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tags/tag1.xml" ContentType="application/vnd.openxmlformats-officedocument.presentationml.tags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notesSlides/notesSlide4.xml" ContentType="application/vnd.openxmlformats-officedocument.presentationml.notesSlide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tags/tag2.xml" ContentType="application/vnd.openxmlformats-officedocument.presentationml.tags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tags/tag3.xml" ContentType="application/vnd.openxmlformats-officedocument.presentationml.tags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tags/tag4.xml" ContentType="application/vnd.openxmlformats-officedocument.presentationml.tags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notesSlides/notesSlide5.xml" ContentType="application/vnd.openxmlformats-officedocument.presentationml.notesSlide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60"/>
  </p:notesMasterIdLst>
  <p:handoutMasterIdLst>
    <p:handoutMasterId r:id="rId61"/>
  </p:handoutMasterIdLst>
  <p:sldIdLst>
    <p:sldId id="256" r:id="rId5"/>
    <p:sldId id="309" r:id="rId6"/>
    <p:sldId id="486" r:id="rId7"/>
    <p:sldId id="493" r:id="rId8"/>
    <p:sldId id="487" r:id="rId9"/>
    <p:sldId id="337" r:id="rId10"/>
    <p:sldId id="491" r:id="rId11"/>
    <p:sldId id="496" r:id="rId12"/>
    <p:sldId id="495" r:id="rId13"/>
    <p:sldId id="494" r:id="rId14"/>
    <p:sldId id="492" r:id="rId15"/>
    <p:sldId id="511" r:id="rId16"/>
    <p:sldId id="525" r:id="rId17"/>
    <p:sldId id="524" r:id="rId18"/>
    <p:sldId id="527" r:id="rId19"/>
    <p:sldId id="526" r:id="rId20"/>
    <p:sldId id="529" r:id="rId21"/>
    <p:sldId id="530" r:id="rId22"/>
    <p:sldId id="536" r:id="rId23"/>
    <p:sldId id="488" r:id="rId24"/>
    <p:sldId id="506" r:id="rId25"/>
    <p:sldId id="489" r:id="rId26"/>
    <p:sldId id="497" r:id="rId27"/>
    <p:sldId id="498" r:id="rId28"/>
    <p:sldId id="500" r:id="rId29"/>
    <p:sldId id="501" r:id="rId30"/>
    <p:sldId id="504" r:id="rId31"/>
    <p:sldId id="490" r:id="rId32"/>
    <p:sldId id="503" r:id="rId33"/>
    <p:sldId id="507" r:id="rId34"/>
    <p:sldId id="508" r:id="rId35"/>
    <p:sldId id="509" r:id="rId36"/>
    <p:sldId id="499" r:id="rId37"/>
    <p:sldId id="513" r:id="rId38"/>
    <p:sldId id="514" r:id="rId39"/>
    <p:sldId id="515" r:id="rId40"/>
    <p:sldId id="505" r:id="rId41"/>
    <p:sldId id="519" r:id="rId42"/>
    <p:sldId id="502" r:id="rId43"/>
    <p:sldId id="517" r:id="rId44"/>
    <p:sldId id="518" r:id="rId45"/>
    <p:sldId id="537" r:id="rId46"/>
    <p:sldId id="521" r:id="rId47"/>
    <p:sldId id="522" r:id="rId48"/>
    <p:sldId id="523" r:id="rId49"/>
    <p:sldId id="520" r:id="rId50"/>
    <p:sldId id="532" r:id="rId51"/>
    <p:sldId id="533" r:id="rId52"/>
    <p:sldId id="531" r:id="rId53"/>
    <p:sldId id="534" r:id="rId54"/>
    <p:sldId id="468" r:id="rId55"/>
    <p:sldId id="538" r:id="rId56"/>
    <p:sldId id="539" r:id="rId57"/>
    <p:sldId id="540" r:id="rId58"/>
    <p:sldId id="541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0AD0BFD-4498-4883-B833-9A0460975381}">
          <p14:sldIdLst>
            <p14:sldId id="256"/>
            <p14:sldId id="309"/>
            <p14:sldId id="486"/>
            <p14:sldId id="493"/>
            <p14:sldId id="487"/>
            <p14:sldId id="337"/>
            <p14:sldId id="491"/>
            <p14:sldId id="496"/>
            <p14:sldId id="495"/>
            <p14:sldId id="494"/>
            <p14:sldId id="492"/>
            <p14:sldId id="511"/>
            <p14:sldId id="525"/>
            <p14:sldId id="524"/>
            <p14:sldId id="527"/>
            <p14:sldId id="526"/>
            <p14:sldId id="529"/>
            <p14:sldId id="530"/>
            <p14:sldId id="536"/>
            <p14:sldId id="488"/>
            <p14:sldId id="506"/>
            <p14:sldId id="489"/>
            <p14:sldId id="497"/>
            <p14:sldId id="498"/>
            <p14:sldId id="500"/>
            <p14:sldId id="501"/>
            <p14:sldId id="504"/>
            <p14:sldId id="490"/>
            <p14:sldId id="503"/>
            <p14:sldId id="507"/>
            <p14:sldId id="508"/>
            <p14:sldId id="509"/>
            <p14:sldId id="499"/>
            <p14:sldId id="513"/>
            <p14:sldId id="514"/>
            <p14:sldId id="515"/>
            <p14:sldId id="505"/>
            <p14:sldId id="519"/>
            <p14:sldId id="502"/>
            <p14:sldId id="517"/>
            <p14:sldId id="518"/>
            <p14:sldId id="537"/>
            <p14:sldId id="521"/>
            <p14:sldId id="522"/>
            <p14:sldId id="523"/>
            <p14:sldId id="520"/>
            <p14:sldId id="532"/>
            <p14:sldId id="533"/>
            <p14:sldId id="531"/>
            <p14:sldId id="534"/>
            <p14:sldId id="468"/>
            <p14:sldId id="538"/>
            <p14:sldId id="539"/>
            <p14:sldId id="540"/>
            <p14:sldId id="5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Angelo Ziletti" initials="AZ" lastIdx="4" clrIdx="2">
    <p:extLst>
      <p:ext uri="{19B8F6BF-5375-455C-9EA6-DF929625EA0E}">
        <p15:presenceInfo xmlns:p15="http://schemas.microsoft.com/office/powerpoint/2012/main" userId="c78a18fba37b17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54CC"/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03D563-D5BB-44FA-821F-E5251F1F69FA}" v="2" dt="2022-04-14T10:19:35.8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5" autoAdjust="0"/>
    <p:restoredTop sz="95852" autoAdjust="0"/>
  </p:normalViewPr>
  <p:slideViewPr>
    <p:cSldViewPr snapToGrid="0">
      <p:cViewPr varScale="1">
        <p:scale>
          <a:sx n="106" d="100"/>
          <a:sy n="106" d="100"/>
        </p:scale>
        <p:origin x="1116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o Ziletti" userId="c78a18fba37b17ea" providerId="LiveId" clId="{B88D7D5F-35EC-4A9D-8423-76DF49E6C104}"/>
    <pc:docChg chg="undo redo custSel addSld delSld modSld sldOrd modSection">
      <pc:chgData name="Angelo Ziletti" userId="c78a18fba37b17ea" providerId="LiveId" clId="{B88D7D5F-35EC-4A9D-8423-76DF49E6C104}" dt="2021-09-06T14:25:25.224" v="34761" actId="2696"/>
      <pc:docMkLst>
        <pc:docMk/>
      </pc:docMkLst>
      <pc:sldChg chg="modSp mod">
        <pc:chgData name="Angelo Ziletti" userId="c78a18fba37b17ea" providerId="LiveId" clId="{B88D7D5F-35EC-4A9D-8423-76DF49E6C104}" dt="2021-08-26T15:30:20.943" v="6367" actId="20577"/>
        <pc:sldMkLst>
          <pc:docMk/>
          <pc:sldMk cId="4209711902" sldId="256"/>
        </pc:sldMkLst>
        <pc:spChg chg="mod">
          <ac:chgData name="Angelo Ziletti" userId="c78a18fba37b17ea" providerId="LiveId" clId="{B88D7D5F-35EC-4A9D-8423-76DF49E6C104}" dt="2021-08-26T15:30:20.943" v="6367" actId="20577"/>
          <ac:spMkLst>
            <pc:docMk/>
            <pc:sldMk cId="4209711902" sldId="256"/>
            <ac:spMk id="2" creationId="{F3AA242D-B507-4381-A8CB-EFA346570379}"/>
          </ac:spMkLst>
        </pc:spChg>
      </pc:sldChg>
      <pc:sldChg chg="modSp mod">
        <pc:chgData name="Angelo Ziletti" userId="c78a18fba37b17ea" providerId="LiveId" clId="{B88D7D5F-35EC-4A9D-8423-76DF49E6C104}" dt="2021-09-03T13:36:16.764" v="33290" actId="20577"/>
        <pc:sldMkLst>
          <pc:docMk/>
          <pc:sldMk cId="1622464486" sldId="309"/>
        </pc:sldMkLst>
        <pc:spChg chg="mod">
          <ac:chgData name="Angelo Ziletti" userId="c78a18fba37b17ea" providerId="LiveId" clId="{B88D7D5F-35EC-4A9D-8423-76DF49E6C104}" dt="2021-09-03T13:36:16.764" v="33290" actId="20577"/>
          <ac:spMkLst>
            <pc:docMk/>
            <pc:sldMk cId="1622464486" sldId="309"/>
            <ac:spMk id="2" creationId="{3DC6CC32-12E2-40AB-91E7-E065E3B54AA8}"/>
          </ac:spMkLst>
        </pc:spChg>
        <pc:graphicFrameChg chg="mod">
          <ac:chgData name="Angelo Ziletti" userId="c78a18fba37b17ea" providerId="LiveId" clId="{B88D7D5F-35EC-4A9D-8423-76DF49E6C104}" dt="2021-09-03T13:36:02.061" v="33289" actId="478"/>
          <ac:graphicFrameMkLst>
            <pc:docMk/>
            <pc:sldMk cId="1622464486" sldId="309"/>
            <ac:graphicFrameMk id="5" creationId="{59405A29-4A0F-429B-A6BA-2D3E9946C76A}"/>
          </ac:graphicFrameMkLst>
        </pc:graphicFrameChg>
      </pc:sldChg>
      <pc:sldChg chg="addSp delSp modSp add mod delAnim modAnim">
        <pc:chgData name="Angelo Ziletti" userId="c78a18fba37b17ea" providerId="LiveId" clId="{B88D7D5F-35EC-4A9D-8423-76DF49E6C104}" dt="2021-08-26T14:20:53.139" v="3277"/>
        <pc:sldMkLst>
          <pc:docMk/>
          <pc:sldMk cId="2299745289" sldId="337"/>
        </pc:sldMkLst>
        <pc:grpChg chg="del mod">
          <ac:chgData name="Angelo Ziletti" userId="c78a18fba37b17ea" providerId="LiveId" clId="{B88D7D5F-35EC-4A9D-8423-76DF49E6C104}" dt="2021-08-26T14:03:36.412" v="2648" actId="478"/>
          <ac:grpSpMkLst>
            <pc:docMk/>
            <pc:sldMk cId="2299745289" sldId="337"/>
            <ac:grpSpMk id="5" creationId="{F6980F1D-D228-46DA-8C22-8F68DD7A5726}"/>
          </ac:grpSpMkLst>
        </pc:grpChg>
        <pc:grpChg chg="mod">
          <ac:chgData name="Angelo Ziletti" userId="c78a18fba37b17ea" providerId="LiveId" clId="{B88D7D5F-35EC-4A9D-8423-76DF49E6C104}" dt="2021-08-26T14:04:32.045" v="2673" actId="164"/>
          <ac:grpSpMkLst>
            <pc:docMk/>
            <pc:sldMk cId="2299745289" sldId="337"/>
            <ac:grpSpMk id="15" creationId="{ABC42E9C-8AB0-4FEB-94D8-60FD142DAB53}"/>
          </ac:grpSpMkLst>
        </pc:grpChg>
        <pc:grpChg chg="mod">
          <ac:chgData name="Angelo Ziletti" userId="c78a18fba37b17ea" providerId="LiveId" clId="{B88D7D5F-35EC-4A9D-8423-76DF49E6C104}" dt="2021-08-26T14:04:32.045" v="2673" actId="164"/>
          <ac:grpSpMkLst>
            <pc:docMk/>
            <pc:sldMk cId="2299745289" sldId="337"/>
            <ac:grpSpMk id="27" creationId="{6B256BE2-6F23-4E64-B14A-31436B8B95E8}"/>
          </ac:grpSpMkLst>
        </pc:grpChg>
        <pc:grpChg chg="add mod">
          <ac:chgData name="Angelo Ziletti" userId="c78a18fba37b17ea" providerId="LiveId" clId="{B88D7D5F-35EC-4A9D-8423-76DF49E6C104}" dt="2021-08-26T14:04:32.045" v="2673" actId="164"/>
          <ac:grpSpMkLst>
            <pc:docMk/>
            <pc:sldMk cId="2299745289" sldId="337"/>
            <ac:grpSpMk id="28" creationId="{CEDCF6E7-F67E-430D-B8FC-5A1C977AC306}"/>
          </ac:grpSpMkLst>
        </pc:grpChg>
        <pc:grpChg chg="del mod">
          <ac:chgData name="Angelo Ziletti" userId="c78a18fba37b17ea" providerId="LiveId" clId="{B88D7D5F-35EC-4A9D-8423-76DF49E6C104}" dt="2021-08-26T14:05:22.214" v="2684" actId="478"/>
          <ac:grpSpMkLst>
            <pc:docMk/>
            <pc:sldMk cId="2299745289" sldId="337"/>
            <ac:grpSpMk id="38" creationId="{EAA6C479-5127-4B6C-9446-09519B5C387F}"/>
          </ac:grpSpMkLst>
        </pc:grpChg>
        <pc:grpChg chg="mod">
          <ac:chgData name="Angelo Ziletti" userId="c78a18fba37b17ea" providerId="LiveId" clId="{B88D7D5F-35EC-4A9D-8423-76DF49E6C104}" dt="2021-08-26T14:05:33.204" v="2695"/>
          <ac:grpSpMkLst>
            <pc:docMk/>
            <pc:sldMk cId="2299745289" sldId="337"/>
            <ac:grpSpMk id="49" creationId="{172F5BD3-AB06-4B21-850D-579E1A8BD842}"/>
          </ac:grpSpMkLst>
        </pc:grpChg>
        <pc:grpChg chg="del mod">
          <ac:chgData name="Angelo Ziletti" userId="c78a18fba37b17ea" providerId="LiveId" clId="{B88D7D5F-35EC-4A9D-8423-76DF49E6C104}" dt="2021-08-26T14:05:53.317" v="2718" actId="478"/>
          <ac:grpSpMkLst>
            <pc:docMk/>
            <pc:sldMk cId="2299745289" sldId="337"/>
            <ac:grpSpMk id="52" creationId="{A237B8B1-1DA3-449F-9540-C8733EAD5506}"/>
          </ac:grpSpMkLst>
        </pc:grpChg>
        <pc:grpChg chg="del mod">
          <ac:chgData name="Angelo Ziletti" userId="c78a18fba37b17ea" providerId="LiveId" clId="{B88D7D5F-35EC-4A9D-8423-76DF49E6C104}" dt="2021-08-26T14:07:22.935" v="2770" actId="478"/>
          <ac:grpSpMkLst>
            <pc:docMk/>
            <pc:sldMk cId="2299745289" sldId="337"/>
            <ac:grpSpMk id="67" creationId="{1F7FD592-DDDE-40B0-B868-FF74C7EC72E6}"/>
          </ac:grpSpMkLst>
        </pc:grpChg>
        <pc:grpChg chg="del mod">
          <ac:chgData name="Angelo Ziletti" userId="c78a18fba37b17ea" providerId="LiveId" clId="{B88D7D5F-35EC-4A9D-8423-76DF49E6C104}" dt="2021-08-26T14:07:33.644" v="2780" actId="478"/>
          <ac:grpSpMkLst>
            <pc:docMk/>
            <pc:sldMk cId="2299745289" sldId="337"/>
            <ac:grpSpMk id="72" creationId="{93AE0BA1-1070-4101-92FF-6AED446D5AB4}"/>
          </ac:grpSpMkLst>
        </pc:grpChg>
        <pc:grpChg chg="del mod">
          <ac:chgData name="Angelo Ziletti" userId="c78a18fba37b17ea" providerId="LiveId" clId="{B88D7D5F-35EC-4A9D-8423-76DF49E6C104}" dt="2021-08-26T14:07:33.644" v="2780" actId="478"/>
          <ac:grpSpMkLst>
            <pc:docMk/>
            <pc:sldMk cId="2299745289" sldId="337"/>
            <ac:grpSpMk id="76" creationId="{17CB1AAC-926D-41A3-850E-F9E16A2509E4}"/>
          </ac:grpSpMkLst>
        </pc:grpChg>
        <pc:grpChg chg="mod">
          <ac:chgData name="Angelo Ziletti" userId="c78a18fba37b17ea" providerId="LiveId" clId="{B88D7D5F-35EC-4A9D-8423-76DF49E6C104}" dt="2021-08-26T14:07:57.243" v="2817" actId="164"/>
          <ac:grpSpMkLst>
            <pc:docMk/>
            <pc:sldMk cId="2299745289" sldId="337"/>
            <ac:grpSpMk id="82" creationId="{9DDDA987-6B19-485F-BB56-66FA6520DE89}"/>
          </ac:grpSpMkLst>
        </pc:grpChg>
        <pc:grpChg chg="del mod">
          <ac:chgData name="Angelo Ziletti" userId="c78a18fba37b17ea" providerId="LiveId" clId="{B88D7D5F-35EC-4A9D-8423-76DF49E6C104}" dt="2021-08-26T14:07:42.793" v="2794"/>
          <ac:grpSpMkLst>
            <pc:docMk/>
            <pc:sldMk cId="2299745289" sldId="337"/>
            <ac:grpSpMk id="90" creationId="{006C89B1-61FE-49E7-9F94-330CF33956BF}"/>
          </ac:grpSpMkLst>
        </pc:grpChg>
        <pc:grpChg chg="mod">
          <ac:chgData name="Angelo Ziletti" userId="c78a18fba37b17ea" providerId="LiveId" clId="{B88D7D5F-35EC-4A9D-8423-76DF49E6C104}" dt="2021-08-26T14:07:57.243" v="2817" actId="164"/>
          <ac:grpSpMkLst>
            <pc:docMk/>
            <pc:sldMk cId="2299745289" sldId="337"/>
            <ac:grpSpMk id="91" creationId="{7AFDFCB8-2074-4383-847D-414A67A53BB4}"/>
          </ac:grpSpMkLst>
        </pc:grpChg>
        <pc:grpChg chg="mod">
          <ac:chgData name="Angelo Ziletti" userId="c78a18fba37b17ea" providerId="LiveId" clId="{B88D7D5F-35EC-4A9D-8423-76DF49E6C104}" dt="2021-08-26T14:07:57.243" v="2817" actId="164"/>
          <ac:grpSpMkLst>
            <pc:docMk/>
            <pc:sldMk cId="2299745289" sldId="337"/>
            <ac:grpSpMk id="96" creationId="{2FD1305A-7513-4FFC-AFF6-8F252B1CACE5}"/>
          </ac:grpSpMkLst>
        </pc:grpChg>
        <pc:grpChg chg="mod">
          <ac:chgData name="Angelo Ziletti" userId="c78a18fba37b17ea" providerId="LiveId" clId="{B88D7D5F-35EC-4A9D-8423-76DF49E6C104}" dt="2021-08-26T14:07:57.243" v="2817" actId="164"/>
          <ac:grpSpMkLst>
            <pc:docMk/>
            <pc:sldMk cId="2299745289" sldId="337"/>
            <ac:grpSpMk id="115" creationId="{3D6D31F2-5A5F-4BDF-9D1D-5C2148A79730}"/>
          </ac:grpSpMkLst>
        </pc:grpChg>
        <pc:grpChg chg="mod">
          <ac:chgData name="Angelo Ziletti" userId="c78a18fba37b17ea" providerId="LiveId" clId="{B88D7D5F-35EC-4A9D-8423-76DF49E6C104}" dt="2021-08-26T14:07:57.243" v="2817" actId="164"/>
          <ac:grpSpMkLst>
            <pc:docMk/>
            <pc:sldMk cId="2299745289" sldId="337"/>
            <ac:grpSpMk id="116" creationId="{FC5E1DE5-F4DC-4994-9ABF-008DF6EA0AC8}"/>
          </ac:grpSpMkLst>
        </pc:grpChg>
        <pc:grpChg chg="add mod">
          <ac:chgData name="Angelo Ziletti" userId="c78a18fba37b17ea" providerId="LiveId" clId="{B88D7D5F-35EC-4A9D-8423-76DF49E6C104}" dt="2021-08-26T14:07:57.243" v="2817" actId="164"/>
          <ac:grpSpMkLst>
            <pc:docMk/>
            <pc:sldMk cId="2299745289" sldId="337"/>
            <ac:grpSpMk id="117" creationId="{4481AB66-F50E-4866-B0B1-41AC4C80E6EA}"/>
          </ac:grpSpMkLst>
        </pc:grpChg>
        <pc:grpChg chg="del">
          <ac:chgData name="Angelo Ziletti" userId="c78a18fba37b17ea" providerId="LiveId" clId="{B88D7D5F-35EC-4A9D-8423-76DF49E6C104}" dt="2021-08-26T12:24:35.157" v="2485" actId="478"/>
          <ac:grpSpMkLst>
            <pc:docMk/>
            <pc:sldMk cId="2299745289" sldId="337"/>
            <ac:grpSpMk id="126" creationId="{F48BAF15-F581-42E5-8D75-C697C5CB8712}"/>
          </ac:grpSpMkLst>
        </pc:grpChg>
        <pc:grpChg chg="mod">
          <ac:chgData name="Angelo Ziletti" userId="c78a18fba37b17ea" providerId="LiveId" clId="{B88D7D5F-35EC-4A9D-8423-76DF49E6C104}" dt="2021-08-26T14:10:14.077" v="2905" actId="164"/>
          <ac:grpSpMkLst>
            <pc:docMk/>
            <pc:sldMk cId="2299745289" sldId="337"/>
            <ac:grpSpMk id="136" creationId="{C1F87816-7CD7-46E3-9049-093A202128FB}"/>
          </ac:grpSpMkLst>
        </pc:grpChg>
        <pc:grpChg chg="del">
          <ac:chgData name="Angelo Ziletti" userId="c78a18fba37b17ea" providerId="LiveId" clId="{B88D7D5F-35EC-4A9D-8423-76DF49E6C104}" dt="2021-08-26T12:24:35.157" v="2485" actId="478"/>
          <ac:grpSpMkLst>
            <pc:docMk/>
            <pc:sldMk cId="2299745289" sldId="337"/>
            <ac:grpSpMk id="152" creationId="{12B717C9-3EBF-4B61-B189-789A2EE0ED1C}"/>
          </ac:grpSpMkLst>
        </pc:grpChg>
        <pc:grpChg chg="mod">
          <ac:chgData name="Angelo Ziletti" userId="c78a18fba37b17ea" providerId="LiveId" clId="{B88D7D5F-35EC-4A9D-8423-76DF49E6C104}" dt="2021-08-26T14:10:14.077" v="2905" actId="164"/>
          <ac:grpSpMkLst>
            <pc:docMk/>
            <pc:sldMk cId="2299745289" sldId="337"/>
            <ac:grpSpMk id="153" creationId="{01CD3438-E6E1-4F26-A66B-91EA6596547C}"/>
          </ac:grpSpMkLst>
        </pc:grpChg>
        <pc:grpChg chg="mod">
          <ac:chgData name="Angelo Ziletti" userId="c78a18fba37b17ea" providerId="LiveId" clId="{B88D7D5F-35EC-4A9D-8423-76DF49E6C104}" dt="2021-08-26T14:10:14.077" v="2905" actId="164"/>
          <ac:grpSpMkLst>
            <pc:docMk/>
            <pc:sldMk cId="2299745289" sldId="337"/>
            <ac:grpSpMk id="162" creationId="{AC245B9A-8A64-43A1-B19B-0243EEA03B4C}"/>
          </ac:grpSpMkLst>
        </pc:grpChg>
        <pc:grpChg chg="mod">
          <ac:chgData name="Angelo Ziletti" userId="c78a18fba37b17ea" providerId="LiveId" clId="{B88D7D5F-35EC-4A9D-8423-76DF49E6C104}" dt="2021-08-26T14:10:14.077" v="2905" actId="164"/>
          <ac:grpSpMkLst>
            <pc:docMk/>
            <pc:sldMk cId="2299745289" sldId="337"/>
            <ac:grpSpMk id="175" creationId="{92FE0537-E5E6-468E-B10F-67C243B33E10}"/>
          </ac:grpSpMkLst>
        </pc:grpChg>
        <pc:grpChg chg="del mod">
          <ac:chgData name="Angelo Ziletti" userId="c78a18fba37b17ea" providerId="LiveId" clId="{B88D7D5F-35EC-4A9D-8423-76DF49E6C104}" dt="2021-08-26T14:09:56.178" v="2903"/>
          <ac:grpSpMkLst>
            <pc:docMk/>
            <pc:sldMk cId="2299745289" sldId="337"/>
            <ac:grpSpMk id="179" creationId="{306B6778-08E3-4386-ADB4-F9228B5FE9F1}"/>
          </ac:grpSpMkLst>
        </pc:grpChg>
        <pc:grpChg chg="mod">
          <ac:chgData name="Angelo Ziletti" userId="c78a18fba37b17ea" providerId="LiveId" clId="{B88D7D5F-35EC-4A9D-8423-76DF49E6C104}" dt="2021-08-26T14:10:14.077" v="2905" actId="164"/>
          <ac:grpSpMkLst>
            <pc:docMk/>
            <pc:sldMk cId="2299745289" sldId="337"/>
            <ac:grpSpMk id="186" creationId="{A65D9F5C-CC32-4FC6-B4D5-0731D463DA88}"/>
          </ac:grpSpMkLst>
        </pc:grpChg>
        <pc:grpChg chg="add mod">
          <ac:chgData name="Angelo Ziletti" userId="c78a18fba37b17ea" providerId="LiveId" clId="{B88D7D5F-35EC-4A9D-8423-76DF49E6C104}" dt="2021-08-26T14:10:14.077" v="2905" actId="164"/>
          <ac:grpSpMkLst>
            <pc:docMk/>
            <pc:sldMk cId="2299745289" sldId="337"/>
            <ac:grpSpMk id="187" creationId="{DFFC4BCE-C165-48F6-94BD-147628D42D06}"/>
          </ac:grpSpMkLst>
        </pc:grpChg>
        <pc:grpChg chg="mod">
          <ac:chgData name="Angelo Ziletti" userId="c78a18fba37b17ea" providerId="LiveId" clId="{B88D7D5F-35EC-4A9D-8423-76DF49E6C104}" dt="2021-08-26T14:14:47.151" v="3007" actId="164"/>
          <ac:grpSpMkLst>
            <pc:docMk/>
            <pc:sldMk cId="2299745289" sldId="337"/>
            <ac:grpSpMk id="192" creationId="{FE0468E7-714A-4B21-9AC9-3D9ECC0DA685}"/>
          </ac:grpSpMkLst>
        </pc:grpChg>
        <pc:grpChg chg="del mod">
          <ac:chgData name="Angelo Ziletti" userId="c78a18fba37b17ea" providerId="LiveId" clId="{B88D7D5F-35EC-4A9D-8423-76DF49E6C104}" dt="2021-08-26T14:14:28.208" v="2985" actId="478"/>
          <ac:grpSpMkLst>
            <pc:docMk/>
            <pc:sldMk cId="2299745289" sldId="337"/>
            <ac:grpSpMk id="195" creationId="{6651AC1C-A004-47FA-A024-F6F16B1B58C6}"/>
          </ac:grpSpMkLst>
        </pc:grpChg>
        <pc:grpChg chg="mod">
          <ac:chgData name="Angelo Ziletti" userId="c78a18fba37b17ea" providerId="LiveId" clId="{B88D7D5F-35EC-4A9D-8423-76DF49E6C104}" dt="2021-08-26T14:14:47.151" v="3007" actId="164"/>
          <ac:grpSpMkLst>
            <pc:docMk/>
            <pc:sldMk cId="2299745289" sldId="337"/>
            <ac:grpSpMk id="199" creationId="{D279928A-FC15-4DAC-B915-3498CE6895D4}"/>
          </ac:grpSpMkLst>
        </pc:grpChg>
        <pc:grpChg chg="del mod">
          <ac:chgData name="Angelo Ziletti" userId="c78a18fba37b17ea" providerId="LiveId" clId="{B88D7D5F-35EC-4A9D-8423-76DF49E6C104}" dt="2021-08-26T14:14:41.116" v="3002"/>
          <ac:grpSpMkLst>
            <pc:docMk/>
            <pc:sldMk cId="2299745289" sldId="337"/>
            <ac:grpSpMk id="207" creationId="{7F070C1B-8207-4FB8-89C1-E039BDD57447}"/>
          </ac:grpSpMkLst>
        </pc:grpChg>
        <pc:grpChg chg="mod">
          <ac:chgData name="Angelo Ziletti" userId="c78a18fba37b17ea" providerId="LiveId" clId="{B88D7D5F-35EC-4A9D-8423-76DF49E6C104}" dt="2021-08-26T14:14:47.151" v="3007" actId="164"/>
          <ac:grpSpMkLst>
            <pc:docMk/>
            <pc:sldMk cId="2299745289" sldId="337"/>
            <ac:grpSpMk id="208" creationId="{FC4A3BA6-27E3-4BBF-A265-E267FE461A97}"/>
          </ac:grpSpMkLst>
        </pc:grpChg>
        <pc:grpChg chg="del mod">
          <ac:chgData name="Angelo Ziletti" userId="c78a18fba37b17ea" providerId="LiveId" clId="{B88D7D5F-35EC-4A9D-8423-76DF49E6C104}" dt="2021-08-26T14:14:43.732" v="3006"/>
          <ac:grpSpMkLst>
            <pc:docMk/>
            <pc:sldMk cId="2299745289" sldId="337"/>
            <ac:grpSpMk id="213" creationId="{08CC9AA6-3F16-4C19-9FC3-AD4F279DAE08}"/>
          </ac:grpSpMkLst>
        </pc:grpChg>
        <pc:grpChg chg="mod">
          <ac:chgData name="Angelo Ziletti" userId="c78a18fba37b17ea" providerId="LiveId" clId="{B88D7D5F-35EC-4A9D-8423-76DF49E6C104}" dt="2021-08-26T14:14:47.151" v="3007" actId="164"/>
          <ac:grpSpMkLst>
            <pc:docMk/>
            <pc:sldMk cId="2299745289" sldId="337"/>
            <ac:grpSpMk id="217" creationId="{8D7DAE40-E442-4483-83B8-FEE9A4D35F15}"/>
          </ac:grpSpMkLst>
        </pc:grpChg>
        <pc:grpChg chg="add mod">
          <ac:chgData name="Angelo Ziletti" userId="c78a18fba37b17ea" providerId="LiveId" clId="{B88D7D5F-35EC-4A9D-8423-76DF49E6C104}" dt="2021-08-26T14:14:47.151" v="3007" actId="164"/>
          <ac:grpSpMkLst>
            <pc:docMk/>
            <pc:sldMk cId="2299745289" sldId="337"/>
            <ac:grpSpMk id="218" creationId="{54790B8F-7532-4582-82F5-E74621C8F6DD}"/>
          </ac:grpSpMkLst>
        </pc:grpChg>
        <pc:grpChg chg="del mod">
          <ac:chgData name="Angelo Ziletti" userId="c78a18fba37b17ea" providerId="LiveId" clId="{B88D7D5F-35EC-4A9D-8423-76DF49E6C104}" dt="2021-08-26T14:15:24.579" v="3051"/>
          <ac:grpSpMkLst>
            <pc:docMk/>
            <pc:sldMk cId="2299745289" sldId="337"/>
            <ac:grpSpMk id="240" creationId="{F42B723E-E200-4FF9-A2DB-32125A764166}"/>
          </ac:grpSpMkLst>
        </pc:grpChg>
        <pc:grpChg chg="del mod">
          <ac:chgData name="Angelo Ziletti" userId="c78a18fba37b17ea" providerId="LiveId" clId="{B88D7D5F-35EC-4A9D-8423-76DF49E6C104}" dt="2021-08-26T14:15:24.579" v="3051"/>
          <ac:grpSpMkLst>
            <pc:docMk/>
            <pc:sldMk cId="2299745289" sldId="337"/>
            <ac:grpSpMk id="241" creationId="{75CC901A-E591-4539-859A-816FEDEEC54A}"/>
          </ac:grpSpMkLst>
        </pc:grpChg>
        <pc:grpChg chg="del mod">
          <ac:chgData name="Angelo Ziletti" userId="c78a18fba37b17ea" providerId="LiveId" clId="{B88D7D5F-35EC-4A9D-8423-76DF49E6C104}" dt="2021-08-26T14:15:24.579" v="3051"/>
          <ac:grpSpMkLst>
            <pc:docMk/>
            <pc:sldMk cId="2299745289" sldId="337"/>
            <ac:grpSpMk id="242" creationId="{D839BCAA-6E90-49FA-954A-077702ACC821}"/>
          </ac:grpSpMkLst>
        </pc:grpChg>
        <pc:grpChg chg="del mod">
          <ac:chgData name="Angelo Ziletti" userId="c78a18fba37b17ea" providerId="LiveId" clId="{B88D7D5F-35EC-4A9D-8423-76DF49E6C104}" dt="2021-08-26T14:15:27.868" v="3057"/>
          <ac:grpSpMkLst>
            <pc:docMk/>
            <pc:sldMk cId="2299745289" sldId="337"/>
            <ac:grpSpMk id="269" creationId="{3C7CA568-84C1-4F1A-944C-406E618011B3}"/>
          </ac:grpSpMkLst>
        </pc:grpChg>
        <pc:grpChg chg="mod">
          <ac:chgData name="Angelo Ziletti" userId="c78a18fba37b17ea" providerId="LiveId" clId="{B88D7D5F-35EC-4A9D-8423-76DF49E6C104}" dt="2021-08-26T14:15:36.441" v="3058" actId="208"/>
          <ac:grpSpMkLst>
            <pc:docMk/>
            <pc:sldMk cId="2299745289" sldId="337"/>
            <ac:grpSpMk id="275" creationId="{71F834AD-8C56-4BAF-B60E-F1A43F32C259}"/>
          </ac:grpSpMkLst>
        </pc:grpChg>
        <pc:grpChg chg="mod">
          <ac:chgData name="Angelo Ziletti" userId="c78a18fba37b17ea" providerId="LiveId" clId="{B88D7D5F-35EC-4A9D-8423-76DF49E6C104}" dt="2021-08-26T14:16:29.580" v="3091" actId="164"/>
          <ac:grpSpMkLst>
            <pc:docMk/>
            <pc:sldMk cId="2299745289" sldId="337"/>
            <ac:grpSpMk id="281" creationId="{BA2ABDCE-5E81-4F64-AB87-3D82FBA368D8}"/>
          </ac:grpSpMkLst>
        </pc:grpChg>
        <pc:grpChg chg="mod">
          <ac:chgData name="Angelo Ziletti" userId="c78a18fba37b17ea" providerId="LiveId" clId="{B88D7D5F-35EC-4A9D-8423-76DF49E6C104}" dt="2021-08-26T14:16:29.580" v="3091" actId="164"/>
          <ac:grpSpMkLst>
            <pc:docMk/>
            <pc:sldMk cId="2299745289" sldId="337"/>
            <ac:grpSpMk id="290" creationId="{085FD1C9-034F-4691-B434-31FD6C13DEA9}"/>
          </ac:grpSpMkLst>
        </pc:grpChg>
        <pc:grpChg chg="mod">
          <ac:chgData name="Angelo Ziletti" userId="c78a18fba37b17ea" providerId="LiveId" clId="{B88D7D5F-35EC-4A9D-8423-76DF49E6C104}" dt="2021-08-26T14:16:29.580" v="3091" actId="164"/>
          <ac:grpSpMkLst>
            <pc:docMk/>
            <pc:sldMk cId="2299745289" sldId="337"/>
            <ac:grpSpMk id="291" creationId="{763BB5A4-EC9D-446B-8E3C-3FDADC05CB3E}"/>
          </ac:grpSpMkLst>
        </pc:grpChg>
        <pc:grpChg chg="mod">
          <ac:chgData name="Angelo Ziletti" userId="c78a18fba37b17ea" providerId="LiveId" clId="{B88D7D5F-35EC-4A9D-8423-76DF49E6C104}" dt="2021-08-26T14:16:29.580" v="3091" actId="164"/>
          <ac:grpSpMkLst>
            <pc:docMk/>
            <pc:sldMk cId="2299745289" sldId="337"/>
            <ac:grpSpMk id="296" creationId="{BCCC37C5-A0F5-4452-A676-095C03B2FF44}"/>
          </ac:grpSpMkLst>
        </pc:grpChg>
        <pc:grpChg chg="add mod">
          <ac:chgData name="Angelo Ziletti" userId="c78a18fba37b17ea" providerId="LiveId" clId="{B88D7D5F-35EC-4A9D-8423-76DF49E6C104}" dt="2021-08-26T14:16:29.580" v="3091" actId="164"/>
          <ac:grpSpMkLst>
            <pc:docMk/>
            <pc:sldMk cId="2299745289" sldId="337"/>
            <ac:grpSpMk id="297" creationId="{3D9D522D-C20D-4D59-808F-F34974330986}"/>
          </ac:grpSpMkLst>
        </pc:grpChg>
        <pc:grpChg chg="mod">
          <ac:chgData name="Angelo Ziletti" userId="c78a18fba37b17ea" providerId="LiveId" clId="{B88D7D5F-35EC-4A9D-8423-76DF49E6C104}" dt="2021-08-26T14:16:52.036" v="3104"/>
          <ac:grpSpMkLst>
            <pc:docMk/>
            <pc:sldMk cId="2299745289" sldId="337"/>
            <ac:grpSpMk id="317" creationId="{92D8D8C9-EE4A-40C9-9653-8634C480035B}"/>
          </ac:grpSpMkLst>
        </pc:grpChg>
        <pc:grpChg chg="del">
          <ac:chgData name="Angelo Ziletti" userId="c78a18fba37b17ea" providerId="LiveId" clId="{B88D7D5F-35EC-4A9D-8423-76DF49E6C104}" dt="2021-08-26T12:24:35.157" v="2485" actId="478"/>
          <ac:grpSpMkLst>
            <pc:docMk/>
            <pc:sldMk cId="2299745289" sldId="337"/>
            <ac:grpSpMk id="338" creationId="{5AEB76F7-E746-4C7F-9AC6-92953B0E2DCB}"/>
          </ac:grpSpMkLst>
        </pc:grpChg>
        <pc:grpChg chg="del">
          <ac:chgData name="Angelo Ziletti" userId="c78a18fba37b17ea" providerId="LiveId" clId="{B88D7D5F-35EC-4A9D-8423-76DF49E6C104}" dt="2021-08-26T12:24:35.157" v="2485" actId="478"/>
          <ac:grpSpMkLst>
            <pc:docMk/>
            <pc:sldMk cId="2299745289" sldId="337"/>
            <ac:grpSpMk id="354" creationId="{4924DDE2-CE66-4B5B-9F13-CBAD085C8CCF}"/>
          </ac:grpSpMkLst>
        </pc:grpChg>
        <pc:grpChg chg="mod">
          <ac:chgData name="Angelo Ziletti" userId="c78a18fba37b17ea" providerId="LiveId" clId="{B88D7D5F-35EC-4A9D-8423-76DF49E6C104}" dt="2021-08-26T14:17:45.532" v="3156" actId="164"/>
          <ac:grpSpMkLst>
            <pc:docMk/>
            <pc:sldMk cId="2299745289" sldId="337"/>
            <ac:grpSpMk id="355" creationId="{5E845BC2-3B5D-4D00-8DAF-BB428AF0EC0E}"/>
          </ac:grpSpMkLst>
        </pc:grpChg>
        <pc:grpChg chg="del mod">
          <ac:chgData name="Angelo Ziletti" userId="c78a18fba37b17ea" providerId="LiveId" clId="{B88D7D5F-35EC-4A9D-8423-76DF49E6C104}" dt="2021-08-26T14:17:26.756" v="3121"/>
          <ac:grpSpMkLst>
            <pc:docMk/>
            <pc:sldMk cId="2299745289" sldId="337"/>
            <ac:grpSpMk id="361" creationId="{51DEBFA1-BF66-4700-A80D-90E2B553F85C}"/>
          </ac:grpSpMkLst>
        </pc:grpChg>
        <pc:grpChg chg="mod">
          <ac:chgData name="Angelo Ziletti" userId="c78a18fba37b17ea" providerId="LiveId" clId="{B88D7D5F-35EC-4A9D-8423-76DF49E6C104}" dt="2021-08-26T14:17:45.532" v="3156" actId="164"/>
          <ac:grpSpMkLst>
            <pc:docMk/>
            <pc:sldMk cId="2299745289" sldId="337"/>
            <ac:grpSpMk id="377" creationId="{4A6B9D3C-BCBA-46DB-9DA2-AE455DE700A4}"/>
          </ac:grpSpMkLst>
        </pc:grpChg>
        <pc:grpChg chg="mod">
          <ac:chgData name="Angelo Ziletti" userId="c78a18fba37b17ea" providerId="LiveId" clId="{B88D7D5F-35EC-4A9D-8423-76DF49E6C104}" dt="2021-08-26T14:06:23.212" v="2724" actId="164"/>
          <ac:grpSpMkLst>
            <pc:docMk/>
            <pc:sldMk cId="2299745289" sldId="337"/>
            <ac:grpSpMk id="455" creationId="{6EB36ACA-A503-4472-826A-A4E5DCD609CF}"/>
          </ac:grpSpMkLst>
        </pc:grpChg>
        <pc:grpChg chg="mod">
          <ac:chgData name="Angelo Ziletti" userId="c78a18fba37b17ea" providerId="LiveId" clId="{B88D7D5F-35EC-4A9D-8423-76DF49E6C104}" dt="2021-08-26T14:06:23.212" v="2724" actId="164"/>
          <ac:grpSpMkLst>
            <pc:docMk/>
            <pc:sldMk cId="2299745289" sldId="337"/>
            <ac:grpSpMk id="458" creationId="{AA2E4AC9-DAC8-4DA2-87F7-78986D3658D9}"/>
          </ac:grpSpMkLst>
        </pc:grpChg>
        <pc:grpChg chg="add del mod">
          <ac:chgData name="Angelo Ziletti" userId="c78a18fba37b17ea" providerId="LiveId" clId="{B88D7D5F-35EC-4A9D-8423-76DF49E6C104}" dt="2021-08-26T14:06:29.632" v="2726" actId="478"/>
          <ac:grpSpMkLst>
            <pc:docMk/>
            <pc:sldMk cId="2299745289" sldId="337"/>
            <ac:grpSpMk id="459" creationId="{856918CE-DB00-4735-B00F-6D27BFF6FE84}"/>
          </ac:grpSpMkLst>
        </pc:grpChg>
        <pc:grpChg chg="del">
          <ac:chgData name="Angelo Ziletti" userId="c78a18fba37b17ea" providerId="LiveId" clId="{B88D7D5F-35EC-4A9D-8423-76DF49E6C104}" dt="2021-08-26T12:24:35.157" v="2485" actId="478"/>
          <ac:grpSpMkLst>
            <pc:docMk/>
            <pc:sldMk cId="2299745289" sldId="337"/>
            <ac:grpSpMk id="463" creationId="{05D2F531-CE3A-493D-AC60-F2F398A12A36}"/>
          </ac:grpSpMkLst>
        </pc:grpChg>
        <pc:grpChg chg="del">
          <ac:chgData name="Angelo Ziletti" userId="c78a18fba37b17ea" providerId="LiveId" clId="{B88D7D5F-35EC-4A9D-8423-76DF49E6C104}" dt="2021-08-26T12:24:35.157" v="2485" actId="478"/>
          <ac:grpSpMkLst>
            <pc:docMk/>
            <pc:sldMk cId="2299745289" sldId="337"/>
            <ac:grpSpMk id="464" creationId="{1AD0F592-5506-4E8E-BE3D-9BEC86B01497}"/>
          </ac:grpSpMkLst>
        </pc:grpChg>
        <pc:grpChg chg="del">
          <ac:chgData name="Angelo Ziletti" userId="c78a18fba37b17ea" providerId="LiveId" clId="{B88D7D5F-35EC-4A9D-8423-76DF49E6C104}" dt="2021-08-26T12:24:35.157" v="2485" actId="478"/>
          <ac:grpSpMkLst>
            <pc:docMk/>
            <pc:sldMk cId="2299745289" sldId="337"/>
            <ac:grpSpMk id="465" creationId="{320142D4-30A1-47C6-B118-0E3017A7AB0E}"/>
          </ac:grpSpMkLst>
        </pc:grpChg>
        <pc:grpChg chg="del mod">
          <ac:chgData name="Angelo Ziletti" userId="c78a18fba37b17ea" providerId="LiveId" clId="{B88D7D5F-35EC-4A9D-8423-76DF49E6C104}" dt="2021-08-26T14:06:37.317" v="2732" actId="478"/>
          <ac:grpSpMkLst>
            <pc:docMk/>
            <pc:sldMk cId="2299745289" sldId="337"/>
            <ac:grpSpMk id="467" creationId="{876DE2A3-7E94-410D-8BBA-CE64B3A5C0B4}"/>
          </ac:grpSpMkLst>
        </pc:grpChg>
        <pc:grpChg chg="mod">
          <ac:chgData name="Angelo Ziletti" userId="c78a18fba37b17ea" providerId="LiveId" clId="{B88D7D5F-35EC-4A9D-8423-76DF49E6C104}" dt="2021-08-26T14:06:54.591" v="2757" actId="164"/>
          <ac:grpSpMkLst>
            <pc:docMk/>
            <pc:sldMk cId="2299745289" sldId="337"/>
            <ac:grpSpMk id="470" creationId="{0D27A923-9C5B-4B71-96E9-F444EA24B7B5}"/>
          </ac:grpSpMkLst>
        </pc:grpChg>
        <pc:grpChg chg="mod">
          <ac:chgData name="Angelo Ziletti" userId="c78a18fba37b17ea" providerId="LiveId" clId="{B88D7D5F-35EC-4A9D-8423-76DF49E6C104}" dt="2021-08-26T14:06:54.591" v="2757" actId="164"/>
          <ac:grpSpMkLst>
            <pc:docMk/>
            <pc:sldMk cId="2299745289" sldId="337"/>
            <ac:grpSpMk id="491" creationId="{15F0BD59-41EB-4C45-A477-4DB2CF638F8C}"/>
          </ac:grpSpMkLst>
        </pc:grpChg>
        <pc:grpChg chg="mod">
          <ac:chgData name="Angelo Ziletti" userId="c78a18fba37b17ea" providerId="LiveId" clId="{B88D7D5F-35EC-4A9D-8423-76DF49E6C104}" dt="2021-08-26T14:06:54.591" v="2757" actId="164"/>
          <ac:grpSpMkLst>
            <pc:docMk/>
            <pc:sldMk cId="2299745289" sldId="337"/>
            <ac:grpSpMk id="492" creationId="{CB1AFAED-6578-4C8D-8C9F-509074D6DF41}"/>
          </ac:grpSpMkLst>
        </pc:grpChg>
        <pc:grpChg chg="add mod">
          <ac:chgData name="Angelo Ziletti" userId="c78a18fba37b17ea" providerId="LiveId" clId="{B88D7D5F-35EC-4A9D-8423-76DF49E6C104}" dt="2021-08-26T14:06:54.591" v="2757" actId="164"/>
          <ac:grpSpMkLst>
            <pc:docMk/>
            <pc:sldMk cId="2299745289" sldId="337"/>
            <ac:grpSpMk id="493" creationId="{BEBDF76A-4546-4FEF-BD1B-EA5489D217DC}"/>
          </ac:grpSpMkLst>
        </pc:grpChg>
        <pc:grpChg chg="del">
          <ac:chgData name="Angelo Ziletti" userId="c78a18fba37b17ea" providerId="LiveId" clId="{B88D7D5F-35EC-4A9D-8423-76DF49E6C104}" dt="2021-08-26T12:24:35.157" v="2485" actId="478"/>
          <ac:grpSpMkLst>
            <pc:docMk/>
            <pc:sldMk cId="2299745289" sldId="337"/>
            <ac:grpSpMk id="518" creationId="{15D0B921-28AD-4D7B-A6D7-57F6676C894A}"/>
          </ac:grpSpMkLst>
        </pc:grpChg>
        <pc:grpChg chg="mod">
          <ac:chgData name="Angelo Ziletti" userId="c78a18fba37b17ea" providerId="LiveId" clId="{B88D7D5F-35EC-4A9D-8423-76DF49E6C104}" dt="2021-08-26T14:08:28.017" v="2831" actId="164"/>
          <ac:grpSpMkLst>
            <pc:docMk/>
            <pc:sldMk cId="2299745289" sldId="337"/>
            <ac:grpSpMk id="524" creationId="{22FE02C4-1015-4720-9458-4135CEC937DE}"/>
          </ac:grpSpMkLst>
        </pc:grpChg>
        <pc:grpChg chg="add mod">
          <ac:chgData name="Angelo Ziletti" userId="c78a18fba37b17ea" providerId="LiveId" clId="{B88D7D5F-35EC-4A9D-8423-76DF49E6C104}" dt="2021-08-26T14:08:28.017" v="2831" actId="164"/>
          <ac:grpSpMkLst>
            <pc:docMk/>
            <pc:sldMk cId="2299745289" sldId="337"/>
            <ac:grpSpMk id="526" creationId="{09E07700-4A97-4E0A-9B52-7BDCBCB436B1}"/>
          </ac:grpSpMkLst>
        </pc:grpChg>
        <pc:grpChg chg="del mod">
          <ac:chgData name="Angelo Ziletti" userId="c78a18fba37b17ea" providerId="LiveId" clId="{B88D7D5F-35EC-4A9D-8423-76DF49E6C104}" dt="2021-08-26T14:09:22.834" v="2843" actId="478"/>
          <ac:grpSpMkLst>
            <pc:docMk/>
            <pc:sldMk cId="2299745289" sldId="337"/>
            <ac:grpSpMk id="536" creationId="{7871DFB0-AC13-4BAD-8185-DC9615920DEC}"/>
          </ac:grpSpMkLst>
        </pc:grpChg>
        <pc:grpChg chg="mod">
          <ac:chgData name="Angelo Ziletti" userId="c78a18fba37b17ea" providerId="LiveId" clId="{B88D7D5F-35EC-4A9D-8423-76DF49E6C104}" dt="2021-08-26T14:10:14.077" v="2905" actId="164"/>
          <ac:grpSpMkLst>
            <pc:docMk/>
            <pc:sldMk cId="2299745289" sldId="337"/>
            <ac:grpSpMk id="560" creationId="{B214485C-32B3-40C2-BC1F-CAE45D517A9C}"/>
          </ac:grpSpMkLst>
        </pc:grpChg>
        <pc:grpChg chg="del">
          <ac:chgData name="Angelo Ziletti" userId="c78a18fba37b17ea" providerId="LiveId" clId="{B88D7D5F-35EC-4A9D-8423-76DF49E6C104}" dt="2021-08-26T12:24:35.157" v="2485" actId="478"/>
          <ac:grpSpMkLst>
            <pc:docMk/>
            <pc:sldMk cId="2299745289" sldId="337"/>
            <ac:grpSpMk id="586" creationId="{4CA1F8D9-9FD8-464A-BBE3-3F131BC6CE97}"/>
          </ac:grpSpMkLst>
        </pc:grpChg>
        <pc:grpChg chg="mod">
          <ac:chgData name="Angelo Ziletti" userId="c78a18fba37b17ea" providerId="LiveId" clId="{B88D7D5F-35EC-4A9D-8423-76DF49E6C104}" dt="2021-08-26T14:11:02.588" v="2932" actId="164"/>
          <ac:grpSpMkLst>
            <pc:docMk/>
            <pc:sldMk cId="2299745289" sldId="337"/>
            <ac:grpSpMk id="591" creationId="{22EB0AD4-3307-4396-B89D-5F53BED9C0A8}"/>
          </ac:grpSpMkLst>
        </pc:grpChg>
        <pc:grpChg chg="add mod">
          <ac:chgData name="Angelo Ziletti" userId="c78a18fba37b17ea" providerId="LiveId" clId="{B88D7D5F-35EC-4A9D-8423-76DF49E6C104}" dt="2021-08-26T14:17:04.097" v="3106" actId="1076"/>
          <ac:grpSpMkLst>
            <pc:docMk/>
            <pc:sldMk cId="2299745289" sldId="337"/>
            <ac:grpSpMk id="594" creationId="{1C8D13CA-7D35-490C-B5CE-C53AEB087259}"/>
          </ac:grpSpMkLst>
        </pc:grpChg>
        <pc:grpChg chg="mod">
          <ac:chgData name="Angelo Ziletti" userId="c78a18fba37b17ea" providerId="LiveId" clId="{B88D7D5F-35EC-4A9D-8423-76DF49E6C104}" dt="2021-08-26T14:13:31.679" v="2950" actId="164"/>
          <ac:grpSpMkLst>
            <pc:docMk/>
            <pc:sldMk cId="2299745289" sldId="337"/>
            <ac:grpSpMk id="608" creationId="{C3DAEC2B-1029-440B-BFF6-D4883BFF8433}"/>
          </ac:grpSpMkLst>
        </pc:grpChg>
        <pc:grpChg chg="mod">
          <ac:chgData name="Angelo Ziletti" userId="c78a18fba37b17ea" providerId="LiveId" clId="{B88D7D5F-35EC-4A9D-8423-76DF49E6C104}" dt="2021-08-26T14:13:31.679" v="2950" actId="164"/>
          <ac:grpSpMkLst>
            <pc:docMk/>
            <pc:sldMk cId="2299745289" sldId="337"/>
            <ac:grpSpMk id="609" creationId="{DCCB0D0D-5B84-4E31-BBB8-54BBC89134E6}"/>
          </ac:grpSpMkLst>
        </pc:grpChg>
        <pc:grpChg chg="mod">
          <ac:chgData name="Angelo Ziletti" userId="c78a18fba37b17ea" providerId="LiveId" clId="{B88D7D5F-35EC-4A9D-8423-76DF49E6C104}" dt="2021-08-26T14:13:31.679" v="2950" actId="164"/>
          <ac:grpSpMkLst>
            <pc:docMk/>
            <pc:sldMk cId="2299745289" sldId="337"/>
            <ac:grpSpMk id="610" creationId="{28DCD16D-C14C-4DC2-B769-DD9419AD5C4C}"/>
          </ac:grpSpMkLst>
        </pc:grpChg>
        <pc:grpChg chg="add mod">
          <ac:chgData name="Angelo Ziletti" userId="c78a18fba37b17ea" providerId="LiveId" clId="{B88D7D5F-35EC-4A9D-8423-76DF49E6C104}" dt="2021-08-26T14:13:31.679" v="2950" actId="164"/>
          <ac:grpSpMkLst>
            <pc:docMk/>
            <pc:sldMk cId="2299745289" sldId="337"/>
            <ac:grpSpMk id="613" creationId="{49594D9F-08CC-4C1D-BF90-8D91B43C6616}"/>
          </ac:grpSpMkLst>
        </pc:grpChg>
        <pc:grpChg chg="del mod">
          <ac:chgData name="Angelo Ziletti" userId="c78a18fba37b17ea" providerId="LiveId" clId="{B88D7D5F-35EC-4A9D-8423-76DF49E6C104}" dt="2021-08-26T14:13:51.375" v="2962"/>
          <ac:grpSpMkLst>
            <pc:docMk/>
            <pc:sldMk cId="2299745289" sldId="337"/>
            <ac:grpSpMk id="616" creationId="{63F95105-B161-46C8-B2B5-BB747A3E24CB}"/>
          </ac:grpSpMkLst>
        </pc:grpChg>
        <pc:grpChg chg="mod">
          <ac:chgData name="Angelo Ziletti" userId="c78a18fba37b17ea" providerId="LiveId" clId="{B88D7D5F-35EC-4A9D-8423-76DF49E6C104}" dt="2021-08-26T14:13:58.165" v="2963" actId="208"/>
          <ac:grpSpMkLst>
            <pc:docMk/>
            <pc:sldMk cId="2299745289" sldId="337"/>
            <ac:grpSpMk id="624" creationId="{DBD6F62D-037E-4E02-8800-4E639A92CFF5}"/>
          </ac:grpSpMkLst>
        </pc:grpChg>
        <pc:grpChg chg="mod">
          <ac:chgData name="Angelo Ziletti" userId="c78a18fba37b17ea" providerId="LiveId" clId="{B88D7D5F-35EC-4A9D-8423-76DF49E6C104}" dt="2021-08-26T14:14:47.151" v="3007" actId="164"/>
          <ac:grpSpMkLst>
            <pc:docMk/>
            <pc:sldMk cId="2299745289" sldId="337"/>
            <ac:grpSpMk id="632" creationId="{4974B1E0-B83E-41BC-8101-2F6D91CAF661}"/>
          </ac:grpSpMkLst>
        </pc:grpChg>
        <pc:grpChg chg="mod">
          <ac:chgData name="Angelo Ziletti" userId="c78a18fba37b17ea" providerId="LiveId" clId="{B88D7D5F-35EC-4A9D-8423-76DF49E6C104}" dt="2021-08-26T14:17:45.532" v="3156" actId="164"/>
          <ac:grpSpMkLst>
            <pc:docMk/>
            <pc:sldMk cId="2299745289" sldId="337"/>
            <ac:grpSpMk id="653" creationId="{34C886CB-A570-4603-865C-2C5AC49D0247}"/>
          </ac:grpSpMkLst>
        </pc:grpChg>
        <pc:grpChg chg="mod">
          <ac:chgData name="Angelo Ziletti" userId="c78a18fba37b17ea" providerId="LiveId" clId="{B88D7D5F-35EC-4A9D-8423-76DF49E6C104}" dt="2021-08-26T14:17:45.532" v="3156" actId="164"/>
          <ac:grpSpMkLst>
            <pc:docMk/>
            <pc:sldMk cId="2299745289" sldId="337"/>
            <ac:grpSpMk id="654" creationId="{8DE08C9C-0675-4176-A7E6-01760C8EB2D5}"/>
          </ac:grpSpMkLst>
        </pc:grpChg>
        <pc:grpChg chg="mod">
          <ac:chgData name="Angelo Ziletti" userId="c78a18fba37b17ea" providerId="LiveId" clId="{B88D7D5F-35EC-4A9D-8423-76DF49E6C104}" dt="2021-08-26T14:17:45.532" v="3156" actId="164"/>
          <ac:grpSpMkLst>
            <pc:docMk/>
            <pc:sldMk cId="2299745289" sldId="337"/>
            <ac:grpSpMk id="655" creationId="{42F40EC6-EFE2-4746-8733-6444462C7130}"/>
          </ac:grpSpMkLst>
        </pc:grpChg>
        <pc:grpChg chg="mod">
          <ac:chgData name="Angelo Ziletti" userId="c78a18fba37b17ea" providerId="LiveId" clId="{B88D7D5F-35EC-4A9D-8423-76DF49E6C104}" dt="2021-08-26T14:17:45.532" v="3156" actId="164"/>
          <ac:grpSpMkLst>
            <pc:docMk/>
            <pc:sldMk cId="2299745289" sldId="337"/>
            <ac:grpSpMk id="666" creationId="{38F47BE8-BBB2-4026-A68E-DDF3C742A715}"/>
          </ac:grpSpMkLst>
        </pc:grpChg>
        <pc:grpChg chg="mod">
          <ac:chgData name="Angelo Ziletti" userId="c78a18fba37b17ea" providerId="LiveId" clId="{B88D7D5F-35EC-4A9D-8423-76DF49E6C104}" dt="2021-08-26T14:17:45.532" v="3156" actId="164"/>
          <ac:grpSpMkLst>
            <pc:docMk/>
            <pc:sldMk cId="2299745289" sldId="337"/>
            <ac:grpSpMk id="667" creationId="{CDCE043B-B970-4660-B122-7C0DDEF8906D}"/>
          </ac:grpSpMkLst>
        </pc:grpChg>
        <pc:grpChg chg="mod">
          <ac:chgData name="Angelo Ziletti" userId="c78a18fba37b17ea" providerId="LiveId" clId="{B88D7D5F-35EC-4A9D-8423-76DF49E6C104}" dt="2021-08-26T14:17:45.532" v="3156" actId="164"/>
          <ac:grpSpMkLst>
            <pc:docMk/>
            <pc:sldMk cId="2299745289" sldId="337"/>
            <ac:grpSpMk id="670" creationId="{7FF8F34B-0D34-4B7E-BA73-2E182B0A493C}"/>
          </ac:grpSpMkLst>
        </pc:grpChg>
        <pc:grpChg chg="add mod">
          <ac:chgData name="Angelo Ziletti" userId="c78a18fba37b17ea" providerId="LiveId" clId="{B88D7D5F-35EC-4A9D-8423-76DF49E6C104}" dt="2021-08-26T14:17:45.532" v="3156" actId="164"/>
          <ac:grpSpMkLst>
            <pc:docMk/>
            <pc:sldMk cId="2299745289" sldId="337"/>
            <ac:grpSpMk id="671" creationId="{7D2F9A6D-E981-4A3F-B370-1F1B75451B79}"/>
          </ac:grpSpMkLst>
        </pc:grpChg>
        <pc:grpChg chg="mod">
          <ac:chgData name="Angelo Ziletti" userId="c78a18fba37b17ea" providerId="LiveId" clId="{B88D7D5F-35EC-4A9D-8423-76DF49E6C104}" dt="2021-08-26T14:18:33.210" v="3195" actId="164"/>
          <ac:grpSpMkLst>
            <pc:docMk/>
            <pc:sldMk cId="2299745289" sldId="337"/>
            <ac:grpSpMk id="696" creationId="{4D405741-787A-4C43-BF93-AC21EBAF180F}"/>
          </ac:grpSpMkLst>
        </pc:grpChg>
        <pc:grpChg chg="add mod">
          <ac:chgData name="Angelo Ziletti" userId="c78a18fba37b17ea" providerId="LiveId" clId="{B88D7D5F-35EC-4A9D-8423-76DF49E6C104}" dt="2021-08-26T14:18:58.885" v="3199" actId="14100"/>
          <ac:grpSpMkLst>
            <pc:docMk/>
            <pc:sldMk cId="2299745289" sldId="337"/>
            <ac:grpSpMk id="697" creationId="{CD5D96A0-E001-48A2-A44F-3CDB44FFD562}"/>
          </ac:grpSpMkLst>
        </pc:grpChg>
        <pc:grpChg chg="mod">
          <ac:chgData name="Angelo Ziletti" userId="c78a18fba37b17ea" providerId="LiveId" clId="{B88D7D5F-35EC-4A9D-8423-76DF49E6C104}" dt="2021-08-26T14:19:33.140" v="3235" actId="164"/>
          <ac:grpSpMkLst>
            <pc:docMk/>
            <pc:sldMk cId="2299745289" sldId="337"/>
            <ac:grpSpMk id="718" creationId="{850DCFC7-4BB3-47B7-9C0C-D8B797E7679F}"/>
          </ac:grpSpMkLst>
        </pc:grpChg>
        <pc:grpChg chg="mod">
          <ac:chgData name="Angelo Ziletti" userId="c78a18fba37b17ea" providerId="LiveId" clId="{B88D7D5F-35EC-4A9D-8423-76DF49E6C104}" dt="2021-08-26T14:19:33.140" v="3235" actId="164"/>
          <ac:grpSpMkLst>
            <pc:docMk/>
            <pc:sldMk cId="2299745289" sldId="337"/>
            <ac:grpSpMk id="719" creationId="{942EBA1C-E23E-4377-BD1C-EFDAA45356E0}"/>
          </ac:grpSpMkLst>
        </pc:grpChg>
        <pc:grpChg chg="add mod">
          <ac:chgData name="Angelo Ziletti" userId="c78a18fba37b17ea" providerId="LiveId" clId="{B88D7D5F-35EC-4A9D-8423-76DF49E6C104}" dt="2021-08-26T14:19:33.140" v="3235" actId="164"/>
          <ac:grpSpMkLst>
            <pc:docMk/>
            <pc:sldMk cId="2299745289" sldId="337"/>
            <ac:grpSpMk id="720" creationId="{A55A500C-D6F8-498A-8099-62E44EBCBA4D}"/>
          </ac:grpSpMkLst>
        </pc:grpChg>
        <pc:grpChg chg="mod">
          <ac:chgData name="Angelo Ziletti" userId="c78a18fba37b17ea" providerId="LiveId" clId="{B88D7D5F-35EC-4A9D-8423-76DF49E6C104}" dt="2021-08-26T14:20:43.582" v="3275" actId="164"/>
          <ac:grpSpMkLst>
            <pc:docMk/>
            <pc:sldMk cId="2299745289" sldId="337"/>
            <ac:grpSpMk id="757" creationId="{BA5FB28D-5397-457E-81AE-AAAC37E16C90}"/>
          </ac:grpSpMkLst>
        </pc:grpChg>
        <pc:grpChg chg="mod">
          <ac:chgData name="Angelo Ziletti" userId="c78a18fba37b17ea" providerId="LiveId" clId="{B88D7D5F-35EC-4A9D-8423-76DF49E6C104}" dt="2021-08-26T14:20:43.582" v="3275" actId="164"/>
          <ac:grpSpMkLst>
            <pc:docMk/>
            <pc:sldMk cId="2299745289" sldId="337"/>
            <ac:grpSpMk id="758" creationId="{DEF249DF-40BF-4526-9E0C-EDC0B9142618}"/>
          </ac:grpSpMkLst>
        </pc:grpChg>
        <pc:grpChg chg="mod">
          <ac:chgData name="Angelo Ziletti" userId="c78a18fba37b17ea" providerId="LiveId" clId="{B88D7D5F-35EC-4A9D-8423-76DF49E6C104}" dt="2021-08-26T14:20:43.582" v="3275" actId="164"/>
          <ac:grpSpMkLst>
            <pc:docMk/>
            <pc:sldMk cId="2299745289" sldId="337"/>
            <ac:grpSpMk id="759" creationId="{CCFFF0B8-9049-47F6-A206-0A229E7823D2}"/>
          </ac:grpSpMkLst>
        </pc:grpChg>
        <pc:grpChg chg="mod">
          <ac:chgData name="Angelo Ziletti" userId="c78a18fba37b17ea" providerId="LiveId" clId="{B88D7D5F-35EC-4A9D-8423-76DF49E6C104}" dt="2021-08-26T14:20:43.582" v="3275" actId="164"/>
          <ac:grpSpMkLst>
            <pc:docMk/>
            <pc:sldMk cId="2299745289" sldId="337"/>
            <ac:grpSpMk id="760" creationId="{23FCE3F7-81D6-47AF-9D9E-FC9627C69EE2}"/>
          </ac:grpSpMkLst>
        </pc:grpChg>
        <pc:grpChg chg="add mod">
          <ac:chgData name="Angelo Ziletti" userId="c78a18fba37b17ea" providerId="LiveId" clId="{B88D7D5F-35EC-4A9D-8423-76DF49E6C104}" dt="2021-08-26T14:20:43.582" v="3275" actId="164"/>
          <ac:grpSpMkLst>
            <pc:docMk/>
            <pc:sldMk cId="2299745289" sldId="337"/>
            <ac:grpSpMk id="761" creationId="{C33F4548-8C02-4247-B97C-869D9EA5C1B6}"/>
          </ac:grpSpMkLst>
        </pc:grpChg>
        <pc:inkChg chg="add mod">
          <ac:chgData name="Angelo Ziletti" userId="c78a18fba37b17ea" providerId="LiveId" clId="{B88D7D5F-35EC-4A9D-8423-76DF49E6C104}" dt="2021-08-26T14:03:33.796" v="2647"/>
          <ac:inkMkLst>
            <pc:docMk/>
            <pc:sldMk cId="2299745289" sldId="337"/>
            <ac:inkMk id="3" creationId="{0A55885F-A808-4BEC-BABC-974F01F60D87}"/>
          </ac:inkMkLst>
        </pc:inkChg>
        <pc:inkChg chg="add mod">
          <ac:chgData name="Angelo Ziletti" userId="c78a18fba37b17ea" providerId="LiveId" clId="{B88D7D5F-35EC-4A9D-8423-76DF49E6C104}" dt="2021-08-26T14:03:33.796" v="2647"/>
          <ac:inkMkLst>
            <pc:docMk/>
            <pc:sldMk cId="2299745289" sldId="337"/>
            <ac:inkMk id="4" creationId="{41F10A32-B562-47C4-B657-C6D73A6223B6}"/>
          </ac:inkMkLst>
        </pc:inkChg>
        <pc:inkChg chg="add mod">
          <ac:chgData name="Angelo Ziletti" userId="c78a18fba37b17ea" providerId="LiveId" clId="{B88D7D5F-35EC-4A9D-8423-76DF49E6C104}" dt="2021-08-26T14:03:55.704" v="2657"/>
          <ac:inkMkLst>
            <pc:docMk/>
            <pc:sldMk cId="2299745289" sldId="337"/>
            <ac:inkMk id="6" creationId="{9ED01675-D9D6-438F-9AD4-9155FC8C0B54}"/>
          </ac:inkMkLst>
        </pc:inkChg>
        <pc:inkChg chg="add mod">
          <ac:chgData name="Angelo Ziletti" userId="c78a18fba37b17ea" providerId="LiveId" clId="{B88D7D5F-35EC-4A9D-8423-76DF49E6C104}" dt="2021-08-26T14:03:55.704" v="2657"/>
          <ac:inkMkLst>
            <pc:docMk/>
            <pc:sldMk cId="2299745289" sldId="337"/>
            <ac:inkMk id="7" creationId="{EC26C9A6-0750-4126-8FDC-17F376566FE8}"/>
          </ac:inkMkLst>
        </pc:inkChg>
        <pc:inkChg chg="add mod">
          <ac:chgData name="Angelo Ziletti" userId="c78a18fba37b17ea" providerId="LiveId" clId="{B88D7D5F-35EC-4A9D-8423-76DF49E6C104}" dt="2021-08-26T14:03:55.704" v="2657"/>
          <ac:inkMkLst>
            <pc:docMk/>
            <pc:sldMk cId="2299745289" sldId="337"/>
            <ac:inkMk id="8" creationId="{D076DD39-5192-47FF-BE79-00CB6C50C07F}"/>
          </ac:inkMkLst>
        </pc:inkChg>
        <pc:inkChg chg="add mod">
          <ac:chgData name="Angelo Ziletti" userId="c78a18fba37b17ea" providerId="LiveId" clId="{B88D7D5F-35EC-4A9D-8423-76DF49E6C104}" dt="2021-08-26T14:03:55.704" v="2657"/>
          <ac:inkMkLst>
            <pc:docMk/>
            <pc:sldMk cId="2299745289" sldId="337"/>
            <ac:inkMk id="9" creationId="{2FC7C4E8-669C-4F59-891A-665D6135651A}"/>
          </ac:inkMkLst>
        </pc:inkChg>
        <pc:inkChg chg="add mod">
          <ac:chgData name="Angelo Ziletti" userId="c78a18fba37b17ea" providerId="LiveId" clId="{B88D7D5F-35EC-4A9D-8423-76DF49E6C104}" dt="2021-08-26T14:03:55.704" v="2657"/>
          <ac:inkMkLst>
            <pc:docMk/>
            <pc:sldMk cId="2299745289" sldId="337"/>
            <ac:inkMk id="10" creationId="{489DD824-A3F4-43A5-9B2F-A25A8E767420}"/>
          </ac:inkMkLst>
        </pc:inkChg>
        <pc:inkChg chg="add mod">
          <ac:chgData name="Angelo Ziletti" userId="c78a18fba37b17ea" providerId="LiveId" clId="{B88D7D5F-35EC-4A9D-8423-76DF49E6C104}" dt="2021-08-26T14:03:55.704" v="2657"/>
          <ac:inkMkLst>
            <pc:docMk/>
            <pc:sldMk cId="2299745289" sldId="337"/>
            <ac:inkMk id="11" creationId="{E84308D4-D8BF-49E5-9928-8E40B29D8BAF}"/>
          </ac:inkMkLst>
        </pc:inkChg>
        <pc:inkChg chg="del">
          <ac:chgData name="Angelo Ziletti" userId="c78a18fba37b17ea" providerId="LiveId" clId="{B88D7D5F-35EC-4A9D-8423-76DF49E6C104}" dt="2021-08-26T12:24:35.157" v="2485" actId="478"/>
          <ac:inkMkLst>
            <pc:docMk/>
            <pc:sldMk cId="2299745289" sldId="337"/>
            <ac:inkMk id="12" creationId="{5A2CA367-6652-45D8-A863-9EE2C0192C04}"/>
          </ac:inkMkLst>
        </pc:inkChg>
        <pc:inkChg chg="add mod">
          <ac:chgData name="Angelo Ziletti" userId="c78a18fba37b17ea" providerId="LiveId" clId="{B88D7D5F-35EC-4A9D-8423-76DF49E6C104}" dt="2021-08-26T14:03:55.704" v="2657"/>
          <ac:inkMkLst>
            <pc:docMk/>
            <pc:sldMk cId="2299745289" sldId="337"/>
            <ac:inkMk id="13" creationId="{ADD13ECA-245A-42B5-81BC-00CD65F24947}"/>
          </ac:inkMkLst>
        </pc:inkChg>
        <pc:inkChg chg="add mod">
          <ac:chgData name="Angelo Ziletti" userId="c78a18fba37b17ea" providerId="LiveId" clId="{B88D7D5F-35EC-4A9D-8423-76DF49E6C104}" dt="2021-08-26T14:03:55.704" v="2657"/>
          <ac:inkMkLst>
            <pc:docMk/>
            <pc:sldMk cId="2299745289" sldId="337"/>
            <ac:inkMk id="14" creationId="{2EC46C1F-18AA-4E72-8D38-05036EFA7DE9}"/>
          </ac:inkMkLst>
        </pc:inkChg>
        <pc:inkChg chg="add mod">
          <ac:chgData name="Angelo Ziletti" userId="c78a18fba37b17ea" providerId="LiveId" clId="{B88D7D5F-35EC-4A9D-8423-76DF49E6C104}" dt="2021-08-26T14:04:20.677" v="2670"/>
          <ac:inkMkLst>
            <pc:docMk/>
            <pc:sldMk cId="2299745289" sldId="337"/>
            <ac:inkMk id="16" creationId="{215342C2-B621-48F8-AC14-DD8184B00CED}"/>
          </ac:inkMkLst>
        </pc:inkChg>
        <pc:inkChg chg="add mod">
          <ac:chgData name="Angelo Ziletti" userId="c78a18fba37b17ea" providerId="LiveId" clId="{B88D7D5F-35EC-4A9D-8423-76DF49E6C104}" dt="2021-08-26T14:04:20.677" v="2670"/>
          <ac:inkMkLst>
            <pc:docMk/>
            <pc:sldMk cId="2299745289" sldId="337"/>
            <ac:inkMk id="17" creationId="{322D6D02-1FBF-4B4F-AACF-06205DC58CE1}"/>
          </ac:inkMkLst>
        </pc:inkChg>
        <pc:inkChg chg="add mod">
          <ac:chgData name="Angelo Ziletti" userId="c78a18fba37b17ea" providerId="LiveId" clId="{B88D7D5F-35EC-4A9D-8423-76DF49E6C104}" dt="2021-08-26T14:04:20.677" v="2670"/>
          <ac:inkMkLst>
            <pc:docMk/>
            <pc:sldMk cId="2299745289" sldId="337"/>
            <ac:inkMk id="18" creationId="{405C200E-D434-480F-A07F-31B601438547}"/>
          </ac:inkMkLst>
        </pc:inkChg>
        <pc:inkChg chg="add mod">
          <ac:chgData name="Angelo Ziletti" userId="c78a18fba37b17ea" providerId="LiveId" clId="{B88D7D5F-35EC-4A9D-8423-76DF49E6C104}" dt="2021-08-26T14:04:20.677" v="2670"/>
          <ac:inkMkLst>
            <pc:docMk/>
            <pc:sldMk cId="2299745289" sldId="337"/>
            <ac:inkMk id="19" creationId="{727593B1-310B-4FBD-BCB9-907D23BB98DE}"/>
          </ac:inkMkLst>
        </pc:inkChg>
        <pc:inkChg chg="add mod">
          <ac:chgData name="Angelo Ziletti" userId="c78a18fba37b17ea" providerId="LiveId" clId="{B88D7D5F-35EC-4A9D-8423-76DF49E6C104}" dt="2021-08-26T14:04:20.677" v="2670"/>
          <ac:inkMkLst>
            <pc:docMk/>
            <pc:sldMk cId="2299745289" sldId="337"/>
            <ac:inkMk id="20" creationId="{EB3B3B9F-BA12-4959-B2C7-492D06C1CDE9}"/>
          </ac:inkMkLst>
        </pc:inkChg>
        <pc:inkChg chg="add mod">
          <ac:chgData name="Angelo Ziletti" userId="c78a18fba37b17ea" providerId="LiveId" clId="{B88D7D5F-35EC-4A9D-8423-76DF49E6C104}" dt="2021-08-26T14:04:20.677" v="2670"/>
          <ac:inkMkLst>
            <pc:docMk/>
            <pc:sldMk cId="2299745289" sldId="337"/>
            <ac:inkMk id="21" creationId="{93B0D48D-BFC7-47D2-B8A0-38E43DE6D5E4}"/>
          </ac:inkMkLst>
        </pc:inkChg>
        <pc:inkChg chg="add mod">
          <ac:chgData name="Angelo Ziletti" userId="c78a18fba37b17ea" providerId="LiveId" clId="{B88D7D5F-35EC-4A9D-8423-76DF49E6C104}" dt="2021-08-26T14:04:20.677" v="2670"/>
          <ac:inkMkLst>
            <pc:docMk/>
            <pc:sldMk cId="2299745289" sldId="337"/>
            <ac:inkMk id="22" creationId="{129550E8-3358-4C22-9DEE-076DDB1B59CD}"/>
          </ac:inkMkLst>
        </pc:inkChg>
        <pc:inkChg chg="add mod">
          <ac:chgData name="Angelo Ziletti" userId="c78a18fba37b17ea" providerId="LiveId" clId="{B88D7D5F-35EC-4A9D-8423-76DF49E6C104}" dt="2021-08-26T14:04:20.677" v="2670"/>
          <ac:inkMkLst>
            <pc:docMk/>
            <pc:sldMk cId="2299745289" sldId="337"/>
            <ac:inkMk id="23" creationId="{7FEB5287-92E0-4F78-A624-685E18B4ECB2}"/>
          </ac:inkMkLst>
        </pc:inkChg>
        <pc:inkChg chg="add mod">
          <ac:chgData name="Angelo Ziletti" userId="c78a18fba37b17ea" providerId="LiveId" clId="{B88D7D5F-35EC-4A9D-8423-76DF49E6C104}" dt="2021-08-26T14:04:20.677" v="2670"/>
          <ac:inkMkLst>
            <pc:docMk/>
            <pc:sldMk cId="2299745289" sldId="337"/>
            <ac:inkMk id="24" creationId="{10B28F61-507E-4B4E-A608-5CB6C74E8A56}"/>
          </ac:inkMkLst>
        </pc:inkChg>
        <pc:inkChg chg="add mod">
          <ac:chgData name="Angelo Ziletti" userId="c78a18fba37b17ea" providerId="LiveId" clId="{B88D7D5F-35EC-4A9D-8423-76DF49E6C104}" dt="2021-08-26T14:04:20.677" v="2670"/>
          <ac:inkMkLst>
            <pc:docMk/>
            <pc:sldMk cId="2299745289" sldId="337"/>
            <ac:inkMk id="25" creationId="{1546FB78-597E-4EA3-A178-AC6265340A1F}"/>
          </ac:inkMkLst>
        </pc:inkChg>
        <pc:inkChg chg="add mod">
          <ac:chgData name="Angelo Ziletti" userId="c78a18fba37b17ea" providerId="LiveId" clId="{B88D7D5F-35EC-4A9D-8423-76DF49E6C104}" dt="2021-08-26T14:04:20.677" v="2670"/>
          <ac:inkMkLst>
            <pc:docMk/>
            <pc:sldMk cId="2299745289" sldId="337"/>
            <ac:inkMk id="26" creationId="{A496A8F6-1D21-4B59-9C90-E73CD11FB7F9}"/>
          </ac:inkMkLst>
        </pc:inkChg>
        <pc:inkChg chg="add">
          <ac:chgData name="Angelo Ziletti" userId="c78a18fba37b17ea" providerId="LiveId" clId="{B88D7D5F-35EC-4A9D-8423-76DF49E6C104}" dt="2021-08-26T14:04:56.520" v="2674" actId="9405"/>
          <ac:inkMkLst>
            <pc:docMk/>
            <pc:sldMk cId="2299745289" sldId="337"/>
            <ac:inkMk id="29" creationId="{1E20D127-A88C-44E0-94D8-375112BE8A1F}"/>
          </ac:inkMkLst>
        </pc:inkChg>
        <pc:inkChg chg="add mod">
          <ac:chgData name="Angelo Ziletti" userId="c78a18fba37b17ea" providerId="LiveId" clId="{B88D7D5F-35EC-4A9D-8423-76DF49E6C104}" dt="2021-08-26T14:05:20.210" v="2683"/>
          <ac:inkMkLst>
            <pc:docMk/>
            <pc:sldMk cId="2299745289" sldId="337"/>
            <ac:inkMk id="30" creationId="{C6B06265-F26B-4544-B17F-9A9C2E63090D}"/>
          </ac:inkMkLst>
        </pc:inkChg>
        <pc:inkChg chg="add mod">
          <ac:chgData name="Angelo Ziletti" userId="c78a18fba37b17ea" providerId="LiveId" clId="{B88D7D5F-35EC-4A9D-8423-76DF49E6C104}" dt="2021-08-26T14:05:20.210" v="2683"/>
          <ac:inkMkLst>
            <pc:docMk/>
            <pc:sldMk cId="2299745289" sldId="337"/>
            <ac:inkMk id="31" creationId="{EA0C848F-9655-4D20-BB04-F20962EB8058}"/>
          </ac:inkMkLst>
        </pc:inkChg>
        <pc:inkChg chg="add mod">
          <ac:chgData name="Angelo Ziletti" userId="c78a18fba37b17ea" providerId="LiveId" clId="{B88D7D5F-35EC-4A9D-8423-76DF49E6C104}" dt="2021-08-26T14:05:20.210" v="2683"/>
          <ac:inkMkLst>
            <pc:docMk/>
            <pc:sldMk cId="2299745289" sldId="337"/>
            <ac:inkMk id="32" creationId="{D2D868CD-61E6-4F2B-B365-833AC396E0F8}"/>
          </ac:inkMkLst>
        </pc:inkChg>
        <pc:inkChg chg="add mod">
          <ac:chgData name="Angelo Ziletti" userId="c78a18fba37b17ea" providerId="LiveId" clId="{B88D7D5F-35EC-4A9D-8423-76DF49E6C104}" dt="2021-08-26T14:05:20.210" v="2683"/>
          <ac:inkMkLst>
            <pc:docMk/>
            <pc:sldMk cId="2299745289" sldId="337"/>
            <ac:inkMk id="33" creationId="{B3790247-295A-414B-9C2B-4F0437730167}"/>
          </ac:inkMkLst>
        </pc:inkChg>
        <pc:inkChg chg="add mod">
          <ac:chgData name="Angelo Ziletti" userId="c78a18fba37b17ea" providerId="LiveId" clId="{B88D7D5F-35EC-4A9D-8423-76DF49E6C104}" dt="2021-08-26T14:05:20.210" v="2683"/>
          <ac:inkMkLst>
            <pc:docMk/>
            <pc:sldMk cId="2299745289" sldId="337"/>
            <ac:inkMk id="34" creationId="{2996044C-DBFE-4705-BEBF-A500058D0950}"/>
          </ac:inkMkLst>
        </pc:inkChg>
        <pc:inkChg chg="add mod">
          <ac:chgData name="Angelo Ziletti" userId="c78a18fba37b17ea" providerId="LiveId" clId="{B88D7D5F-35EC-4A9D-8423-76DF49E6C104}" dt="2021-08-26T14:05:20.210" v="2683"/>
          <ac:inkMkLst>
            <pc:docMk/>
            <pc:sldMk cId="2299745289" sldId="337"/>
            <ac:inkMk id="35" creationId="{773F6380-AF85-4D2E-A9C1-974D0BAD6C44}"/>
          </ac:inkMkLst>
        </pc:inkChg>
        <pc:inkChg chg="add mod">
          <ac:chgData name="Angelo Ziletti" userId="c78a18fba37b17ea" providerId="LiveId" clId="{B88D7D5F-35EC-4A9D-8423-76DF49E6C104}" dt="2021-08-26T14:05:20.210" v="2683"/>
          <ac:inkMkLst>
            <pc:docMk/>
            <pc:sldMk cId="2299745289" sldId="337"/>
            <ac:inkMk id="36" creationId="{D7C4AAD8-64E3-4CCC-9889-5E9EC7D7B150}"/>
          </ac:inkMkLst>
        </pc:inkChg>
        <pc:inkChg chg="add mod">
          <ac:chgData name="Angelo Ziletti" userId="c78a18fba37b17ea" providerId="LiveId" clId="{B88D7D5F-35EC-4A9D-8423-76DF49E6C104}" dt="2021-08-26T14:05:20.210" v="2683"/>
          <ac:inkMkLst>
            <pc:docMk/>
            <pc:sldMk cId="2299745289" sldId="337"/>
            <ac:inkMk id="37" creationId="{EAA74939-71F4-4DC1-9CB0-87C7E8ECEDCB}"/>
          </ac:inkMkLst>
        </pc:inkChg>
        <pc:inkChg chg="add mod">
          <ac:chgData name="Angelo Ziletti" userId="c78a18fba37b17ea" providerId="LiveId" clId="{B88D7D5F-35EC-4A9D-8423-76DF49E6C104}" dt="2021-08-26T14:05:33.204" v="2695"/>
          <ac:inkMkLst>
            <pc:docMk/>
            <pc:sldMk cId="2299745289" sldId="337"/>
            <ac:inkMk id="39" creationId="{B0E9AEFE-C1B7-48F6-84F1-3D1BFBBE4DE2}"/>
          </ac:inkMkLst>
        </pc:inkChg>
        <pc:inkChg chg="add mod">
          <ac:chgData name="Angelo Ziletti" userId="c78a18fba37b17ea" providerId="LiveId" clId="{B88D7D5F-35EC-4A9D-8423-76DF49E6C104}" dt="2021-08-26T14:05:33.204" v="2695"/>
          <ac:inkMkLst>
            <pc:docMk/>
            <pc:sldMk cId="2299745289" sldId="337"/>
            <ac:inkMk id="40" creationId="{67B8E01A-71E3-4633-823E-4613936F4888}"/>
          </ac:inkMkLst>
        </pc:inkChg>
        <pc:inkChg chg="add mod">
          <ac:chgData name="Angelo Ziletti" userId="c78a18fba37b17ea" providerId="LiveId" clId="{B88D7D5F-35EC-4A9D-8423-76DF49E6C104}" dt="2021-08-26T14:05:33.204" v="2695"/>
          <ac:inkMkLst>
            <pc:docMk/>
            <pc:sldMk cId="2299745289" sldId="337"/>
            <ac:inkMk id="41" creationId="{A7BBF134-7E8A-45A3-AC6B-785EA3D27312}"/>
          </ac:inkMkLst>
        </pc:inkChg>
        <pc:inkChg chg="add mod">
          <ac:chgData name="Angelo Ziletti" userId="c78a18fba37b17ea" providerId="LiveId" clId="{B88D7D5F-35EC-4A9D-8423-76DF49E6C104}" dt="2021-08-26T14:05:33.204" v="2695"/>
          <ac:inkMkLst>
            <pc:docMk/>
            <pc:sldMk cId="2299745289" sldId="337"/>
            <ac:inkMk id="42" creationId="{776AC1DD-5177-42B8-96F1-2E26478AAB71}"/>
          </ac:inkMkLst>
        </pc:inkChg>
        <pc:inkChg chg="add mod">
          <ac:chgData name="Angelo Ziletti" userId="c78a18fba37b17ea" providerId="LiveId" clId="{B88D7D5F-35EC-4A9D-8423-76DF49E6C104}" dt="2021-08-26T14:05:33.204" v="2695"/>
          <ac:inkMkLst>
            <pc:docMk/>
            <pc:sldMk cId="2299745289" sldId="337"/>
            <ac:inkMk id="43" creationId="{7C5D25B0-095B-43D5-8AD0-488DDD444A64}"/>
          </ac:inkMkLst>
        </pc:inkChg>
        <pc:inkChg chg="add mod">
          <ac:chgData name="Angelo Ziletti" userId="c78a18fba37b17ea" providerId="LiveId" clId="{B88D7D5F-35EC-4A9D-8423-76DF49E6C104}" dt="2021-08-26T14:05:33.204" v="2695"/>
          <ac:inkMkLst>
            <pc:docMk/>
            <pc:sldMk cId="2299745289" sldId="337"/>
            <ac:inkMk id="44" creationId="{456651AA-ABB9-4ECE-B8BE-8EC6D6E08E83}"/>
          </ac:inkMkLst>
        </pc:inkChg>
        <pc:inkChg chg="add mod">
          <ac:chgData name="Angelo Ziletti" userId="c78a18fba37b17ea" providerId="LiveId" clId="{B88D7D5F-35EC-4A9D-8423-76DF49E6C104}" dt="2021-08-26T14:05:33.204" v="2695"/>
          <ac:inkMkLst>
            <pc:docMk/>
            <pc:sldMk cId="2299745289" sldId="337"/>
            <ac:inkMk id="45" creationId="{A1B3EA95-8E67-4E11-8282-B7838D966D5D}"/>
          </ac:inkMkLst>
        </pc:inkChg>
        <pc:inkChg chg="add mod">
          <ac:chgData name="Angelo Ziletti" userId="c78a18fba37b17ea" providerId="LiveId" clId="{B88D7D5F-35EC-4A9D-8423-76DF49E6C104}" dt="2021-08-26T14:05:33.204" v="2695"/>
          <ac:inkMkLst>
            <pc:docMk/>
            <pc:sldMk cId="2299745289" sldId="337"/>
            <ac:inkMk id="46" creationId="{C1E4CECE-D82B-4324-83A3-19C266A27425}"/>
          </ac:inkMkLst>
        </pc:inkChg>
        <pc:inkChg chg="add mod">
          <ac:chgData name="Angelo Ziletti" userId="c78a18fba37b17ea" providerId="LiveId" clId="{B88D7D5F-35EC-4A9D-8423-76DF49E6C104}" dt="2021-08-26T14:05:33.204" v="2695"/>
          <ac:inkMkLst>
            <pc:docMk/>
            <pc:sldMk cId="2299745289" sldId="337"/>
            <ac:inkMk id="47" creationId="{4B0D868A-9E3A-4230-A2CE-FF2D1921E391}"/>
          </ac:inkMkLst>
        </pc:inkChg>
        <pc:inkChg chg="add mod">
          <ac:chgData name="Angelo Ziletti" userId="c78a18fba37b17ea" providerId="LiveId" clId="{B88D7D5F-35EC-4A9D-8423-76DF49E6C104}" dt="2021-08-26T14:05:33.204" v="2695"/>
          <ac:inkMkLst>
            <pc:docMk/>
            <pc:sldMk cId="2299745289" sldId="337"/>
            <ac:inkMk id="48" creationId="{6B4B3F87-5463-43D9-B441-D810C4E1D727}"/>
          </ac:inkMkLst>
        </pc:inkChg>
        <pc:inkChg chg="add mod">
          <ac:chgData name="Angelo Ziletti" userId="c78a18fba37b17ea" providerId="LiveId" clId="{B88D7D5F-35EC-4A9D-8423-76DF49E6C104}" dt="2021-08-26T14:05:37.429" v="2698"/>
          <ac:inkMkLst>
            <pc:docMk/>
            <pc:sldMk cId="2299745289" sldId="337"/>
            <ac:inkMk id="50" creationId="{4DD318C5-81D5-433C-8562-02453F5FA420}"/>
          </ac:inkMkLst>
        </pc:inkChg>
        <pc:inkChg chg="add mod">
          <ac:chgData name="Angelo Ziletti" userId="c78a18fba37b17ea" providerId="LiveId" clId="{B88D7D5F-35EC-4A9D-8423-76DF49E6C104}" dt="2021-08-26T14:05:37.429" v="2698"/>
          <ac:inkMkLst>
            <pc:docMk/>
            <pc:sldMk cId="2299745289" sldId="337"/>
            <ac:inkMk id="51" creationId="{6CEC98C7-1420-4DAB-8B50-357258B0B25E}"/>
          </ac:inkMkLst>
        </pc:inkChg>
        <pc:inkChg chg="add mod">
          <ac:chgData name="Angelo Ziletti" userId="c78a18fba37b17ea" providerId="LiveId" clId="{B88D7D5F-35EC-4A9D-8423-76DF49E6C104}" dt="2021-08-26T14:06:23.212" v="2724" actId="164"/>
          <ac:inkMkLst>
            <pc:docMk/>
            <pc:sldMk cId="2299745289" sldId="337"/>
            <ac:inkMk id="53" creationId="{1284DC82-8149-408B-AB2C-9099436823D2}"/>
          </ac:inkMkLst>
        </pc:inkChg>
        <pc:inkChg chg="add mod">
          <ac:chgData name="Angelo Ziletti" userId="c78a18fba37b17ea" providerId="LiveId" clId="{B88D7D5F-35EC-4A9D-8423-76DF49E6C104}" dt="2021-08-26T14:06:23.212" v="2724" actId="164"/>
          <ac:inkMkLst>
            <pc:docMk/>
            <pc:sldMk cId="2299745289" sldId="337"/>
            <ac:inkMk id="54" creationId="{414E8405-24A7-42E4-A97D-9C853A46F641}"/>
          </ac:inkMkLst>
        </pc:inkChg>
        <pc:inkChg chg="add mod">
          <ac:chgData name="Angelo Ziletti" userId="c78a18fba37b17ea" providerId="LiveId" clId="{B88D7D5F-35EC-4A9D-8423-76DF49E6C104}" dt="2021-08-26T14:05:45.400" v="2717"/>
          <ac:inkMkLst>
            <pc:docMk/>
            <pc:sldMk cId="2299745289" sldId="337"/>
            <ac:inkMk id="55" creationId="{4BD97B92-E57C-460C-9CD3-06A853E54186}"/>
          </ac:inkMkLst>
        </pc:inkChg>
        <pc:inkChg chg="add mod">
          <ac:chgData name="Angelo Ziletti" userId="c78a18fba37b17ea" providerId="LiveId" clId="{B88D7D5F-35EC-4A9D-8423-76DF49E6C104}" dt="2021-08-26T14:05:45.400" v="2717"/>
          <ac:inkMkLst>
            <pc:docMk/>
            <pc:sldMk cId="2299745289" sldId="337"/>
            <ac:inkMk id="56" creationId="{730B0E22-F1AF-4693-B589-43B8CD921D27}"/>
          </ac:inkMkLst>
        </pc:inkChg>
        <pc:inkChg chg="add mod">
          <ac:chgData name="Angelo Ziletti" userId="c78a18fba37b17ea" providerId="LiveId" clId="{B88D7D5F-35EC-4A9D-8423-76DF49E6C104}" dt="2021-08-26T14:05:45.400" v="2717"/>
          <ac:inkMkLst>
            <pc:docMk/>
            <pc:sldMk cId="2299745289" sldId="337"/>
            <ac:inkMk id="57" creationId="{DC27C283-8208-4F86-90DF-BA08D6B896AB}"/>
          </ac:inkMkLst>
        </pc:inkChg>
        <pc:inkChg chg="add mod">
          <ac:chgData name="Angelo Ziletti" userId="c78a18fba37b17ea" providerId="LiveId" clId="{B88D7D5F-35EC-4A9D-8423-76DF49E6C104}" dt="2021-08-26T14:05:45.400" v="2717"/>
          <ac:inkMkLst>
            <pc:docMk/>
            <pc:sldMk cId="2299745289" sldId="337"/>
            <ac:inkMk id="58" creationId="{8F48DB68-A78C-4694-B34A-F51976230A46}"/>
          </ac:inkMkLst>
        </pc:inkChg>
        <pc:inkChg chg="add mod">
          <ac:chgData name="Angelo Ziletti" userId="c78a18fba37b17ea" providerId="LiveId" clId="{B88D7D5F-35EC-4A9D-8423-76DF49E6C104}" dt="2021-08-26T14:05:45.400" v="2717"/>
          <ac:inkMkLst>
            <pc:docMk/>
            <pc:sldMk cId="2299745289" sldId="337"/>
            <ac:inkMk id="59" creationId="{29DC1746-5539-4475-9E05-C8FB931FA3A5}"/>
          </ac:inkMkLst>
        </pc:inkChg>
        <pc:inkChg chg="add mod">
          <ac:chgData name="Angelo Ziletti" userId="c78a18fba37b17ea" providerId="LiveId" clId="{B88D7D5F-35EC-4A9D-8423-76DF49E6C104}" dt="2021-08-26T14:05:45.400" v="2717"/>
          <ac:inkMkLst>
            <pc:docMk/>
            <pc:sldMk cId="2299745289" sldId="337"/>
            <ac:inkMk id="60" creationId="{B4E151C5-137D-4328-9653-33D2F60B46EB}"/>
          </ac:inkMkLst>
        </pc:inkChg>
        <pc:inkChg chg="add mod">
          <ac:chgData name="Angelo Ziletti" userId="c78a18fba37b17ea" providerId="LiveId" clId="{B88D7D5F-35EC-4A9D-8423-76DF49E6C104}" dt="2021-08-26T14:05:45.400" v="2717"/>
          <ac:inkMkLst>
            <pc:docMk/>
            <pc:sldMk cId="2299745289" sldId="337"/>
            <ac:inkMk id="61" creationId="{87BD77F2-BF74-4166-AE93-E2F56E8C9073}"/>
          </ac:inkMkLst>
        </pc:inkChg>
        <pc:inkChg chg="add mod">
          <ac:chgData name="Angelo Ziletti" userId="c78a18fba37b17ea" providerId="LiveId" clId="{B88D7D5F-35EC-4A9D-8423-76DF49E6C104}" dt="2021-08-26T14:05:45.400" v="2717"/>
          <ac:inkMkLst>
            <pc:docMk/>
            <pc:sldMk cId="2299745289" sldId="337"/>
            <ac:inkMk id="62" creationId="{528967DF-B90E-4BDF-BCB8-A344811E3502}"/>
          </ac:inkMkLst>
        </pc:inkChg>
        <pc:inkChg chg="add mod">
          <ac:chgData name="Angelo Ziletti" userId="c78a18fba37b17ea" providerId="LiveId" clId="{B88D7D5F-35EC-4A9D-8423-76DF49E6C104}" dt="2021-08-26T14:05:45.400" v="2717"/>
          <ac:inkMkLst>
            <pc:docMk/>
            <pc:sldMk cId="2299745289" sldId="337"/>
            <ac:inkMk id="63" creationId="{C9A75E7F-23D1-4B0D-A15C-86B31041A88C}"/>
          </ac:inkMkLst>
        </pc:inkChg>
        <pc:inkChg chg="add mod">
          <ac:chgData name="Angelo Ziletti" userId="c78a18fba37b17ea" providerId="LiveId" clId="{B88D7D5F-35EC-4A9D-8423-76DF49E6C104}" dt="2021-08-26T14:07:20.629" v="2769"/>
          <ac:inkMkLst>
            <pc:docMk/>
            <pc:sldMk cId="2299745289" sldId="337"/>
            <ac:inkMk id="64" creationId="{FB3C297C-16A4-4758-A6AC-9429ACE0FD4F}"/>
          </ac:inkMkLst>
        </pc:inkChg>
        <pc:inkChg chg="add mod">
          <ac:chgData name="Angelo Ziletti" userId="c78a18fba37b17ea" providerId="LiveId" clId="{B88D7D5F-35EC-4A9D-8423-76DF49E6C104}" dt="2021-08-26T14:07:20.629" v="2769"/>
          <ac:inkMkLst>
            <pc:docMk/>
            <pc:sldMk cId="2299745289" sldId="337"/>
            <ac:inkMk id="65" creationId="{989B6BF8-1705-4567-BF73-4F78C9DD8F1A}"/>
          </ac:inkMkLst>
        </pc:inkChg>
        <pc:inkChg chg="add mod">
          <ac:chgData name="Angelo Ziletti" userId="c78a18fba37b17ea" providerId="LiveId" clId="{B88D7D5F-35EC-4A9D-8423-76DF49E6C104}" dt="2021-08-26T14:07:20.629" v="2769"/>
          <ac:inkMkLst>
            <pc:docMk/>
            <pc:sldMk cId="2299745289" sldId="337"/>
            <ac:inkMk id="66" creationId="{19C20959-DD14-4FC2-972C-6CE1AF97FF03}"/>
          </ac:inkMkLst>
        </pc:inkChg>
        <pc:inkChg chg="add mod">
          <ac:chgData name="Angelo Ziletti" userId="c78a18fba37b17ea" providerId="LiveId" clId="{B88D7D5F-35EC-4A9D-8423-76DF49E6C104}" dt="2021-08-26T14:07:29.736" v="2775"/>
          <ac:inkMkLst>
            <pc:docMk/>
            <pc:sldMk cId="2299745289" sldId="337"/>
            <ac:inkMk id="68" creationId="{BDD969E2-C65A-4D47-8B29-1A7B5E24C7C4}"/>
          </ac:inkMkLst>
        </pc:inkChg>
        <pc:inkChg chg="add mod">
          <ac:chgData name="Angelo Ziletti" userId="c78a18fba37b17ea" providerId="LiveId" clId="{B88D7D5F-35EC-4A9D-8423-76DF49E6C104}" dt="2021-08-26T14:07:29.736" v="2775"/>
          <ac:inkMkLst>
            <pc:docMk/>
            <pc:sldMk cId="2299745289" sldId="337"/>
            <ac:inkMk id="69" creationId="{D0221E06-81E9-4631-A84A-C727FC1A4DF4}"/>
          </ac:inkMkLst>
        </pc:inkChg>
        <pc:inkChg chg="add mod">
          <ac:chgData name="Angelo Ziletti" userId="c78a18fba37b17ea" providerId="LiveId" clId="{B88D7D5F-35EC-4A9D-8423-76DF49E6C104}" dt="2021-08-26T14:07:29.736" v="2775"/>
          <ac:inkMkLst>
            <pc:docMk/>
            <pc:sldMk cId="2299745289" sldId="337"/>
            <ac:inkMk id="70" creationId="{FC1779AD-D0FC-4731-A358-708586F85447}"/>
          </ac:inkMkLst>
        </pc:inkChg>
        <pc:inkChg chg="add del">
          <ac:chgData name="Angelo Ziletti" userId="c78a18fba37b17ea" providerId="LiveId" clId="{B88D7D5F-35EC-4A9D-8423-76DF49E6C104}" dt="2021-08-26T14:07:33.644" v="2780" actId="478"/>
          <ac:inkMkLst>
            <pc:docMk/>
            <pc:sldMk cId="2299745289" sldId="337"/>
            <ac:inkMk id="71" creationId="{0732A676-D3D2-4CB6-9D8D-4A2FF5F45AF0}"/>
          </ac:inkMkLst>
        </pc:inkChg>
        <pc:inkChg chg="add mod">
          <ac:chgData name="Angelo Ziletti" userId="c78a18fba37b17ea" providerId="LiveId" clId="{B88D7D5F-35EC-4A9D-8423-76DF49E6C104}" dt="2021-08-26T14:07:31.487" v="2779"/>
          <ac:inkMkLst>
            <pc:docMk/>
            <pc:sldMk cId="2299745289" sldId="337"/>
            <ac:inkMk id="73" creationId="{B5ABE5C9-4C29-492C-8FE9-F0151296C8FF}"/>
          </ac:inkMkLst>
        </pc:inkChg>
        <pc:inkChg chg="add mod">
          <ac:chgData name="Angelo Ziletti" userId="c78a18fba37b17ea" providerId="LiveId" clId="{B88D7D5F-35EC-4A9D-8423-76DF49E6C104}" dt="2021-08-26T14:07:31.487" v="2779"/>
          <ac:inkMkLst>
            <pc:docMk/>
            <pc:sldMk cId="2299745289" sldId="337"/>
            <ac:inkMk id="74" creationId="{7965AA08-DE64-443C-AC4B-54F977C9356C}"/>
          </ac:inkMkLst>
        </pc:inkChg>
        <pc:inkChg chg="add del">
          <ac:chgData name="Angelo Ziletti" userId="c78a18fba37b17ea" providerId="LiveId" clId="{B88D7D5F-35EC-4A9D-8423-76DF49E6C104}" dt="2021-08-26T14:07:33.644" v="2780" actId="478"/>
          <ac:inkMkLst>
            <pc:docMk/>
            <pc:sldMk cId="2299745289" sldId="337"/>
            <ac:inkMk id="75" creationId="{D70C0192-D69A-41F0-9553-9FD19DB5E3A7}"/>
          </ac:inkMkLst>
        </pc:inkChg>
        <pc:inkChg chg="add mod">
          <ac:chgData name="Angelo Ziletti" userId="c78a18fba37b17ea" providerId="LiveId" clId="{B88D7D5F-35EC-4A9D-8423-76DF49E6C104}" dt="2021-08-26T14:07:38.887" v="2786"/>
          <ac:inkMkLst>
            <pc:docMk/>
            <pc:sldMk cId="2299745289" sldId="337"/>
            <ac:inkMk id="77" creationId="{852F5274-9A74-4C75-BE83-1880D1D5C176}"/>
          </ac:inkMkLst>
        </pc:inkChg>
        <pc:inkChg chg="add mod">
          <ac:chgData name="Angelo Ziletti" userId="c78a18fba37b17ea" providerId="LiveId" clId="{B88D7D5F-35EC-4A9D-8423-76DF49E6C104}" dt="2021-08-26T14:07:38.887" v="2786"/>
          <ac:inkMkLst>
            <pc:docMk/>
            <pc:sldMk cId="2299745289" sldId="337"/>
            <ac:inkMk id="78" creationId="{AB031C3D-2856-47AA-9A75-5534DC4E7B0C}"/>
          </ac:inkMkLst>
        </pc:inkChg>
        <pc:inkChg chg="add mod">
          <ac:chgData name="Angelo Ziletti" userId="c78a18fba37b17ea" providerId="LiveId" clId="{B88D7D5F-35EC-4A9D-8423-76DF49E6C104}" dt="2021-08-26T14:07:38.887" v="2786"/>
          <ac:inkMkLst>
            <pc:docMk/>
            <pc:sldMk cId="2299745289" sldId="337"/>
            <ac:inkMk id="79" creationId="{F6CFBDC2-98A4-4549-AC50-182B381A3961}"/>
          </ac:inkMkLst>
        </pc:inkChg>
        <pc:inkChg chg="add mod">
          <ac:chgData name="Angelo Ziletti" userId="c78a18fba37b17ea" providerId="LiveId" clId="{B88D7D5F-35EC-4A9D-8423-76DF49E6C104}" dt="2021-08-26T14:07:38.887" v="2786"/>
          <ac:inkMkLst>
            <pc:docMk/>
            <pc:sldMk cId="2299745289" sldId="337"/>
            <ac:inkMk id="80" creationId="{01AF8C83-668B-473C-853D-C49C22B49B02}"/>
          </ac:inkMkLst>
        </pc:inkChg>
        <pc:inkChg chg="add mod">
          <ac:chgData name="Angelo Ziletti" userId="c78a18fba37b17ea" providerId="LiveId" clId="{B88D7D5F-35EC-4A9D-8423-76DF49E6C104}" dt="2021-08-26T14:07:38.887" v="2786"/>
          <ac:inkMkLst>
            <pc:docMk/>
            <pc:sldMk cId="2299745289" sldId="337"/>
            <ac:inkMk id="81" creationId="{17BB7E72-E9DF-43DA-892C-1E9734A9BE05}"/>
          </ac:inkMkLst>
        </pc:inkChg>
        <pc:inkChg chg="add mod">
          <ac:chgData name="Angelo Ziletti" userId="c78a18fba37b17ea" providerId="LiveId" clId="{B88D7D5F-35EC-4A9D-8423-76DF49E6C104}" dt="2021-08-26T14:07:42.793" v="2794"/>
          <ac:inkMkLst>
            <pc:docMk/>
            <pc:sldMk cId="2299745289" sldId="337"/>
            <ac:inkMk id="83" creationId="{3CDEFF34-02F6-4FBF-9363-3CE540883363}"/>
          </ac:inkMkLst>
        </pc:inkChg>
        <pc:inkChg chg="add mod">
          <ac:chgData name="Angelo Ziletti" userId="c78a18fba37b17ea" providerId="LiveId" clId="{B88D7D5F-35EC-4A9D-8423-76DF49E6C104}" dt="2021-08-26T14:07:42.793" v="2794"/>
          <ac:inkMkLst>
            <pc:docMk/>
            <pc:sldMk cId="2299745289" sldId="337"/>
            <ac:inkMk id="84" creationId="{936996A0-CCE9-4693-8E9A-5ACE1F2C02FE}"/>
          </ac:inkMkLst>
        </pc:inkChg>
        <pc:inkChg chg="add mod">
          <ac:chgData name="Angelo Ziletti" userId="c78a18fba37b17ea" providerId="LiveId" clId="{B88D7D5F-35EC-4A9D-8423-76DF49E6C104}" dt="2021-08-26T14:07:42.793" v="2794"/>
          <ac:inkMkLst>
            <pc:docMk/>
            <pc:sldMk cId="2299745289" sldId="337"/>
            <ac:inkMk id="85" creationId="{B52F7D54-2B47-4219-90EE-6DE12827A62A}"/>
          </ac:inkMkLst>
        </pc:inkChg>
        <pc:inkChg chg="add mod">
          <ac:chgData name="Angelo Ziletti" userId="c78a18fba37b17ea" providerId="LiveId" clId="{B88D7D5F-35EC-4A9D-8423-76DF49E6C104}" dt="2021-08-26T14:07:42.793" v="2794"/>
          <ac:inkMkLst>
            <pc:docMk/>
            <pc:sldMk cId="2299745289" sldId="337"/>
            <ac:inkMk id="86" creationId="{A2DD31E1-8E18-480C-B3D9-1ED014FFFB0C}"/>
          </ac:inkMkLst>
        </pc:inkChg>
        <pc:inkChg chg="add mod">
          <ac:chgData name="Angelo Ziletti" userId="c78a18fba37b17ea" providerId="LiveId" clId="{B88D7D5F-35EC-4A9D-8423-76DF49E6C104}" dt="2021-08-26T14:07:42.793" v="2794"/>
          <ac:inkMkLst>
            <pc:docMk/>
            <pc:sldMk cId="2299745289" sldId="337"/>
            <ac:inkMk id="87" creationId="{3A3CCE38-9107-42A0-A8E7-D0A6D5638A34}"/>
          </ac:inkMkLst>
        </pc:inkChg>
        <pc:inkChg chg="add mod">
          <ac:chgData name="Angelo Ziletti" userId="c78a18fba37b17ea" providerId="LiveId" clId="{B88D7D5F-35EC-4A9D-8423-76DF49E6C104}" dt="2021-08-26T14:07:42.793" v="2794"/>
          <ac:inkMkLst>
            <pc:docMk/>
            <pc:sldMk cId="2299745289" sldId="337"/>
            <ac:inkMk id="88" creationId="{97D1B69B-EA2C-4AAE-BC34-DC76DA3E7BC4}"/>
          </ac:inkMkLst>
        </pc:inkChg>
        <pc:inkChg chg="add mod">
          <ac:chgData name="Angelo Ziletti" userId="c78a18fba37b17ea" providerId="LiveId" clId="{B88D7D5F-35EC-4A9D-8423-76DF49E6C104}" dt="2021-08-26T14:07:42.793" v="2794"/>
          <ac:inkMkLst>
            <pc:docMk/>
            <pc:sldMk cId="2299745289" sldId="337"/>
            <ac:inkMk id="89" creationId="{EC059313-973F-4C6C-AA56-2CBE95CC5485}"/>
          </ac:inkMkLst>
        </pc:inkChg>
        <pc:inkChg chg="add mod">
          <ac:chgData name="Angelo Ziletti" userId="c78a18fba37b17ea" providerId="LiveId" clId="{B88D7D5F-35EC-4A9D-8423-76DF49E6C104}" dt="2021-08-26T14:07:45.582" v="2799"/>
          <ac:inkMkLst>
            <pc:docMk/>
            <pc:sldMk cId="2299745289" sldId="337"/>
            <ac:inkMk id="92" creationId="{B04FDEC6-57D0-43B2-AFD0-90EE0037C906}"/>
          </ac:inkMkLst>
        </pc:inkChg>
        <pc:inkChg chg="add mod">
          <ac:chgData name="Angelo Ziletti" userId="c78a18fba37b17ea" providerId="LiveId" clId="{B88D7D5F-35EC-4A9D-8423-76DF49E6C104}" dt="2021-08-26T14:07:45.582" v="2799"/>
          <ac:inkMkLst>
            <pc:docMk/>
            <pc:sldMk cId="2299745289" sldId="337"/>
            <ac:inkMk id="93" creationId="{3A3347BC-17E5-43EE-8A14-80E3A58F2824}"/>
          </ac:inkMkLst>
        </pc:inkChg>
        <pc:inkChg chg="add mod">
          <ac:chgData name="Angelo Ziletti" userId="c78a18fba37b17ea" providerId="LiveId" clId="{B88D7D5F-35EC-4A9D-8423-76DF49E6C104}" dt="2021-08-26T14:07:45.582" v="2799"/>
          <ac:inkMkLst>
            <pc:docMk/>
            <pc:sldMk cId="2299745289" sldId="337"/>
            <ac:inkMk id="94" creationId="{D914FAAD-3AFD-47AC-AE4E-6DE1B1C4AB14}"/>
          </ac:inkMkLst>
        </pc:inkChg>
        <pc:inkChg chg="add mod">
          <ac:chgData name="Angelo Ziletti" userId="c78a18fba37b17ea" providerId="LiveId" clId="{B88D7D5F-35EC-4A9D-8423-76DF49E6C104}" dt="2021-08-26T14:07:45.582" v="2799"/>
          <ac:inkMkLst>
            <pc:docMk/>
            <pc:sldMk cId="2299745289" sldId="337"/>
            <ac:inkMk id="95" creationId="{591711D6-E9BF-4D6B-ABB8-460B3A00774C}"/>
          </ac:inkMkLst>
        </pc:inkChg>
        <pc:inkChg chg="add mod">
          <ac:chgData name="Angelo Ziletti" userId="c78a18fba37b17ea" providerId="LiveId" clId="{B88D7D5F-35EC-4A9D-8423-76DF49E6C104}" dt="2021-08-26T14:07:57.243" v="2817" actId="164"/>
          <ac:inkMkLst>
            <pc:docMk/>
            <pc:sldMk cId="2299745289" sldId="337"/>
            <ac:inkMk id="97" creationId="{8E67CCB1-4EB9-4B36-92EA-71EB528C0CC0}"/>
          </ac:inkMkLst>
        </pc:inkChg>
        <pc:inkChg chg="add mod">
          <ac:chgData name="Angelo Ziletti" userId="c78a18fba37b17ea" providerId="LiveId" clId="{B88D7D5F-35EC-4A9D-8423-76DF49E6C104}" dt="2021-08-26T14:07:57.243" v="2817" actId="164"/>
          <ac:inkMkLst>
            <pc:docMk/>
            <pc:sldMk cId="2299745289" sldId="337"/>
            <ac:inkMk id="98" creationId="{C9C8DEE8-8BFC-4FE1-8E26-B19A9EEA6EE5}"/>
          </ac:inkMkLst>
        </pc:inkChg>
        <pc:inkChg chg="add mod">
          <ac:chgData name="Angelo Ziletti" userId="c78a18fba37b17ea" providerId="LiveId" clId="{B88D7D5F-35EC-4A9D-8423-76DF49E6C104}" dt="2021-08-26T14:07:53.496" v="2816"/>
          <ac:inkMkLst>
            <pc:docMk/>
            <pc:sldMk cId="2299745289" sldId="337"/>
            <ac:inkMk id="99" creationId="{AF6BC2D6-DA1A-4796-9F48-F30D7706CF50}"/>
          </ac:inkMkLst>
        </pc:inkChg>
        <pc:inkChg chg="add mod">
          <ac:chgData name="Angelo Ziletti" userId="c78a18fba37b17ea" providerId="LiveId" clId="{B88D7D5F-35EC-4A9D-8423-76DF49E6C104}" dt="2021-08-26T14:07:53.496" v="2816"/>
          <ac:inkMkLst>
            <pc:docMk/>
            <pc:sldMk cId="2299745289" sldId="337"/>
            <ac:inkMk id="100" creationId="{FCF9A240-5878-4FD9-916A-C8460E406E8B}"/>
          </ac:inkMkLst>
        </pc:inkChg>
        <pc:inkChg chg="add mod">
          <ac:chgData name="Angelo Ziletti" userId="c78a18fba37b17ea" providerId="LiveId" clId="{B88D7D5F-35EC-4A9D-8423-76DF49E6C104}" dt="2021-08-26T14:07:53.496" v="2816"/>
          <ac:inkMkLst>
            <pc:docMk/>
            <pc:sldMk cId="2299745289" sldId="337"/>
            <ac:inkMk id="101" creationId="{09A4221A-F245-4B32-9BEE-65FD5E6DD2DF}"/>
          </ac:inkMkLst>
        </pc:inkChg>
        <pc:inkChg chg="add mod">
          <ac:chgData name="Angelo Ziletti" userId="c78a18fba37b17ea" providerId="LiveId" clId="{B88D7D5F-35EC-4A9D-8423-76DF49E6C104}" dt="2021-08-26T14:07:53.496" v="2816"/>
          <ac:inkMkLst>
            <pc:docMk/>
            <pc:sldMk cId="2299745289" sldId="337"/>
            <ac:inkMk id="102" creationId="{61C9F6AF-ED3F-4FC0-B080-9C9DEB6EFADE}"/>
          </ac:inkMkLst>
        </pc:inkChg>
        <pc:inkChg chg="add mod">
          <ac:chgData name="Angelo Ziletti" userId="c78a18fba37b17ea" providerId="LiveId" clId="{B88D7D5F-35EC-4A9D-8423-76DF49E6C104}" dt="2021-08-26T14:07:53.496" v="2816"/>
          <ac:inkMkLst>
            <pc:docMk/>
            <pc:sldMk cId="2299745289" sldId="337"/>
            <ac:inkMk id="103" creationId="{2229E185-DA08-4555-9F87-95613C6FBE7B}"/>
          </ac:inkMkLst>
        </pc:inkChg>
        <pc:inkChg chg="del">
          <ac:chgData name="Angelo Ziletti" userId="c78a18fba37b17ea" providerId="LiveId" clId="{B88D7D5F-35EC-4A9D-8423-76DF49E6C104}" dt="2021-08-26T12:24:35.157" v="2485" actId="478"/>
          <ac:inkMkLst>
            <pc:docMk/>
            <pc:sldMk cId="2299745289" sldId="337"/>
            <ac:inkMk id="104" creationId="{5B59CA41-2314-409E-8629-BF4D7C498736}"/>
          </ac:inkMkLst>
        </pc:inkChg>
        <pc:inkChg chg="del">
          <ac:chgData name="Angelo Ziletti" userId="c78a18fba37b17ea" providerId="LiveId" clId="{B88D7D5F-35EC-4A9D-8423-76DF49E6C104}" dt="2021-08-26T12:24:35.157" v="2485" actId="478"/>
          <ac:inkMkLst>
            <pc:docMk/>
            <pc:sldMk cId="2299745289" sldId="337"/>
            <ac:inkMk id="105" creationId="{2D3987E2-E39F-4A8B-B7B4-37253CCF8747}"/>
          </ac:inkMkLst>
        </pc:inkChg>
        <pc:inkChg chg="add mod">
          <ac:chgData name="Angelo Ziletti" userId="c78a18fba37b17ea" providerId="LiveId" clId="{B88D7D5F-35EC-4A9D-8423-76DF49E6C104}" dt="2021-08-26T14:07:53.496" v="2816"/>
          <ac:inkMkLst>
            <pc:docMk/>
            <pc:sldMk cId="2299745289" sldId="337"/>
            <ac:inkMk id="106" creationId="{0965E6DD-1DE2-4061-9746-A1371784AF1C}"/>
          </ac:inkMkLst>
        </pc:inkChg>
        <pc:inkChg chg="add mod">
          <ac:chgData name="Angelo Ziletti" userId="c78a18fba37b17ea" providerId="LiveId" clId="{B88D7D5F-35EC-4A9D-8423-76DF49E6C104}" dt="2021-08-26T14:07:53.496" v="2816"/>
          <ac:inkMkLst>
            <pc:docMk/>
            <pc:sldMk cId="2299745289" sldId="337"/>
            <ac:inkMk id="107" creationId="{1F094F4C-4EBB-4937-8708-F08509AEB247}"/>
          </ac:inkMkLst>
        </pc:inkChg>
        <pc:inkChg chg="add mod">
          <ac:chgData name="Angelo Ziletti" userId="c78a18fba37b17ea" providerId="LiveId" clId="{B88D7D5F-35EC-4A9D-8423-76DF49E6C104}" dt="2021-08-26T14:07:53.496" v="2816"/>
          <ac:inkMkLst>
            <pc:docMk/>
            <pc:sldMk cId="2299745289" sldId="337"/>
            <ac:inkMk id="108" creationId="{22ECCF22-87AD-44E1-92BC-A6356A2566E0}"/>
          </ac:inkMkLst>
        </pc:inkChg>
        <pc:inkChg chg="add mod">
          <ac:chgData name="Angelo Ziletti" userId="c78a18fba37b17ea" providerId="LiveId" clId="{B88D7D5F-35EC-4A9D-8423-76DF49E6C104}" dt="2021-08-26T14:07:53.496" v="2816"/>
          <ac:inkMkLst>
            <pc:docMk/>
            <pc:sldMk cId="2299745289" sldId="337"/>
            <ac:inkMk id="109" creationId="{F801CC81-B63A-4DBC-AD9B-2B13748E03B1}"/>
          </ac:inkMkLst>
        </pc:inkChg>
        <pc:inkChg chg="add mod">
          <ac:chgData name="Angelo Ziletti" userId="c78a18fba37b17ea" providerId="LiveId" clId="{B88D7D5F-35EC-4A9D-8423-76DF49E6C104}" dt="2021-08-26T14:07:53.496" v="2816"/>
          <ac:inkMkLst>
            <pc:docMk/>
            <pc:sldMk cId="2299745289" sldId="337"/>
            <ac:inkMk id="110" creationId="{1D9D32B1-2CB1-4D57-A8C2-B08D02CD7BA3}"/>
          </ac:inkMkLst>
        </pc:inkChg>
        <pc:inkChg chg="add mod">
          <ac:chgData name="Angelo Ziletti" userId="c78a18fba37b17ea" providerId="LiveId" clId="{B88D7D5F-35EC-4A9D-8423-76DF49E6C104}" dt="2021-08-26T14:07:53.496" v="2816"/>
          <ac:inkMkLst>
            <pc:docMk/>
            <pc:sldMk cId="2299745289" sldId="337"/>
            <ac:inkMk id="111" creationId="{32174108-A5BF-486E-837A-FA93BD6249B5}"/>
          </ac:inkMkLst>
        </pc:inkChg>
        <pc:inkChg chg="add mod">
          <ac:chgData name="Angelo Ziletti" userId="c78a18fba37b17ea" providerId="LiveId" clId="{B88D7D5F-35EC-4A9D-8423-76DF49E6C104}" dt="2021-08-26T14:07:53.496" v="2816"/>
          <ac:inkMkLst>
            <pc:docMk/>
            <pc:sldMk cId="2299745289" sldId="337"/>
            <ac:inkMk id="112" creationId="{42DC0330-BF57-415A-93BA-BEEC6C037DC6}"/>
          </ac:inkMkLst>
        </pc:inkChg>
        <pc:inkChg chg="add mod">
          <ac:chgData name="Angelo Ziletti" userId="c78a18fba37b17ea" providerId="LiveId" clId="{B88D7D5F-35EC-4A9D-8423-76DF49E6C104}" dt="2021-08-26T14:07:53.496" v="2816"/>
          <ac:inkMkLst>
            <pc:docMk/>
            <pc:sldMk cId="2299745289" sldId="337"/>
            <ac:inkMk id="113" creationId="{6A808374-E728-45F1-B191-7A3EFE590A77}"/>
          </ac:inkMkLst>
        </pc:inkChg>
        <pc:inkChg chg="add mod">
          <ac:chgData name="Angelo Ziletti" userId="c78a18fba37b17ea" providerId="LiveId" clId="{B88D7D5F-35EC-4A9D-8423-76DF49E6C104}" dt="2021-08-26T14:07:53.496" v="2816"/>
          <ac:inkMkLst>
            <pc:docMk/>
            <pc:sldMk cId="2299745289" sldId="337"/>
            <ac:inkMk id="114" creationId="{B2219E20-AC71-4451-A9A0-D944C8C73BA3}"/>
          </ac:inkMkLst>
        </pc:inkChg>
        <pc:inkChg chg="add mod">
          <ac:chgData name="Angelo Ziletti" userId="c78a18fba37b17ea" providerId="LiveId" clId="{B88D7D5F-35EC-4A9D-8423-76DF49E6C104}" dt="2021-08-26T14:08:18.018" v="2829"/>
          <ac:inkMkLst>
            <pc:docMk/>
            <pc:sldMk cId="2299745289" sldId="337"/>
            <ac:inkMk id="118" creationId="{AD9F1123-4E6B-4EDD-A47A-7D48CD7B0961}"/>
          </ac:inkMkLst>
        </pc:inkChg>
        <pc:inkChg chg="add mod">
          <ac:chgData name="Angelo Ziletti" userId="c78a18fba37b17ea" providerId="LiveId" clId="{B88D7D5F-35EC-4A9D-8423-76DF49E6C104}" dt="2021-08-26T14:08:18.018" v="2829"/>
          <ac:inkMkLst>
            <pc:docMk/>
            <pc:sldMk cId="2299745289" sldId="337"/>
            <ac:inkMk id="119" creationId="{7C0E8489-C2F8-4E84-A0F8-52AF4D2B6468}"/>
          </ac:inkMkLst>
        </pc:inkChg>
        <pc:inkChg chg="add mod">
          <ac:chgData name="Angelo Ziletti" userId="c78a18fba37b17ea" providerId="LiveId" clId="{B88D7D5F-35EC-4A9D-8423-76DF49E6C104}" dt="2021-08-26T14:08:18.018" v="2829"/>
          <ac:inkMkLst>
            <pc:docMk/>
            <pc:sldMk cId="2299745289" sldId="337"/>
            <ac:inkMk id="120" creationId="{2F0FBEF6-3CAF-42FB-B57F-4A5BD8409CA9}"/>
          </ac:inkMkLst>
        </pc:inkChg>
        <pc:inkChg chg="add mod">
          <ac:chgData name="Angelo Ziletti" userId="c78a18fba37b17ea" providerId="LiveId" clId="{B88D7D5F-35EC-4A9D-8423-76DF49E6C104}" dt="2021-08-26T14:08:18.018" v="2829"/>
          <ac:inkMkLst>
            <pc:docMk/>
            <pc:sldMk cId="2299745289" sldId="337"/>
            <ac:inkMk id="121" creationId="{086C9813-D280-4BE9-932C-E5B34B6353F4}"/>
          </ac:inkMkLst>
        </pc:inkChg>
        <pc:inkChg chg="del">
          <ac:chgData name="Angelo Ziletti" userId="c78a18fba37b17ea" providerId="LiveId" clId="{B88D7D5F-35EC-4A9D-8423-76DF49E6C104}" dt="2021-08-26T12:24:35.157" v="2485" actId="478"/>
          <ac:inkMkLst>
            <pc:docMk/>
            <pc:sldMk cId="2299745289" sldId="337"/>
            <ac:inkMk id="122" creationId="{C6BBE634-3BF7-4BB6-9AA3-38222D07CC24}"/>
          </ac:inkMkLst>
        </pc:inkChg>
        <pc:inkChg chg="add mod">
          <ac:chgData name="Angelo Ziletti" userId="c78a18fba37b17ea" providerId="LiveId" clId="{B88D7D5F-35EC-4A9D-8423-76DF49E6C104}" dt="2021-08-26T14:08:18.018" v="2829"/>
          <ac:inkMkLst>
            <pc:docMk/>
            <pc:sldMk cId="2299745289" sldId="337"/>
            <ac:inkMk id="127" creationId="{0D159DDC-DCB3-4420-8EBB-FB77BDC74E0C}"/>
          </ac:inkMkLst>
        </pc:inkChg>
        <pc:inkChg chg="add mod">
          <ac:chgData name="Angelo Ziletti" userId="c78a18fba37b17ea" providerId="LiveId" clId="{B88D7D5F-35EC-4A9D-8423-76DF49E6C104}" dt="2021-08-26T14:09:36.625" v="2868"/>
          <ac:inkMkLst>
            <pc:docMk/>
            <pc:sldMk cId="2299745289" sldId="337"/>
            <ac:inkMk id="128" creationId="{B2207987-2D55-4AFD-8507-D6CB189F2A1F}"/>
          </ac:inkMkLst>
        </pc:inkChg>
        <pc:inkChg chg="add mod">
          <ac:chgData name="Angelo Ziletti" userId="c78a18fba37b17ea" providerId="LiveId" clId="{B88D7D5F-35EC-4A9D-8423-76DF49E6C104}" dt="2021-08-26T14:09:36.625" v="2868"/>
          <ac:inkMkLst>
            <pc:docMk/>
            <pc:sldMk cId="2299745289" sldId="337"/>
            <ac:inkMk id="129" creationId="{0E634753-97E0-46E8-AFD5-A67725611172}"/>
          </ac:inkMkLst>
        </pc:inkChg>
        <pc:inkChg chg="add mod">
          <ac:chgData name="Angelo Ziletti" userId="c78a18fba37b17ea" providerId="LiveId" clId="{B88D7D5F-35EC-4A9D-8423-76DF49E6C104}" dt="2021-08-26T14:09:36.625" v="2868"/>
          <ac:inkMkLst>
            <pc:docMk/>
            <pc:sldMk cId="2299745289" sldId="337"/>
            <ac:inkMk id="130" creationId="{D2130EAD-CE65-4D12-8E25-F3168F12A58F}"/>
          </ac:inkMkLst>
        </pc:inkChg>
        <pc:inkChg chg="add mod">
          <ac:chgData name="Angelo Ziletti" userId="c78a18fba37b17ea" providerId="LiveId" clId="{B88D7D5F-35EC-4A9D-8423-76DF49E6C104}" dt="2021-08-26T14:09:36.625" v="2868"/>
          <ac:inkMkLst>
            <pc:docMk/>
            <pc:sldMk cId="2299745289" sldId="337"/>
            <ac:inkMk id="131" creationId="{0B582509-CBD7-4F46-8FF6-E7BBF4370FA4}"/>
          </ac:inkMkLst>
        </pc:inkChg>
        <pc:inkChg chg="add mod">
          <ac:chgData name="Angelo Ziletti" userId="c78a18fba37b17ea" providerId="LiveId" clId="{B88D7D5F-35EC-4A9D-8423-76DF49E6C104}" dt="2021-08-26T14:09:36.625" v="2868"/>
          <ac:inkMkLst>
            <pc:docMk/>
            <pc:sldMk cId="2299745289" sldId="337"/>
            <ac:inkMk id="132" creationId="{8F263247-6357-4AA8-89D2-A6D613BBE04B}"/>
          </ac:inkMkLst>
        </pc:inkChg>
        <pc:inkChg chg="add mod">
          <ac:chgData name="Angelo Ziletti" userId="c78a18fba37b17ea" providerId="LiveId" clId="{B88D7D5F-35EC-4A9D-8423-76DF49E6C104}" dt="2021-08-26T14:09:36.625" v="2868"/>
          <ac:inkMkLst>
            <pc:docMk/>
            <pc:sldMk cId="2299745289" sldId="337"/>
            <ac:inkMk id="133" creationId="{1D131210-F8F5-4B9F-9B14-507C0E1B7D04}"/>
          </ac:inkMkLst>
        </pc:inkChg>
        <pc:inkChg chg="add mod">
          <ac:chgData name="Angelo Ziletti" userId="c78a18fba37b17ea" providerId="LiveId" clId="{B88D7D5F-35EC-4A9D-8423-76DF49E6C104}" dt="2021-08-26T14:09:36.625" v="2868"/>
          <ac:inkMkLst>
            <pc:docMk/>
            <pc:sldMk cId="2299745289" sldId="337"/>
            <ac:inkMk id="134" creationId="{7982CAD7-3FBF-4AFF-980E-215A3945933D}"/>
          </ac:inkMkLst>
        </pc:inkChg>
        <pc:inkChg chg="add mod">
          <ac:chgData name="Angelo Ziletti" userId="c78a18fba37b17ea" providerId="LiveId" clId="{B88D7D5F-35EC-4A9D-8423-76DF49E6C104}" dt="2021-08-26T14:09:36.625" v="2868"/>
          <ac:inkMkLst>
            <pc:docMk/>
            <pc:sldMk cId="2299745289" sldId="337"/>
            <ac:inkMk id="135" creationId="{973E2EDA-C200-42A1-B38B-81D73E2924C7}"/>
          </ac:inkMkLst>
        </pc:inkChg>
        <pc:inkChg chg="add mod">
          <ac:chgData name="Angelo Ziletti" userId="c78a18fba37b17ea" providerId="LiveId" clId="{B88D7D5F-35EC-4A9D-8423-76DF49E6C104}" dt="2021-08-26T14:09:38.081" v="2871"/>
          <ac:inkMkLst>
            <pc:docMk/>
            <pc:sldMk cId="2299745289" sldId="337"/>
            <ac:inkMk id="137" creationId="{F87CBC06-AD35-46BC-ADA8-31DBD1A89FB9}"/>
          </ac:inkMkLst>
        </pc:inkChg>
        <pc:inkChg chg="add mod">
          <ac:chgData name="Angelo Ziletti" userId="c78a18fba37b17ea" providerId="LiveId" clId="{B88D7D5F-35EC-4A9D-8423-76DF49E6C104}" dt="2021-08-26T14:09:38.081" v="2871"/>
          <ac:inkMkLst>
            <pc:docMk/>
            <pc:sldMk cId="2299745289" sldId="337"/>
            <ac:inkMk id="138" creationId="{27E3F188-9B6C-4313-99E6-D2D239445B9F}"/>
          </ac:inkMkLst>
        </pc:inkChg>
        <pc:inkChg chg="del">
          <ac:chgData name="Angelo Ziletti" userId="c78a18fba37b17ea" providerId="LiveId" clId="{B88D7D5F-35EC-4A9D-8423-76DF49E6C104}" dt="2021-08-26T12:24:35.157" v="2485" actId="478"/>
          <ac:inkMkLst>
            <pc:docMk/>
            <pc:sldMk cId="2299745289" sldId="337"/>
            <ac:inkMk id="139" creationId="{04797D23-055E-468E-8F5D-BF10F5DE3BCF}"/>
          </ac:inkMkLst>
        </pc:inkChg>
        <pc:inkChg chg="add mod">
          <ac:chgData name="Angelo Ziletti" userId="c78a18fba37b17ea" providerId="LiveId" clId="{B88D7D5F-35EC-4A9D-8423-76DF49E6C104}" dt="2021-08-26T14:09:41.489" v="2880"/>
          <ac:inkMkLst>
            <pc:docMk/>
            <pc:sldMk cId="2299745289" sldId="337"/>
            <ac:inkMk id="154" creationId="{985EAC2F-AB55-495B-A71F-F5AF42199154}"/>
          </ac:inkMkLst>
        </pc:inkChg>
        <pc:inkChg chg="add mod">
          <ac:chgData name="Angelo Ziletti" userId="c78a18fba37b17ea" providerId="LiveId" clId="{B88D7D5F-35EC-4A9D-8423-76DF49E6C104}" dt="2021-08-26T14:09:41.489" v="2880"/>
          <ac:inkMkLst>
            <pc:docMk/>
            <pc:sldMk cId="2299745289" sldId="337"/>
            <ac:inkMk id="155" creationId="{28AF0D62-FD67-4CE2-B0B8-753D963E3663}"/>
          </ac:inkMkLst>
        </pc:inkChg>
        <pc:inkChg chg="add mod">
          <ac:chgData name="Angelo Ziletti" userId="c78a18fba37b17ea" providerId="LiveId" clId="{B88D7D5F-35EC-4A9D-8423-76DF49E6C104}" dt="2021-08-26T14:09:41.489" v="2880"/>
          <ac:inkMkLst>
            <pc:docMk/>
            <pc:sldMk cId="2299745289" sldId="337"/>
            <ac:inkMk id="156" creationId="{4650363D-97F4-495E-A37E-1D435E9E50DF}"/>
          </ac:inkMkLst>
        </pc:inkChg>
        <pc:inkChg chg="add mod">
          <ac:chgData name="Angelo Ziletti" userId="c78a18fba37b17ea" providerId="LiveId" clId="{B88D7D5F-35EC-4A9D-8423-76DF49E6C104}" dt="2021-08-26T14:09:41.489" v="2880"/>
          <ac:inkMkLst>
            <pc:docMk/>
            <pc:sldMk cId="2299745289" sldId="337"/>
            <ac:inkMk id="157" creationId="{10195E1A-F849-491C-B9FB-E730F0F9A7F6}"/>
          </ac:inkMkLst>
        </pc:inkChg>
        <pc:inkChg chg="add mod">
          <ac:chgData name="Angelo Ziletti" userId="c78a18fba37b17ea" providerId="LiveId" clId="{B88D7D5F-35EC-4A9D-8423-76DF49E6C104}" dt="2021-08-26T14:09:41.489" v="2880"/>
          <ac:inkMkLst>
            <pc:docMk/>
            <pc:sldMk cId="2299745289" sldId="337"/>
            <ac:inkMk id="158" creationId="{07BF770D-CBDE-447D-9A03-3E3230D567AE}"/>
          </ac:inkMkLst>
        </pc:inkChg>
        <pc:inkChg chg="add mod">
          <ac:chgData name="Angelo Ziletti" userId="c78a18fba37b17ea" providerId="LiveId" clId="{B88D7D5F-35EC-4A9D-8423-76DF49E6C104}" dt="2021-08-26T14:09:41.489" v="2880"/>
          <ac:inkMkLst>
            <pc:docMk/>
            <pc:sldMk cId="2299745289" sldId="337"/>
            <ac:inkMk id="159" creationId="{E91524D8-0C50-4A81-AD14-7EDE89BE574E}"/>
          </ac:inkMkLst>
        </pc:inkChg>
        <pc:inkChg chg="add mod">
          <ac:chgData name="Angelo Ziletti" userId="c78a18fba37b17ea" providerId="LiveId" clId="{B88D7D5F-35EC-4A9D-8423-76DF49E6C104}" dt="2021-08-26T14:09:41.489" v="2880"/>
          <ac:inkMkLst>
            <pc:docMk/>
            <pc:sldMk cId="2299745289" sldId="337"/>
            <ac:inkMk id="160" creationId="{B052318E-EFD5-4337-B9CA-886F0B69A260}"/>
          </ac:inkMkLst>
        </pc:inkChg>
        <pc:inkChg chg="add mod">
          <ac:chgData name="Angelo Ziletti" userId="c78a18fba37b17ea" providerId="LiveId" clId="{B88D7D5F-35EC-4A9D-8423-76DF49E6C104}" dt="2021-08-26T14:09:41.489" v="2880"/>
          <ac:inkMkLst>
            <pc:docMk/>
            <pc:sldMk cId="2299745289" sldId="337"/>
            <ac:inkMk id="161" creationId="{62178BE9-F759-4FC9-8B13-B6262FCE0566}"/>
          </ac:inkMkLst>
        </pc:inkChg>
        <pc:inkChg chg="add mod">
          <ac:chgData name="Angelo Ziletti" userId="c78a18fba37b17ea" providerId="LiveId" clId="{B88D7D5F-35EC-4A9D-8423-76DF49E6C104}" dt="2021-08-26T14:09:46.382" v="2892"/>
          <ac:inkMkLst>
            <pc:docMk/>
            <pc:sldMk cId="2299745289" sldId="337"/>
            <ac:inkMk id="163" creationId="{E315FF4A-A4D7-49A7-9E33-756C5191B806}"/>
          </ac:inkMkLst>
        </pc:inkChg>
        <pc:inkChg chg="add mod">
          <ac:chgData name="Angelo Ziletti" userId="c78a18fba37b17ea" providerId="LiveId" clId="{B88D7D5F-35EC-4A9D-8423-76DF49E6C104}" dt="2021-08-26T14:09:46.382" v="2892"/>
          <ac:inkMkLst>
            <pc:docMk/>
            <pc:sldMk cId="2299745289" sldId="337"/>
            <ac:inkMk id="164" creationId="{4A997DDC-B696-49DA-AD3A-A31049EF7BAD}"/>
          </ac:inkMkLst>
        </pc:inkChg>
        <pc:inkChg chg="add mod">
          <ac:chgData name="Angelo Ziletti" userId="c78a18fba37b17ea" providerId="LiveId" clId="{B88D7D5F-35EC-4A9D-8423-76DF49E6C104}" dt="2021-08-26T14:09:46.382" v="2892"/>
          <ac:inkMkLst>
            <pc:docMk/>
            <pc:sldMk cId="2299745289" sldId="337"/>
            <ac:inkMk id="165" creationId="{924A9992-AC20-4EAF-99FC-6597303029E4}"/>
          </ac:inkMkLst>
        </pc:inkChg>
        <pc:inkChg chg="add mod">
          <ac:chgData name="Angelo Ziletti" userId="c78a18fba37b17ea" providerId="LiveId" clId="{B88D7D5F-35EC-4A9D-8423-76DF49E6C104}" dt="2021-08-26T14:09:46.382" v="2892"/>
          <ac:inkMkLst>
            <pc:docMk/>
            <pc:sldMk cId="2299745289" sldId="337"/>
            <ac:inkMk id="166" creationId="{59E734C9-4C5C-4AFB-897C-91D2AD0EC332}"/>
          </ac:inkMkLst>
        </pc:inkChg>
        <pc:inkChg chg="add mod">
          <ac:chgData name="Angelo Ziletti" userId="c78a18fba37b17ea" providerId="LiveId" clId="{B88D7D5F-35EC-4A9D-8423-76DF49E6C104}" dt="2021-08-26T14:09:46.382" v="2892"/>
          <ac:inkMkLst>
            <pc:docMk/>
            <pc:sldMk cId="2299745289" sldId="337"/>
            <ac:inkMk id="167" creationId="{48973611-A937-4CF8-BE35-AEC5C8371949}"/>
          </ac:inkMkLst>
        </pc:inkChg>
        <pc:inkChg chg="add mod">
          <ac:chgData name="Angelo Ziletti" userId="c78a18fba37b17ea" providerId="LiveId" clId="{B88D7D5F-35EC-4A9D-8423-76DF49E6C104}" dt="2021-08-26T14:09:46.382" v="2892"/>
          <ac:inkMkLst>
            <pc:docMk/>
            <pc:sldMk cId="2299745289" sldId="337"/>
            <ac:inkMk id="168" creationId="{E92D7E8D-BC98-4959-9A6A-E6A872AF69B7}"/>
          </ac:inkMkLst>
        </pc:inkChg>
        <pc:inkChg chg="add mod">
          <ac:chgData name="Angelo Ziletti" userId="c78a18fba37b17ea" providerId="LiveId" clId="{B88D7D5F-35EC-4A9D-8423-76DF49E6C104}" dt="2021-08-26T14:09:46.382" v="2892"/>
          <ac:inkMkLst>
            <pc:docMk/>
            <pc:sldMk cId="2299745289" sldId="337"/>
            <ac:inkMk id="169" creationId="{BC4DD054-062C-45A8-A814-37C5758892FD}"/>
          </ac:inkMkLst>
        </pc:inkChg>
        <pc:inkChg chg="del">
          <ac:chgData name="Angelo Ziletti" userId="c78a18fba37b17ea" providerId="LiveId" clId="{B88D7D5F-35EC-4A9D-8423-76DF49E6C104}" dt="2021-08-26T12:24:35.157" v="2485" actId="478"/>
          <ac:inkMkLst>
            <pc:docMk/>
            <pc:sldMk cId="2299745289" sldId="337"/>
            <ac:inkMk id="170" creationId="{A694435F-6BD6-4C07-A3A4-7F3AEF35D5FC}"/>
          </ac:inkMkLst>
        </pc:inkChg>
        <pc:inkChg chg="add mod">
          <ac:chgData name="Angelo Ziletti" userId="c78a18fba37b17ea" providerId="LiveId" clId="{B88D7D5F-35EC-4A9D-8423-76DF49E6C104}" dt="2021-08-26T14:09:46.382" v="2892"/>
          <ac:inkMkLst>
            <pc:docMk/>
            <pc:sldMk cId="2299745289" sldId="337"/>
            <ac:inkMk id="171" creationId="{4E1BED46-AF63-4542-BE24-1B1A537E4B80}"/>
          </ac:inkMkLst>
        </pc:inkChg>
        <pc:inkChg chg="add mod">
          <ac:chgData name="Angelo Ziletti" userId="c78a18fba37b17ea" providerId="LiveId" clId="{B88D7D5F-35EC-4A9D-8423-76DF49E6C104}" dt="2021-08-26T14:09:46.382" v="2892"/>
          <ac:inkMkLst>
            <pc:docMk/>
            <pc:sldMk cId="2299745289" sldId="337"/>
            <ac:inkMk id="172" creationId="{8AA17BA2-88E9-47D2-AFF9-ABD39A511474}"/>
          </ac:inkMkLst>
        </pc:inkChg>
        <pc:inkChg chg="add mod">
          <ac:chgData name="Angelo Ziletti" userId="c78a18fba37b17ea" providerId="LiveId" clId="{B88D7D5F-35EC-4A9D-8423-76DF49E6C104}" dt="2021-08-26T14:09:46.382" v="2892"/>
          <ac:inkMkLst>
            <pc:docMk/>
            <pc:sldMk cId="2299745289" sldId="337"/>
            <ac:inkMk id="173" creationId="{FE2775CE-461B-4DE4-A501-3B90A94B3D4A}"/>
          </ac:inkMkLst>
        </pc:inkChg>
        <pc:inkChg chg="add mod">
          <ac:chgData name="Angelo Ziletti" userId="c78a18fba37b17ea" providerId="LiveId" clId="{B88D7D5F-35EC-4A9D-8423-76DF49E6C104}" dt="2021-08-26T14:09:46.382" v="2892"/>
          <ac:inkMkLst>
            <pc:docMk/>
            <pc:sldMk cId="2299745289" sldId="337"/>
            <ac:inkMk id="174" creationId="{751BE2A4-7737-4B6A-8EB8-1E467016AF29}"/>
          </ac:inkMkLst>
        </pc:inkChg>
        <pc:inkChg chg="add mod">
          <ac:chgData name="Angelo Ziletti" userId="c78a18fba37b17ea" providerId="LiveId" clId="{B88D7D5F-35EC-4A9D-8423-76DF49E6C104}" dt="2021-08-26T14:09:56.178" v="2903"/>
          <ac:inkMkLst>
            <pc:docMk/>
            <pc:sldMk cId="2299745289" sldId="337"/>
            <ac:inkMk id="176" creationId="{2D246380-8DC2-46FD-833F-13743EBBD3EB}"/>
          </ac:inkMkLst>
        </pc:inkChg>
        <pc:inkChg chg="add mod">
          <ac:chgData name="Angelo Ziletti" userId="c78a18fba37b17ea" providerId="LiveId" clId="{B88D7D5F-35EC-4A9D-8423-76DF49E6C104}" dt="2021-08-26T14:09:56.178" v="2903"/>
          <ac:inkMkLst>
            <pc:docMk/>
            <pc:sldMk cId="2299745289" sldId="337"/>
            <ac:inkMk id="177" creationId="{CB96BF8D-F641-4007-92E5-D3079C17BC47}"/>
          </ac:inkMkLst>
        </pc:inkChg>
        <pc:inkChg chg="add mod">
          <ac:chgData name="Angelo Ziletti" userId="c78a18fba37b17ea" providerId="LiveId" clId="{B88D7D5F-35EC-4A9D-8423-76DF49E6C104}" dt="2021-08-26T14:09:56.178" v="2903"/>
          <ac:inkMkLst>
            <pc:docMk/>
            <pc:sldMk cId="2299745289" sldId="337"/>
            <ac:inkMk id="178" creationId="{6859AE7B-9AF0-4C14-BEC8-C6FABA4BA7C2}"/>
          </ac:inkMkLst>
        </pc:inkChg>
        <pc:inkChg chg="add mod">
          <ac:chgData name="Angelo Ziletti" userId="c78a18fba37b17ea" providerId="LiveId" clId="{B88D7D5F-35EC-4A9D-8423-76DF49E6C104}" dt="2021-08-26T14:09:56.178" v="2903"/>
          <ac:inkMkLst>
            <pc:docMk/>
            <pc:sldMk cId="2299745289" sldId="337"/>
            <ac:inkMk id="180" creationId="{602B5130-7EA0-4FFB-9CE8-FB3E034FBCB9}"/>
          </ac:inkMkLst>
        </pc:inkChg>
        <pc:inkChg chg="add mod">
          <ac:chgData name="Angelo Ziletti" userId="c78a18fba37b17ea" providerId="LiveId" clId="{B88D7D5F-35EC-4A9D-8423-76DF49E6C104}" dt="2021-08-26T14:09:56.178" v="2903"/>
          <ac:inkMkLst>
            <pc:docMk/>
            <pc:sldMk cId="2299745289" sldId="337"/>
            <ac:inkMk id="181" creationId="{A5DD7B2C-571E-4D85-B3F5-8BC571EC973B}"/>
          </ac:inkMkLst>
        </pc:inkChg>
        <pc:inkChg chg="add mod">
          <ac:chgData name="Angelo Ziletti" userId="c78a18fba37b17ea" providerId="LiveId" clId="{B88D7D5F-35EC-4A9D-8423-76DF49E6C104}" dt="2021-08-26T14:09:56.178" v="2903"/>
          <ac:inkMkLst>
            <pc:docMk/>
            <pc:sldMk cId="2299745289" sldId="337"/>
            <ac:inkMk id="182" creationId="{6C191ADE-2324-41CE-BCED-B8A3E91DE821}"/>
          </ac:inkMkLst>
        </pc:inkChg>
        <pc:inkChg chg="add mod">
          <ac:chgData name="Angelo Ziletti" userId="c78a18fba37b17ea" providerId="LiveId" clId="{B88D7D5F-35EC-4A9D-8423-76DF49E6C104}" dt="2021-08-26T14:09:56.178" v="2903"/>
          <ac:inkMkLst>
            <pc:docMk/>
            <pc:sldMk cId="2299745289" sldId="337"/>
            <ac:inkMk id="183" creationId="{9496A499-4D73-4A79-B78F-69AB890A2280}"/>
          </ac:inkMkLst>
        </pc:inkChg>
        <pc:inkChg chg="add mod">
          <ac:chgData name="Angelo Ziletti" userId="c78a18fba37b17ea" providerId="LiveId" clId="{B88D7D5F-35EC-4A9D-8423-76DF49E6C104}" dt="2021-08-26T14:09:56.178" v="2903"/>
          <ac:inkMkLst>
            <pc:docMk/>
            <pc:sldMk cId="2299745289" sldId="337"/>
            <ac:inkMk id="184" creationId="{5B9503DE-3C33-4F70-BB60-2748888008E6}"/>
          </ac:inkMkLst>
        </pc:inkChg>
        <pc:inkChg chg="add mod">
          <ac:chgData name="Angelo Ziletti" userId="c78a18fba37b17ea" providerId="LiveId" clId="{B88D7D5F-35EC-4A9D-8423-76DF49E6C104}" dt="2021-08-26T14:09:56.178" v="2903"/>
          <ac:inkMkLst>
            <pc:docMk/>
            <pc:sldMk cId="2299745289" sldId="337"/>
            <ac:inkMk id="185" creationId="{DF005DE9-C7E0-4AB3-8BCB-5EEABA6AAC73}"/>
          </ac:inkMkLst>
        </pc:inkChg>
        <pc:inkChg chg="add mod">
          <ac:chgData name="Angelo Ziletti" userId="c78a18fba37b17ea" providerId="LiveId" clId="{B88D7D5F-35EC-4A9D-8423-76DF49E6C104}" dt="2021-08-26T14:10:45.346" v="2927"/>
          <ac:inkMkLst>
            <pc:docMk/>
            <pc:sldMk cId="2299745289" sldId="337"/>
            <ac:inkMk id="188" creationId="{C7C6B4E3-2A46-412A-8A6A-2DAEABD48F61}"/>
          </ac:inkMkLst>
        </pc:inkChg>
        <pc:inkChg chg="add mod">
          <ac:chgData name="Angelo Ziletti" userId="c78a18fba37b17ea" providerId="LiveId" clId="{B88D7D5F-35EC-4A9D-8423-76DF49E6C104}" dt="2021-08-26T14:10:45.346" v="2927"/>
          <ac:inkMkLst>
            <pc:docMk/>
            <pc:sldMk cId="2299745289" sldId="337"/>
            <ac:inkMk id="189" creationId="{FE1BC90B-D8FF-41B3-B76F-DF03723FB9AD}"/>
          </ac:inkMkLst>
        </pc:inkChg>
        <pc:inkChg chg="add mod">
          <ac:chgData name="Angelo Ziletti" userId="c78a18fba37b17ea" providerId="LiveId" clId="{B88D7D5F-35EC-4A9D-8423-76DF49E6C104}" dt="2021-08-26T14:10:45.346" v="2927"/>
          <ac:inkMkLst>
            <pc:docMk/>
            <pc:sldMk cId="2299745289" sldId="337"/>
            <ac:inkMk id="190" creationId="{8380CF15-8276-4390-ACCD-8DA644F48687}"/>
          </ac:inkMkLst>
        </pc:inkChg>
        <pc:inkChg chg="add mod">
          <ac:chgData name="Angelo Ziletti" userId="c78a18fba37b17ea" providerId="LiveId" clId="{B88D7D5F-35EC-4A9D-8423-76DF49E6C104}" dt="2021-08-26T14:10:45.346" v="2927"/>
          <ac:inkMkLst>
            <pc:docMk/>
            <pc:sldMk cId="2299745289" sldId="337"/>
            <ac:inkMk id="191" creationId="{AD21BD45-536A-4203-A25B-C7560DB31919}"/>
          </ac:inkMkLst>
        </pc:inkChg>
        <pc:inkChg chg="add mod">
          <ac:chgData name="Angelo Ziletti" userId="c78a18fba37b17ea" providerId="LiveId" clId="{B88D7D5F-35EC-4A9D-8423-76DF49E6C104}" dt="2021-08-26T14:14:25.416" v="2983"/>
          <ac:inkMkLst>
            <pc:docMk/>
            <pc:sldMk cId="2299745289" sldId="337"/>
            <ac:inkMk id="193" creationId="{AA601516-F9DB-42EF-98D6-B4ED88BFA88D}"/>
          </ac:inkMkLst>
        </pc:inkChg>
        <pc:inkChg chg="add mod">
          <ac:chgData name="Angelo Ziletti" userId="c78a18fba37b17ea" providerId="LiveId" clId="{B88D7D5F-35EC-4A9D-8423-76DF49E6C104}" dt="2021-08-26T14:14:25.416" v="2983"/>
          <ac:inkMkLst>
            <pc:docMk/>
            <pc:sldMk cId="2299745289" sldId="337"/>
            <ac:inkMk id="194" creationId="{A28E5892-FD70-43A7-BD20-3C5334B7683E}"/>
          </ac:inkMkLst>
        </pc:inkChg>
        <pc:inkChg chg="add del">
          <ac:chgData name="Angelo Ziletti" userId="c78a18fba37b17ea" providerId="LiveId" clId="{B88D7D5F-35EC-4A9D-8423-76DF49E6C104}" dt="2021-08-26T14:14:29.206" v="2986" actId="478"/>
          <ac:inkMkLst>
            <pc:docMk/>
            <pc:sldMk cId="2299745289" sldId="337"/>
            <ac:inkMk id="196" creationId="{34EC4DA9-EAD2-4AFB-8302-D16C73D44208}"/>
          </ac:inkMkLst>
        </pc:inkChg>
        <pc:inkChg chg="add mod">
          <ac:chgData name="Angelo Ziletti" userId="c78a18fba37b17ea" providerId="LiveId" clId="{B88D7D5F-35EC-4A9D-8423-76DF49E6C104}" dt="2021-08-26T14:14:33.531" v="2989"/>
          <ac:inkMkLst>
            <pc:docMk/>
            <pc:sldMk cId="2299745289" sldId="337"/>
            <ac:inkMk id="197" creationId="{8E4D3C16-1B02-473A-95DB-FC16D618B093}"/>
          </ac:inkMkLst>
        </pc:inkChg>
        <pc:inkChg chg="add mod">
          <ac:chgData name="Angelo Ziletti" userId="c78a18fba37b17ea" providerId="LiveId" clId="{B88D7D5F-35EC-4A9D-8423-76DF49E6C104}" dt="2021-08-26T14:14:33.531" v="2989"/>
          <ac:inkMkLst>
            <pc:docMk/>
            <pc:sldMk cId="2299745289" sldId="337"/>
            <ac:inkMk id="198" creationId="{71BCE009-85A5-4A30-B639-0AD72224E9DF}"/>
          </ac:inkMkLst>
        </pc:inkChg>
        <pc:inkChg chg="add mod">
          <ac:chgData name="Angelo Ziletti" userId="c78a18fba37b17ea" providerId="LiveId" clId="{B88D7D5F-35EC-4A9D-8423-76DF49E6C104}" dt="2021-08-26T14:14:38.192" v="2997"/>
          <ac:inkMkLst>
            <pc:docMk/>
            <pc:sldMk cId="2299745289" sldId="337"/>
            <ac:inkMk id="200" creationId="{CC677802-2434-4985-94AA-E445E672CABA}"/>
          </ac:inkMkLst>
        </pc:inkChg>
        <pc:inkChg chg="add mod">
          <ac:chgData name="Angelo Ziletti" userId="c78a18fba37b17ea" providerId="LiveId" clId="{B88D7D5F-35EC-4A9D-8423-76DF49E6C104}" dt="2021-08-26T14:14:38.192" v="2997"/>
          <ac:inkMkLst>
            <pc:docMk/>
            <pc:sldMk cId="2299745289" sldId="337"/>
            <ac:inkMk id="201" creationId="{89804B29-1554-495A-AA84-A0BEE12B657A}"/>
          </ac:inkMkLst>
        </pc:inkChg>
        <pc:inkChg chg="add mod">
          <ac:chgData name="Angelo Ziletti" userId="c78a18fba37b17ea" providerId="LiveId" clId="{B88D7D5F-35EC-4A9D-8423-76DF49E6C104}" dt="2021-08-26T14:14:43.732" v="3006"/>
          <ac:inkMkLst>
            <pc:docMk/>
            <pc:sldMk cId="2299745289" sldId="337"/>
            <ac:inkMk id="202" creationId="{6ABEF936-AB71-4B2B-B753-7D8A0685D563}"/>
          </ac:inkMkLst>
        </pc:inkChg>
        <pc:inkChg chg="add mod">
          <ac:chgData name="Angelo Ziletti" userId="c78a18fba37b17ea" providerId="LiveId" clId="{B88D7D5F-35EC-4A9D-8423-76DF49E6C104}" dt="2021-08-26T14:14:43.732" v="3006"/>
          <ac:inkMkLst>
            <pc:docMk/>
            <pc:sldMk cId="2299745289" sldId="337"/>
            <ac:inkMk id="203" creationId="{353BCA5B-3E9D-4DA1-876C-91F5BBF3766B}"/>
          </ac:inkMkLst>
        </pc:inkChg>
        <pc:inkChg chg="add mod">
          <ac:chgData name="Angelo Ziletti" userId="c78a18fba37b17ea" providerId="LiveId" clId="{B88D7D5F-35EC-4A9D-8423-76DF49E6C104}" dt="2021-08-26T14:14:43.732" v="3006"/>
          <ac:inkMkLst>
            <pc:docMk/>
            <pc:sldMk cId="2299745289" sldId="337"/>
            <ac:inkMk id="204" creationId="{812AFF70-E0E5-496C-8BBA-5213C1D87BC1}"/>
          </ac:inkMkLst>
        </pc:inkChg>
        <pc:inkChg chg="add mod">
          <ac:chgData name="Angelo Ziletti" userId="c78a18fba37b17ea" providerId="LiveId" clId="{B88D7D5F-35EC-4A9D-8423-76DF49E6C104}" dt="2021-08-26T14:14:43.732" v="3006"/>
          <ac:inkMkLst>
            <pc:docMk/>
            <pc:sldMk cId="2299745289" sldId="337"/>
            <ac:inkMk id="205" creationId="{24C834B2-B183-4C66-9A4E-2ED22D242A52}"/>
          </ac:inkMkLst>
        </pc:inkChg>
        <pc:inkChg chg="add mod">
          <ac:chgData name="Angelo Ziletti" userId="c78a18fba37b17ea" providerId="LiveId" clId="{B88D7D5F-35EC-4A9D-8423-76DF49E6C104}" dt="2021-08-26T14:14:43.732" v="3006"/>
          <ac:inkMkLst>
            <pc:docMk/>
            <pc:sldMk cId="2299745289" sldId="337"/>
            <ac:inkMk id="206" creationId="{9DC7A295-44D3-4082-B9F7-271E8A3C286C}"/>
          </ac:inkMkLst>
        </pc:inkChg>
        <pc:inkChg chg="add mod">
          <ac:chgData name="Angelo Ziletti" userId="c78a18fba37b17ea" providerId="LiveId" clId="{B88D7D5F-35EC-4A9D-8423-76DF49E6C104}" dt="2021-08-26T14:14:43.732" v="3006"/>
          <ac:inkMkLst>
            <pc:docMk/>
            <pc:sldMk cId="2299745289" sldId="337"/>
            <ac:inkMk id="209" creationId="{41F7811A-F2C8-450C-99AC-9E5AA9301792}"/>
          </ac:inkMkLst>
        </pc:inkChg>
        <pc:inkChg chg="add mod">
          <ac:chgData name="Angelo Ziletti" userId="c78a18fba37b17ea" providerId="LiveId" clId="{B88D7D5F-35EC-4A9D-8423-76DF49E6C104}" dt="2021-08-26T14:14:43.732" v="3006"/>
          <ac:inkMkLst>
            <pc:docMk/>
            <pc:sldMk cId="2299745289" sldId="337"/>
            <ac:inkMk id="210" creationId="{5050994C-EB81-44EA-8F42-9DD59F3B71F7}"/>
          </ac:inkMkLst>
        </pc:inkChg>
        <pc:inkChg chg="add mod">
          <ac:chgData name="Angelo Ziletti" userId="c78a18fba37b17ea" providerId="LiveId" clId="{B88D7D5F-35EC-4A9D-8423-76DF49E6C104}" dt="2021-08-26T14:14:43.732" v="3006"/>
          <ac:inkMkLst>
            <pc:docMk/>
            <pc:sldMk cId="2299745289" sldId="337"/>
            <ac:inkMk id="211" creationId="{C9430806-E7AB-4E2B-8416-76AA8FF2841E}"/>
          </ac:inkMkLst>
        </pc:inkChg>
        <pc:inkChg chg="add mod">
          <ac:chgData name="Angelo Ziletti" userId="c78a18fba37b17ea" providerId="LiveId" clId="{B88D7D5F-35EC-4A9D-8423-76DF49E6C104}" dt="2021-08-26T14:14:43.732" v="3006"/>
          <ac:inkMkLst>
            <pc:docMk/>
            <pc:sldMk cId="2299745289" sldId="337"/>
            <ac:inkMk id="212" creationId="{AB60777D-7A4D-4065-BB37-7973FCEE4B58}"/>
          </ac:inkMkLst>
        </pc:inkChg>
        <pc:inkChg chg="add mod">
          <ac:chgData name="Angelo Ziletti" userId="c78a18fba37b17ea" providerId="LiveId" clId="{B88D7D5F-35EC-4A9D-8423-76DF49E6C104}" dt="2021-08-26T14:14:43.732" v="3006"/>
          <ac:inkMkLst>
            <pc:docMk/>
            <pc:sldMk cId="2299745289" sldId="337"/>
            <ac:inkMk id="214" creationId="{9567B47F-567E-4443-9095-ED6126129BA0}"/>
          </ac:inkMkLst>
        </pc:inkChg>
        <pc:inkChg chg="add mod">
          <ac:chgData name="Angelo Ziletti" userId="c78a18fba37b17ea" providerId="LiveId" clId="{B88D7D5F-35EC-4A9D-8423-76DF49E6C104}" dt="2021-08-26T14:14:43.732" v="3006"/>
          <ac:inkMkLst>
            <pc:docMk/>
            <pc:sldMk cId="2299745289" sldId="337"/>
            <ac:inkMk id="215" creationId="{C63D0B57-696B-4B47-8EC0-C6A5932BA936}"/>
          </ac:inkMkLst>
        </pc:inkChg>
        <pc:inkChg chg="add mod">
          <ac:chgData name="Angelo Ziletti" userId="c78a18fba37b17ea" providerId="LiveId" clId="{B88D7D5F-35EC-4A9D-8423-76DF49E6C104}" dt="2021-08-26T14:14:47.151" v="3007" actId="164"/>
          <ac:inkMkLst>
            <pc:docMk/>
            <pc:sldMk cId="2299745289" sldId="337"/>
            <ac:inkMk id="216" creationId="{3C93969B-0501-48C2-96C0-5CC5BD1FD4B4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19" creationId="{75918814-00D7-4FA2-A651-EF8CEB981A43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20" creationId="{DA105086-80FC-4C06-B369-AEE61B12C890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21" creationId="{551CFFD6-C3DE-4514-B0DD-756F46A17BE3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22" creationId="{5F3FB4BE-0D5D-4101-A8F5-09C61C8393A5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23" creationId="{EC705D6B-0173-46AA-88AD-6DD8E87F2D9B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24" creationId="{BEE643FD-C4BB-4651-A8C1-47C7CA030E81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25" creationId="{A001B0AC-F2B4-423C-A86C-A70CFB941A71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26" creationId="{3C7D6935-B7E2-44AA-9D25-99E39D8954FD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27" creationId="{97CB3084-A45D-481B-A9BF-4A22314FD793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28" creationId="{6C06FB12-AFB4-4FC0-9A3D-448B2A2188CF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29" creationId="{0E6E7213-38CC-4C09-AFDE-AA8C5CD5C634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30" creationId="{B06849B1-55DF-4F20-9A39-2486B8C7004A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31" creationId="{D718B610-FBFA-4AE2-A7CC-0A97F839FE65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34" creationId="{89E020A1-9273-459B-9CCD-68B7FA1F42C4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39" creationId="{3525B7C1-0F58-4ED9-AC07-974ACCE54484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43" creationId="{D37F79C8-0CF7-4C39-8EA5-33F623CB0E42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44" creationId="{F2C1122B-04A4-421C-A1E7-08F0A2C60817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45" creationId="{927C259C-03AE-4962-9656-01F0B2C5444F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46" creationId="{C676ED8A-B5D4-4184-9A7E-23D4594EA351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47" creationId="{8B5CA5AB-1FD8-42E1-9D6F-59AEF21272C3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48" creationId="{0998128C-B85D-4F06-A7DC-DCB86800CD87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49" creationId="{645AC4D0-3F3D-43E2-9886-68A0A51BAB3A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50" creationId="{AC3EF7A3-744A-479A-96FD-A4C4384566EC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51" creationId="{B9E2BC6E-03F5-4384-9685-1723720B2FAC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52" creationId="{FCFF5189-2263-44E2-B4E1-6050F124C005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53" creationId="{0B304B1C-41DA-449C-BBA1-1BFE74892F92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54" creationId="{94B49A1B-B2B0-4D0E-BAA9-B6F9FBC30C57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55" creationId="{6721E15A-3461-40CA-BC5C-8BEAAE5157AC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56" creationId="{D1D95B49-8DAD-46A9-BC58-1A75BB861566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57" creationId="{A6B47524-636F-46D8-B76C-2DDE04204134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58" creationId="{4472A4C6-94FE-4B84-AEFA-22B01E3379DD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59" creationId="{A210AE59-729F-480F-8FE0-FBC82012B026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60" creationId="{1FF3E38B-14DC-42FC-849C-44DE1CB7625B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61" creationId="{DEE86391-B56E-4ED1-8AAA-2C602AA04DDC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62" creationId="{4998F688-7700-4A72-8185-FE02A0362682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63" creationId="{D39D12C1-FF2D-44C8-BCBB-FC5D841B7123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64" creationId="{A9A8D468-EB18-476C-8CF6-04A1A9C6BFDB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65" creationId="{D41673B0-D8CE-44C3-BBA3-0D3AE454CC9F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66" creationId="{E694C3E8-B50A-44A9-924E-1574B5AFD308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67" creationId="{67BF218E-C935-4A43-9E4C-83E03C0C0278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68" creationId="{A2E5FF48-2CA2-49E4-A9D0-16247C830899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70" creationId="{E60998CD-525E-4108-8FB1-E0EC22460A1B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71" creationId="{A7E3FC7D-B050-4149-A985-742131215C08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72" creationId="{55E76BEE-110A-492F-A45F-AE8AB106BC64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73" creationId="{272B7C78-5A5F-4FC2-9196-E2ED94F5ADD9}"/>
          </ac:inkMkLst>
        </pc:inkChg>
        <pc:inkChg chg="add mod">
          <ac:chgData name="Angelo Ziletti" userId="c78a18fba37b17ea" providerId="LiveId" clId="{B88D7D5F-35EC-4A9D-8423-76DF49E6C104}" dt="2021-08-26T14:15:27.868" v="3057"/>
          <ac:inkMkLst>
            <pc:docMk/>
            <pc:sldMk cId="2299745289" sldId="337"/>
            <ac:inkMk id="274" creationId="{91523BFC-D8D1-41C4-84EF-74780E54C2C5}"/>
          </ac:inkMkLst>
        </pc:inkChg>
        <pc:inkChg chg="add mod">
          <ac:chgData name="Angelo Ziletti" userId="c78a18fba37b17ea" providerId="LiveId" clId="{B88D7D5F-35EC-4A9D-8423-76DF49E6C104}" dt="2021-08-26T14:16:15.939" v="3076"/>
          <ac:inkMkLst>
            <pc:docMk/>
            <pc:sldMk cId="2299745289" sldId="337"/>
            <ac:inkMk id="276" creationId="{84712DDF-020A-4E85-88C8-32AE2899A329}"/>
          </ac:inkMkLst>
        </pc:inkChg>
        <pc:inkChg chg="add mod">
          <ac:chgData name="Angelo Ziletti" userId="c78a18fba37b17ea" providerId="LiveId" clId="{B88D7D5F-35EC-4A9D-8423-76DF49E6C104}" dt="2021-08-26T14:16:15.939" v="3076"/>
          <ac:inkMkLst>
            <pc:docMk/>
            <pc:sldMk cId="2299745289" sldId="337"/>
            <ac:inkMk id="278" creationId="{AC5BD5C0-503E-4998-95C2-0DA41A13DEB0}"/>
          </ac:inkMkLst>
        </pc:inkChg>
        <pc:inkChg chg="add mod">
          <ac:chgData name="Angelo Ziletti" userId="c78a18fba37b17ea" providerId="LiveId" clId="{B88D7D5F-35EC-4A9D-8423-76DF49E6C104}" dt="2021-08-26T14:16:15.939" v="3076"/>
          <ac:inkMkLst>
            <pc:docMk/>
            <pc:sldMk cId="2299745289" sldId="337"/>
            <ac:inkMk id="279" creationId="{C5F1AAF3-1E01-4A14-BDB8-79B177F56F44}"/>
          </ac:inkMkLst>
        </pc:inkChg>
        <pc:inkChg chg="add mod">
          <ac:chgData name="Angelo Ziletti" userId="c78a18fba37b17ea" providerId="LiveId" clId="{B88D7D5F-35EC-4A9D-8423-76DF49E6C104}" dt="2021-08-26T14:16:15.939" v="3076"/>
          <ac:inkMkLst>
            <pc:docMk/>
            <pc:sldMk cId="2299745289" sldId="337"/>
            <ac:inkMk id="280" creationId="{F9EA64EC-58AC-4D46-8F52-40AAEE386CAB}"/>
          </ac:inkMkLst>
        </pc:inkChg>
        <pc:inkChg chg="add mod">
          <ac:chgData name="Angelo Ziletti" userId="c78a18fba37b17ea" providerId="LiveId" clId="{B88D7D5F-35EC-4A9D-8423-76DF49E6C104}" dt="2021-08-26T14:16:20.231" v="3085"/>
          <ac:inkMkLst>
            <pc:docMk/>
            <pc:sldMk cId="2299745289" sldId="337"/>
            <ac:inkMk id="282" creationId="{EBF63243-7EE3-4202-A07C-753CE46E090B}"/>
          </ac:inkMkLst>
        </pc:inkChg>
        <pc:inkChg chg="add mod">
          <ac:chgData name="Angelo Ziletti" userId="c78a18fba37b17ea" providerId="LiveId" clId="{B88D7D5F-35EC-4A9D-8423-76DF49E6C104}" dt="2021-08-26T14:16:20.231" v="3085"/>
          <ac:inkMkLst>
            <pc:docMk/>
            <pc:sldMk cId="2299745289" sldId="337"/>
            <ac:inkMk id="283" creationId="{B1C4958E-A301-47FB-8633-357621815473}"/>
          </ac:inkMkLst>
        </pc:inkChg>
        <pc:inkChg chg="add mod">
          <ac:chgData name="Angelo Ziletti" userId="c78a18fba37b17ea" providerId="LiveId" clId="{B88D7D5F-35EC-4A9D-8423-76DF49E6C104}" dt="2021-08-26T14:16:20.231" v="3085"/>
          <ac:inkMkLst>
            <pc:docMk/>
            <pc:sldMk cId="2299745289" sldId="337"/>
            <ac:inkMk id="284" creationId="{B51FBE44-83F6-4F81-91F0-117422D474AC}"/>
          </ac:inkMkLst>
        </pc:inkChg>
        <pc:inkChg chg="add mod">
          <ac:chgData name="Angelo Ziletti" userId="c78a18fba37b17ea" providerId="LiveId" clId="{B88D7D5F-35EC-4A9D-8423-76DF49E6C104}" dt="2021-08-26T14:16:20.231" v="3085"/>
          <ac:inkMkLst>
            <pc:docMk/>
            <pc:sldMk cId="2299745289" sldId="337"/>
            <ac:inkMk id="285" creationId="{832355E1-21AB-4A6B-8DA3-5D3F9F4B650D}"/>
          </ac:inkMkLst>
        </pc:inkChg>
        <pc:inkChg chg="add mod">
          <ac:chgData name="Angelo Ziletti" userId="c78a18fba37b17ea" providerId="LiveId" clId="{B88D7D5F-35EC-4A9D-8423-76DF49E6C104}" dt="2021-08-26T14:16:20.231" v="3085"/>
          <ac:inkMkLst>
            <pc:docMk/>
            <pc:sldMk cId="2299745289" sldId="337"/>
            <ac:inkMk id="286" creationId="{1EDF594E-DF91-48ED-BE9F-B059EC90DAB6}"/>
          </ac:inkMkLst>
        </pc:inkChg>
        <pc:inkChg chg="add mod">
          <ac:chgData name="Angelo Ziletti" userId="c78a18fba37b17ea" providerId="LiveId" clId="{B88D7D5F-35EC-4A9D-8423-76DF49E6C104}" dt="2021-08-26T14:16:20.231" v="3085"/>
          <ac:inkMkLst>
            <pc:docMk/>
            <pc:sldMk cId="2299745289" sldId="337"/>
            <ac:inkMk id="287" creationId="{FBD93F70-E777-412C-B8F0-2B5755612C67}"/>
          </ac:inkMkLst>
        </pc:inkChg>
        <pc:inkChg chg="add mod">
          <ac:chgData name="Angelo Ziletti" userId="c78a18fba37b17ea" providerId="LiveId" clId="{B88D7D5F-35EC-4A9D-8423-76DF49E6C104}" dt="2021-08-26T14:16:20.231" v="3085"/>
          <ac:inkMkLst>
            <pc:docMk/>
            <pc:sldMk cId="2299745289" sldId="337"/>
            <ac:inkMk id="288" creationId="{E8054C25-9A97-4A43-BCBD-88C1F9757EFE}"/>
          </ac:inkMkLst>
        </pc:inkChg>
        <pc:inkChg chg="add mod">
          <ac:chgData name="Angelo Ziletti" userId="c78a18fba37b17ea" providerId="LiveId" clId="{B88D7D5F-35EC-4A9D-8423-76DF49E6C104}" dt="2021-08-26T14:16:20.231" v="3085"/>
          <ac:inkMkLst>
            <pc:docMk/>
            <pc:sldMk cId="2299745289" sldId="337"/>
            <ac:inkMk id="289" creationId="{F8B94508-2B90-45A8-9D0F-C90B2BDBA0B5}"/>
          </ac:inkMkLst>
        </pc:inkChg>
        <pc:inkChg chg="add mod">
          <ac:chgData name="Angelo Ziletti" userId="c78a18fba37b17ea" providerId="LiveId" clId="{B88D7D5F-35EC-4A9D-8423-76DF49E6C104}" dt="2021-08-26T14:16:23.400" v="3090"/>
          <ac:inkMkLst>
            <pc:docMk/>
            <pc:sldMk cId="2299745289" sldId="337"/>
            <ac:inkMk id="292" creationId="{29A0F0E4-859C-481B-8EF5-21E892E3C471}"/>
          </ac:inkMkLst>
        </pc:inkChg>
        <pc:inkChg chg="add mod">
          <ac:chgData name="Angelo Ziletti" userId="c78a18fba37b17ea" providerId="LiveId" clId="{B88D7D5F-35EC-4A9D-8423-76DF49E6C104}" dt="2021-08-26T14:16:23.400" v="3090"/>
          <ac:inkMkLst>
            <pc:docMk/>
            <pc:sldMk cId="2299745289" sldId="337"/>
            <ac:inkMk id="293" creationId="{DE906526-B6EA-46A5-A4E1-5984727639E0}"/>
          </ac:inkMkLst>
        </pc:inkChg>
        <pc:inkChg chg="add mod">
          <ac:chgData name="Angelo Ziletti" userId="c78a18fba37b17ea" providerId="LiveId" clId="{B88D7D5F-35EC-4A9D-8423-76DF49E6C104}" dt="2021-08-26T14:16:23.400" v="3090"/>
          <ac:inkMkLst>
            <pc:docMk/>
            <pc:sldMk cId="2299745289" sldId="337"/>
            <ac:inkMk id="294" creationId="{C4585F2D-E39D-4D82-8C6B-10135D62600D}"/>
          </ac:inkMkLst>
        </pc:inkChg>
        <pc:inkChg chg="add mod">
          <ac:chgData name="Angelo Ziletti" userId="c78a18fba37b17ea" providerId="LiveId" clId="{B88D7D5F-35EC-4A9D-8423-76DF49E6C104}" dt="2021-08-26T14:16:23.400" v="3090"/>
          <ac:inkMkLst>
            <pc:docMk/>
            <pc:sldMk cId="2299745289" sldId="337"/>
            <ac:inkMk id="295" creationId="{368BEA7C-F0CD-489C-8FFE-872B79E3AB04}"/>
          </ac:inkMkLst>
        </pc:inkChg>
        <pc:inkChg chg="add mod">
          <ac:chgData name="Angelo Ziletti" userId="c78a18fba37b17ea" providerId="LiveId" clId="{B88D7D5F-35EC-4A9D-8423-76DF49E6C104}" dt="2021-08-26T14:16:52.036" v="3104"/>
          <ac:inkMkLst>
            <pc:docMk/>
            <pc:sldMk cId="2299745289" sldId="337"/>
            <ac:inkMk id="298" creationId="{4994CF31-8FAE-4342-B461-E533BAB2E983}"/>
          </ac:inkMkLst>
        </pc:inkChg>
        <pc:inkChg chg="add mod">
          <ac:chgData name="Angelo Ziletti" userId="c78a18fba37b17ea" providerId="LiveId" clId="{B88D7D5F-35EC-4A9D-8423-76DF49E6C104}" dt="2021-08-26T14:16:52.036" v="3104"/>
          <ac:inkMkLst>
            <pc:docMk/>
            <pc:sldMk cId="2299745289" sldId="337"/>
            <ac:inkMk id="299" creationId="{34C2D792-FD15-4F8A-8661-57D25CDFB9C2}"/>
          </ac:inkMkLst>
        </pc:inkChg>
        <pc:inkChg chg="add mod">
          <ac:chgData name="Angelo Ziletti" userId="c78a18fba37b17ea" providerId="LiveId" clId="{B88D7D5F-35EC-4A9D-8423-76DF49E6C104}" dt="2021-08-26T14:16:52.036" v="3104"/>
          <ac:inkMkLst>
            <pc:docMk/>
            <pc:sldMk cId="2299745289" sldId="337"/>
            <ac:inkMk id="300" creationId="{9BF605DD-4B18-4773-9F44-9C65B05A62E6}"/>
          </ac:inkMkLst>
        </pc:inkChg>
        <pc:inkChg chg="add mod">
          <ac:chgData name="Angelo Ziletti" userId="c78a18fba37b17ea" providerId="LiveId" clId="{B88D7D5F-35EC-4A9D-8423-76DF49E6C104}" dt="2021-08-26T14:16:52.036" v="3104"/>
          <ac:inkMkLst>
            <pc:docMk/>
            <pc:sldMk cId="2299745289" sldId="337"/>
            <ac:inkMk id="301" creationId="{B5C880D0-EAB5-447C-A0DE-012990F248E8}"/>
          </ac:inkMkLst>
        </pc:inkChg>
        <pc:inkChg chg="add mod">
          <ac:chgData name="Angelo Ziletti" userId="c78a18fba37b17ea" providerId="LiveId" clId="{B88D7D5F-35EC-4A9D-8423-76DF49E6C104}" dt="2021-08-26T14:16:52.036" v="3104"/>
          <ac:inkMkLst>
            <pc:docMk/>
            <pc:sldMk cId="2299745289" sldId="337"/>
            <ac:inkMk id="302" creationId="{697A474F-3B36-420C-AF60-4A76265B9490}"/>
          </ac:inkMkLst>
        </pc:inkChg>
        <pc:inkChg chg="add mod">
          <ac:chgData name="Angelo Ziletti" userId="c78a18fba37b17ea" providerId="LiveId" clId="{B88D7D5F-35EC-4A9D-8423-76DF49E6C104}" dt="2021-08-26T14:16:52.036" v="3104"/>
          <ac:inkMkLst>
            <pc:docMk/>
            <pc:sldMk cId="2299745289" sldId="337"/>
            <ac:inkMk id="305" creationId="{6005B07C-72F5-481F-AA34-08D59A6179B7}"/>
          </ac:inkMkLst>
        </pc:inkChg>
        <pc:inkChg chg="add mod">
          <ac:chgData name="Angelo Ziletti" userId="c78a18fba37b17ea" providerId="LiveId" clId="{B88D7D5F-35EC-4A9D-8423-76DF49E6C104}" dt="2021-08-26T14:16:52.036" v="3104"/>
          <ac:inkMkLst>
            <pc:docMk/>
            <pc:sldMk cId="2299745289" sldId="337"/>
            <ac:inkMk id="308" creationId="{F70A04E8-7625-4C8E-BE00-3C1316F67BB4}"/>
          </ac:inkMkLst>
        </pc:inkChg>
        <pc:inkChg chg="add mod">
          <ac:chgData name="Angelo Ziletti" userId="c78a18fba37b17ea" providerId="LiveId" clId="{B88D7D5F-35EC-4A9D-8423-76DF49E6C104}" dt="2021-08-26T14:16:52.036" v="3104"/>
          <ac:inkMkLst>
            <pc:docMk/>
            <pc:sldMk cId="2299745289" sldId="337"/>
            <ac:inkMk id="313" creationId="{128F5E72-1806-4A04-9066-49A6B6CA71BE}"/>
          </ac:inkMkLst>
        </pc:inkChg>
        <pc:inkChg chg="add mod">
          <ac:chgData name="Angelo Ziletti" userId="c78a18fba37b17ea" providerId="LiveId" clId="{B88D7D5F-35EC-4A9D-8423-76DF49E6C104}" dt="2021-08-26T14:16:52.036" v="3104"/>
          <ac:inkMkLst>
            <pc:docMk/>
            <pc:sldMk cId="2299745289" sldId="337"/>
            <ac:inkMk id="314" creationId="{36F86155-837D-4449-A6D0-C7AA7CB885E7}"/>
          </ac:inkMkLst>
        </pc:inkChg>
        <pc:inkChg chg="add mod">
          <ac:chgData name="Angelo Ziletti" userId="c78a18fba37b17ea" providerId="LiveId" clId="{B88D7D5F-35EC-4A9D-8423-76DF49E6C104}" dt="2021-08-26T14:16:52.036" v="3104"/>
          <ac:inkMkLst>
            <pc:docMk/>
            <pc:sldMk cId="2299745289" sldId="337"/>
            <ac:inkMk id="315" creationId="{384BCFC7-C2D0-4CCC-85B9-6BEA5809C654}"/>
          </ac:inkMkLst>
        </pc:inkChg>
        <pc:inkChg chg="add mod">
          <ac:chgData name="Angelo Ziletti" userId="c78a18fba37b17ea" providerId="LiveId" clId="{B88D7D5F-35EC-4A9D-8423-76DF49E6C104}" dt="2021-08-26T14:16:52.036" v="3104"/>
          <ac:inkMkLst>
            <pc:docMk/>
            <pc:sldMk cId="2299745289" sldId="337"/>
            <ac:inkMk id="316" creationId="{EA77B880-F90D-4778-9584-DEDB9805CA81}"/>
          </ac:inkMkLst>
        </pc:inkChg>
        <pc:inkChg chg="add mod">
          <ac:chgData name="Angelo Ziletti" userId="c78a18fba37b17ea" providerId="LiveId" clId="{B88D7D5F-35EC-4A9D-8423-76DF49E6C104}" dt="2021-08-26T14:17:18.576" v="3112"/>
          <ac:inkMkLst>
            <pc:docMk/>
            <pc:sldMk cId="2299745289" sldId="337"/>
            <ac:inkMk id="318" creationId="{E46B2555-8C93-4B19-8B30-4C8CCADA2BA3}"/>
          </ac:inkMkLst>
        </pc:inkChg>
        <pc:inkChg chg="add mod">
          <ac:chgData name="Angelo Ziletti" userId="c78a18fba37b17ea" providerId="LiveId" clId="{B88D7D5F-35EC-4A9D-8423-76DF49E6C104}" dt="2021-08-26T14:17:18.576" v="3112"/>
          <ac:inkMkLst>
            <pc:docMk/>
            <pc:sldMk cId="2299745289" sldId="337"/>
            <ac:inkMk id="319" creationId="{3BE4FDE8-DF0F-436B-8979-D9A15B5CB385}"/>
          </ac:inkMkLst>
        </pc:inkChg>
        <pc:inkChg chg="add mod">
          <ac:chgData name="Angelo Ziletti" userId="c78a18fba37b17ea" providerId="LiveId" clId="{B88D7D5F-35EC-4A9D-8423-76DF49E6C104}" dt="2021-08-26T14:17:18.576" v="3112"/>
          <ac:inkMkLst>
            <pc:docMk/>
            <pc:sldMk cId="2299745289" sldId="337"/>
            <ac:inkMk id="320" creationId="{983535E8-726B-40CB-8DD7-941575DDCC04}"/>
          </ac:inkMkLst>
        </pc:inkChg>
        <pc:inkChg chg="add mod">
          <ac:chgData name="Angelo Ziletti" userId="c78a18fba37b17ea" providerId="LiveId" clId="{B88D7D5F-35EC-4A9D-8423-76DF49E6C104}" dt="2021-08-26T14:17:45.532" v="3156" actId="164"/>
          <ac:inkMkLst>
            <pc:docMk/>
            <pc:sldMk cId="2299745289" sldId="337"/>
            <ac:inkMk id="321" creationId="{3B054A99-CA3F-4B88-B16E-91974999D948}"/>
          </ac:inkMkLst>
        </pc:inkChg>
        <pc:inkChg chg="del">
          <ac:chgData name="Angelo Ziletti" userId="c78a18fba37b17ea" providerId="LiveId" clId="{B88D7D5F-35EC-4A9D-8423-76DF49E6C104}" dt="2021-08-26T12:24:35.157" v="2485" actId="478"/>
          <ac:inkMkLst>
            <pc:docMk/>
            <pc:sldMk cId="2299745289" sldId="337"/>
            <ac:inkMk id="322" creationId="{6B2AD35F-7762-47BB-B03A-04E4FA04D1A1}"/>
          </ac:inkMkLst>
        </pc:inkChg>
        <pc:inkChg chg="del">
          <ac:chgData name="Angelo Ziletti" userId="c78a18fba37b17ea" providerId="LiveId" clId="{B88D7D5F-35EC-4A9D-8423-76DF49E6C104}" dt="2021-08-26T12:24:35.157" v="2485" actId="478"/>
          <ac:inkMkLst>
            <pc:docMk/>
            <pc:sldMk cId="2299745289" sldId="337"/>
            <ac:inkMk id="323" creationId="{71D5677B-4184-48AF-9606-2C0DC03970E8}"/>
          </ac:inkMkLst>
        </pc:inkChg>
        <pc:inkChg chg="del">
          <ac:chgData name="Angelo Ziletti" userId="c78a18fba37b17ea" providerId="LiveId" clId="{B88D7D5F-35EC-4A9D-8423-76DF49E6C104}" dt="2021-08-26T12:24:35.157" v="2485" actId="478"/>
          <ac:inkMkLst>
            <pc:docMk/>
            <pc:sldMk cId="2299745289" sldId="337"/>
            <ac:inkMk id="324" creationId="{BF2815A8-19EC-4388-A8A9-4BC8409DC01C}"/>
          </ac:inkMkLst>
        </pc:inkChg>
        <pc:inkChg chg="del">
          <ac:chgData name="Angelo Ziletti" userId="c78a18fba37b17ea" providerId="LiveId" clId="{B88D7D5F-35EC-4A9D-8423-76DF49E6C104}" dt="2021-08-26T12:24:35.157" v="2485" actId="478"/>
          <ac:inkMkLst>
            <pc:docMk/>
            <pc:sldMk cId="2299745289" sldId="337"/>
            <ac:inkMk id="325" creationId="{BE1C1551-5E63-41E9-B41F-1DE10B1DDD29}"/>
          </ac:inkMkLst>
        </pc:inkChg>
        <pc:inkChg chg="add mod">
          <ac:chgData name="Angelo Ziletti" userId="c78a18fba37b17ea" providerId="LiveId" clId="{B88D7D5F-35EC-4A9D-8423-76DF49E6C104}" dt="2021-08-26T14:17:45.532" v="3156" actId="164"/>
          <ac:inkMkLst>
            <pc:docMk/>
            <pc:sldMk cId="2299745289" sldId="337"/>
            <ac:inkMk id="326" creationId="{EC19CE2E-C944-4131-9BBB-28814D1CEDEC}"/>
          </ac:inkMkLst>
        </pc:inkChg>
        <pc:inkChg chg="del">
          <ac:chgData name="Angelo Ziletti" userId="c78a18fba37b17ea" providerId="LiveId" clId="{B88D7D5F-35EC-4A9D-8423-76DF49E6C104}" dt="2021-08-26T12:24:35.157" v="2485" actId="478"/>
          <ac:inkMkLst>
            <pc:docMk/>
            <pc:sldMk cId="2299745289" sldId="337"/>
            <ac:inkMk id="339" creationId="{62C5AEC0-B5E2-46E4-B25E-8628CBEA6168}"/>
          </ac:inkMkLst>
        </pc:inkChg>
        <pc:inkChg chg="del">
          <ac:chgData name="Angelo Ziletti" userId="c78a18fba37b17ea" providerId="LiveId" clId="{B88D7D5F-35EC-4A9D-8423-76DF49E6C104}" dt="2021-08-26T12:24:35.157" v="2485" actId="478"/>
          <ac:inkMkLst>
            <pc:docMk/>
            <pc:sldMk cId="2299745289" sldId="337"/>
            <ac:inkMk id="340" creationId="{E0F22FB9-CE33-47BE-AA9A-DC80E79EA704}"/>
          </ac:inkMkLst>
        </pc:inkChg>
        <pc:inkChg chg="del">
          <ac:chgData name="Angelo Ziletti" userId="c78a18fba37b17ea" providerId="LiveId" clId="{B88D7D5F-35EC-4A9D-8423-76DF49E6C104}" dt="2021-08-26T12:24:35.157" v="2485" actId="478"/>
          <ac:inkMkLst>
            <pc:docMk/>
            <pc:sldMk cId="2299745289" sldId="337"/>
            <ac:inkMk id="341" creationId="{84F100A5-906C-458C-8B9B-CB6DC561210C}"/>
          </ac:inkMkLst>
        </pc:inkChg>
        <pc:inkChg chg="add mod">
          <ac:chgData name="Angelo Ziletti" userId="c78a18fba37b17ea" providerId="LiveId" clId="{B88D7D5F-35EC-4A9D-8423-76DF49E6C104}" dt="2021-08-26T14:17:26.756" v="3121"/>
          <ac:inkMkLst>
            <pc:docMk/>
            <pc:sldMk cId="2299745289" sldId="337"/>
            <ac:inkMk id="356" creationId="{E3AE42A8-0AEC-4176-A8B6-9FD47919D6F9}"/>
          </ac:inkMkLst>
        </pc:inkChg>
        <pc:inkChg chg="add mod">
          <ac:chgData name="Angelo Ziletti" userId="c78a18fba37b17ea" providerId="LiveId" clId="{B88D7D5F-35EC-4A9D-8423-76DF49E6C104}" dt="2021-08-26T14:17:26.756" v="3121"/>
          <ac:inkMkLst>
            <pc:docMk/>
            <pc:sldMk cId="2299745289" sldId="337"/>
            <ac:inkMk id="357" creationId="{8DB99728-0C62-4476-B746-E6D64035DE37}"/>
          </ac:inkMkLst>
        </pc:inkChg>
        <pc:inkChg chg="add mod">
          <ac:chgData name="Angelo Ziletti" userId="c78a18fba37b17ea" providerId="LiveId" clId="{B88D7D5F-35EC-4A9D-8423-76DF49E6C104}" dt="2021-08-26T14:17:26.756" v="3121"/>
          <ac:inkMkLst>
            <pc:docMk/>
            <pc:sldMk cId="2299745289" sldId="337"/>
            <ac:inkMk id="358" creationId="{6C7314F3-A032-4169-9CA2-506493DF5F5E}"/>
          </ac:inkMkLst>
        </pc:inkChg>
        <pc:inkChg chg="add mod">
          <ac:chgData name="Angelo Ziletti" userId="c78a18fba37b17ea" providerId="LiveId" clId="{B88D7D5F-35EC-4A9D-8423-76DF49E6C104}" dt="2021-08-26T14:17:26.756" v="3121"/>
          <ac:inkMkLst>
            <pc:docMk/>
            <pc:sldMk cId="2299745289" sldId="337"/>
            <ac:inkMk id="359" creationId="{7A2346F6-27BE-4CF6-862B-7C4A9CBCE7B9}"/>
          </ac:inkMkLst>
        </pc:inkChg>
        <pc:inkChg chg="add mod">
          <ac:chgData name="Angelo Ziletti" userId="c78a18fba37b17ea" providerId="LiveId" clId="{B88D7D5F-35EC-4A9D-8423-76DF49E6C104}" dt="2021-08-26T14:17:26.756" v="3121"/>
          <ac:inkMkLst>
            <pc:docMk/>
            <pc:sldMk cId="2299745289" sldId="337"/>
            <ac:inkMk id="360" creationId="{ACED4832-9BFB-42AF-8CA3-EE4C820AB5E5}"/>
          </ac:inkMkLst>
        </pc:inkChg>
        <pc:inkChg chg="add mod">
          <ac:chgData name="Angelo Ziletti" userId="c78a18fba37b17ea" providerId="LiveId" clId="{B88D7D5F-35EC-4A9D-8423-76DF49E6C104}" dt="2021-08-26T14:17:26.756" v="3121"/>
          <ac:inkMkLst>
            <pc:docMk/>
            <pc:sldMk cId="2299745289" sldId="337"/>
            <ac:inkMk id="362" creationId="{25314E8C-20F4-461D-B7C8-C8D30D9D09FA}"/>
          </ac:inkMkLst>
        </pc:inkChg>
        <pc:inkChg chg="add mod">
          <ac:chgData name="Angelo Ziletti" userId="c78a18fba37b17ea" providerId="LiveId" clId="{B88D7D5F-35EC-4A9D-8423-76DF49E6C104}" dt="2021-08-26T14:17:26.756" v="3121"/>
          <ac:inkMkLst>
            <pc:docMk/>
            <pc:sldMk cId="2299745289" sldId="337"/>
            <ac:inkMk id="363" creationId="{606B5232-88D6-46ED-A7DB-3AA80DC35C3D}"/>
          </ac:inkMkLst>
        </pc:inkChg>
        <pc:inkChg chg="del">
          <ac:chgData name="Angelo Ziletti" userId="c78a18fba37b17ea" providerId="LiveId" clId="{B88D7D5F-35EC-4A9D-8423-76DF49E6C104}" dt="2021-08-26T12:24:35.157" v="2485" actId="478"/>
          <ac:inkMkLst>
            <pc:docMk/>
            <pc:sldMk cId="2299745289" sldId="337"/>
            <ac:inkMk id="364" creationId="{144336FF-39EB-44EC-8935-4B5DF718C9DC}"/>
          </ac:inkMkLst>
        </pc:inkChg>
        <pc:inkChg chg="add mod">
          <ac:chgData name="Angelo Ziletti" userId="c78a18fba37b17ea" providerId="LiveId" clId="{B88D7D5F-35EC-4A9D-8423-76DF49E6C104}" dt="2021-08-26T14:17:35.239" v="3141"/>
          <ac:inkMkLst>
            <pc:docMk/>
            <pc:sldMk cId="2299745289" sldId="337"/>
            <ac:inkMk id="378" creationId="{A845E8B1-DBAB-44D9-AEC1-2935113186FD}"/>
          </ac:inkMkLst>
        </pc:inkChg>
        <pc:inkChg chg="add mod">
          <ac:chgData name="Angelo Ziletti" userId="c78a18fba37b17ea" providerId="LiveId" clId="{B88D7D5F-35EC-4A9D-8423-76DF49E6C104}" dt="2021-08-26T14:17:35.239" v="3141"/>
          <ac:inkMkLst>
            <pc:docMk/>
            <pc:sldMk cId="2299745289" sldId="337"/>
            <ac:inkMk id="379" creationId="{9F133118-82FE-40A1-9734-D760E671B2CB}"/>
          </ac:inkMkLst>
        </pc:inkChg>
        <pc:inkChg chg="add mod">
          <ac:chgData name="Angelo Ziletti" userId="c78a18fba37b17ea" providerId="LiveId" clId="{B88D7D5F-35EC-4A9D-8423-76DF49E6C104}" dt="2021-08-26T14:17:35.239" v="3141"/>
          <ac:inkMkLst>
            <pc:docMk/>
            <pc:sldMk cId="2299745289" sldId="337"/>
            <ac:inkMk id="380" creationId="{A4EA9B35-0B04-4821-8F45-A01C839B36FB}"/>
          </ac:inkMkLst>
        </pc:inkChg>
        <pc:inkChg chg="add mod">
          <ac:chgData name="Angelo Ziletti" userId="c78a18fba37b17ea" providerId="LiveId" clId="{B88D7D5F-35EC-4A9D-8423-76DF49E6C104}" dt="2021-08-26T14:17:35.239" v="3141"/>
          <ac:inkMkLst>
            <pc:docMk/>
            <pc:sldMk cId="2299745289" sldId="337"/>
            <ac:inkMk id="381" creationId="{3FF35ED2-2E35-47A1-B2A5-6C4EEC2AFED4}"/>
          </ac:inkMkLst>
        </pc:inkChg>
        <pc:inkChg chg="add mod">
          <ac:chgData name="Angelo Ziletti" userId="c78a18fba37b17ea" providerId="LiveId" clId="{B88D7D5F-35EC-4A9D-8423-76DF49E6C104}" dt="2021-08-26T14:17:35.239" v="3141"/>
          <ac:inkMkLst>
            <pc:docMk/>
            <pc:sldMk cId="2299745289" sldId="337"/>
            <ac:inkMk id="382" creationId="{A01C98BD-4C72-45AC-9E19-942D7B7432B3}"/>
          </ac:inkMkLst>
        </pc:inkChg>
        <pc:inkChg chg="add mod">
          <ac:chgData name="Angelo Ziletti" userId="c78a18fba37b17ea" providerId="LiveId" clId="{B88D7D5F-35EC-4A9D-8423-76DF49E6C104}" dt="2021-08-26T14:17:35.239" v="3141"/>
          <ac:inkMkLst>
            <pc:docMk/>
            <pc:sldMk cId="2299745289" sldId="337"/>
            <ac:inkMk id="383" creationId="{B3B4A766-D705-4839-AD21-A4DCF7B5E0D6}"/>
          </ac:inkMkLst>
        </pc:inkChg>
        <pc:inkChg chg="add mod">
          <ac:chgData name="Angelo Ziletti" userId="c78a18fba37b17ea" providerId="LiveId" clId="{B88D7D5F-35EC-4A9D-8423-76DF49E6C104}" dt="2021-08-26T14:05:45.400" v="2717"/>
          <ac:inkMkLst>
            <pc:docMk/>
            <pc:sldMk cId="2299745289" sldId="337"/>
            <ac:inkMk id="448" creationId="{B06B69E3-F13C-4E6D-B321-5F32E993E711}"/>
          </ac:inkMkLst>
        </pc:inkChg>
        <pc:inkChg chg="add mod">
          <ac:chgData name="Angelo Ziletti" userId="c78a18fba37b17ea" providerId="LiveId" clId="{B88D7D5F-35EC-4A9D-8423-76DF49E6C104}" dt="2021-08-26T14:05:45.400" v="2717"/>
          <ac:inkMkLst>
            <pc:docMk/>
            <pc:sldMk cId="2299745289" sldId="337"/>
            <ac:inkMk id="449" creationId="{D09BB6E9-478B-49BE-B4A9-849C5A2DACA3}"/>
          </ac:inkMkLst>
        </pc:inkChg>
        <pc:inkChg chg="add mod">
          <ac:chgData name="Angelo Ziletti" userId="c78a18fba37b17ea" providerId="LiveId" clId="{B88D7D5F-35EC-4A9D-8423-76DF49E6C104}" dt="2021-08-26T14:05:45.400" v="2717"/>
          <ac:inkMkLst>
            <pc:docMk/>
            <pc:sldMk cId="2299745289" sldId="337"/>
            <ac:inkMk id="450" creationId="{2A116DE7-34C9-41B0-96FA-E8AB7A002A4E}"/>
          </ac:inkMkLst>
        </pc:inkChg>
        <pc:inkChg chg="add mod">
          <ac:chgData name="Angelo Ziletti" userId="c78a18fba37b17ea" providerId="LiveId" clId="{B88D7D5F-35EC-4A9D-8423-76DF49E6C104}" dt="2021-08-26T14:05:45.400" v="2717"/>
          <ac:inkMkLst>
            <pc:docMk/>
            <pc:sldMk cId="2299745289" sldId="337"/>
            <ac:inkMk id="451" creationId="{46B5FFD5-A353-4A83-834C-7DC4B83A3E7A}"/>
          </ac:inkMkLst>
        </pc:inkChg>
        <pc:inkChg chg="add mod">
          <ac:chgData name="Angelo Ziletti" userId="c78a18fba37b17ea" providerId="LiveId" clId="{B88D7D5F-35EC-4A9D-8423-76DF49E6C104}" dt="2021-08-26T14:05:45.400" v="2717"/>
          <ac:inkMkLst>
            <pc:docMk/>
            <pc:sldMk cId="2299745289" sldId="337"/>
            <ac:inkMk id="452" creationId="{7CEC3968-C253-4E15-86F7-73F4833F0534}"/>
          </ac:inkMkLst>
        </pc:inkChg>
        <pc:inkChg chg="add mod">
          <ac:chgData name="Angelo Ziletti" userId="c78a18fba37b17ea" providerId="LiveId" clId="{B88D7D5F-35EC-4A9D-8423-76DF49E6C104}" dt="2021-08-26T14:05:45.400" v="2717"/>
          <ac:inkMkLst>
            <pc:docMk/>
            <pc:sldMk cId="2299745289" sldId="337"/>
            <ac:inkMk id="453" creationId="{161C1FC3-36EB-4165-A121-D9BA6FC46195}"/>
          </ac:inkMkLst>
        </pc:inkChg>
        <pc:inkChg chg="add mod">
          <ac:chgData name="Angelo Ziletti" userId="c78a18fba37b17ea" providerId="LiveId" clId="{B88D7D5F-35EC-4A9D-8423-76DF49E6C104}" dt="2021-08-26T14:05:45.400" v="2717"/>
          <ac:inkMkLst>
            <pc:docMk/>
            <pc:sldMk cId="2299745289" sldId="337"/>
            <ac:inkMk id="454" creationId="{D701B2CD-F667-4BC6-BE42-95E17B376D04}"/>
          </ac:inkMkLst>
        </pc:inkChg>
        <pc:inkChg chg="add mod">
          <ac:chgData name="Angelo Ziletti" userId="c78a18fba37b17ea" providerId="LiveId" clId="{B88D7D5F-35EC-4A9D-8423-76DF49E6C104}" dt="2021-08-26T14:05:58.544" v="2721"/>
          <ac:inkMkLst>
            <pc:docMk/>
            <pc:sldMk cId="2299745289" sldId="337"/>
            <ac:inkMk id="456" creationId="{A34E79F9-D76D-4138-9A62-5A1472E8A85C}"/>
          </ac:inkMkLst>
        </pc:inkChg>
        <pc:inkChg chg="add mod">
          <ac:chgData name="Angelo Ziletti" userId="c78a18fba37b17ea" providerId="LiveId" clId="{B88D7D5F-35EC-4A9D-8423-76DF49E6C104}" dt="2021-08-26T14:05:58.544" v="2721"/>
          <ac:inkMkLst>
            <pc:docMk/>
            <pc:sldMk cId="2299745289" sldId="337"/>
            <ac:inkMk id="457" creationId="{9346176F-EAB4-4109-919D-103E396909E2}"/>
          </ac:inkMkLst>
        </pc:inkChg>
        <pc:inkChg chg="add mod">
          <ac:chgData name="Angelo Ziletti" userId="c78a18fba37b17ea" providerId="LiveId" clId="{B88D7D5F-35EC-4A9D-8423-76DF49E6C104}" dt="2021-08-26T14:06:34.928" v="2731"/>
          <ac:inkMkLst>
            <pc:docMk/>
            <pc:sldMk cId="2299745289" sldId="337"/>
            <ac:inkMk id="460" creationId="{A7965FDB-9525-49FB-A4A9-2761D6C2EF34}"/>
          </ac:inkMkLst>
        </pc:inkChg>
        <pc:inkChg chg="add mod">
          <ac:chgData name="Angelo Ziletti" userId="c78a18fba37b17ea" providerId="LiveId" clId="{B88D7D5F-35EC-4A9D-8423-76DF49E6C104}" dt="2021-08-26T14:06:34.928" v="2731"/>
          <ac:inkMkLst>
            <pc:docMk/>
            <pc:sldMk cId="2299745289" sldId="337"/>
            <ac:inkMk id="461" creationId="{5FAA8E4F-414F-4764-A1EC-0AAFA9FE88A0}"/>
          </ac:inkMkLst>
        </pc:inkChg>
        <pc:inkChg chg="add mod">
          <ac:chgData name="Angelo Ziletti" userId="c78a18fba37b17ea" providerId="LiveId" clId="{B88D7D5F-35EC-4A9D-8423-76DF49E6C104}" dt="2021-08-26T14:06:34.928" v="2731"/>
          <ac:inkMkLst>
            <pc:docMk/>
            <pc:sldMk cId="2299745289" sldId="337"/>
            <ac:inkMk id="462" creationId="{EA4051CB-DA62-49A2-8C17-19E9DC624FD8}"/>
          </ac:inkMkLst>
        </pc:inkChg>
        <pc:inkChg chg="add mod">
          <ac:chgData name="Angelo Ziletti" userId="c78a18fba37b17ea" providerId="LiveId" clId="{B88D7D5F-35EC-4A9D-8423-76DF49E6C104}" dt="2021-08-26T14:06:34.928" v="2731"/>
          <ac:inkMkLst>
            <pc:docMk/>
            <pc:sldMk cId="2299745289" sldId="337"/>
            <ac:inkMk id="466" creationId="{F9DEA259-4383-40E1-A6F7-EB5BF4EA56F4}"/>
          </ac:inkMkLst>
        </pc:inkChg>
        <pc:inkChg chg="add mod">
          <ac:chgData name="Angelo Ziletti" userId="c78a18fba37b17ea" providerId="LiveId" clId="{B88D7D5F-35EC-4A9D-8423-76DF49E6C104}" dt="2021-08-26T14:06:41.760" v="2735"/>
          <ac:inkMkLst>
            <pc:docMk/>
            <pc:sldMk cId="2299745289" sldId="337"/>
            <ac:inkMk id="468" creationId="{72B80CD1-11D6-4EA9-A062-30B686009B36}"/>
          </ac:inkMkLst>
        </pc:inkChg>
        <pc:inkChg chg="add mod">
          <ac:chgData name="Angelo Ziletti" userId="c78a18fba37b17ea" providerId="LiveId" clId="{B88D7D5F-35EC-4A9D-8423-76DF49E6C104}" dt="2021-08-26T14:06:41.760" v="2735"/>
          <ac:inkMkLst>
            <pc:docMk/>
            <pc:sldMk cId="2299745289" sldId="337"/>
            <ac:inkMk id="469" creationId="{8B516B6F-EAA8-4AA1-9CD0-5E155490FF3B}"/>
          </ac:inkMkLst>
        </pc:inkChg>
        <pc:inkChg chg="add mod">
          <ac:chgData name="Angelo Ziletti" userId="c78a18fba37b17ea" providerId="LiveId" clId="{B88D7D5F-35EC-4A9D-8423-76DF49E6C104}" dt="2021-08-26T14:06:54.591" v="2757" actId="164"/>
          <ac:inkMkLst>
            <pc:docMk/>
            <pc:sldMk cId="2299745289" sldId="337"/>
            <ac:inkMk id="471" creationId="{73E24E46-D250-4D0E-AA12-50A740ED1643}"/>
          </ac:inkMkLst>
        </pc:inkChg>
        <pc:inkChg chg="add mod">
          <ac:chgData name="Angelo Ziletti" userId="c78a18fba37b17ea" providerId="LiveId" clId="{B88D7D5F-35EC-4A9D-8423-76DF49E6C104}" dt="2021-08-26T14:06:54.591" v="2757" actId="164"/>
          <ac:inkMkLst>
            <pc:docMk/>
            <pc:sldMk cId="2299745289" sldId="337"/>
            <ac:inkMk id="472" creationId="{EA0F361D-5AD4-4BEC-B55F-AC1338A4DA2F}"/>
          </ac:inkMkLst>
        </pc:inkChg>
        <pc:inkChg chg="add mod">
          <ac:chgData name="Angelo Ziletti" userId="c78a18fba37b17ea" providerId="LiveId" clId="{B88D7D5F-35EC-4A9D-8423-76DF49E6C104}" dt="2021-08-26T14:06:50.997" v="2756"/>
          <ac:inkMkLst>
            <pc:docMk/>
            <pc:sldMk cId="2299745289" sldId="337"/>
            <ac:inkMk id="473" creationId="{54C85927-E684-4BA3-B380-C7A0B6652CE2}"/>
          </ac:inkMkLst>
        </pc:inkChg>
        <pc:inkChg chg="add mod">
          <ac:chgData name="Angelo Ziletti" userId="c78a18fba37b17ea" providerId="LiveId" clId="{B88D7D5F-35EC-4A9D-8423-76DF49E6C104}" dt="2021-08-26T14:06:50.997" v="2756"/>
          <ac:inkMkLst>
            <pc:docMk/>
            <pc:sldMk cId="2299745289" sldId="337"/>
            <ac:inkMk id="474" creationId="{FF45C918-2C60-4D11-B705-95AEF354E634}"/>
          </ac:inkMkLst>
        </pc:inkChg>
        <pc:inkChg chg="add mod">
          <ac:chgData name="Angelo Ziletti" userId="c78a18fba37b17ea" providerId="LiveId" clId="{B88D7D5F-35EC-4A9D-8423-76DF49E6C104}" dt="2021-08-26T14:06:50.997" v="2756"/>
          <ac:inkMkLst>
            <pc:docMk/>
            <pc:sldMk cId="2299745289" sldId="337"/>
            <ac:inkMk id="475" creationId="{F3FAD37D-B5F7-4FBC-80F0-8E4DD5B5952F}"/>
          </ac:inkMkLst>
        </pc:inkChg>
        <pc:inkChg chg="add mod">
          <ac:chgData name="Angelo Ziletti" userId="c78a18fba37b17ea" providerId="LiveId" clId="{B88D7D5F-35EC-4A9D-8423-76DF49E6C104}" dt="2021-08-26T14:06:50.997" v="2756"/>
          <ac:inkMkLst>
            <pc:docMk/>
            <pc:sldMk cId="2299745289" sldId="337"/>
            <ac:inkMk id="476" creationId="{823AE912-B5C5-47E3-8F82-E220FCA59CCC}"/>
          </ac:inkMkLst>
        </pc:inkChg>
        <pc:inkChg chg="add mod">
          <ac:chgData name="Angelo Ziletti" userId="c78a18fba37b17ea" providerId="LiveId" clId="{B88D7D5F-35EC-4A9D-8423-76DF49E6C104}" dt="2021-08-26T14:06:50.997" v="2756"/>
          <ac:inkMkLst>
            <pc:docMk/>
            <pc:sldMk cId="2299745289" sldId="337"/>
            <ac:inkMk id="477" creationId="{0B0E0E47-8218-44F1-AE57-67FD969695CD}"/>
          </ac:inkMkLst>
        </pc:inkChg>
        <pc:inkChg chg="add mod">
          <ac:chgData name="Angelo Ziletti" userId="c78a18fba37b17ea" providerId="LiveId" clId="{B88D7D5F-35EC-4A9D-8423-76DF49E6C104}" dt="2021-08-26T14:06:50.997" v="2756"/>
          <ac:inkMkLst>
            <pc:docMk/>
            <pc:sldMk cId="2299745289" sldId="337"/>
            <ac:inkMk id="478" creationId="{22EA98DB-4437-4208-984B-55C558CD806E}"/>
          </ac:inkMkLst>
        </pc:inkChg>
        <pc:inkChg chg="add mod">
          <ac:chgData name="Angelo Ziletti" userId="c78a18fba37b17ea" providerId="LiveId" clId="{B88D7D5F-35EC-4A9D-8423-76DF49E6C104}" dt="2021-08-26T14:06:50.997" v="2756"/>
          <ac:inkMkLst>
            <pc:docMk/>
            <pc:sldMk cId="2299745289" sldId="337"/>
            <ac:inkMk id="479" creationId="{7E95E345-E0B6-4A1A-847D-AE4758813404}"/>
          </ac:inkMkLst>
        </pc:inkChg>
        <pc:inkChg chg="add mod">
          <ac:chgData name="Angelo Ziletti" userId="c78a18fba37b17ea" providerId="LiveId" clId="{B88D7D5F-35EC-4A9D-8423-76DF49E6C104}" dt="2021-08-26T14:06:50.997" v="2756"/>
          <ac:inkMkLst>
            <pc:docMk/>
            <pc:sldMk cId="2299745289" sldId="337"/>
            <ac:inkMk id="480" creationId="{B4F59B35-273A-437C-8642-C2AFBA43B1DE}"/>
          </ac:inkMkLst>
        </pc:inkChg>
        <pc:inkChg chg="add mod">
          <ac:chgData name="Angelo Ziletti" userId="c78a18fba37b17ea" providerId="LiveId" clId="{B88D7D5F-35EC-4A9D-8423-76DF49E6C104}" dt="2021-08-26T14:06:50.997" v="2756"/>
          <ac:inkMkLst>
            <pc:docMk/>
            <pc:sldMk cId="2299745289" sldId="337"/>
            <ac:inkMk id="481" creationId="{A9EC9A2B-561C-48B8-9B33-A89220FE267C}"/>
          </ac:inkMkLst>
        </pc:inkChg>
        <pc:inkChg chg="add mod">
          <ac:chgData name="Angelo Ziletti" userId="c78a18fba37b17ea" providerId="LiveId" clId="{B88D7D5F-35EC-4A9D-8423-76DF49E6C104}" dt="2021-08-26T14:06:50.997" v="2756"/>
          <ac:inkMkLst>
            <pc:docMk/>
            <pc:sldMk cId="2299745289" sldId="337"/>
            <ac:inkMk id="482" creationId="{EFA43338-D5E8-4AF2-AAF7-A38F6FA4003C}"/>
          </ac:inkMkLst>
        </pc:inkChg>
        <pc:inkChg chg="add mod">
          <ac:chgData name="Angelo Ziletti" userId="c78a18fba37b17ea" providerId="LiveId" clId="{B88D7D5F-35EC-4A9D-8423-76DF49E6C104}" dt="2021-08-26T14:06:50.997" v="2756"/>
          <ac:inkMkLst>
            <pc:docMk/>
            <pc:sldMk cId="2299745289" sldId="337"/>
            <ac:inkMk id="483" creationId="{8A14C63C-728D-421F-BBBB-CD276CB7C377}"/>
          </ac:inkMkLst>
        </pc:inkChg>
        <pc:inkChg chg="add mod">
          <ac:chgData name="Angelo Ziletti" userId="c78a18fba37b17ea" providerId="LiveId" clId="{B88D7D5F-35EC-4A9D-8423-76DF49E6C104}" dt="2021-08-26T14:06:50.997" v="2756"/>
          <ac:inkMkLst>
            <pc:docMk/>
            <pc:sldMk cId="2299745289" sldId="337"/>
            <ac:inkMk id="484" creationId="{E3EF58B9-92C7-4A29-94DF-83DA180F60A2}"/>
          </ac:inkMkLst>
        </pc:inkChg>
        <pc:inkChg chg="add mod">
          <ac:chgData name="Angelo Ziletti" userId="c78a18fba37b17ea" providerId="LiveId" clId="{B88D7D5F-35EC-4A9D-8423-76DF49E6C104}" dt="2021-08-26T14:06:50.997" v="2756"/>
          <ac:inkMkLst>
            <pc:docMk/>
            <pc:sldMk cId="2299745289" sldId="337"/>
            <ac:inkMk id="485" creationId="{BB281D38-3FA7-4157-ADBE-18F1FB80C217}"/>
          </ac:inkMkLst>
        </pc:inkChg>
        <pc:inkChg chg="add mod">
          <ac:chgData name="Angelo Ziletti" userId="c78a18fba37b17ea" providerId="LiveId" clId="{B88D7D5F-35EC-4A9D-8423-76DF49E6C104}" dt="2021-08-26T14:06:50.997" v="2756"/>
          <ac:inkMkLst>
            <pc:docMk/>
            <pc:sldMk cId="2299745289" sldId="337"/>
            <ac:inkMk id="486" creationId="{95722548-4AA8-455B-85D4-1B3B7145E02C}"/>
          </ac:inkMkLst>
        </pc:inkChg>
        <pc:inkChg chg="add mod">
          <ac:chgData name="Angelo Ziletti" userId="c78a18fba37b17ea" providerId="LiveId" clId="{B88D7D5F-35EC-4A9D-8423-76DF49E6C104}" dt="2021-08-26T14:06:50.997" v="2756"/>
          <ac:inkMkLst>
            <pc:docMk/>
            <pc:sldMk cId="2299745289" sldId="337"/>
            <ac:inkMk id="487" creationId="{17B7A729-CA88-4C42-935C-7E5C6C6DC64F}"/>
          </ac:inkMkLst>
        </pc:inkChg>
        <pc:inkChg chg="add mod">
          <ac:chgData name="Angelo Ziletti" userId="c78a18fba37b17ea" providerId="LiveId" clId="{B88D7D5F-35EC-4A9D-8423-76DF49E6C104}" dt="2021-08-26T14:06:50.997" v="2756"/>
          <ac:inkMkLst>
            <pc:docMk/>
            <pc:sldMk cId="2299745289" sldId="337"/>
            <ac:inkMk id="488" creationId="{CBE2FCE8-D7B1-4BE7-9D13-27B7D2D76CCB}"/>
          </ac:inkMkLst>
        </pc:inkChg>
        <pc:inkChg chg="add mod">
          <ac:chgData name="Angelo Ziletti" userId="c78a18fba37b17ea" providerId="LiveId" clId="{B88D7D5F-35EC-4A9D-8423-76DF49E6C104}" dt="2021-08-26T14:06:50.997" v="2756"/>
          <ac:inkMkLst>
            <pc:docMk/>
            <pc:sldMk cId="2299745289" sldId="337"/>
            <ac:inkMk id="489" creationId="{FC232D49-06FF-4798-A871-D05E92CEE0DD}"/>
          </ac:inkMkLst>
        </pc:inkChg>
        <pc:inkChg chg="add mod">
          <ac:chgData name="Angelo Ziletti" userId="c78a18fba37b17ea" providerId="LiveId" clId="{B88D7D5F-35EC-4A9D-8423-76DF49E6C104}" dt="2021-08-26T14:06:50.997" v="2756"/>
          <ac:inkMkLst>
            <pc:docMk/>
            <pc:sldMk cId="2299745289" sldId="337"/>
            <ac:inkMk id="490" creationId="{4D0A7A0C-A4D1-474B-AAFA-3D9098990B73}"/>
          </ac:inkMkLst>
        </pc:inkChg>
        <pc:inkChg chg="add mod">
          <ac:chgData name="Angelo Ziletti" userId="c78a18fba37b17ea" providerId="LiveId" clId="{B88D7D5F-35EC-4A9D-8423-76DF49E6C104}" dt="2021-08-26T14:07:20.629" v="2769"/>
          <ac:inkMkLst>
            <pc:docMk/>
            <pc:sldMk cId="2299745289" sldId="337"/>
            <ac:inkMk id="494" creationId="{657D8FBB-8EA1-4865-90A4-DED1F82B8A27}"/>
          </ac:inkMkLst>
        </pc:inkChg>
        <pc:inkChg chg="add mod">
          <ac:chgData name="Angelo Ziletti" userId="c78a18fba37b17ea" providerId="LiveId" clId="{B88D7D5F-35EC-4A9D-8423-76DF49E6C104}" dt="2021-08-26T14:07:20.629" v="2769"/>
          <ac:inkMkLst>
            <pc:docMk/>
            <pc:sldMk cId="2299745289" sldId="337"/>
            <ac:inkMk id="495" creationId="{E9701FDD-5742-411E-B844-273F2D83D989}"/>
          </ac:inkMkLst>
        </pc:inkChg>
        <pc:inkChg chg="add mod">
          <ac:chgData name="Angelo Ziletti" userId="c78a18fba37b17ea" providerId="LiveId" clId="{B88D7D5F-35EC-4A9D-8423-76DF49E6C104}" dt="2021-08-26T14:07:20.629" v="2769"/>
          <ac:inkMkLst>
            <pc:docMk/>
            <pc:sldMk cId="2299745289" sldId="337"/>
            <ac:inkMk id="496" creationId="{2CCA8E26-8985-428D-A5AF-F6D63EE44285}"/>
          </ac:inkMkLst>
        </pc:inkChg>
        <pc:inkChg chg="add mod">
          <ac:chgData name="Angelo Ziletti" userId="c78a18fba37b17ea" providerId="LiveId" clId="{B88D7D5F-35EC-4A9D-8423-76DF49E6C104}" dt="2021-08-26T14:07:20.629" v="2769"/>
          <ac:inkMkLst>
            <pc:docMk/>
            <pc:sldMk cId="2299745289" sldId="337"/>
            <ac:inkMk id="497" creationId="{8D2DD4DA-7343-4547-8C3A-69E1DB19312B}"/>
          </ac:inkMkLst>
        </pc:inkChg>
        <pc:inkChg chg="add mod">
          <ac:chgData name="Angelo Ziletti" userId="c78a18fba37b17ea" providerId="LiveId" clId="{B88D7D5F-35EC-4A9D-8423-76DF49E6C104}" dt="2021-08-26T14:07:20.629" v="2769"/>
          <ac:inkMkLst>
            <pc:docMk/>
            <pc:sldMk cId="2299745289" sldId="337"/>
            <ac:inkMk id="498" creationId="{AFA23667-6901-491A-82A8-DEC2529B9388}"/>
          </ac:inkMkLst>
        </pc:inkChg>
        <pc:inkChg chg="add mod">
          <ac:chgData name="Angelo Ziletti" userId="c78a18fba37b17ea" providerId="LiveId" clId="{B88D7D5F-35EC-4A9D-8423-76DF49E6C104}" dt="2021-08-26T14:07:20.629" v="2769"/>
          <ac:inkMkLst>
            <pc:docMk/>
            <pc:sldMk cId="2299745289" sldId="337"/>
            <ac:inkMk id="499" creationId="{98D12A6E-897B-49DC-B9D8-CB0CD01AE7B0}"/>
          </ac:inkMkLst>
        </pc:inkChg>
        <pc:inkChg chg="add mod">
          <ac:chgData name="Angelo Ziletti" userId="c78a18fba37b17ea" providerId="LiveId" clId="{B88D7D5F-35EC-4A9D-8423-76DF49E6C104}" dt="2021-08-26T14:07:20.629" v="2769"/>
          <ac:inkMkLst>
            <pc:docMk/>
            <pc:sldMk cId="2299745289" sldId="337"/>
            <ac:inkMk id="500" creationId="{9C51B0C1-CA9A-4152-84CE-2C8024ADCE12}"/>
          </ac:inkMkLst>
        </pc:inkChg>
        <pc:inkChg chg="add mod">
          <ac:chgData name="Angelo Ziletti" userId="c78a18fba37b17ea" providerId="LiveId" clId="{B88D7D5F-35EC-4A9D-8423-76DF49E6C104}" dt="2021-08-26T14:08:18.018" v="2829"/>
          <ac:inkMkLst>
            <pc:docMk/>
            <pc:sldMk cId="2299745289" sldId="337"/>
            <ac:inkMk id="519" creationId="{21215893-326E-4558-94D3-42E26D4B4393}"/>
          </ac:inkMkLst>
        </pc:inkChg>
        <pc:inkChg chg="add mod">
          <ac:chgData name="Angelo Ziletti" userId="c78a18fba37b17ea" providerId="LiveId" clId="{B88D7D5F-35EC-4A9D-8423-76DF49E6C104}" dt="2021-08-26T14:08:18.018" v="2829"/>
          <ac:inkMkLst>
            <pc:docMk/>
            <pc:sldMk cId="2299745289" sldId="337"/>
            <ac:inkMk id="520" creationId="{6942701C-4839-4DE0-9C4F-D6AB50745DFA}"/>
          </ac:inkMkLst>
        </pc:inkChg>
        <pc:inkChg chg="add mod">
          <ac:chgData name="Angelo Ziletti" userId="c78a18fba37b17ea" providerId="LiveId" clId="{B88D7D5F-35EC-4A9D-8423-76DF49E6C104}" dt="2021-08-26T14:08:18.018" v="2829"/>
          <ac:inkMkLst>
            <pc:docMk/>
            <pc:sldMk cId="2299745289" sldId="337"/>
            <ac:inkMk id="521" creationId="{5A6A523F-AE90-4F9A-BEE1-A1D23A799381}"/>
          </ac:inkMkLst>
        </pc:inkChg>
        <pc:inkChg chg="add mod">
          <ac:chgData name="Angelo Ziletti" userId="c78a18fba37b17ea" providerId="LiveId" clId="{B88D7D5F-35EC-4A9D-8423-76DF49E6C104}" dt="2021-08-26T14:08:18.018" v="2829"/>
          <ac:inkMkLst>
            <pc:docMk/>
            <pc:sldMk cId="2299745289" sldId="337"/>
            <ac:inkMk id="522" creationId="{4DCA40F1-6A75-4294-A6CE-BF259D3F98C7}"/>
          </ac:inkMkLst>
        </pc:inkChg>
        <pc:inkChg chg="add mod">
          <ac:chgData name="Angelo Ziletti" userId="c78a18fba37b17ea" providerId="LiveId" clId="{B88D7D5F-35EC-4A9D-8423-76DF49E6C104}" dt="2021-08-26T14:08:18.018" v="2829"/>
          <ac:inkMkLst>
            <pc:docMk/>
            <pc:sldMk cId="2299745289" sldId="337"/>
            <ac:inkMk id="523" creationId="{DAC44910-5C88-466A-A5DD-B429B55AEBC6}"/>
          </ac:inkMkLst>
        </pc:inkChg>
        <pc:inkChg chg="add mod">
          <ac:chgData name="Angelo Ziletti" userId="c78a18fba37b17ea" providerId="LiveId" clId="{B88D7D5F-35EC-4A9D-8423-76DF49E6C104}" dt="2021-08-26T14:08:28.017" v="2831" actId="164"/>
          <ac:inkMkLst>
            <pc:docMk/>
            <pc:sldMk cId="2299745289" sldId="337"/>
            <ac:inkMk id="525" creationId="{CF701D48-1CEE-4851-BE7E-0A7CEF368ACF}"/>
          </ac:inkMkLst>
        </pc:inkChg>
        <pc:inkChg chg="add mod">
          <ac:chgData name="Angelo Ziletti" userId="c78a18fba37b17ea" providerId="LiveId" clId="{B88D7D5F-35EC-4A9D-8423-76DF49E6C104}" dt="2021-08-26T14:09:21.091" v="2842"/>
          <ac:inkMkLst>
            <pc:docMk/>
            <pc:sldMk cId="2299745289" sldId="337"/>
            <ac:inkMk id="527" creationId="{1699C3F7-92CA-4443-AEDB-C922A88FD307}"/>
          </ac:inkMkLst>
        </pc:inkChg>
        <pc:inkChg chg="add mod">
          <ac:chgData name="Angelo Ziletti" userId="c78a18fba37b17ea" providerId="LiveId" clId="{B88D7D5F-35EC-4A9D-8423-76DF49E6C104}" dt="2021-08-26T14:09:21.091" v="2842"/>
          <ac:inkMkLst>
            <pc:docMk/>
            <pc:sldMk cId="2299745289" sldId="337"/>
            <ac:inkMk id="528" creationId="{530AB3C0-9D67-4707-9BA9-09D9B8EA721B}"/>
          </ac:inkMkLst>
        </pc:inkChg>
        <pc:inkChg chg="add mod">
          <ac:chgData name="Angelo Ziletti" userId="c78a18fba37b17ea" providerId="LiveId" clId="{B88D7D5F-35EC-4A9D-8423-76DF49E6C104}" dt="2021-08-26T14:09:21.091" v="2842"/>
          <ac:inkMkLst>
            <pc:docMk/>
            <pc:sldMk cId="2299745289" sldId="337"/>
            <ac:inkMk id="529" creationId="{02AECC29-5AD5-4EE5-90D7-DBC451D8F7FF}"/>
          </ac:inkMkLst>
        </pc:inkChg>
        <pc:inkChg chg="add mod">
          <ac:chgData name="Angelo Ziletti" userId="c78a18fba37b17ea" providerId="LiveId" clId="{B88D7D5F-35EC-4A9D-8423-76DF49E6C104}" dt="2021-08-26T14:09:21.091" v="2842"/>
          <ac:inkMkLst>
            <pc:docMk/>
            <pc:sldMk cId="2299745289" sldId="337"/>
            <ac:inkMk id="530" creationId="{1FBFBB60-9974-4412-8FFB-107C71D73D2B}"/>
          </ac:inkMkLst>
        </pc:inkChg>
        <pc:inkChg chg="add mod">
          <ac:chgData name="Angelo Ziletti" userId="c78a18fba37b17ea" providerId="LiveId" clId="{B88D7D5F-35EC-4A9D-8423-76DF49E6C104}" dt="2021-08-26T14:09:21.091" v="2842"/>
          <ac:inkMkLst>
            <pc:docMk/>
            <pc:sldMk cId="2299745289" sldId="337"/>
            <ac:inkMk id="531" creationId="{B7241D75-12B8-4A8F-BE92-D3F6C39182B1}"/>
          </ac:inkMkLst>
        </pc:inkChg>
        <pc:inkChg chg="add mod">
          <ac:chgData name="Angelo Ziletti" userId="c78a18fba37b17ea" providerId="LiveId" clId="{B88D7D5F-35EC-4A9D-8423-76DF49E6C104}" dt="2021-08-26T14:09:21.091" v="2842"/>
          <ac:inkMkLst>
            <pc:docMk/>
            <pc:sldMk cId="2299745289" sldId="337"/>
            <ac:inkMk id="532" creationId="{B31B5E07-4153-4FC2-8DA5-63B944D08BD4}"/>
          </ac:inkMkLst>
        </pc:inkChg>
        <pc:inkChg chg="add mod">
          <ac:chgData name="Angelo Ziletti" userId="c78a18fba37b17ea" providerId="LiveId" clId="{B88D7D5F-35EC-4A9D-8423-76DF49E6C104}" dt="2021-08-26T14:09:21.091" v="2842"/>
          <ac:inkMkLst>
            <pc:docMk/>
            <pc:sldMk cId="2299745289" sldId="337"/>
            <ac:inkMk id="533" creationId="{0F9F19B2-A5E1-4D04-B0AE-177D747008D2}"/>
          </ac:inkMkLst>
        </pc:inkChg>
        <pc:inkChg chg="add mod">
          <ac:chgData name="Angelo Ziletti" userId="c78a18fba37b17ea" providerId="LiveId" clId="{B88D7D5F-35EC-4A9D-8423-76DF49E6C104}" dt="2021-08-26T14:09:21.091" v="2842"/>
          <ac:inkMkLst>
            <pc:docMk/>
            <pc:sldMk cId="2299745289" sldId="337"/>
            <ac:inkMk id="534" creationId="{D75E8F0B-E40B-4A6E-BDDD-D1335B357153}"/>
          </ac:inkMkLst>
        </pc:inkChg>
        <pc:inkChg chg="add mod">
          <ac:chgData name="Angelo Ziletti" userId="c78a18fba37b17ea" providerId="LiveId" clId="{B88D7D5F-35EC-4A9D-8423-76DF49E6C104}" dt="2021-08-26T14:09:21.091" v="2842"/>
          <ac:inkMkLst>
            <pc:docMk/>
            <pc:sldMk cId="2299745289" sldId="337"/>
            <ac:inkMk id="535" creationId="{49BD15F0-BBFC-44EC-82B0-091D0E225C14}"/>
          </ac:inkMkLst>
        </pc:inkChg>
        <pc:inkChg chg="add mod">
          <ac:chgData name="Angelo Ziletti" userId="c78a18fba37b17ea" providerId="LiveId" clId="{B88D7D5F-35EC-4A9D-8423-76DF49E6C104}" dt="2021-08-26T14:09:30.396" v="2854"/>
          <ac:inkMkLst>
            <pc:docMk/>
            <pc:sldMk cId="2299745289" sldId="337"/>
            <ac:inkMk id="537" creationId="{6457446B-B32D-4240-ABF1-975838CDD5FC}"/>
          </ac:inkMkLst>
        </pc:inkChg>
        <pc:inkChg chg="add mod">
          <ac:chgData name="Angelo Ziletti" userId="c78a18fba37b17ea" providerId="LiveId" clId="{B88D7D5F-35EC-4A9D-8423-76DF49E6C104}" dt="2021-08-26T14:09:30.396" v="2854"/>
          <ac:inkMkLst>
            <pc:docMk/>
            <pc:sldMk cId="2299745289" sldId="337"/>
            <ac:inkMk id="538" creationId="{10EDC3E0-3C24-4EB5-BE67-DC9414401601}"/>
          </ac:inkMkLst>
        </pc:inkChg>
        <pc:inkChg chg="del">
          <ac:chgData name="Angelo Ziletti" userId="c78a18fba37b17ea" providerId="LiveId" clId="{B88D7D5F-35EC-4A9D-8423-76DF49E6C104}" dt="2021-08-26T14:19:03.176" v="3200" actId="478"/>
          <ac:inkMkLst>
            <pc:docMk/>
            <pc:sldMk cId="2299745289" sldId="337"/>
            <ac:inkMk id="539" creationId="{DD7D050F-DB52-469C-BE8D-8438219B42A0}"/>
          </ac:inkMkLst>
        </pc:inkChg>
        <pc:inkChg chg="add mod">
          <ac:chgData name="Angelo Ziletti" userId="c78a18fba37b17ea" providerId="LiveId" clId="{B88D7D5F-35EC-4A9D-8423-76DF49E6C104}" dt="2021-08-26T14:09:30.396" v="2854"/>
          <ac:inkMkLst>
            <pc:docMk/>
            <pc:sldMk cId="2299745289" sldId="337"/>
            <ac:inkMk id="544" creationId="{60186FBE-EB98-454E-B766-2D237F901FF1}"/>
          </ac:inkMkLst>
        </pc:inkChg>
        <pc:inkChg chg="add mod">
          <ac:chgData name="Angelo Ziletti" userId="c78a18fba37b17ea" providerId="LiveId" clId="{B88D7D5F-35EC-4A9D-8423-76DF49E6C104}" dt="2021-08-26T14:09:30.396" v="2854"/>
          <ac:inkMkLst>
            <pc:docMk/>
            <pc:sldMk cId="2299745289" sldId="337"/>
            <ac:inkMk id="553" creationId="{DD384F03-F07E-4A69-98BE-53CEFC482280}"/>
          </ac:inkMkLst>
        </pc:inkChg>
        <pc:inkChg chg="add mod">
          <ac:chgData name="Angelo Ziletti" userId="c78a18fba37b17ea" providerId="LiveId" clId="{B88D7D5F-35EC-4A9D-8423-76DF49E6C104}" dt="2021-08-26T14:09:30.396" v="2854"/>
          <ac:inkMkLst>
            <pc:docMk/>
            <pc:sldMk cId="2299745289" sldId="337"/>
            <ac:inkMk id="554" creationId="{16F57B6F-E907-4D3A-9B2D-2E1CD99BEF05}"/>
          </ac:inkMkLst>
        </pc:inkChg>
        <pc:inkChg chg="add mod">
          <ac:chgData name="Angelo Ziletti" userId="c78a18fba37b17ea" providerId="LiveId" clId="{B88D7D5F-35EC-4A9D-8423-76DF49E6C104}" dt="2021-08-26T14:09:30.396" v="2854"/>
          <ac:inkMkLst>
            <pc:docMk/>
            <pc:sldMk cId="2299745289" sldId="337"/>
            <ac:inkMk id="555" creationId="{AEE465CD-C32D-42E0-9471-F83825B330FB}"/>
          </ac:inkMkLst>
        </pc:inkChg>
        <pc:inkChg chg="add mod">
          <ac:chgData name="Angelo Ziletti" userId="c78a18fba37b17ea" providerId="LiveId" clId="{B88D7D5F-35EC-4A9D-8423-76DF49E6C104}" dt="2021-08-26T14:09:30.396" v="2854"/>
          <ac:inkMkLst>
            <pc:docMk/>
            <pc:sldMk cId="2299745289" sldId="337"/>
            <ac:inkMk id="556" creationId="{249A5052-E995-4450-8FE1-6169DDA63AF1}"/>
          </ac:inkMkLst>
        </pc:inkChg>
        <pc:inkChg chg="add mod">
          <ac:chgData name="Angelo Ziletti" userId="c78a18fba37b17ea" providerId="LiveId" clId="{B88D7D5F-35EC-4A9D-8423-76DF49E6C104}" dt="2021-08-26T14:09:30.396" v="2854"/>
          <ac:inkMkLst>
            <pc:docMk/>
            <pc:sldMk cId="2299745289" sldId="337"/>
            <ac:inkMk id="557" creationId="{CE238C45-AC9A-4B7B-A25E-B6E31041F778}"/>
          </ac:inkMkLst>
        </pc:inkChg>
        <pc:inkChg chg="add mod">
          <ac:chgData name="Angelo Ziletti" userId="c78a18fba37b17ea" providerId="LiveId" clId="{B88D7D5F-35EC-4A9D-8423-76DF49E6C104}" dt="2021-08-26T14:09:30.396" v="2854"/>
          <ac:inkMkLst>
            <pc:docMk/>
            <pc:sldMk cId="2299745289" sldId="337"/>
            <ac:inkMk id="558" creationId="{3EC2A92A-1F1D-4782-99B2-23322A7CC603}"/>
          </ac:inkMkLst>
        </pc:inkChg>
        <pc:inkChg chg="add mod">
          <ac:chgData name="Angelo Ziletti" userId="c78a18fba37b17ea" providerId="LiveId" clId="{B88D7D5F-35EC-4A9D-8423-76DF49E6C104}" dt="2021-08-26T14:09:30.396" v="2854"/>
          <ac:inkMkLst>
            <pc:docMk/>
            <pc:sldMk cId="2299745289" sldId="337"/>
            <ac:inkMk id="559" creationId="{B9F508CF-1A59-41CC-8931-E8AAE3F1B8EC}"/>
          </ac:inkMkLst>
        </pc:inkChg>
        <pc:inkChg chg="add mod">
          <ac:chgData name="Angelo Ziletti" userId="c78a18fba37b17ea" providerId="LiveId" clId="{B88D7D5F-35EC-4A9D-8423-76DF49E6C104}" dt="2021-08-26T14:09:36.625" v="2868"/>
          <ac:inkMkLst>
            <pc:docMk/>
            <pc:sldMk cId="2299745289" sldId="337"/>
            <ac:inkMk id="561" creationId="{F70CD7F3-ECE2-4124-81F8-F5B6F38848A2}"/>
          </ac:inkMkLst>
        </pc:inkChg>
        <pc:inkChg chg="add mod">
          <ac:chgData name="Angelo Ziletti" userId="c78a18fba37b17ea" providerId="LiveId" clId="{B88D7D5F-35EC-4A9D-8423-76DF49E6C104}" dt="2021-08-26T14:09:36.625" v="2868"/>
          <ac:inkMkLst>
            <pc:docMk/>
            <pc:sldMk cId="2299745289" sldId="337"/>
            <ac:inkMk id="562" creationId="{5DD8319C-A6BA-4151-852C-E82A7B556099}"/>
          </ac:inkMkLst>
        </pc:inkChg>
        <pc:inkChg chg="add mod">
          <ac:chgData name="Angelo Ziletti" userId="c78a18fba37b17ea" providerId="LiveId" clId="{B88D7D5F-35EC-4A9D-8423-76DF49E6C104}" dt="2021-08-26T14:09:36.625" v="2868"/>
          <ac:inkMkLst>
            <pc:docMk/>
            <pc:sldMk cId="2299745289" sldId="337"/>
            <ac:inkMk id="563" creationId="{6755F005-F858-4BA9-ABFF-11888B44929D}"/>
          </ac:inkMkLst>
        </pc:inkChg>
        <pc:inkChg chg="add mod">
          <ac:chgData name="Angelo Ziletti" userId="c78a18fba37b17ea" providerId="LiveId" clId="{B88D7D5F-35EC-4A9D-8423-76DF49E6C104}" dt="2021-08-26T14:09:36.625" v="2868"/>
          <ac:inkMkLst>
            <pc:docMk/>
            <pc:sldMk cId="2299745289" sldId="337"/>
            <ac:inkMk id="564" creationId="{F6D09B56-17D1-446D-94D6-5888E45E307E}"/>
          </ac:inkMkLst>
        </pc:inkChg>
        <pc:inkChg chg="add mod">
          <ac:chgData name="Angelo Ziletti" userId="c78a18fba37b17ea" providerId="LiveId" clId="{B88D7D5F-35EC-4A9D-8423-76DF49E6C104}" dt="2021-08-26T14:09:36.625" v="2868"/>
          <ac:inkMkLst>
            <pc:docMk/>
            <pc:sldMk cId="2299745289" sldId="337"/>
            <ac:inkMk id="565" creationId="{C901325C-6E4F-4650-8F8E-291DF6AC73CE}"/>
          </ac:inkMkLst>
        </pc:inkChg>
        <pc:inkChg chg="add mod">
          <ac:chgData name="Angelo Ziletti" userId="c78a18fba37b17ea" providerId="LiveId" clId="{B88D7D5F-35EC-4A9D-8423-76DF49E6C104}" dt="2021-08-26T14:10:45.346" v="2927"/>
          <ac:inkMkLst>
            <pc:docMk/>
            <pc:sldMk cId="2299745289" sldId="337"/>
            <ac:inkMk id="587" creationId="{A600FD93-9994-4A9A-B80F-3B4CDBF3E6D8}"/>
          </ac:inkMkLst>
        </pc:inkChg>
        <pc:inkChg chg="add mod">
          <ac:chgData name="Angelo Ziletti" userId="c78a18fba37b17ea" providerId="LiveId" clId="{B88D7D5F-35EC-4A9D-8423-76DF49E6C104}" dt="2021-08-26T14:10:45.346" v="2927"/>
          <ac:inkMkLst>
            <pc:docMk/>
            <pc:sldMk cId="2299745289" sldId="337"/>
            <ac:inkMk id="588" creationId="{93FC8FBF-7BC7-4549-BE48-FBEF9B9E6022}"/>
          </ac:inkMkLst>
        </pc:inkChg>
        <pc:inkChg chg="add mod">
          <ac:chgData name="Angelo Ziletti" userId="c78a18fba37b17ea" providerId="LiveId" clId="{B88D7D5F-35EC-4A9D-8423-76DF49E6C104}" dt="2021-08-26T14:10:45.346" v="2927"/>
          <ac:inkMkLst>
            <pc:docMk/>
            <pc:sldMk cId="2299745289" sldId="337"/>
            <ac:inkMk id="589" creationId="{7861DDF3-6D53-4913-902C-BA7BE49B33EE}"/>
          </ac:inkMkLst>
        </pc:inkChg>
        <pc:inkChg chg="add mod">
          <ac:chgData name="Angelo Ziletti" userId="c78a18fba37b17ea" providerId="LiveId" clId="{B88D7D5F-35EC-4A9D-8423-76DF49E6C104}" dt="2021-08-26T14:10:45.346" v="2927"/>
          <ac:inkMkLst>
            <pc:docMk/>
            <pc:sldMk cId="2299745289" sldId="337"/>
            <ac:inkMk id="590" creationId="{998FF56E-9BA8-42B6-B8D5-D82951F08185}"/>
          </ac:inkMkLst>
        </pc:inkChg>
        <pc:inkChg chg="add mod">
          <ac:chgData name="Angelo Ziletti" userId="c78a18fba37b17ea" providerId="LiveId" clId="{B88D7D5F-35EC-4A9D-8423-76DF49E6C104}" dt="2021-08-26T14:11:02.588" v="2932" actId="164"/>
          <ac:inkMkLst>
            <pc:docMk/>
            <pc:sldMk cId="2299745289" sldId="337"/>
            <ac:inkMk id="592" creationId="{7B84DFDF-6B10-4171-90D4-F55ACF7F3953}"/>
          </ac:inkMkLst>
        </pc:inkChg>
        <pc:inkChg chg="add mod">
          <ac:chgData name="Angelo Ziletti" userId="c78a18fba37b17ea" providerId="LiveId" clId="{B88D7D5F-35EC-4A9D-8423-76DF49E6C104}" dt="2021-08-26T14:11:02.588" v="2932" actId="164"/>
          <ac:inkMkLst>
            <pc:docMk/>
            <pc:sldMk cId="2299745289" sldId="337"/>
            <ac:inkMk id="593" creationId="{CA3AF31F-D61A-4BA0-81D8-90AEC507AF07}"/>
          </ac:inkMkLst>
        </pc:inkChg>
        <pc:inkChg chg="add mod">
          <ac:chgData name="Angelo Ziletti" userId="c78a18fba37b17ea" providerId="LiveId" clId="{B88D7D5F-35EC-4A9D-8423-76DF49E6C104}" dt="2021-08-26T14:13:26.133" v="2947"/>
          <ac:inkMkLst>
            <pc:docMk/>
            <pc:sldMk cId="2299745289" sldId="337"/>
            <ac:inkMk id="595" creationId="{D0B0BBDD-A2F1-4BFC-925B-AF7F76172E7F}"/>
          </ac:inkMkLst>
        </pc:inkChg>
        <pc:inkChg chg="add mod">
          <ac:chgData name="Angelo Ziletti" userId="c78a18fba37b17ea" providerId="LiveId" clId="{B88D7D5F-35EC-4A9D-8423-76DF49E6C104}" dt="2021-08-26T14:13:26.133" v="2947"/>
          <ac:inkMkLst>
            <pc:docMk/>
            <pc:sldMk cId="2299745289" sldId="337"/>
            <ac:inkMk id="596" creationId="{E779C941-4747-4781-A7A5-9F5C00A61877}"/>
          </ac:inkMkLst>
        </pc:inkChg>
        <pc:inkChg chg="add mod">
          <ac:chgData name="Angelo Ziletti" userId="c78a18fba37b17ea" providerId="LiveId" clId="{B88D7D5F-35EC-4A9D-8423-76DF49E6C104}" dt="2021-08-26T14:13:26.133" v="2947"/>
          <ac:inkMkLst>
            <pc:docMk/>
            <pc:sldMk cId="2299745289" sldId="337"/>
            <ac:inkMk id="597" creationId="{CFEC4E8A-D637-42A8-9EBC-1DF0439A620F}"/>
          </ac:inkMkLst>
        </pc:inkChg>
        <pc:inkChg chg="add mod">
          <ac:chgData name="Angelo Ziletti" userId="c78a18fba37b17ea" providerId="LiveId" clId="{B88D7D5F-35EC-4A9D-8423-76DF49E6C104}" dt="2021-08-26T14:13:26.133" v="2947"/>
          <ac:inkMkLst>
            <pc:docMk/>
            <pc:sldMk cId="2299745289" sldId="337"/>
            <ac:inkMk id="598" creationId="{A0ACBA7E-9FEB-446E-A0A5-DF20C1E41002}"/>
          </ac:inkMkLst>
        </pc:inkChg>
        <pc:inkChg chg="add mod">
          <ac:chgData name="Angelo Ziletti" userId="c78a18fba37b17ea" providerId="LiveId" clId="{B88D7D5F-35EC-4A9D-8423-76DF49E6C104}" dt="2021-08-26T14:13:26.133" v="2947"/>
          <ac:inkMkLst>
            <pc:docMk/>
            <pc:sldMk cId="2299745289" sldId="337"/>
            <ac:inkMk id="599" creationId="{D763F550-AFB4-4274-932D-B849D2AC53F3}"/>
          </ac:inkMkLst>
        </pc:inkChg>
        <pc:inkChg chg="add mod">
          <ac:chgData name="Angelo Ziletti" userId="c78a18fba37b17ea" providerId="LiveId" clId="{B88D7D5F-35EC-4A9D-8423-76DF49E6C104}" dt="2021-08-26T14:13:26.133" v="2947"/>
          <ac:inkMkLst>
            <pc:docMk/>
            <pc:sldMk cId="2299745289" sldId="337"/>
            <ac:inkMk id="600" creationId="{22AE6CD1-693F-4DDC-A89C-A94203E96502}"/>
          </ac:inkMkLst>
        </pc:inkChg>
        <pc:inkChg chg="add mod">
          <ac:chgData name="Angelo Ziletti" userId="c78a18fba37b17ea" providerId="LiveId" clId="{B88D7D5F-35EC-4A9D-8423-76DF49E6C104}" dt="2021-08-26T14:13:26.133" v="2947"/>
          <ac:inkMkLst>
            <pc:docMk/>
            <pc:sldMk cId="2299745289" sldId="337"/>
            <ac:inkMk id="601" creationId="{DFCD8071-3E86-47FC-BB01-2A14A0A82059}"/>
          </ac:inkMkLst>
        </pc:inkChg>
        <pc:inkChg chg="add mod">
          <ac:chgData name="Angelo Ziletti" userId="c78a18fba37b17ea" providerId="LiveId" clId="{B88D7D5F-35EC-4A9D-8423-76DF49E6C104}" dt="2021-08-26T14:13:26.133" v="2947"/>
          <ac:inkMkLst>
            <pc:docMk/>
            <pc:sldMk cId="2299745289" sldId="337"/>
            <ac:inkMk id="602" creationId="{8591E6AD-66B5-4C61-8706-B453EA1CD1E3}"/>
          </ac:inkMkLst>
        </pc:inkChg>
        <pc:inkChg chg="add mod">
          <ac:chgData name="Angelo Ziletti" userId="c78a18fba37b17ea" providerId="LiveId" clId="{B88D7D5F-35EC-4A9D-8423-76DF49E6C104}" dt="2021-08-26T14:13:26.133" v="2947"/>
          <ac:inkMkLst>
            <pc:docMk/>
            <pc:sldMk cId="2299745289" sldId="337"/>
            <ac:inkMk id="603" creationId="{E5CD4DAD-FC8B-47BD-A784-269815664296}"/>
          </ac:inkMkLst>
        </pc:inkChg>
        <pc:inkChg chg="add mod">
          <ac:chgData name="Angelo Ziletti" userId="c78a18fba37b17ea" providerId="LiveId" clId="{B88D7D5F-35EC-4A9D-8423-76DF49E6C104}" dt="2021-08-26T14:13:26.133" v="2947"/>
          <ac:inkMkLst>
            <pc:docMk/>
            <pc:sldMk cId="2299745289" sldId="337"/>
            <ac:inkMk id="604" creationId="{05E729A7-7EB2-4A9A-8A74-0600E9D0AAAE}"/>
          </ac:inkMkLst>
        </pc:inkChg>
        <pc:inkChg chg="add mod">
          <ac:chgData name="Angelo Ziletti" userId="c78a18fba37b17ea" providerId="LiveId" clId="{B88D7D5F-35EC-4A9D-8423-76DF49E6C104}" dt="2021-08-26T14:13:26.133" v="2947"/>
          <ac:inkMkLst>
            <pc:docMk/>
            <pc:sldMk cId="2299745289" sldId="337"/>
            <ac:inkMk id="605" creationId="{CB457E6B-F5FB-4AF6-A604-6FBF15D36A0F}"/>
          </ac:inkMkLst>
        </pc:inkChg>
        <pc:inkChg chg="add mod">
          <ac:chgData name="Angelo Ziletti" userId="c78a18fba37b17ea" providerId="LiveId" clId="{B88D7D5F-35EC-4A9D-8423-76DF49E6C104}" dt="2021-08-26T14:13:26.133" v="2947"/>
          <ac:inkMkLst>
            <pc:docMk/>
            <pc:sldMk cId="2299745289" sldId="337"/>
            <ac:inkMk id="606" creationId="{EDEE3DD9-2977-4AE7-8E72-64644291D4BE}"/>
          </ac:inkMkLst>
        </pc:inkChg>
        <pc:inkChg chg="add mod">
          <ac:chgData name="Angelo Ziletti" userId="c78a18fba37b17ea" providerId="LiveId" clId="{B88D7D5F-35EC-4A9D-8423-76DF49E6C104}" dt="2021-08-26T14:13:31.679" v="2950" actId="164"/>
          <ac:inkMkLst>
            <pc:docMk/>
            <pc:sldMk cId="2299745289" sldId="337"/>
            <ac:inkMk id="607" creationId="{FFED8A0F-CDBB-4D3E-92DC-36B23D6C6E29}"/>
          </ac:inkMkLst>
        </pc:inkChg>
        <pc:inkChg chg="add mod">
          <ac:chgData name="Angelo Ziletti" userId="c78a18fba37b17ea" providerId="LiveId" clId="{B88D7D5F-35EC-4A9D-8423-76DF49E6C104}" dt="2021-08-26T14:13:31.679" v="2950" actId="164"/>
          <ac:inkMkLst>
            <pc:docMk/>
            <pc:sldMk cId="2299745289" sldId="337"/>
            <ac:inkMk id="611" creationId="{72577776-0359-4FED-830B-3328487CB8CD}"/>
          </ac:inkMkLst>
        </pc:inkChg>
        <pc:inkChg chg="add mod">
          <ac:chgData name="Angelo Ziletti" userId="c78a18fba37b17ea" providerId="LiveId" clId="{B88D7D5F-35EC-4A9D-8423-76DF49E6C104}" dt="2021-08-26T14:13:31.679" v="2950" actId="164"/>
          <ac:inkMkLst>
            <pc:docMk/>
            <pc:sldMk cId="2299745289" sldId="337"/>
            <ac:inkMk id="612" creationId="{B731E65B-5AE3-47B8-89BD-22604685683E}"/>
          </ac:inkMkLst>
        </pc:inkChg>
        <pc:inkChg chg="add mod">
          <ac:chgData name="Angelo Ziletti" userId="c78a18fba37b17ea" providerId="LiveId" clId="{B88D7D5F-35EC-4A9D-8423-76DF49E6C104}" dt="2021-08-26T14:13:51.375" v="2962"/>
          <ac:inkMkLst>
            <pc:docMk/>
            <pc:sldMk cId="2299745289" sldId="337"/>
            <ac:inkMk id="614" creationId="{12F46CDE-795D-465D-B6E5-B621A26EE702}"/>
          </ac:inkMkLst>
        </pc:inkChg>
        <pc:inkChg chg="add mod">
          <ac:chgData name="Angelo Ziletti" userId="c78a18fba37b17ea" providerId="LiveId" clId="{B88D7D5F-35EC-4A9D-8423-76DF49E6C104}" dt="2021-08-26T14:13:51.375" v="2962"/>
          <ac:inkMkLst>
            <pc:docMk/>
            <pc:sldMk cId="2299745289" sldId="337"/>
            <ac:inkMk id="615" creationId="{DC1B7526-FD3B-4D69-A10F-2C19BFC60DE8}"/>
          </ac:inkMkLst>
        </pc:inkChg>
        <pc:inkChg chg="add mod">
          <ac:chgData name="Angelo Ziletti" userId="c78a18fba37b17ea" providerId="LiveId" clId="{B88D7D5F-35EC-4A9D-8423-76DF49E6C104}" dt="2021-08-26T14:13:51.375" v="2962"/>
          <ac:inkMkLst>
            <pc:docMk/>
            <pc:sldMk cId="2299745289" sldId="337"/>
            <ac:inkMk id="617" creationId="{70C3CDF9-C3C4-4061-AD11-A5C7D3A129EC}"/>
          </ac:inkMkLst>
        </pc:inkChg>
        <pc:inkChg chg="add mod">
          <ac:chgData name="Angelo Ziletti" userId="c78a18fba37b17ea" providerId="LiveId" clId="{B88D7D5F-35EC-4A9D-8423-76DF49E6C104}" dt="2021-08-26T14:13:51.375" v="2962"/>
          <ac:inkMkLst>
            <pc:docMk/>
            <pc:sldMk cId="2299745289" sldId="337"/>
            <ac:inkMk id="618" creationId="{794A9215-4A2A-4031-9915-49BA68CB370E}"/>
          </ac:inkMkLst>
        </pc:inkChg>
        <pc:inkChg chg="add mod">
          <ac:chgData name="Angelo Ziletti" userId="c78a18fba37b17ea" providerId="LiveId" clId="{B88D7D5F-35EC-4A9D-8423-76DF49E6C104}" dt="2021-08-26T14:13:51.375" v="2962"/>
          <ac:inkMkLst>
            <pc:docMk/>
            <pc:sldMk cId="2299745289" sldId="337"/>
            <ac:inkMk id="619" creationId="{87D03DD2-ABF9-4A34-A798-88A56650830D}"/>
          </ac:inkMkLst>
        </pc:inkChg>
        <pc:inkChg chg="add mod">
          <ac:chgData name="Angelo Ziletti" userId="c78a18fba37b17ea" providerId="LiveId" clId="{B88D7D5F-35EC-4A9D-8423-76DF49E6C104}" dt="2021-08-26T14:13:51.375" v="2962"/>
          <ac:inkMkLst>
            <pc:docMk/>
            <pc:sldMk cId="2299745289" sldId="337"/>
            <ac:inkMk id="620" creationId="{B2B0BE0D-CBAF-4C87-9881-759FF2A54FFF}"/>
          </ac:inkMkLst>
        </pc:inkChg>
        <pc:inkChg chg="add mod">
          <ac:chgData name="Angelo Ziletti" userId="c78a18fba37b17ea" providerId="LiveId" clId="{B88D7D5F-35EC-4A9D-8423-76DF49E6C104}" dt="2021-08-26T14:13:51.375" v="2962"/>
          <ac:inkMkLst>
            <pc:docMk/>
            <pc:sldMk cId="2299745289" sldId="337"/>
            <ac:inkMk id="621" creationId="{C3FCFAE1-DC6B-4DBC-98DD-98241CABD3DA}"/>
          </ac:inkMkLst>
        </pc:inkChg>
        <pc:inkChg chg="add mod">
          <ac:chgData name="Angelo Ziletti" userId="c78a18fba37b17ea" providerId="LiveId" clId="{B88D7D5F-35EC-4A9D-8423-76DF49E6C104}" dt="2021-08-26T14:13:51.375" v="2962"/>
          <ac:inkMkLst>
            <pc:docMk/>
            <pc:sldMk cId="2299745289" sldId="337"/>
            <ac:inkMk id="622" creationId="{41DF4301-1612-41D0-A041-8AE0FFC89E06}"/>
          </ac:inkMkLst>
        </pc:inkChg>
        <pc:inkChg chg="add mod">
          <ac:chgData name="Angelo Ziletti" userId="c78a18fba37b17ea" providerId="LiveId" clId="{B88D7D5F-35EC-4A9D-8423-76DF49E6C104}" dt="2021-08-26T14:13:51.375" v="2962"/>
          <ac:inkMkLst>
            <pc:docMk/>
            <pc:sldMk cId="2299745289" sldId="337"/>
            <ac:inkMk id="623" creationId="{E76C96B6-F782-49F9-B104-596E402EA3F5}"/>
          </ac:inkMkLst>
        </pc:inkChg>
        <pc:inkChg chg="add mod">
          <ac:chgData name="Angelo Ziletti" userId="c78a18fba37b17ea" providerId="LiveId" clId="{B88D7D5F-35EC-4A9D-8423-76DF49E6C104}" dt="2021-08-26T14:14:18.993" v="2972"/>
          <ac:inkMkLst>
            <pc:docMk/>
            <pc:sldMk cId="2299745289" sldId="337"/>
            <ac:inkMk id="625" creationId="{B5E3E637-8E8B-444E-9C8D-A2937B3CDE04}"/>
          </ac:inkMkLst>
        </pc:inkChg>
        <pc:inkChg chg="add mod">
          <ac:chgData name="Angelo Ziletti" userId="c78a18fba37b17ea" providerId="LiveId" clId="{B88D7D5F-35EC-4A9D-8423-76DF49E6C104}" dt="2021-08-26T14:14:18.993" v="2972"/>
          <ac:inkMkLst>
            <pc:docMk/>
            <pc:sldMk cId="2299745289" sldId="337"/>
            <ac:inkMk id="626" creationId="{34CE9AD6-11D4-485B-885B-66890F094F57}"/>
          </ac:inkMkLst>
        </pc:inkChg>
        <pc:inkChg chg="add mod">
          <ac:chgData name="Angelo Ziletti" userId="c78a18fba37b17ea" providerId="LiveId" clId="{B88D7D5F-35EC-4A9D-8423-76DF49E6C104}" dt="2021-08-26T14:14:18.993" v="2972"/>
          <ac:inkMkLst>
            <pc:docMk/>
            <pc:sldMk cId="2299745289" sldId="337"/>
            <ac:inkMk id="627" creationId="{37792BDA-22CA-4B42-8F6A-223CDC6C88A5}"/>
          </ac:inkMkLst>
        </pc:inkChg>
        <pc:inkChg chg="add mod">
          <ac:chgData name="Angelo Ziletti" userId="c78a18fba37b17ea" providerId="LiveId" clId="{B88D7D5F-35EC-4A9D-8423-76DF49E6C104}" dt="2021-08-26T14:14:18.993" v="2972"/>
          <ac:inkMkLst>
            <pc:docMk/>
            <pc:sldMk cId="2299745289" sldId="337"/>
            <ac:inkMk id="628" creationId="{B7F130D2-B4B3-4985-866B-3163AB3F654D}"/>
          </ac:inkMkLst>
        </pc:inkChg>
        <pc:inkChg chg="add mod">
          <ac:chgData name="Angelo Ziletti" userId="c78a18fba37b17ea" providerId="LiveId" clId="{B88D7D5F-35EC-4A9D-8423-76DF49E6C104}" dt="2021-08-26T14:14:18.993" v="2972"/>
          <ac:inkMkLst>
            <pc:docMk/>
            <pc:sldMk cId="2299745289" sldId="337"/>
            <ac:inkMk id="629" creationId="{51B7E31C-8D6C-4FB1-9A92-573A548A4066}"/>
          </ac:inkMkLst>
        </pc:inkChg>
        <pc:inkChg chg="add mod">
          <ac:chgData name="Angelo Ziletti" userId="c78a18fba37b17ea" providerId="LiveId" clId="{B88D7D5F-35EC-4A9D-8423-76DF49E6C104}" dt="2021-08-26T14:14:18.993" v="2972"/>
          <ac:inkMkLst>
            <pc:docMk/>
            <pc:sldMk cId="2299745289" sldId="337"/>
            <ac:inkMk id="630" creationId="{BDBB95F9-B781-4681-B6AD-0506E3B59F49}"/>
          </ac:inkMkLst>
        </pc:inkChg>
        <pc:inkChg chg="add mod">
          <ac:chgData name="Angelo Ziletti" userId="c78a18fba37b17ea" providerId="LiveId" clId="{B88D7D5F-35EC-4A9D-8423-76DF49E6C104}" dt="2021-08-26T14:14:18.993" v="2972"/>
          <ac:inkMkLst>
            <pc:docMk/>
            <pc:sldMk cId="2299745289" sldId="337"/>
            <ac:inkMk id="631" creationId="{57AE73DB-A0BB-4A16-9519-94C23A378FC9}"/>
          </ac:inkMkLst>
        </pc:inkChg>
        <pc:inkChg chg="add mod">
          <ac:chgData name="Angelo Ziletti" userId="c78a18fba37b17ea" providerId="LiveId" clId="{B88D7D5F-35EC-4A9D-8423-76DF49E6C104}" dt="2021-08-26T14:14:23.492" v="2980"/>
          <ac:inkMkLst>
            <pc:docMk/>
            <pc:sldMk cId="2299745289" sldId="337"/>
            <ac:inkMk id="633" creationId="{DED2D77A-6415-4A9E-98AD-6CE7C3999D9B}"/>
          </ac:inkMkLst>
        </pc:inkChg>
        <pc:inkChg chg="add mod">
          <ac:chgData name="Angelo Ziletti" userId="c78a18fba37b17ea" providerId="LiveId" clId="{B88D7D5F-35EC-4A9D-8423-76DF49E6C104}" dt="2021-08-26T14:14:23.492" v="2980"/>
          <ac:inkMkLst>
            <pc:docMk/>
            <pc:sldMk cId="2299745289" sldId="337"/>
            <ac:inkMk id="634" creationId="{EE3CFEDC-6E97-48D5-B762-A367376F4D85}"/>
          </ac:inkMkLst>
        </pc:inkChg>
        <pc:inkChg chg="add mod">
          <ac:chgData name="Angelo Ziletti" userId="c78a18fba37b17ea" providerId="LiveId" clId="{B88D7D5F-35EC-4A9D-8423-76DF49E6C104}" dt="2021-08-26T14:14:23.492" v="2980"/>
          <ac:inkMkLst>
            <pc:docMk/>
            <pc:sldMk cId="2299745289" sldId="337"/>
            <ac:inkMk id="635" creationId="{085592A4-F637-4016-9D72-C7400E768564}"/>
          </ac:inkMkLst>
        </pc:inkChg>
        <pc:inkChg chg="add mod">
          <ac:chgData name="Angelo Ziletti" userId="c78a18fba37b17ea" providerId="LiveId" clId="{B88D7D5F-35EC-4A9D-8423-76DF49E6C104}" dt="2021-08-26T14:14:23.492" v="2980"/>
          <ac:inkMkLst>
            <pc:docMk/>
            <pc:sldMk cId="2299745289" sldId="337"/>
            <ac:inkMk id="636" creationId="{085C156B-1165-4408-BE29-B16C1EB9E58C}"/>
          </ac:inkMkLst>
        </pc:inkChg>
        <pc:inkChg chg="add mod">
          <ac:chgData name="Angelo Ziletti" userId="c78a18fba37b17ea" providerId="LiveId" clId="{B88D7D5F-35EC-4A9D-8423-76DF49E6C104}" dt="2021-08-26T14:14:23.492" v="2980"/>
          <ac:inkMkLst>
            <pc:docMk/>
            <pc:sldMk cId="2299745289" sldId="337"/>
            <ac:inkMk id="637" creationId="{E200C40D-65FB-4700-B957-56822CFC1604}"/>
          </ac:inkMkLst>
        </pc:inkChg>
        <pc:inkChg chg="add mod">
          <ac:chgData name="Angelo Ziletti" userId="c78a18fba37b17ea" providerId="LiveId" clId="{B88D7D5F-35EC-4A9D-8423-76DF49E6C104}" dt="2021-08-26T14:14:47.151" v="3007" actId="164"/>
          <ac:inkMkLst>
            <pc:docMk/>
            <pc:sldMk cId="2299745289" sldId="337"/>
            <ac:inkMk id="638" creationId="{0695AEFC-DC50-4280-B7F7-8239618B320D}"/>
          </ac:inkMkLst>
        </pc:inkChg>
        <pc:inkChg chg="add mod">
          <ac:chgData name="Angelo Ziletti" userId="c78a18fba37b17ea" providerId="LiveId" clId="{B88D7D5F-35EC-4A9D-8423-76DF49E6C104}" dt="2021-08-26T14:14:23.492" v="2980"/>
          <ac:inkMkLst>
            <pc:docMk/>
            <pc:sldMk cId="2299745289" sldId="337"/>
            <ac:inkMk id="639" creationId="{462592AD-416F-4847-A46E-0D0C84610283}"/>
          </ac:inkMkLst>
        </pc:inkChg>
        <pc:inkChg chg="add mod">
          <ac:chgData name="Angelo Ziletti" userId="c78a18fba37b17ea" providerId="LiveId" clId="{B88D7D5F-35EC-4A9D-8423-76DF49E6C104}" dt="2021-08-26T14:17:35.239" v="3141"/>
          <ac:inkMkLst>
            <pc:docMk/>
            <pc:sldMk cId="2299745289" sldId="337"/>
            <ac:inkMk id="640" creationId="{BEFD93B2-F8E9-4BF7-B568-EECAD8C12C7E}"/>
          </ac:inkMkLst>
        </pc:inkChg>
        <pc:inkChg chg="add mod">
          <ac:chgData name="Angelo Ziletti" userId="c78a18fba37b17ea" providerId="LiveId" clId="{B88D7D5F-35EC-4A9D-8423-76DF49E6C104}" dt="2021-08-26T14:17:35.239" v="3141"/>
          <ac:inkMkLst>
            <pc:docMk/>
            <pc:sldMk cId="2299745289" sldId="337"/>
            <ac:inkMk id="641" creationId="{06B49603-74B0-4738-8654-93DF595B3FB6}"/>
          </ac:inkMkLst>
        </pc:inkChg>
        <pc:inkChg chg="add mod">
          <ac:chgData name="Angelo Ziletti" userId="c78a18fba37b17ea" providerId="LiveId" clId="{B88D7D5F-35EC-4A9D-8423-76DF49E6C104}" dt="2021-08-26T14:17:35.239" v="3141"/>
          <ac:inkMkLst>
            <pc:docMk/>
            <pc:sldMk cId="2299745289" sldId="337"/>
            <ac:inkMk id="642" creationId="{A2AD70B2-3136-4D70-BDFC-F969B88C001B}"/>
          </ac:inkMkLst>
        </pc:inkChg>
        <pc:inkChg chg="add mod">
          <ac:chgData name="Angelo Ziletti" userId="c78a18fba37b17ea" providerId="LiveId" clId="{B88D7D5F-35EC-4A9D-8423-76DF49E6C104}" dt="2021-08-26T14:17:35.239" v="3141"/>
          <ac:inkMkLst>
            <pc:docMk/>
            <pc:sldMk cId="2299745289" sldId="337"/>
            <ac:inkMk id="643" creationId="{53CB64D7-7D65-4F3C-B2EF-C77BEC0E14C0}"/>
          </ac:inkMkLst>
        </pc:inkChg>
        <pc:inkChg chg="add mod">
          <ac:chgData name="Angelo Ziletti" userId="c78a18fba37b17ea" providerId="LiveId" clId="{B88D7D5F-35EC-4A9D-8423-76DF49E6C104}" dt="2021-08-26T14:17:35.239" v="3141"/>
          <ac:inkMkLst>
            <pc:docMk/>
            <pc:sldMk cId="2299745289" sldId="337"/>
            <ac:inkMk id="644" creationId="{03F8F3F3-F3AF-4E53-8697-0651F813717A}"/>
          </ac:inkMkLst>
        </pc:inkChg>
        <pc:inkChg chg="add mod">
          <ac:chgData name="Angelo Ziletti" userId="c78a18fba37b17ea" providerId="LiveId" clId="{B88D7D5F-35EC-4A9D-8423-76DF49E6C104}" dt="2021-08-26T14:17:35.239" v="3141"/>
          <ac:inkMkLst>
            <pc:docMk/>
            <pc:sldMk cId="2299745289" sldId="337"/>
            <ac:inkMk id="645" creationId="{46E2B1A7-E7F0-4DEF-83F2-6CDB9BCCCAF7}"/>
          </ac:inkMkLst>
        </pc:inkChg>
        <pc:inkChg chg="add mod">
          <ac:chgData name="Angelo Ziletti" userId="c78a18fba37b17ea" providerId="LiveId" clId="{B88D7D5F-35EC-4A9D-8423-76DF49E6C104}" dt="2021-08-26T14:17:35.239" v="3141"/>
          <ac:inkMkLst>
            <pc:docMk/>
            <pc:sldMk cId="2299745289" sldId="337"/>
            <ac:inkMk id="646" creationId="{C6BFB4FC-7E18-4DCD-BDA6-6431078B3EF8}"/>
          </ac:inkMkLst>
        </pc:inkChg>
        <pc:inkChg chg="add mod">
          <ac:chgData name="Angelo Ziletti" userId="c78a18fba37b17ea" providerId="LiveId" clId="{B88D7D5F-35EC-4A9D-8423-76DF49E6C104}" dt="2021-08-26T14:17:35.239" v="3141"/>
          <ac:inkMkLst>
            <pc:docMk/>
            <pc:sldMk cId="2299745289" sldId="337"/>
            <ac:inkMk id="647" creationId="{39887AC1-AE4B-4C84-8C06-0483A44E11A3}"/>
          </ac:inkMkLst>
        </pc:inkChg>
        <pc:inkChg chg="add mod">
          <ac:chgData name="Angelo Ziletti" userId="c78a18fba37b17ea" providerId="LiveId" clId="{B88D7D5F-35EC-4A9D-8423-76DF49E6C104}" dt="2021-08-26T14:17:35.239" v="3141"/>
          <ac:inkMkLst>
            <pc:docMk/>
            <pc:sldMk cId="2299745289" sldId="337"/>
            <ac:inkMk id="648" creationId="{86F00E60-CD1D-45A2-B972-8D19E4DF56D3}"/>
          </ac:inkMkLst>
        </pc:inkChg>
        <pc:inkChg chg="add mod">
          <ac:chgData name="Angelo Ziletti" userId="c78a18fba37b17ea" providerId="LiveId" clId="{B88D7D5F-35EC-4A9D-8423-76DF49E6C104}" dt="2021-08-26T14:17:35.239" v="3141"/>
          <ac:inkMkLst>
            <pc:docMk/>
            <pc:sldMk cId="2299745289" sldId="337"/>
            <ac:inkMk id="649" creationId="{5FBF594D-AC62-4756-80B0-FC3136661F94}"/>
          </ac:inkMkLst>
        </pc:inkChg>
        <pc:inkChg chg="add mod">
          <ac:chgData name="Angelo Ziletti" userId="c78a18fba37b17ea" providerId="LiveId" clId="{B88D7D5F-35EC-4A9D-8423-76DF49E6C104}" dt="2021-08-26T14:17:35.239" v="3141"/>
          <ac:inkMkLst>
            <pc:docMk/>
            <pc:sldMk cId="2299745289" sldId="337"/>
            <ac:inkMk id="650" creationId="{9DADC4AD-9CF8-45EB-8369-A215C2D7ABDF}"/>
          </ac:inkMkLst>
        </pc:inkChg>
        <pc:inkChg chg="add mod">
          <ac:chgData name="Angelo Ziletti" userId="c78a18fba37b17ea" providerId="LiveId" clId="{B88D7D5F-35EC-4A9D-8423-76DF49E6C104}" dt="2021-08-26T14:17:35.239" v="3141"/>
          <ac:inkMkLst>
            <pc:docMk/>
            <pc:sldMk cId="2299745289" sldId="337"/>
            <ac:inkMk id="651" creationId="{863DCFD2-8DA7-4694-9798-2C8B700ED126}"/>
          </ac:inkMkLst>
        </pc:inkChg>
        <pc:inkChg chg="add mod">
          <ac:chgData name="Angelo Ziletti" userId="c78a18fba37b17ea" providerId="LiveId" clId="{B88D7D5F-35EC-4A9D-8423-76DF49E6C104}" dt="2021-08-26T14:17:35.239" v="3141"/>
          <ac:inkMkLst>
            <pc:docMk/>
            <pc:sldMk cId="2299745289" sldId="337"/>
            <ac:inkMk id="652" creationId="{9B00A1E6-5CA7-4343-8A7B-86243D2508FF}"/>
          </ac:inkMkLst>
        </pc:inkChg>
        <pc:inkChg chg="add mod">
          <ac:chgData name="Angelo Ziletti" userId="c78a18fba37b17ea" providerId="LiveId" clId="{B88D7D5F-35EC-4A9D-8423-76DF49E6C104}" dt="2021-08-26T14:17:39.677" v="3152"/>
          <ac:inkMkLst>
            <pc:docMk/>
            <pc:sldMk cId="2299745289" sldId="337"/>
            <ac:inkMk id="656" creationId="{FC5929D8-A0C9-49FE-B25F-3DE209066919}"/>
          </ac:inkMkLst>
        </pc:inkChg>
        <pc:inkChg chg="add mod">
          <ac:chgData name="Angelo Ziletti" userId="c78a18fba37b17ea" providerId="LiveId" clId="{B88D7D5F-35EC-4A9D-8423-76DF49E6C104}" dt="2021-08-26T14:17:39.677" v="3152"/>
          <ac:inkMkLst>
            <pc:docMk/>
            <pc:sldMk cId="2299745289" sldId="337"/>
            <ac:inkMk id="657" creationId="{EF482E17-35DC-46FB-BE06-ECE8D6FAB88C}"/>
          </ac:inkMkLst>
        </pc:inkChg>
        <pc:inkChg chg="add mod">
          <ac:chgData name="Angelo Ziletti" userId="c78a18fba37b17ea" providerId="LiveId" clId="{B88D7D5F-35EC-4A9D-8423-76DF49E6C104}" dt="2021-08-26T14:17:39.677" v="3152"/>
          <ac:inkMkLst>
            <pc:docMk/>
            <pc:sldMk cId="2299745289" sldId="337"/>
            <ac:inkMk id="658" creationId="{B18F377D-0CBC-458D-BA11-52A864487603}"/>
          </ac:inkMkLst>
        </pc:inkChg>
        <pc:inkChg chg="add mod">
          <ac:chgData name="Angelo Ziletti" userId="c78a18fba37b17ea" providerId="LiveId" clId="{B88D7D5F-35EC-4A9D-8423-76DF49E6C104}" dt="2021-08-26T14:17:39.677" v="3152"/>
          <ac:inkMkLst>
            <pc:docMk/>
            <pc:sldMk cId="2299745289" sldId="337"/>
            <ac:inkMk id="659" creationId="{34C9CAD1-FA21-400E-A986-175A2BBC5EAC}"/>
          </ac:inkMkLst>
        </pc:inkChg>
        <pc:inkChg chg="add mod">
          <ac:chgData name="Angelo Ziletti" userId="c78a18fba37b17ea" providerId="LiveId" clId="{B88D7D5F-35EC-4A9D-8423-76DF49E6C104}" dt="2021-08-26T14:17:39.677" v="3152"/>
          <ac:inkMkLst>
            <pc:docMk/>
            <pc:sldMk cId="2299745289" sldId="337"/>
            <ac:inkMk id="660" creationId="{1C12D60D-95B5-479F-A5FB-414CCA2015F1}"/>
          </ac:inkMkLst>
        </pc:inkChg>
        <pc:inkChg chg="add mod">
          <ac:chgData name="Angelo Ziletti" userId="c78a18fba37b17ea" providerId="LiveId" clId="{B88D7D5F-35EC-4A9D-8423-76DF49E6C104}" dt="2021-08-26T14:17:39.677" v="3152"/>
          <ac:inkMkLst>
            <pc:docMk/>
            <pc:sldMk cId="2299745289" sldId="337"/>
            <ac:inkMk id="661" creationId="{03568740-0CA0-44CE-93A9-18407CCE6308}"/>
          </ac:inkMkLst>
        </pc:inkChg>
        <pc:inkChg chg="add mod">
          <ac:chgData name="Angelo Ziletti" userId="c78a18fba37b17ea" providerId="LiveId" clId="{B88D7D5F-35EC-4A9D-8423-76DF49E6C104}" dt="2021-08-26T14:17:39.677" v="3152"/>
          <ac:inkMkLst>
            <pc:docMk/>
            <pc:sldMk cId="2299745289" sldId="337"/>
            <ac:inkMk id="662" creationId="{5EB0E1B6-FE08-4BDB-9DFD-2DDE20C4724B}"/>
          </ac:inkMkLst>
        </pc:inkChg>
        <pc:inkChg chg="add mod">
          <ac:chgData name="Angelo Ziletti" userId="c78a18fba37b17ea" providerId="LiveId" clId="{B88D7D5F-35EC-4A9D-8423-76DF49E6C104}" dt="2021-08-26T14:17:39.677" v="3152"/>
          <ac:inkMkLst>
            <pc:docMk/>
            <pc:sldMk cId="2299745289" sldId="337"/>
            <ac:inkMk id="663" creationId="{5D883A56-9961-487A-BD74-BE38976DB2AC}"/>
          </ac:inkMkLst>
        </pc:inkChg>
        <pc:inkChg chg="add mod">
          <ac:chgData name="Angelo Ziletti" userId="c78a18fba37b17ea" providerId="LiveId" clId="{B88D7D5F-35EC-4A9D-8423-76DF49E6C104}" dt="2021-08-26T14:17:39.677" v="3152"/>
          <ac:inkMkLst>
            <pc:docMk/>
            <pc:sldMk cId="2299745289" sldId="337"/>
            <ac:inkMk id="664" creationId="{1AB372EB-D390-45B5-A5F1-C3B5A59F935E}"/>
          </ac:inkMkLst>
        </pc:inkChg>
        <pc:inkChg chg="add mod">
          <ac:chgData name="Angelo Ziletti" userId="c78a18fba37b17ea" providerId="LiveId" clId="{B88D7D5F-35EC-4A9D-8423-76DF49E6C104}" dt="2021-08-26T14:17:39.677" v="3152"/>
          <ac:inkMkLst>
            <pc:docMk/>
            <pc:sldMk cId="2299745289" sldId="337"/>
            <ac:inkMk id="665" creationId="{61718C31-762D-4A57-AC77-2B4551AD0ACE}"/>
          </ac:inkMkLst>
        </pc:inkChg>
        <pc:inkChg chg="add mod">
          <ac:chgData name="Angelo Ziletti" userId="c78a18fba37b17ea" providerId="LiveId" clId="{B88D7D5F-35EC-4A9D-8423-76DF49E6C104}" dt="2021-08-26T14:17:40.964" v="3155"/>
          <ac:inkMkLst>
            <pc:docMk/>
            <pc:sldMk cId="2299745289" sldId="337"/>
            <ac:inkMk id="668" creationId="{0A861949-3403-4BEF-BE73-5B7322479E77}"/>
          </ac:inkMkLst>
        </pc:inkChg>
        <pc:inkChg chg="add mod">
          <ac:chgData name="Angelo Ziletti" userId="c78a18fba37b17ea" providerId="LiveId" clId="{B88D7D5F-35EC-4A9D-8423-76DF49E6C104}" dt="2021-08-26T14:17:40.964" v="3155"/>
          <ac:inkMkLst>
            <pc:docMk/>
            <pc:sldMk cId="2299745289" sldId="337"/>
            <ac:inkMk id="669" creationId="{6DB2E668-5738-45ED-A802-D91978CA375F}"/>
          </ac:inkMkLst>
        </pc:inkChg>
        <pc:inkChg chg="add mod">
          <ac:chgData name="Angelo Ziletti" userId="c78a18fba37b17ea" providerId="LiveId" clId="{B88D7D5F-35EC-4A9D-8423-76DF49E6C104}" dt="2021-08-26T14:18:33.210" v="3195" actId="164"/>
          <ac:inkMkLst>
            <pc:docMk/>
            <pc:sldMk cId="2299745289" sldId="337"/>
            <ac:inkMk id="672" creationId="{FF4430A0-B997-4F19-9EF8-0A18FBA27461}"/>
          </ac:inkMkLst>
        </pc:inkChg>
        <pc:inkChg chg="add mod">
          <ac:chgData name="Angelo Ziletti" userId="c78a18fba37b17ea" providerId="LiveId" clId="{B88D7D5F-35EC-4A9D-8423-76DF49E6C104}" dt="2021-08-26T14:18:30.120" v="3194"/>
          <ac:inkMkLst>
            <pc:docMk/>
            <pc:sldMk cId="2299745289" sldId="337"/>
            <ac:inkMk id="673" creationId="{A90FD8D7-E545-4044-BCFE-D01A3F75399B}"/>
          </ac:inkMkLst>
        </pc:inkChg>
        <pc:inkChg chg="add mod">
          <ac:chgData name="Angelo Ziletti" userId="c78a18fba37b17ea" providerId="LiveId" clId="{B88D7D5F-35EC-4A9D-8423-76DF49E6C104}" dt="2021-08-26T14:18:30.120" v="3194"/>
          <ac:inkMkLst>
            <pc:docMk/>
            <pc:sldMk cId="2299745289" sldId="337"/>
            <ac:inkMk id="674" creationId="{D512D77E-6D13-4ECA-BFAE-AD8156EE72FA}"/>
          </ac:inkMkLst>
        </pc:inkChg>
        <pc:inkChg chg="add mod">
          <ac:chgData name="Angelo Ziletti" userId="c78a18fba37b17ea" providerId="LiveId" clId="{B88D7D5F-35EC-4A9D-8423-76DF49E6C104}" dt="2021-08-26T14:18:30.120" v="3194"/>
          <ac:inkMkLst>
            <pc:docMk/>
            <pc:sldMk cId="2299745289" sldId="337"/>
            <ac:inkMk id="675" creationId="{FEE5B71B-E498-4C8F-B916-EF9D8699AB90}"/>
          </ac:inkMkLst>
        </pc:inkChg>
        <pc:inkChg chg="add mod">
          <ac:chgData name="Angelo Ziletti" userId="c78a18fba37b17ea" providerId="LiveId" clId="{B88D7D5F-35EC-4A9D-8423-76DF49E6C104}" dt="2021-08-26T14:18:30.120" v="3194"/>
          <ac:inkMkLst>
            <pc:docMk/>
            <pc:sldMk cId="2299745289" sldId="337"/>
            <ac:inkMk id="676" creationId="{3B97C962-D198-4B3A-BAC9-2DBFE0D1C67F}"/>
          </ac:inkMkLst>
        </pc:inkChg>
        <pc:inkChg chg="add mod">
          <ac:chgData name="Angelo Ziletti" userId="c78a18fba37b17ea" providerId="LiveId" clId="{B88D7D5F-35EC-4A9D-8423-76DF49E6C104}" dt="2021-08-26T14:18:30.120" v="3194"/>
          <ac:inkMkLst>
            <pc:docMk/>
            <pc:sldMk cId="2299745289" sldId="337"/>
            <ac:inkMk id="677" creationId="{9DD2932F-E39B-4D90-A05B-F4BC41B08383}"/>
          </ac:inkMkLst>
        </pc:inkChg>
        <pc:inkChg chg="add mod">
          <ac:chgData name="Angelo Ziletti" userId="c78a18fba37b17ea" providerId="LiveId" clId="{B88D7D5F-35EC-4A9D-8423-76DF49E6C104}" dt="2021-08-26T14:18:30.120" v="3194"/>
          <ac:inkMkLst>
            <pc:docMk/>
            <pc:sldMk cId="2299745289" sldId="337"/>
            <ac:inkMk id="678" creationId="{24651DB5-E2EF-4122-A364-FD71D398D947}"/>
          </ac:inkMkLst>
        </pc:inkChg>
        <pc:inkChg chg="add mod">
          <ac:chgData name="Angelo Ziletti" userId="c78a18fba37b17ea" providerId="LiveId" clId="{B88D7D5F-35EC-4A9D-8423-76DF49E6C104}" dt="2021-08-26T14:18:30.120" v="3194"/>
          <ac:inkMkLst>
            <pc:docMk/>
            <pc:sldMk cId="2299745289" sldId="337"/>
            <ac:inkMk id="679" creationId="{7203850E-953F-4013-8ACD-98462043EACF}"/>
          </ac:inkMkLst>
        </pc:inkChg>
        <pc:inkChg chg="add mod">
          <ac:chgData name="Angelo Ziletti" userId="c78a18fba37b17ea" providerId="LiveId" clId="{B88D7D5F-35EC-4A9D-8423-76DF49E6C104}" dt="2021-08-26T14:18:30.120" v="3194"/>
          <ac:inkMkLst>
            <pc:docMk/>
            <pc:sldMk cId="2299745289" sldId="337"/>
            <ac:inkMk id="680" creationId="{0ED2C5BB-035B-470E-A217-6EC7BC43D874}"/>
          </ac:inkMkLst>
        </pc:inkChg>
        <pc:inkChg chg="add mod">
          <ac:chgData name="Angelo Ziletti" userId="c78a18fba37b17ea" providerId="LiveId" clId="{B88D7D5F-35EC-4A9D-8423-76DF49E6C104}" dt="2021-08-26T14:18:30.120" v="3194"/>
          <ac:inkMkLst>
            <pc:docMk/>
            <pc:sldMk cId="2299745289" sldId="337"/>
            <ac:inkMk id="681" creationId="{44DBE877-B3F4-475B-B783-391BFF4BDBA3}"/>
          </ac:inkMkLst>
        </pc:inkChg>
        <pc:inkChg chg="add mod">
          <ac:chgData name="Angelo Ziletti" userId="c78a18fba37b17ea" providerId="LiveId" clId="{B88D7D5F-35EC-4A9D-8423-76DF49E6C104}" dt="2021-08-26T14:18:30.120" v="3194"/>
          <ac:inkMkLst>
            <pc:docMk/>
            <pc:sldMk cId="2299745289" sldId="337"/>
            <ac:inkMk id="682" creationId="{3E3E3249-77CC-4EA0-B102-DC29F69C4F72}"/>
          </ac:inkMkLst>
        </pc:inkChg>
        <pc:inkChg chg="add mod">
          <ac:chgData name="Angelo Ziletti" userId="c78a18fba37b17ea" providerId="LiveId" clId="{B88D7D5F-35EC-4A9D-8423-76DF49E6C104}" dt="2021-08-26T14:18:30.120" v="3194"/>
          <ac:inkMkLst>
            <pc:docMk/>
            <pc:sldMk cId="2299745289" sldId="337"/>
            <ac:inkMk id="683" creationId="{4468DA0E-8D37-4DDB-84E6-0FD62522CAEC}"/>
          </ac:inkMkLst>
        </pc:inkChg>
        <pc:inkChg chg="add mod">
          <ac:chgData name="Angelo Ziletti" userId="c78a18fba37b17ea" providerId="LiveId" clId="{B88D7D5F-35EC-4A9D-8423-76DF49E6C104}" dt="2021-08-26T14:18:30.120" v="3194"/>
          <ac:inkMkLst>
            <pc:docMk/>
            <pc:sldMk cId="2299745289" sldId="337"/>
            <ac:inkMk id="684" creationId="{8D98EAE4-C8F9-4FD7-9869-F01A1D0169F9}"/>
          </ac:inkMkLst>
        </pc:inkChg>
        <pc:inkChg chg="add mod">
          <ac:chgData name="Angelo Ziletti" userId="c78a18fba37b17ea" providerId="LiveId" clId="{B88D7D5F-35EC-4A9D-8423-76DF49E6C104}" dt="2021-08-26T14:18:30.120" v="3194"/>
          <ac:inkMkLst>
            <pc:docMk/>
            <pc:sldMk cId="2299745289" sldId="337"/>
            <ac:inkMk id="685" creationId="{79E5B18A-C629-49AF-A0F0-D18B7BBE601E}"/>
          </ac:inkMkLst>
        </pc:inkChg>
        <pc:inkChg chg="add mod">
          <ac:chgData name="Angelo Ziletti" userId="c78a18fba37b17ea" providerId="LiveId" clId="{B88D7D5F-35EC-4A9D-8423-76DF49E6C104}" dt="2021-08-26T14:18:30.120" v="3194"/>
          <ac:inkMkLst>
            <pc:docMk/>
            <pc:sldMk cId="2299745289" sldId="337"/>
            <ac:inkMk id="686" creationId="{68D54CF3-39AC-4738-B020-AD2E21FF7A3F}"/>
          </ac:inkMkLst>
        </pc:inkChg>
        <pc:inkChg chg="add mod">
          <ac:chgData name="Angelo Ziletti" userId="c78a18fba37b17ea" providerId="LiveId" clId="{B88D7D5F-35EC-4A9D-8423-76DF49E6C104}" dt="2021-08-26T14:18:30.120" v="3194"/>
          <ac:inkMkLst>
            <pc:docMk/>
            <pc:sldMk cId="2299745289" sldId="337"/>
            <ac:inkMk id="687" creationId="{AA190E90-2458-443C-9CC2-2DE80EEB6100}"/>
          </ac:inkMkLst>
        </pc:inkChg>
        <pc:inkChg chg="add mod">
          <ac:chgData name="Angelo Ziletti" userId="c78a18fba37b17ea" providerId="LiveId" clId="{B88D7D5F-35EC-4A9D-8423-76DF49E6C104}" dt="2021-08-26T14:18:30.120" v="3194"/>
          <ac:inkMkLst>
            <pc:docMk/>
            <pc:sldMk cId="2299745289" sldId="337"/>
            <ac:inkMk id="688" creationId="{B289CEE9-8B68-49EE-90F2-7FEBFD5EDF89}"/>
          </ac:inkMkLst>
        </pc:inkChg>
        <pc:inkChg chg="add mod">
          <ac:chgData name="Angelo Ziletti" userId="c78a18fba37b17ea" providerId="LiveId" clId="{B88D7D5F-35EC-4A9D-8423-76DF49E6C104}" dt="2021-08-26T14:18:30.120" v="3194"/>
          <ac:inkMkLst>
            <pc:docMk/>
            <pc:sldMk cId="2299745289" sldId="337"/>
            <ac:inkMk id="689" creationId="{7CCB7816-68EB-4AF1-935B-67F237EAF791}"/>
          </ac:inkMkLst>
        </pc:inkChg>
        <pc:inkChg chg="add mod">
          <ac:chgData name="Angelo Ziletti" userId="c78a18fba37b17ea" providerId="LiveId" clId="{B88D7D5F-35EC-4A9D-8423-76DF49E6C104}" dt="2021-08-26T14:18:30.120" v="3194"/>
          <ac:inkMkLst>
            <pc:docMk/>
            <pc:sldMk cId="2299745289" sldId="337"/>
            <ac:inkMk id="690" creationId="{37CDC0C9-65DF-406F-86C0-BF7A2591F816}"/>
          </ac:inkMkLst>
        </pc:inkChg>
        <pc:inkChg chg="add mod">
          <ac:chgData name="Angelo Ziletti" userId="c78a18fba37b17ea" providerId="LiveId" clId="{B88D7D5F-35EC-4A9D-8423-76DF49E6C104}" dt="2021-08-26T14:18:30.120" v="3194"/>
          <ac:inkMkLst>
            <pc:docMk/>
            <pc:sldMk cId="2299745289" sldId="337"/>
            <ac:inkMk id="691" creationId="{207DC8C4-F7B2-42FC-8729-A141F894296E}"/>
          </ac:inkMkLst>
        </pc:inkChg>
        <pc:inkChg chg="add mod">
          <ac:chgData name="Angelo Ziletti" userId="c78a18fba37b17ea" providerId="LiveId" clId="{B88D7D5F-35EC-4A9D-8423-76DF49E6C104}" dt="2021-08-26T14:18:30.120" v="3194"/>
          <ac:inkMkLst>
            <pc:docMk/>
            <pc:sldMk cId="2299745289" sldId="337"/>
            <ac:inkMk id="692" creationId="{171A28D5-ADAB-4E11-AE05-42B2841B21B2}"/>
          </ac:inkMkLst>
        </pc:inkChg>
        <pc:inkChg chg="add mod">
          <ac:chgData name="Angelo Ziletti" userId="c78a18fba37b17ea" providerId="LiveId" clId="{B88D7D5F-35EC-4A9D-8423-76DF49E6C104}" dt="2021-08-26T14:18:30.120" v="3194"/>
          <ac:inkMkLst>
            <pc:docMk/>
            <pc:sldMk cId="2299745289" sldId="337"/>
            <ac:inkMk id="693" creationId="{E1EC7320-98DE-4897-9120-8FF994101BEA}"/>
          </ac:inkMkLst>
        </pc:inkChg>
        <pc:inkChg chg="add mod">
          <ac:chgData name="Angelo Ziletti" userId="c78a18fba37b17ea" providerId="LiveId" clId="{B88D7D5F-35EC-4A9D-8423-76DF49E6C104}" dt="2021-08-26T14:18:30.120" v="3194"/>
          <ac:inkMkLst>
            <pc:docMk/>
            <pc:sldMk cId="2299745289" sldId="337"/>
            <ac:inkMk id="694" creationId="{8136755C-7EC8-4475-ACAC-57437D04A215}"/>
          </ac:inkMkLst>
        </pc:inkChg>
        <pc:inkChg chg="add mod">
          <ac:chgData name="Angelo Ziletti" userId="c78a18fba37b17ea" providerId="LiveId" clId="{B88D7D5F-35EC-4A9D-8423-76DF49E6C104}" dt="2021-08-26T14:18:30.120" v="3194"/>
          <ac:inkMkLst>
            <pc:docMk/>
            <pc:sldMk cId="2299745289" sldId="337"/>
            <ac:inkMk id="695" creationId="{2A0D00F7-D3F8-4347-98B1-1AF725247AB2}"/>
          </ac:inkMkLst>
        </pc:inkChg>
        <pc:inkChg chg="add mod">
          <ac:chgData name="Angelo Ziletti" userId="c78a18fba37b17ea" providerId="LiveId" clId="{B88D7D5F-35EC-4A9D-8423-76DF49E6C104}" dt="2021-08-26T14:19:33.140" v="3235" actId="164"/>
          <ac:inkMkLst>
            <pc:docMk/>
            <pc:sldMk cId="2299745289" sldId="337"/>
            <ac:inkMk id="698" creationId="{F3D037BD-2D4C-485E-ADF0-3D5D62779D20}"/>
          </ac:inkMkLst>
        </pc:inkChg>
        <pc:inkChg chg="add mod">
          <ac:chgData name="Angelo Ziletti" userId="c78a18fba37b17ea" providerId="LiveId" clId="{B88D7D5F-35EC-4A9D-8423-76DF49E6C104}" dt="2021-08-26T14:19:20.123" v="3221"/>
          <ac:inkMkLst>
            <pc:docMk/>
            <pc:sldMk cId="2299745289" sldId="337"/>
            <ac:inkMk id="699" creationId="{1C25BCBC-5B85-4D4D-9E24-585647E56A1E}"/>
          </ac:inkMkLst>
        </pc:inkChg>
        <pc:inkChg chg="add mod">
          <ac:chgData name="Angelo Ziletti" userId="c78a18fba37b17ea" providerId="LiveId" clId="{B88D7D5F-35EC-4A9D-8423-76DF49E6C104}" dt="2021-08-26T14:19:20.123" v="3221"/>
          <ac:inkMkLst>
            <pc:docMk/>
            <pc:sldMk cId="2299745289" sldId="337"/>
            <ac:inkMk id="700" creationId="{00643B76-4D02-4DE4-870C-6E5EE24BE0A6}"/>
          </ac:inkMkLst>
        </pc:inkChg>
        <pc:inkChg chg="add mod">
          <ac:chgData name="Angelo Ziletti" userId="c78a18fba37b17ea" providerId="LiveId" clId="{B88D7D5F-35EC-4A9D-8423-76DF49E6C104}" dt="2021-08-26T14:19:20.123" v="3221"/>
          <ac:inkMkLst>
            <pc:docMk/>
            <pc:sldMk cId="2299745289" sldId="337"/>
            <ac:inkMk id="701" creationId="{DB081599-C908-40DB-B72A-349F01667C4C}"/>
          </ac:inkMkLst>
        </pc:inkChg>
        <pc:inkChg chg="add mod">
          <ac:chgData name="Angelo Ziletti" userId="c78a18fba37b17ea" providerId="LiveId" clId="{B88D7D5F-35EC-4A9D-8423-76DF49E6C104}" dt="2021-08-26T14:19:20.123" v="3221"/>
          <ac:inkMkLst>
            <pc:docMk/>
            <pc:sldMk cId="2299745289" sldId="337"/>
            <ac:inkMk id="702" creationId="{5107FD39-1CB1-4178-8B01-89ACD68E14F8}"/>
          </ac:inkMkLst>
        </pc:inkChg>
        <pc:inkChg chg="add mod">
          <ac:chgData name="Angelo Ziletti" userId="c78a18fba37b17ea" providerId="LiveId" clId="{B88D7D5F-35EC-4A9D-8423-76DF49E6C104}" dt="2021-08-26T14:19:20.123" v="3221"/>
          <ac:inkMkLst>
            <pc:docMk/>
            <pc:sldMk cId="2299745289" sldId="337"/>
            <ac:inkMk id="703" creationId="{81C8EAB5-C00F-4F4B-86CC-4CED81EDF910}"/>
          </ac:inkMkLst>
        </pc:inkChg>
        <pc:inkChg chg="add mod">
          <ac:chgData name="Angelo Ziletti" userId="c78a18fba37b17ea" providerId="LiveId" clId="{B88D7D5F-35EC-4A9D-8423-76DF49E6C104}" dt="2021-08-26T14:19:20.123" v="3221"/>
          <ac:inkMkLst>
            <pc:docMk/>
            <pc:sldMk cId="2299745289" sldId="337"/>
            <ac:inkMk id="704" creationId="{7E26B6FA-0394-4554-AD56-698E18507530}"/>
          </ac:inkMkLst>
        </pc:inkChg>
        <pc:inkChg chg="add mod">
          <ac:chgData name="Angelo Ziletti" userId="c78a18fba37b17ea" providerId="LiveId" clId="{B88D7D5F-35EC-4A9D-8423-76DF49E6C104}" dt="2021-08-26T14:19:20.123" v="3221"/>
          <ac:inkMkLst>
            <pc:docMk/>
            <pc:sldMk cId="2299745289" sldId="337"/>
            <ac:inkMk id="705" creationId="{2E9BFC44-7C1A-4A41-B319-D0068E05EF7B}"/>
          </ac:inkMkLst>
        </pc:inkChg>
        <pc:inkChg chg="add mod">
          <ac:chgData name="Angelo Ziletti" userId="c78a18fba37b17ea" providerId="LiveId" clId="{B88D7D5F-35EC-4A9D-8423-76DF49E6C104}" dt="2021-08-26T14:19:20.123" v="3221"/>
          <ac:inkMkLst>
            <pc:docMk/>
            <pc:sldMk cId="2299745289" sldId="337"/>
            <ac:inkMk id="706" creationId="{7D9DC2D3-6775-4EC5-8FA8-F74A8FE50E14}"/>
          </ac:inkMkLst>
        </pc:inkChg>
        <pc:inkChg chg="add mod">
          <ac:chgData name="Angelo Ziletti" userId="c78a18fba37b17ea" providerId="LiveId" clId="{B88D7D5F-35EC-4A9D-8423-76DF49E6C104}" dt="2021-08-26T14:19:20.123" v="3221"/>
          <ac:inkMkLst>
            <pc:docMk/>
            <pc:sldMk cId="2299745289" sldId="337"/>
            <ac:inkMk id="707" creationId="{D381ADC6-9C46-45B8-91E4-DEC2A0BE6D24}"/>
          </ac:inkMkLst>
        </pc:inkChg>
        <pc:inkChg chg="add mod">
          <ac:chgData name="Angelo Ziletti" userId="c78a18fba37b17ea" providerId="LiveId" clId="{B88D7D5F-35EC-4A9D-8423-76DF49E6C104}" dt="2021-08-26T14:19:20.123" v="3221"/>
          <ac:inkMkLst>
            <pc:docMk/>
            <pc:sldMk cId="2299745289" sldId="337"/>
            <ac:inkMk id="708" creationId="{3008A1C7-4830-42E7-B23B-937656AB6097}"/>
          </ac:inkMkLst>
        </pc:inkChg>
        <pc:inkChg chg="add mod">
          <ac:chgData name="Angelo Ziletti" userId="c78a18fba37b17ea" providerId="LiveId" clId="{B88D7D5F-35EC-4A9D-8423-76DF49E6C104}" dt="2021-08-26T14:19:20.123" v="3221"/>
          <ac:inkMkLst>
            <pc:docMk/>
            <pc:sldMk cId="2299745289" sldId="337"/>
            <ac:inkMk id="709" creationId="{EEB1DECA-74AC-4027-AEB1-EA3D4330F625}"/>
          </ac:inkMkLst>
        </pc:inkChg>
        <pc:inkChg chg="add mod">
          <ac:chgData name="Angelo Ziletti" userId="c78a18fba37b17ea" providerId="LiveId" clId="{B88D7D5F-35EC-4A9D-8423-76DF49E6C104}" dt="2021-08-26T14:19:20.123" v="3221"/>
          <ac:inkMkLst>
            <pc:docMk/>
            <pc:sldMk cId="2299745289" sldId="337"/>
            <ac:inkMk id="710" creationId="{3F473F4F-396E-4CD1-BFD0-153438C31E1E}"/>
          </ac:inkMkLst>
        </pc:inkChg>
        <pc:inkChg chg="add mod">
          <ac:chgData name="Angelo Ziletti" userId="c78a18fba37b17ea" providerId="LiveId" clId="{B88D7D5F-35EC-4A9D-8423-76DF49E6C104}" dt="2021-08-26T14:19:20.123" v="3221"/>
          <ac:inkMkLst>
            <pc:docMk/>
            <pc:sldMk cId="2299745289" sldId="337"/>
            <ac:inkMk id="711" creationId="{FEE89802-F79E-4B06-ADB9-AB6FE68FE7EE}"/>
          </ac:inkMkLst>
        </pc:inkChg>
        <pc:inkChg chg="add mod">
          <ac:chgData name="Angelo Ziletti" userId="c78a18fba37b17ea" providerId="LiveId" clId="{B88D7D5F-35EC-4A9D-8423-76DF49E6C104}" dt="2021-08-26T14:19:20.123" v="3221"/>
          <ac:inkMkLst>
            <pc:docMk/>
            <pc:sldMk cId="2299745289" sldId="337"/>
            <ac:inkMk id="712" creationId="{1905F3B0-6278-4F02-A7E8-18EAF1218F52}"/>
          </ac:inkMkLst>
        </pc:inkChg>
        <pc:inkChg chg="add mod">
          <ac:chgData name="Angelo Ziletti" userId="c78a18fba37b17ea" providerId="LiveId" clId="{B88D7D5F-35EC-4A9D-8423-76DF49E6C104}" dt="2021-08-26T14:19:20.123" v="3221"/>
          <ac:inkMkLst>
            <pc:docMk/>
            <pc:sldMk cId="2299745289" sldId="337"/>
            <ac:inkMk id="713" creationId="{FB9D6E61-B22E-4551-BAB0-7F65982CF0DC}"/>
          </ac:inkMkLst>
        </pc:inkChg>
        <pc:inkChg chg="add mod">
          <ac:chgData name="Angelo Ziletti" userId="c78a18fba37b17ea" providerId="LiveId" clId="{B88D7D5F-35EC-4A9D-8423-76DF49E6C104}" dt="2021-08-26T14:19:20.123" v="3221"/>
          <ac:inkMkLst>
            <pc:docMk/>
            <pc:sldMk cId="2299745289" sldId="337"/>
            <ac:inkMk id="714" creationId="{633956C9-DA55-4333-A294-5091D64FF11C}"/>
          </ac:inkMkLst>
        </pc:inkChg>
        <pc:inkChg chg="add mod">
          <ac:chgData name="Angelo Ziletti" userId="c78a18fba37b17ea" providerId="LiveId" clId="{B88D7D5F-35EC-4A9D-8423-76DF49E6C104}" dt="2021-08-26T14:19:20.123" v="3221"/>
          <ac:inkMkLst>
            <pc:docMk/>
            <pc:sldMk cId="2299745289" sldId="337"/>
            <ac:inkMk id="715" creationId="{E93C62A0-F72F-4984-AE2E-B3C7F035B571}"/>
          </ac:inkMkLst>
        </pc:inkChg>
        <pc:inkChg chg="add mod">
          <ac:chgData name="Angelo Ziletti" userId="c78a18fba37b17ea" providerId="LiveId" clId="{B88D7D5F-35EC-4A9D-8423-76DF49E6C104}" dt="2021-08-26T14:19:20.123" v="3221"/>
          <ac:inkMkLst>
            <pc:docMk/>
            <pc:sldMk cId="2299745289" sldId="337"/>
            <ac:inkMk id="716" creationId="{396C112E-1E3C-4621-8795-9C56220544D7}"/>
          </ac:inkMkLst>
        </pc:inkChg>
        <pc:inkChg chg="add mod">
          <ac:chgData name="Angelo Ziletti" userId="c78a18fba37b17ea" providerId="LiveId" clId="{B88D7D5F-35EC-4A9D-8423-76DF49E6C104}" dt="2021-08-26T14:19:20.123" v="3221"/>
          <ac:inkMkLst>
            <pc:docMk/>
            <pc:sldMk cId="2299745289" sldId="337"/>
            <ac:inkMk id="717" creationId="{CDEC2ABC-5670-4A1B-8ACC-2F3F4E142EFA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21" creationId="{BA4D27A1-60E8-4163-A579-3D35DCE35350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22" creationId="{BED88382-ADDE-40BC-8510-A21106796F2F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23" creationId="{CDD8A3EA-94A4-4307-85C6-8CD53395F7CD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24" creationId="{1350DCF3-22B0-4C90-8983-B5726D24D6AE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25" creationId="{76941B26-0727-4AC2-A39A-366A3B650F16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26" creationId="{27C70928-364F-4177-BE1D-84A8F16FA0F3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27" creationId="{08637D6A-BD48-44E8-94F8-0F206BE35D8D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28" creationId="{B7E33C71-4084-4A13-8F88-4AF882F4E83F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29" creationId="{2F80F55A-6D75-4A95-BF1F-DBEA5DC3B7FC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30" creationId="{3EE0B9D5-CAA7-42FC-AAC5-3B7551CA4DB8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31" creationId="{B8D5763C-92D2-4779-AE51-00F5D62A1649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32" creationId="{849FD3C6-A844-4E49-9DEA-C890B358F178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33" creationId="{68C04226-00D3-4E73-96EB-0CB3B6BE2806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34" creationId="{DF977AD9-7751-4DFF-8DE0-DB52E5837F3F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35" creationId="{5BD4F4C0-0626-4FE4-8B17-CA37212CCC83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36" creationId="{A304240E-278F-4037-B3DE-AEA1698FAE80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37" creationId="{18E96920-4B9D-47BA-8C8E-0560257F5534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38" creationId="{3659B249-2F2A-48A3-ACA7-6DBBE087EF17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39" creationId="{73732008-67D7-457F-BBE0-419897CDE786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40" creationId="{D8469595-DFE2-4922-A5FF-5F1BD96F28DA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41" creationId="{F97680F2-91BA-4A30-8A68-110B48CC4054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42" creationId="{83EEBFB4-94C8-424E-A31C-6D122F10CEBE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43" creationId="{42608901-E2ED-4540-AA58-DFC8B8E3C97B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44" creationId="{7D45AD94-E5D0-4FF0-B2A5-3D0B0433AD11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45" creationId="{E11D68AF-AB55-4631-8510-3CF2462DD452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46" creationId="{75710B09-CEEE-4A02-869D-7D71C32B2C60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47" creationId="{BD27EAFB-CF8C-4529-9323-66715B51CF98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48" creationId="{B7EF5697-1FF0-4B21-9F6E-27BDFB6C636E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49" creationId="{2C7D88CB-71CA-4378-81EC-6D23CD735137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50" creationId="{56D04D9D-F2A9-4018-8198-FA8A10FB290B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51" creationId="{698735E6-FA9A-4D6A-8D69-B0C9AF3A0C7A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52" creationId="{15990B6A-ABFC-4A21-B04C-5B126E12B5F5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53" creationId="{982EEBF9-F663-4C6A-B30F-D2B8BFA9550C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54" creationId="{A3FB4A51-E706-46F8-B271-74460F43AD27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55" creationId="{B96F7150-4229-40D8-B021-063624C0E924}"/>
          </ac:inkMkLst>
        </pc:inkChg>
        <pc:inkChg chg="add mod">
          <ac:chgData name="Angelo Ziletti" userId="c78a18fba37b17ea" providerId="LiveId" clId="{B88D7D5F-35EC-4A9D-8423-76DF49E6C104}" dt="2021-08-26T14:20:39.415" v="3274"/>
          <ac:inkMkLst>
            <pc:docMk/>
            <pc:sldMk cId="2299745289" sldId="337"/>
            <ac:inkMk id="756" creationId="{33EEC22D-01D6-4361-A310-0BB9389497A2}"/>
          </ac:inkMkLst>
        </pc:inkChg>
      </pc:sldChg>
      <pc:sldChg chg="del">
        <pc:chgData name="Angelo Ziletti" userId="c78a18fba37b17ea" providerId="LiveId" clId="{B88D7D5F-35EC-4A9D-8423-76DF49E6C104}" dt="2021-09-03T13:33:20.656" v="33086" actId="2696"/>
        <pc:sldMkLst>
          <pc:docMk/>
          <pc:sldMk cId="2039682601" sldId="453"/>
        </pc:sldMkLst>
      </pc:sldChg>
      <pc:sldChg chg="del">
        <pc:chgData name="Angelo Ziletti" userId="c78a18fba37b17ea" providerId="LiveId" clId="{B88D7D5F-35EC-4A9D-8423-76DF49E6C104}" dt="2021-08-24T07:12:07.143" v="58" actId="2696"/>
        <pc:sldMkLst>
          <pc:docMk/>
          <pc:sldMk cId="3654727063" sldId="454"/>
        </pc:sldMkLst>
      </pc:sldChg>
      <pc:sldChg chg="del">
        <pc:chgData name="Angelo Ziletti" userId="c78a18fba37b17ea" providerId="LiveId" clId="{B88D7D5F-35EC-4A9D-8423-76DF49E6C104}" dt="2021-08-24T07:12:07.143" v="58" actId="2696"/>
        <pc:sldMkLst>
          <pc:docMk/>
          <pc:sldMk cId="1357304482" sldId="455"/>
        </pc:sldMkLst>
      </pc:sldChg>
      <pc:sldChg chg="del">
        <pc:chgData name="Angelo Ziletti" userId="c78a18fba37b17ea" providerId="LiveId" clId="{B88D7D5F-35EC-4A9D-8423-76DF49E6C104}" dt="2021-08-24T07:12:07.143" v="58" actId="2696"/>
        <pc:sldMkLst>
          <pc:docMk/>
          <pc:sldMk cId="3041775841" sldId="462"/>
        </pc:sldMkLst>
      </pc:sldChg>
      <pc:sldChg chg="modSp mod">
        <pc:chgData name="Angelo Ziletti" userId="c78a18fba37b17ea" providerId="LiveId" clId="{B88D7D5F-35EC-4A9D-8423-76DF49E6C104}" dt="2021-09-03T13:48:57.658" v="33409" actId="20577"/>
        <pc:sldMkLst>
          <pc:docMk/>
          <pc:sldMk cId="3312468733" sldId="468"/>
        </pc:sldMkLst>
        <pc:spChg chg="mod">
          <ac:chgData name="Angelo Ziletti" userId="c78a18fba37b17ea" providerId="LiveId" clId="{B88D7D5F-35EC-4A9D-8423-76DF49E6C104}" dt="2021-09-03T13:48:57.658" v="33409" actId="20577"/>
          <ac:spMkLst>
            <pc:docMk/>
            <pc:sldMk cId="3312468733" sldId="468"/>
            <ac:spMk id="3" creationId="{6A2BAF2D-4407-428A-B3F9-1DB9AEA732E7}"/>
          </ac:spMkLst>
        </pc:spChg>
      </pc:sldChg>
      <pc:sldChg chg="del">
        <pc:chgData name="Angelo Ziletti" userId="c78a18fba37b17ea" providerId="LiveId" clId="{B88D7D5F-35EC-4A9D-8423-76DF49E6C104}" dt="2021-08-24T07:12:07.143" v="58" actId="2696"/>
        <pc:sldMkLst>
          <pc:docMk/>
          <pc:sldMk cId="1153581203" sldId="481"/>
        </pc:sldMkLst>
      </pc:sldChg>
      <pc:sldChg chg="del">
        <pc:chgData name="Angelo Ziletti" userId="c78a18fba37b17ea" providerId="LiveId" clId="{B88D7D5F-35EC-4A9D-8423-76DF49E6C104}" dt="2021-08-24T07:12:07.143" v="58" actId="2696"/>
        <pc:sldMkLst>
          <pc:docMk/>
          <pc:sldMk cId="1729272498" sldId="482"/>
        </pc:sldMkLst>
      </pc:sldChg>
      <pc:sldChg chg="del">
        <pc:chgData name="Angelo Ziletti" userId="c78a18fba37b17ea" providerId="LiveId" clId="{B88D7D5F-35EC-4A9D-8423-76DF49E6C104}" dt="2021-08-24T07:12:07.143" v="58" actId="2696"/>
        <pc:sldMkLst>
          <pc:docMk/>
          <pc:sldMk cId="393051527" sldId="483"/>
        </pc:sldMkLst>
      </pc:sldChg>
      <pc:sldChg chg="del">
        <pc:chgData name="Angelo Ziletti" userId="c78a18fba37b17ea" providerId="LiveId" clId="{B88D7D5F-35EC-4A9D-8423-76DF49E6C104}" dt="2021-08-24T07:12:07.143" v="58" actId="2696"/>
        <pc:sldMkLst>
          <pc:docMk/>
          <pc:sldMk cId="2395448615" sldId="484"/>
        </pc:sldMkLst>
      </pc:sldChg>
      <pc:sldChg chg="addSp delSp modSp mod delAnim modAnim">
        <pc:chgData name="Angelo Ziletti" userId="c78a18fba37b17ea" providerId="LiveId" clId="{B88D7D5F-35EC-4A9D-8423-76DF49E6C104}" dt="2021-08-26T12:01:41.055" v="1692" actId="20577"/>
        <pc:sldMkLst>
          <pc:docMk/>
          <pc:sldMk cId="2005874053" sldId="486"/>
        </pc:sldMkLst>
        <pc:spChg chg="mod">
          <ac:chgData name="Angelo Ziletti" userId="c78a18fba37b17ea" providerId="LiveId" clId="{B88D7D5F-35EC-4A9D-8423-76DF49E6C104}" dt="2021-08-24T07:11:59.201" v="57" actId="20577"/>
          <ac:spMkLst>
            <pc:docMk/>
            <pc:sldMk cId="2005874053" sldId="486"/>
            <ac:spMk id="4" creationId="{04241158-089B-420B-B65F-49AC69AE6435}"/>
          </ac:spMkLst>
        </pc:spChg>
        <pc:spChg chg="mod">
          <ac:chgData name="Angelo Ziletti" userId="c78a18fba37b17ea" providerId="LiveId" clId="{B88D7D5F-35EC-4A9D-8423-76DF49E6C104}" dt="2021-08-26T12:01:25.215" v="1686" actId="20577"/>
          <ac:spMkLst>
            <pc:docMk/>
            <pc:sldMk cId="2005874053" sldId="486"/>
            <ac:spMk id="5" creationId="{5C0864A5-7A6D-4425-BF41-6D3CFC5A2D61}"/>
          </ac:spMkLst>
        </pc:spChg>
        <pc:spChg chg="add mod">
          <ac:chgData name="Angelo Ziletti" userId="c78a18fba37b17ea" providerId="LiveId" clId="{B88D7D5F-35EC-4A9D-8423-76DF49E6C104}" dt="2021-08-26T12:01:41.055" v="1692" actId="20577"/>
          <ac:spMkLst>
            <pc:docMk/>
            <pc:sldMk cId="2005874053" sldId="486"/>
            <ac:spMk id="21" creationId="{F9186147-5F57-4B84-8CBB-494A9A65D0EE}"/>
          </ac:spMkLst>
        </pc:spChg>
        <pc:grpChg chg="mod">
          <ac:chgData name="Angelo Ziletti" userId="c78a18fba37b17ea" providerId="LiveId" clId="{B88D7D5F-35EC-4A9D-8423-76DF49E6C104}" dt="2021-08-26T12:00:55.680" v="1677" actId="164"/>
          <ac:grpSpMkLst>
            <pc:docMk/>
            <pc:sldMk cId="2005874053" sldId="486"/>
            <ac:grpSpMk id="8" creationId="{446DB0AA-BC26-432A-AC13-7EE9D1B87A51}"/>
          </ac:grpSpMkLst>
        </pc:grpChg>
        <pc:grpChg chg="add del mod">
          <ac:chgData name="Angelo Ziletti" userId="c78a18fba37b17ea" providerId="LiveId" clId="{B88D7D5F-35EC-4A9D-8423-76DF49E6C104}" dt="2021-08-26T09:36:56.245" v="407" actId="478"/>
          <ac:grpSpMkLst>
            <pc:docMk/>
            <pc:sldMk cId="2005874053" sldId="486"/>
            <ac:grpSpMk id="9" creationId="{17BDDBC4-352B-4B81-9554-F9F8E4B4B0B0}"/>
          </ac:grpSpMkLst>
        </pc:grpChg>
        <pc:grpChg chg="add del mod">
          <ac:chgData name="Angelo Ziletti" userId="c78a18fba37b17ea" providerId="LiveId" clId="{B88D7D5F-35EC-4A9D-8423-76DF49E6C104}" dt="2021-08-26T09:36:56.821" v="408" actId="478"/>
          <ac:grpSpMkLst>
            <pc:docMk/>
            <pc:sldMk cId="2005874053" sldId="486"/>
            <ac:grpSpMk id="12" creationId="{365ED4CF-6E59-4AB0-8ED7-61376946CAAD}"/>
          </ac:grpSpMkLst>
        </pc:grpChg>
        <pc:grpChg chg="add mod">
          <ac:chgData name="Angelo Ziletti" userId="c78a18fba37b17ea" providerId="LiveId" clId="{B88D7D5F-35EC-4A9D-8423-76DF49E6C104}" dt="2021-08-26T12:00:55.680" v="1677" actId="164"/>
          <ac:grpSpMkLst>
            <pc:docMk/>
            <pc:sldMk cId="2005874053" sldId="486"/>
            <ac:grpSpMk id="15" creationId="{C812D372-DFD4-4235-BDFF-431CEB371EBF}"/>
          </ac:grpSpMkLst>
        </pc:grpChg>
        <pc:grpChg chg="add mod">
          <ac:chgData name="Angelo Ziletti" userId="c78a18fba37b17ea" providerId="LiveId" clId="{B88D7D5F-35EC-4A9D-8423-76DF49E6C104}" dt="2021-08-26T12:00:55.680" v="1677" actId="164"/>
          <ac:grpSpMkLst>
            <pc:docMk/>
            <pc:sldMk cId="2005874053" sldId="486"/>
            <ac:grpSpMk id="18" creationId="{F9D4FCEC-4C32-4CF8-962D-0C2649950A01}"/>
          </ac:grpSpMkLst>
        </pc:grpChg>
        <pc:grpChg chg="add mod">
          <ac:chgData name="Angelo Ziletti" userId="c78a18fba37b17ea" providerId="LiveId" clId="{B88D7D5F-35EC-4A9D-8423-76DF49E6C104}" dt="2021-08-26T12:00:55.680" v="1677" actId="164"/>
          <ac:grpSpMkLst>
            <pc:docMk/>
            <pc:sldMk cId="2005874053" sldId="486"/>
            <ac:grpSpMk id="24" creationId="{A0D8CEF9-3379-4232-B3E1-313B61BA24B4}"/>
          </ac:grpSpMkLst>
        </pc:grpChg>
        <pc:inkChg chg="add mod">
          <ac:chgData name="Angelo Ziletti" userId="c78a18fba37b17ea" providerId="LiveId" clId="{B88D7D5F-35EC-4A9D-8423-76DF49E6C104}" dt="2021-08-26T09:33:13.142" v="284"/>
          <ac:inkMkLst>
            <pc:docMk/>
            <pc:sldMk cId="2005874053" sldId="486"/>
            <ac:inkMk id="6" creationId="{4D82A730-4A0D-46F6-B633-FE36880E06B6}"/>
          </ac:inkMkLst>
        </pc:inkChg>
        <pc:inkChg chg="add mod">
          <ac:chgData name="Angelo Ziletti" userId="c78a18fba37b17ea" providerId="LiveId" clId="{B88D7D5F-35EC-4A9D-8423-76DF49E6C104}" dt="2021-08-26T09:33:13.142" v="284"/>
          <ac:inkMkLst>
            <pc:docMk/>
            <pc:sldMk cId="2005874053" sldId="486"/>
            <ac:inkMk id="7" creationId="{86F1156A-A3CE-4D88-8CCC-A5AC3B0FB87D}"/>
          </ac:inkMkLst>
        </pc:inkChg>
        <pc:inkChg chg="mod">
          <ac:chgData name="Angelo Ziletti" userId="c78a18fba37b17ea" providerId="LiveId" clId="{B88D7D5F-35EC-4A9D-8423-76DF49E6C104}" dt="2021-08-26T09:33:24.655" v="286"/>
          <ac:inkMkLst>
            <pc:docMk/>
            <pc:sldMk cId="2005874053" sldId="486"/>
            <ac:inkMk id="10" creationId="{DAF4E960-ED7A-42EB-8688-AE912A6B7312}"/>
          </ac:inkMkLst>
        </pc:inkChg>
        <pc:inkChg chg="mod">
          <ac:chgData name="Angelo Ziletti" userId="c78a18fba37b17ea" providerId="LiveId" clId="{B88D7D5F-35EC-4A9D-8423-76DF49E6C104}" dt="2021-08-26T09:33:24.655" v="286"/>
          <ac:inkMkLst>
            <pc:docMk/>
            <pc:sldMk cId="2005874053" sldId="486"/>
            <ac:inkMk id="11" creationId="{838EA0AE-143E-4CB6-AC95-FECAD76C06FB}"/>
          </ac:inkMkLst>
        </pc:inkChg>
        <pc:inkChg chg="mod">
          <ac:chgData name="Angelo Ziletti" userId="c78a18fba37b17ea" providerId="LiveId" clId="{B88D7D5F-35EC-4A9D-8423-76DF49E6C104}" dt="2021-08-26T09:33:27.852" v="288"/>
          <ac:inkMkLst>
            <pc:docMk/>
            <pc:sldMk cId="2005874053" sldId="486"/>
            <ac:inkMk id="13" creationId="{8FFA8B8C-F8F6-44D4-9CA0-E885AF72E90A}"/>
          </ac:inkMkLst>
        </pc:inkChg>
        <pc:inkChg chg="mod">
          <ac:chgData name="Angelo Ziletti" userId="c78a18fba37b17ea" providerId="LiveId" clId="{B88D7D5F-35EC-4A9D-8423-76DF49E6C104}" dt="2021-08-26T09:33:27.852" v="288"/>
          <ac:inkMkLst>
            <pc:docMk/>
            <pc:sldMk cId="2005874053" sldId="486"/>
            <ac:inkMk id="14" creationId="{11590770-47E4-4C8A-BF3F-94BB01685374}"/>
          </ac:inkMkLst>
        </pc:inkChg>
        <pc:inkChg chg="mod">
          <ac:chgData name="Angelo Ziletti" userId="c78a18fba37b17ea" providerId="LiveId" clId="{B88D7D5F-35EC-4A9D-8423-76DF49E6C104}" dt="2021-08-26T09:36:59.774" v="413"/>
          <ac:inkMkLst>
            <pc:docMk/>
            <pc:sldMk cId="2005874053" sldId="486"/>
            <ac:inkMk id="16" creationId="{44A8068A-93A5-4565-9867-E21E99F49155}"/>
          </ac:inkMkLst>
        </pc:inkChg>
        <pc:inkChg chg="mod">
          <ac:chgData name="Angelo Ziletti" userId="c78a18fba37b17ea" providerId="LiveId" clId="{B88D7D5F-35EC-4A9D-8423-76DF49E6C104}" dt="2021-08-26T09:36:59.774" v="413"/>
          <ac:inkMkLst>
            <pc:docMk/>
            <pc:sldMk cId="2005874053" sldId="486"/>
            <ac:inkMk id="17" creationId="{5904156D-1F8D-4EB4-BCF7-44D565BAC5E7}"/>
          </ac:inkMkLst>
        </pc:inkChg>
        <pc:inkChg chg="mod">
          <ac:chgData name="Angelo Ziletti" userId="c78a18fba37b17ea" providerId="LiveId" clId="{B88D7D5F-35EC-4A9D-8423-76DF49E6C104}" dt="2021-08-26T09:37:03.676" v="415"/>
          <ac:inkMkLst>
            <pc:docMk/>
            <pc:sldMk cId="2005874053" sldId="486"/>
            <ac:inkMk id="19" creationId="{0142F9F3-85A1-4953-ADAB-C5078118A66B}"/>
          </ac:inkMkLst>
        </pc:inkChg>
        <pc:inkChg chg="mod">
          <ac:chgData name="Angelo Ziletti" userId="c78a18fba37b17ea" providerId="LiveId" clId="{B88D7D5F-35EC-4A9D-8423-76DF49E6C104}" dt="2021-08-26T09:37:03.676" v="415"/>
          <ac:inkMkLst>
            <pc:docMk/>
            <pc:sldMk cId="2005874053" sldId="486"/>
            <ac:inkMk id="20" creationId="{6472CA42-E01C-4281-ABA2-0ECBA5C50DAF}"/>
          </ac:inkMkLst>
        </pc:inkChg>
        <pc:cxnChg chg="add mod">
          <ac:chgData name="Angelo Ziletti" userId="c78a18fba37b17ea" providerId="LiveId" clId="{B88D7D5F-35EC-4A9D-8423-76DF49E6C104}" dt="2021-08-26T09:51:19.709" v="1103" actId="13822"/>
          <ac:cxnSpMkLst>
            <pc:docMk/>
            <pc:sldMk cId="2005874053" sldId="486"/>
            <ac:cxnSpMk id="23" creationId="{BACF240B-C056-466A-8385-E8DD7349E592}"/>
          </ac:cxnSpMkLst>
        </pc:cxnChg>
      </pc:sldChg>
      <pc:sldChg chg="del">
        <pc:chgData name="Angelo Ziletti" userId="c78a18fba37b17ea" providerId="LiveId" clId="{B88D7D5F-35EC-4A9D-8423-76DF49E6C104}" dt="2021-08-24T07:12:07.143" v="58" actId="2696"/>
        <pc:sldMkLst>
          <pc:docMk/>
          <pc:sldMk cId="907134634" sldId="487"/>
        </pc:sldMkLst>
      </pc:sldChg>
      <pc:sldChg chg="modSp new mod modAnim">
        <pc:chgData name="Angelo Ziletti" userId="c78a18fba37b17ea" providerId="LiveId" clId="{B88D7D5F-35EC-4A9D-8423-76DF49E6C104}" dt="2021-08-26T15:08:39.868" v="5347"/>
        <pc:sldMkLst>
          <pc:docMk/>
          <pc:sldMk cId="1081156882" sldId="487"/>
        </pc:sldMkLst>
        <pc:spChg chg="mod">
          <ac:chgData name="Angelo Ziletti" userId="c78a18fba37b17ea" providerId="LiveId" clId="{B88D7D5F-35EC-4A9D-8423-76DF49E6C104}" dt="2021-08-26T15:07:03.538" v="5339"/>
          <ac:spMkLst>
            <pc:docMk/>
            <pc:sldMk cId="1081156882" sldId="487"/>
            <ac:spMk id="4" creationId="{6E8FB72D-D1EF-47C7-9ABA-5FC504FFC134}"/>
          </ac:spMkLst>
        </pc:spChg>
        <pc:spChg chg="mod">
          <ac:chgData name="Angelo Ziletti" userId="c78a18fba37b17ea" providerId="LiveId" clId="{B88D7D5F-35EC-4A9D-8423-76DF49E6C104}" dt="2021-08-26T15:08:21.785" v="5343" actId="5793"/>
          <ac:spMkLst>
            <pc:docMk/>
            <pc:sldMk cId="1081156882" sldId="487"/>
            <ac:spMk id="5" creationId="{172A0CD2-1354-4DC1-A706-8960EE4C0B7D}"/>
          </ac:spMkLst>
        </pc:spChg>
      </pc:sldChg>
      <pc:sldChg chg="del">
        <pc:chgData name="Angelo Ziletti" userId="c78a18fba37b17ea" providerId="LiveId" clId="{B88D7D5F-35EC-4A9D-8423-76DF49E6C104}" dt="2021-08-24T07:12:07.143" v="58" actId="2696"/>
        <pc:sldMkLst>
          <pc:docMk/>
          <pc:sldMk cId="50666703" sldId="488"/>
        </pc:sldMkLst>
      </pc:sldChg>
      <pc:sldChg chg="addSp delSp modSp new mod ord modAnim">
        <pc:chgData name="Angelo Ziletti" userId="c78a18fba37b17ea" providerId="LiveId" clId="{B88D7D5F-35EC-4A9D-8423-76DF49E6C104}" dt="2021-09-01T09:38:40.541" v="14925"/>
        <pc:sldMkLst>
          <pc:docMk/>
          <pc:sldMk cId="3669403553" sldId="488"/>
        </pc:sldMkLst>
        <pc:spChg chg="mod">
          <ac:chgData name="Angelo Ziletti" userId="c78a18fba37b17ea" providerId="LiveId" clId="{B88D7D5F-35EC-4A9D-8423-76DF49E6C104}" dt="2021-08-24T07:12:22.590" v="94" actId="20577"/>
          <ac:spMkLst>
            <pc:docMk/>
            <pc:sldMk cId="3669403553" sldId="488"/>
            <ac:spMk id="4" creationId="{42C1E4BE-B6D1-4206-ABF8-2200E3DF731F}"/>
          </ac:spMkLst>
        </pc:spChg>
        <pc:spChg chg="mod">
          <ac:chgData name="Angelo Ziletti" userId="c78a18fba37b17ea" providerId="LiveId" clId="{B88D7D5F-35EC-4A9D-8423-76DF49E6C104}" dt="2021-09-01T09:37:52.658" v="14921" actId="6549"/>
          <ac:spMkLst>
            <pc:docMk/>
            <pc:sldMk cId="3669403553" sldId="488"/>
            <ac:spMk id="5" creationId="{F7FD426C-DCAB-4455-BB78-FD8BD2F9F47D}"/>
          </ac:spMkLst>
        </pc:spChg>
        <pc:spChg chg="add mod">
          <ac:chgData name="Angelo Ziletti" userId="c78a18fba37b17ea" providerId="LiveId" clId="{B88D7D5F-35EC-4A9D-8423-76DF49E6C104}" dt="2021-09-01T09:32:04.331" v="14713" actId="207"/>
          <ac:spMkLst>
            <pc:docMk/>
            <pc:sldMk cId="3669403553" sldId="488"/>
            <ac:spMk id="13" creationId="{39B2A6E9-8D42-4E0F-956D-466DB5614DB3}"/>
          </ac:spMkLst>
        </pc:spChg>
        <pc:grpChg chg="add mod">
          <ac:chgData name="Angelo Ziletti" userId="c78a18fba37b17ea" providerId="LiveId" clId="{B88D7D5F-35EC-4A9D-8423-76DF49E6C104}" dt="2021-09-01T09:32:56.734" v="14735" actId="1076"/>
          <ac:grpSpMkLst>
            <pc:docMk/>
            <pc:sldMk cId="3669403553" sldId="488"/>
            <ac:grpSpMk id="15" creationId="{C9FE5411-E719-4906-9286-808C9C04A3BA}"/>
          </ac:grpSpMkLst>
        </pc:grpChg>
        <pc:grpChg chg="add mod">
          <ac:chgData name="Angelo Ziletti" userId="c78a18fba37b17ea" providerId="LiveId" clId="{B88D7D5F-35EC-4A9D-8423-76DF49E6C104}" dt="2021-09-01T09:33:04.674" v="14738" actId="1076"/>
          <ac:grpSpMkLst>
            <pc:docMk/>
            <pc:sldMk cId="3669403553" sldId="488"/>
            <ac:grpSpMk id="21" creationId="{132AE3A8-67F6-411D-AA2A-985C68182C09}"/>
          </ac:grpSpMkLst>
        </pc:grpChg>
        <pc:grpChg chg="add mod">
          <ac:chgData name="Angelo Ziletti" userId="c78a18fba37b17ea" providerId="LiveId" clId="{B88D7D5F-35EC-4A9D-8423-76DF49E6C104}" dt="2021-09-01T09:36:37.711" v="14902" actId="1076"/>
          <ac:grpSpMkLst>
            <pc:docMk/>
            <pc:sldMk cId="3669403553" sldId="488"/>
            <ac:grpSpMk id="25" creationId="{EF443C0B-CB4F-43E2-A7EB-4638B1F31B85}"/>
          </ac:grpSpMkLst>
        </pc:grpChg>
        <pc:picChg chg="add del mod">
          <ac:chgData name="Angelo Ziletti" userId="c78a18fba37b17ea" providerId="LiveId" clId="{B88D7D5F-35EC-4A9D-8423-76DF49E6C104}" dt="2021-09-01T07:33:37.453" v="14602" actId="478"/>
          <ac:picMkLst>
            <pc:docMk/>
            <pc:sldMk cId="3669403553" sldId="488"/>
            <ac:picMk id="5122" creationId="{2A7EA27D-7B4A-40F1-A335-EE0EC79B4A62}"/>
          </ac:picMkLst>
        </pc:picChg>
        <pc:picChg chg="add del">
          <ac:chgData name="Angelo Ziletti" userId="c78a18fba37b17ea" providerId="LiveId" clId="{B88D7D5F-35EC-4A9D-8423-76DF49E6C104}" dt="2021-09-01T07:33:20.686" v="14601"/>
          <ac:picMkLst>
            <pc:docMk/>
            <pc:sldMk cId="3669403553" sldId="488"/>
            <ac:picMk id="5124" creationId="{B07B1FA8-FFA2-487F-BA68-048CEC5917BE}"/>
          </ac:picMkLst>
        </pc:picChg>
        <pc:picChg chg="add mod">
          <ac:chgData name="Angelo Ziletti" userId="c78a18fba37b17ea" providerId="LiveId" clId="{B88D7D5F-35EC-4A9D-8423-76DF49E6C104}" dt="2021-09-01T09:34:04.599" v="14838" actId="1076"/>
          <ac:picMkLst>
            <pc:docMk/>
            <pc:sldMk cId="3669403553" sldId="488"/>
            <ac:picMk id="5126" creationId="{4E884D55-7F0B-47B2-AA9F-518A05B25DDA}"/>
          </ac:picMkLst>
        </pc:picChg>
        <pc:picChg chg="add mod">
          <ac:chgData name="Angelo Ziletti" userId="c78a18fba37b17ea" providerId="LiveId" clId="{B88D7D5F-35EC-4A9D-8423-76DF49E6C104}" dt="2021-09-01T09:36:49.944" v="14907" actId="1076"/>
          <ac:picMkLst>
            <pc:docMk/>
            <pc:sldMk cId="3669403553" sldId="488"/>
            <ac:picMk id="5128" creationId="{3375076E-7BE3-42D0-A0F6-3A7AF8308490}"/>
          </ac:picMkLst>
        </pc:picChg>
        <pc:picChg chg="add mod">
          <ac:chgData name="Angelo Ziletti" userId="c78a18fba37b17ea" providerId="LiveId" clId="{B88D7D5F-35EC-4A9D-8423-76DF49E6C104}" dt="2021-09-01T09:34:11.160" v="14843" actId="1076"/>
          <ac:picMkLst>
            <pc:docMk/>
            <pc:sldMk cId="3669403553" sldId="488"/>
            <ac:picMk id="5130" creationId="{934195D0-1030-4288-A865-60EA388C28A1}"/>
          </ac:picMkLst>
        </pc:picChg>
        <pc:picChg chg="add mod">
          <ac:chgData name="Angelo Ziletti" userId="c78a18fba37b17ea" providerId="LiveId" clId="{B88D7D5F-35EC-4A9D-8423-76DF49E6C104}" dt="2021-09-01T09:32:57.781" v="14736" actId="1076"/>
          <ac:picMkLst>
            <pc:docMk/>
            <pc:sldMk cId="3669403553" sldId="488"/>
            <ac:picMk id="5132" creationId="{BF329903-83A7-4D49-972C-D3FEB60CE698}"/>
          </ac:picMkLst>
        </pc:picChg>
        <pc:picChg chg="add mod">
          <ac:chgData name="Angelo Ziletti" userId="c78a18fba37b17ea" providerId="LiveId" clId="{B88D7D5F-35EC-4A9D-8423-76DF49E6C104}" dt="2021-09-01T09:36:51.225" v="14908" actId="1076"/>
          <ac:picMkLst>
            <pc:docMk/>
            <pc:sldMk cId="3669403553" sldId="488"/>
            <ac:picMk id="5134" creationId="{52AC8C7D-18A3-4597-AD3A-3BBACE3C6200}"/>
          </ac:picMkLst>
        </pc:picChg>
        <pc:inkChg chg="mod">
          <ac:chgData name="Angelo Ziletti" userId="c78a18fba37b17ea" providerId="LiveId" clId="{B88D7D5F-35EC-4A9D-8423-76DF49E6C104}" dt="2021-09-01T09:32:55.416" v="14734"/>
          <ac:inkMkLst>
            <pc:docMk/>
            <pc:sldMk cId="3669403553" sldId="488"/>
            <ac:inkMk id="16" creationId="{FF10CB36-DB1F-42AC-AB8E-2A02409047BA}"/>
          </ac:inkMkLst>
        </pc:inkChg>
        <pc:inkChg chg="mod">
          <ac:chgData name="Angelo Ziletti" userId="c78a18fba37b17ea" providerId="LiveId" clId="{B88D7D5F-35EC-4A9D-8423-76DF49E6C104}" dt="2021-09-01T09:32:55.416" v="14734"/>
          <ac:inkMkLst>
            <pc:docMk/>
            <pc:sldMk cId="3669403553" sldId="488"/>
            <ac:inkMk id="17" creationId="{87DAA942-D8B7-41EF-936B-05C53F76CDD9}"/>
          </ac:inkMkLst>
        </pc:inkChg>
        <pc:inkChg chg="mod">
          <ac:chgData name="Angelo Ziletti" userId="c78a18fba37b17ea" providerId="LiveId" clId="{B88D7D5F-35EC-4A9D-8423-76DF49E6C104}" dt="2021-09-01T09:32:55.416" v="14734"/>
          <ac:inkMkLst>
            <pc:docMk/>
            <pc:sldMk cId="3669403553" sldId="488"/>
            <ac:inkMk id="18" creationId="{4DC71E3B-1696-4497-A21F-7491534AAE05}"/>
          </ac:inkMkLst>
        </pc:inkChg>
        <pc:inkChg chg="mod">
          <ac:chgData name="Angelo Ziletti" userId="c78a18fba37b17ea" providerId="LiveId" clId="{B88D7D5F-35EC-4A9D-8423-76DF49E6C104}" dt="2021-09-01T09:32:55.416" v="14734"/>
          <ac:inkMkLst>
            <pc:docMk/>
            <pc:sldMk cId="3669403553" sldId="488"/>
            <ac:inkMk id="19" creationId="{6BA5D033-CCEF-44C4-A15D-A50C4A11CE81}"/>
          </ac:inkMkLst>
        </pc:inkChg>
        <pc:inkChg chg="mod">
          <ac:chgData name="Angelo Ziletti" userId="c78a18fba37b17ea" providerId="LiveId" clId="{B88D7D5F-35EC-4A9D-8423-76DF49E6C104}" dt="2021-09-01T09:32:55.416" v="14734"/>
          <ac:inkMkLst>
            <pc:docMk/>
            <pc:sldMk cId="3669403553" sldId="488"/>
            <ac:inkMk id="20" creationId="{B8D85A97-D2EC-4897-9243-131DD04E5350}"/>
          </ac:inkMkLst>
        </pc:inkChg>
        <pc:inkChg chg="mod">
          <ac:chgData name="Angelo Ziletti" userId="c78a18fba37b17ea" providerId="LiveId" clId="{B88D7D5F-35EC-4A9D-8423-76DF49E6C104}" dt="2021-09-01T09:33:02.568" v="14737"/>
          <ac:inkMkLst>
            <pc:docMk/>
            <pc:sldMk cId="3669403553" sldId="488"/>
            <ac:inkMk id="22" creationId="{D9545030-0652-471B-A507-ECA51AE76EE5}"/>
          </ac:inkMkLst>
        </pc:inkChg>
        <pc:inkChg chg="mod">
          <ac:chgData name="Angelo Ziletti" userId="c78a18fba37b17ea" providerId="LiveId" clId="{B88D7D5F-35EC-4A9D-8423-76DF49E6C104}" dt="2021-09-01T09:33:02.568" v="14737"/>
          <ac:inkMkLst>
            <pc:docMk/>
            <pc:sldMk cId="3669403553" sldId="488"/>
            <ac:inkMk id="23" creationId="{7A698E30-EC3D-40A9-AC26-9E5F0D7091B0}"/>
          </ac:inkMkLst>
        </pc:inkChg>
        <pc:inkChg chg="mod">
          <ac:chgData name="Angelo Ziletti" userId="c78a18fba37b17ea" providerId="LiveId" clId="{B88D7D5F-35EC-4A9D-8423-76DF49E6C104}" dt="2021-09-01T09:33:02.568" v="14737"/>
          <ac:inkMkLst>
            <pc:docMk/>
            <pc:sldMk cId="3669403553" sldId="488"/>
            <ac:inkMk id="24" creationId="{2B7C86DC-7E95-477A-8F30-2971C5118C4A}"/>
          </ac:inkMkLst>
        </pc:inkChg>
        <pc:inkChg chg="mod">
          <ac:chgData name="Angelo Ziletti" userId="c78a18fba37b17ea" providerId="LiveId" clId="{B88D7D5F-35EC-4A9D-8423-76DF49E6C104}" dt="2021-09-01T09:33:09.126" v="14739"/>
          <ac:inkMkLst>
            <pc:docMk/>
            <pc:sldMk cId="3669403553" sldId="488"/>
            <ac:inkMk id="26" creationId="{40BB4091-F08C-4EFE-AC24-C1EBF394606A}"/>
          </ac:inkMkLst>
        </pc:inkChg>
        <pc:inkChg chg="mod">
          <ac:chgData name="Angelo Ziletti" userId="c78a18fba37b17ea" providerId="LiveId" clId="{B88D7D5F-35EC-4A9D-8423-76DF49E6C104}" dt="2021-09-01T09:33:09.126" v="14739"/>
          <ac:inkMkLst>
            <pc:docMk/>
            <pc:sldMk cId="3669403553" sldId="488"/>
            <ac:inkMk id="27" creationId="{672A80F1-F65F-46DA-981B-6FEF667173FE}"/>
          </ac:inkMkLst>
        </pc:inkChg>
        <pc:inkChg chg="mod">
          <ac:chgData name="Angelo Ziletti" userId="c78a18fba37b17ea" providerId="LiveId" clId="{B88D7D5F-35EC-4A9D-8423-76DF49E6C104}" dt="2021-09-01T09:33:09.126" v="14739"/>
          <ac:inkMkLst>
            <pc:docMk/>
            <pc:sldMk cId="3669403553" sldId="488"/>
            <ac:inkMk id="28" creationId="{FB07648F-6859-49D9-BAC5-E279BAB783E7}"/>
          </ac:inkMkLst>
        </pc:inkChg>
        <pc:inkChg chg="mod">
          <ac:chgData name="Angelo Ziletti" userId="c78a18fba37b17ea" providerId="LiveId" clId="{B88D7D5F-35EC-4A9D-8423-76DF49E6C104}" dt="2021-09-01T09:33:09.126" v="14739"/>
          <ac:inkMkLst>
            <pc:docMk/>
            <pc:sldMk cId="3669403553" sldId="488"/>
            <ac:inkMk id="29" creationId="{EDE96A3B-61D2-46E4-B85F-2EEEA6FF14CB}"/>
          </ac:inkMkLst>
        </pc:inkChg>
        <pc:inkChg chg="mod">
          <ac:chgData name="Angelo Ziletti" userId="c78a18fba37b17ea" providerId="LiveId" clId="{B88D7D5F-35EC-4A9D-8423-76DF49E6C104}" dt="2021-09-01T09:33:09.126" v="14739"/>
          <ac:inkMkLst>
            <pc:docMk/>
            <pc:sldMk cId="3669403553" sldId="488"/>
            <ac:inkMk id="30" creationId="{2A4A4BCA-FD8C-479A-B826-D6B2E843FA8B}"/>
          </ac:inkMkLst>
        </pc:inkChg>
      </pc:sldChg>
      <pc:sldChg chg="del">
        <pc:chgData name="Angelo Ziletti" userId="c78a18fba37b17ea" providerId="LiveId" clId="{B88D7D5F-35EC-4A9D-8423-76DF49E6C104}" dt="2021-08-24T07:12:07.143" v="58" actId="2696"/>
        <pc:sldMkLst>
          <pc:docMk/>
          <pc:sldMk cId="1228340817" sldId="489"/>
        </pc:sldMkLst>
      </pc:sldChg>
      <pc:sldChg chg="addSp delSp modSp new mod delAnim modAnim modNotesTx">
        <pc:chgData name="Angelo Ziletti" userId="c78a18fba37b17ea" providerId="LiveId" clId="{B88D7D5F-35EC-4A9D-8423-76DF49E6C104}" dt="2021-08-28T18:55:43.963" v="8808" actId="20577"/>
        <pc:sldMkLst>
          <pc:docMk/>
          <pc:sldMk cId="3413027016" sldId="489"/>
        </pc:sldMkLst>
        <pc:spChg chg="mod">
          <ac:chgData name="Angelo Ziletti" userId="c78a18fba37b17ea" providerId="LiveId" clId="{B88D7D5F-35EC-4A9D-8423-76DF49E6C104}" dt="2021-08-28T16:34:13.274" v="6398" actId="20577"/>
          <ac:spMkLst>
            <pc:docMk/>
            <pc:sldMk cId="3413027016" sldId="489"/>
            <ac:spMk id="4" creationId="{51F0377C-F2EC-41E3-AA4B-F36FC3BFA642}"/>
          </ac:spMkLst>
        </pc:spChg>
        <pc:spChg chg="mod">
          <ac:chgData name="Angelo Ziletti" userId="c78a18fba37b17ea" providerId="LiveId" clId="{B88D7D5F-35EC-4A9D-8423-76DF49E6C104}" dt="2021-08-28T18:55:43.963" v="8808" actId="20577"/>
          <ac:spMkLst>
            <pc:docMk/>
            <pc:sldMk cId="3413027016" sldId="489"/>
            <ac:spMk id="5" creationId="{846137CA-2FB2-4B9D-AA74-8521E294EEF8}"/>
          </ac:spMkLst>
        </pc:spChg>
        <pc:grpChg chg="del mod">
          <ac:chgData name="Angelo Ziletti" userId="c78a18fba37b17ea" providerId="LiveId" clId="{B88D7D5F-35EC-4A9D-8423-76DF49E6C104}" dt="2021-08-28T17:58:04.390" v="8174"/>
          <ac:grpSpMkLst>
            <pc:docMk/>
            <pc:sldMk cId="3413027016" sldId="489"/>
            <ac:grpSpMk id="10" creationId="{3B91A94E-79BB-46DB-90C6-DB6FD3134CBB}"/>
          </ac:grpSpMkLst>
        </pc:grpChg>
        <pc:grpChg chg="del mod">
          <ac:chgData name="Angelo Ziletti" userId="c78a18fba37b17ea" providerId="LiveId" clId="{B88D7D5F-35EC-4A9D-8423-76DF49E6C104}" dt="2021-08-28T17:58:08.122" v="8180"/>
          <ac:grpSpMkLst>
            <pc:docMk/>
            <pc:sldMk cId="3413027016" sldId="489"/>
            <ac:grpSpMk id="13" creationId="{427F26F2-D5FF-49C8-AAB2-3B94DA6870A7}"/>
          </ac:grpSpMkLst>
        </pc:grpChg>
        <pc:grpChg chg="del mod">
          <ac:chgData name="Angelo Ziletti" userId="c78a18fba37b17ea" providerId="LiveId" clId="{B88D7D5F-35EC-4A9D-8423-76DF49E6C104}" dt="2021-08-28T17:58:08.122" v="8180"/>
          <ac:grpSpMkLst>
            <pc:docMk/>
            <pc:sldMk cId="3413027016" sldId="489"/>
            <ac:grpSpMk id="16" creationId="{9E198528-E074-4184-8A94-981D3BCF762E}"/>
          </ac:grpSpMkLst>
        </pc:grpChg>
        <pc:grpChg chg="del mod">
          <ac:chgData name="Angelo Ziletti" userId="c78a18fba37b17ea" providerId="LiveId" clId="{B88D7D5F-35EC-4A9D-8423-76DF49E6C104}" dt="2021-08-28T17:58:09.428" v="8183"/>
          <ac:grpSpMkLst>
            <pc:docMk/>
            <pc:sldMk cId="3413027016" sldId="489"/>
            <ac:grpSpMk id="19" creationId="{BB52DC2F-9554-4079-BC34-8E00592E9C15}"/>
          </ac:grpSpMkLst>
        </pc:grpChg>
        <pc:grpChg chg="mod">
          <ac:chgData name="Angelo Ziletti" userId="c78a18fba37b17ea" providerId="LiveId" clId="{B88D7D5F-35EC-4A9D-8423-76DF49E6C104}" dt="2021-08-28T17:58:13.497" v="8184" actId="164"/>
          <ac:grpSpMkLst>
            <pc:docMk/>
            <pc:sldMk cId="3413027016" sldId="489"/>
            <ac:grpSpMk id="22" creationId="{087B16DE-A3AA-4269-8B78-F6BCAF5BF1A8}"/>
          </ac:grpSpMkLst>
        </pc:grpChg>
        <pc:grpChg chg="add mod">
          <ac:chgData name="Angelo Ziletti" userId="c78a18fba37b17ea" providerId="LiveId" clId="{B88D7D5F-35EC-4A9D-8423-76DF49E6C104}" dt="2021-08-28T18:03:42.486" v="8330" actId="1076"/>
          <ac:grpSpMkLst>
            <pc:docMk/>
            <pc:sldMk cId="3413027016" sldId="489"/>
            <ac:grpSpMk id="23" creationId="{1246A99A-C6D9-4F5D-8512-D6ED75D800BD}"/>
          </ac:grpSpMkLst>
        </pc:grpChg>
        <pc:grpChg chg="del mod">
          <ac:chgData name="Angelo Ziletti" userId="c78a18fba37b17ea" providerId="LiveId" clId="{B88D7D5F-35EC-4A9D-8423-76DF49E6C104}" dt="2021-08-28T17:58:44.540" v="8203" actId="478"/>
          <ac:grpSpMkLst>
            <pc:docMk/>
            <pc:sldMk cId="3413027016" sldId="489"/>
            <ac:grpSpMk id="39" creationId="{AB091D5B-849C-440F-B759-22292077B5AA}"/>
          </ac:grpSpMkLst>
        </pc:grpChg>
        <pc:grpChg chg="del mod">
          <ac:chgData name="Angelo Ziletti" userId="c78a18fba37b17ea" providerId="LiveId" clId="{B88D7D5F-35EC-4A9D-8423-76DF49E6C104}" dt="2021-08-28T17:59:17.017" v="8218" actId="478"/>
          <ac:grpSpMkLst>
            <pc:docMk/>
            <pc:sldMk cId="3413027016" sldId="489"/>
            <ac:grpSpMk id="52" creationId="{CC68BF9C-2481-4C62-B399-E06449E1DA0E}"/>
          </ac:grpSpMkLst>
        </pc:grpChg>
        <pc:grpChg chg="del mod">
          <ac:chgData name="Angelo Ziletti" userId="c78a18fba37b17ea" providerId="LiveId" clId="{B88D7D5F-35EC-4A9D-8423-76DF49E6C104}" dt="2021-08-28T18:03:16.545" v="8315" actId="478"/>
          <ac:grpSpMkLst>
            <pc:docMk/>
            <pc:sldMk cId="3413027016" sldId="489"/>
            <ac:grpSpMk id="72" creationId="{8B0DD720-3333-4299-8657-585820BD28D7}"/>
          </ac:grpSpMkLst>
        </pc:grpChg>
        <pc:grpChg chg="del mod">
          <ac:chgData name="Angelo Ziletti" userId="c78a18fba37b17ea" providerId="LiveId" clId="{B88D7D5F-35EC-4A9D-8423-76DF49E6C104}" dt="2021-08-28T18:03:16.545" v="8315" actId="478"/>
          <ac:grpSpMkLst>
            <pc:docMk/>
            <pc:sldMk cId="3413027016" sldId="489"/>
            <ac:grpSpMk id="73" creationId="{EA09799B-6A17-4163-8166-F746F2AD7C08}"/>
          </ac:grpSpMkLst>
        </pc:grpChg>
        <pc:grpChg chg="mod">
          <ac:chgData name="Angelo Ziletti" userId="c78a18fba37b17ea" providerId="LiveId" clId="{B88D7D5F-35EC-4A9D-8423-76DF49E6C104}" dt="2021-08-28T18:03:32.643" v="8328" actId="164"/>
          <ac:grpSpMkLst>
            <pc:docMk/>
            <pc:sldMk cId="3413027016" sldId="489"/>
            <ac:grpSpMk id="76" creationId="{5ED58118-52DF-438E-92E6-2C30882A0A02}"/>
          </ac:grpSpMkLst>
        </pc:grpChg>
        <pc:grpChg chg="mod">
          <ac:chgData name="Angelo Ziletti" userId="c78a18fba37b17ea" providerId="LiveId" clId="{B88D7D5F-35EC-4A9D-8423-76DF49E6C104}" dt="2021-08-28T18:03:32.643" v="8328" actId="164"/>
          <ac:grpSpMkLst>
            <pc:docMk/>
            <pc:sldMk cId="3413027016" sldId="489"/>
            <ac:grpSpMk id="85" creationId="{E8EC7F04-4DC2-469C-B1F9-8F71E4140037}"/>
          </ac:grpSpMkLst>
        </pc:grpChg>
        <pc:grpChg chg="mod">
          <ac:chgData name="Angelo Ziletti" userId="c78a18fba37b17ea" providerId="LiveId" clId="{B88D7D5F-35EC-4A9D-8423-76DF49E6C104}" dt="2021-08-28T18:03:32.643" v="8328" actId="164"/>
          <ac:grpSpMkLst>
            <pc:docMk/>
            <pc:sldMk cId="3413027016" sldId="489"/>
            <ac:grpSpMk id="86" creationId="{D464660F-06D3-47B2-B6CE-AAA1420D8C05}"/>
          </ac:grpSpMkLst>
        </pc:grpChg>
        <pc:grpChg chg="mod">
          <ac:chgData name="Angelo Ziletti" userId="c78a18fba37b17ea" providerId="LiveId" clId="{B88D7D5F-35EC-4A9D-8423-76DF49E6C104}" dt="2021-08-28T18:03:32.643" v="8328" actId="164"/>
          <ac:grpSpMkLst>
            <pc:docMk/>
            <pc:sldMk cId="3413027016" sldId="489"/>
            <ac:grpSpMk id="87" creationId="{9C2FBF1C-E7DC-4274-BACE-FC86F6D2F186}"/>
          </ac:grpSpMkLst>
        </pc:grpChg>
        <pc:grpChg chg="add mod">
          <ac:chgData name="Angelo Ziletti" userId="c78a18fba37b17ea" providerId="LiveId" clId="{B88D7D5F-35EC-4A9D-8423-76DF49E6C104}" dt="2021-08-28T18:04:34.129" v="8344" actId="1076"/>
          <ac:grpSpMkLst>
            <pc:docMk/>
            <pc:sldMk cId="3413027016" sldId="489"/>
            <ac:grpSpMk id="88" creationId="{CBB09CF0-00C5-4FA1-B0EC-E51E26495D7D}"/>
          </ac:grpSpMkLst>
        </pc:grpChg>
        <pc:grpChg chg="del mod">
          <ac:chgData name="Angelo Ziletti" userId="c78a18fba37b17ea" providerId="LiveId" clId="{B88D7D5F-35EC-4A9D-8423-76DF49E6C104}" dt="2021-08-28T18:04:52.493" v="8351"/>
          <ac:grpSpMkLst>
            <pc:docMk/>
            <pc:sldMk cId="3413027016" sldId="489"/>
            <ac:grpSpMk id="92" creationId="{B546A37E-8CAB-4AC7-B21E-8AD008B2E008}"/>
          </ac:grpSpMkLst>
        </pc:grpChg>
        <pc:grpChg chg="mod">
          <ac:chgData name="Angelo Ziletti" userId="c78a18fba37b17ea" providerId="LiveId" clId="{B88D7D5F-35EC-4A9D-8423-76DF49E6C104}" dt="2021-08-28T18:04:52.493" v="8351"/>
          <ac:grpSpMkLst>
            <pc:docMk/>
            <pc:sldMk cId="3413027016" sldId="489"/>
            <ac:grpSpMk id="95" creationId="{82B92ACC-21D4-4BEC-85E1-622124846E9A}"/>
          </ac:grpSpMkLst>
        </pc:grpChg>
        <pc:grpChg chg="mod">
          <ac:chgData name="Angelo Ziletti" userId="c78a18fba37b17ea" providerId="LiveId" clId="{B88D7D5F-35EC-4A9D-8423-76DF49E6C104}" dt="2021-08-28T18:04:56.803" v="8357"/>
          <ac:grpSpMkLst>
            <pc:docMk/>
            <pc:sldMk cId="3413027016" sldId="489"/>
            <ac:grpSpMk id="101" creationId="{9C28E064-07F4-4EF4-A3F6-09A478063C90}"/>
          </ac:grpSpMkLst>
        </pc:grpChg>
        <pc:grpChg chg="add del mod">
          <ac:chgData name="Angelo Ziletti" userId="c78a18fba37b17ea" providerId="LiveId" clId="{B88D7D5F-35EC-4A9D-8423-76DF49E6C104}" dt="2021-08-28T18:02:37.258" v="8294" actId="478"/>
          <ac:grpSpMkLst>
            <pc:docMk/>
            <pc:sldMk cId="3413027016" sldId="489"/>
            <ac:grpSpMk id="119" creationId="{B9A503A3-A323-4A31-8C7C-E97F4A3E17E9}"/>
          </ac:grpSpMkLst>
        </pc:grpChg>
        <pc:grpChg chg="mod">
          <ac:chgData name="Angelo Ziletti" userId="c78a18fba37b17ea" providerId="LiveId" clId="{B88D7D5F-35EC-4A9D-8423-76DF49E6C104}" dt="2021-08-28T18:02:35.166" v="8292"/>
          <ac:grpSpMkLst>
            <pc:docMk/>
            <pc:sldMk cId="3413027016" sldId="489"/>
            <ac:grpSpMk id="122" creationId="{E763E30E-01A7-4853-A0F2-8000EFE952CA}"/>
          </ac:grpSpMkLst>
        </pc:grpChg>
        <pc:grpChg chg="add mod">
          <ac:chgData name="Angelo Ziletti" userId="c78a18fba37b17ea" providerId="LiveId" clId="{B88D7D5F-35EC-4A9D-8423-76DF49E6C104}" dt="2021-08-28T18:04:32.421" v="8343" actId="1076"/>
          <ac:grpSpMkLst>
            <pc:docMk/>
            <pc:sldMk cId="3413027016" sldId="489"/>
            <ac:grpSpMk id="168" creationId="{743A4F09-D025-4DA9-A41D-AF0C688F2F54}"/>
          </ac:grpSpMkLst>
        </pc:grpChg>
        <pc:grpChg chg="del mod">
          <ac:chgData name="Angelo Ziletti" userId="c78a18fba37b17ea" providerId="LiveId" clId="{B88D7D5F-35EC-4A9D-8423-76DF49E6C104}" dt="2021-08-28T17:59:52.778" v="8254"/>
          <ac:grpSpMkLst>
            <pc:docMk/>
            <pc:sldMk cId="3413027016" sldId="489"/>
            <ac:grpSpMk id="4104" creationId="{9D90FC6C-1248-40D6-B335-64D66E10B38F}"/>
          </ac:grpSpMkLst>
        </pc:grpChg>
        <pc:grpChg chg="del mod">
          <ac:chgData name="Angelo Ziletti" userId="c78a18fba37b17ea" providerId="LiveId" clId="{B88D7D5F-35EC-4A9D-8423-76DF49E6C104}" dt="2021-08-28T17:59:52.778" v="8254"/>
          <ac:grpSpMkLst>
            <pc:docMk/>
            <pc:sldMk cId="3413027016" sldId="489"/>
            <ac:grpSpMk id="4113" creationId="{83503046-26DC-456C-9FA0-5D00C1E9BD56}"/>
          </ac:grpSpMkLst>
        </pc:grpChg>
        <pc:grpChg chg="mod">
          <ac:chgData name="Angelo Ziletti" userId="c78a18fba37b17ea" providerId="LiveId" clId="{B88D7D5F-35EC-4A9D-8423-76DF49E6C104}" dt="2021-08-28T18:03:42.486" v="8330" actId="1076"/>
          <ac:grpSpMkLst>
            <pc:docMk/>
            <pc:sldMk cId="3413027016" sldId="489"/>
            <ac:grpSpMk id="4122" creationId="{C13175F4-ED67-4BB6-AF93-F1968F4600C5}"/>
          </ac:grpSpMkLst>
        </pc:grpChg>
        <pc:grpChg chg="mod">
          <ac:chgData name="Angelo Ziletti" userId="c78a18fba37b17ea" providerId="LiveId" clId="{B88D7D5F-35EC-4A9D-8423-76DF49E6C104}" dt="2021-08-28T18:03:42.486" v="8330" actId="1076"/>
          <ac:grpSpMkLst>
            <pc:docMk/>
            <pc:sldMk cId="3413027016" sldId="489"/>
            <ac:grpSpMk id="4123" creationId="{4BFDD859-154D-4619-AA2F-F7DB38D23A06}"/>
          </ac:grpSpMkLst>
        </pc:grpChg>
        <pc:grpChg chg="del mod">
          <ac:chgData name="Angelo Ziletti" userId="c78a18fba37b17ea" providerId="LiveId" clId="{B88D7D5F-35EC-4A9D-8423-76DF49E6C104}" dt="2021-08-28T18:00:33.234" v="8260" actId="478"/>
          <ac:grpSpMkLst>
            <pc:docMk/>
            <pc:sldMk cId="3413027016" sldId="489"/>
            <ac:grpSpMk id="4126" creationId="{4D84A00B-9B67-48A4-B7FC-545076C371CC}"/>
          </ac:grpSpMkLst>
        </pc:grpChg>
        <pc:grpChg chg="del mod">
          <ac:chgData name="Angelo Ziletti" userId="c78a18fba37b17ea" providerId="LiveId" clId="{B88D7D5F-35EC-4A9D-8423-76DF49E6C104}" dt="2021-08-28T18:00:47.739" v="8267"/>
          <ac:grpSpMkLst>
            <pc:docMk/>
            <pc:sldMk cId="3413027016" sldId="489"/>
            <ac:grpSpMk id="4129" creationId="{783AF957-F217-4569-A245-45EC228A82CC}"/>
          </ac:grpSpMkLst>
        </pc:grpChg>
        <pc:grpChg chg="del mod">
          <ac:chgData name="Angelo Ziletti" userId="c78a18fba37b17ea" providerId="LiveId" clId="{B88D7D5F-35EC-4A9D-8423-76DF49E6C104}" dt="2021-08-28T18:00:57.972" v="8269" actId="478"/>
          <ac:grpSpMkLst>
            <pc:docMk/>
            <pc:sldMk cId="3413027016" sldId="489"/>
            <ac:grpSpMk id="4133" creationId="{8E0AA513-E013-4910-A55A-4B03DC06EDBE}"/>
          </ac:grpSpMkLst>
        </pc:grpChg>
        <pc:grpChg chg="mod">
          <ac:chgData name="Angelo Ziletti" userId="c78a18fba37b17ea" providerId="LiveId" clId="{B88D7D5F-35EC-4A9D-8423-76DF49E6C104}" dt="2021-08-28T18:03:42.486" v="8330" actId="1076"/>
          <ac:grpSpMkLst>
            <pc:docMk/>
            <pc:sldMk cId="3413027016" sldId="489"/>
            <ac:grpSpMk id="4139" creationId="{F2A92568-D668-4320-A59B-5E5C26B216E8}"/>
          </ac:grpSpMkLst>
        </pc:grpChg>
        <pc:grpChg chg="del mod">
          <ac:chgData name="Angelo Ziletti" userId="c78a18fba37b17ea" providerId="LiveId" clId="{B88D7D5F-35EC-4A9D-8423-76DF49E6C104}" dt="2021-08-28T18:02:04.169" v="8284"/>
          <ac:grpSpMkLst>
            <pc:docMk/>
            <pc:sldMk cId="3413027016" sldId="489"/>
            <ac:grpSpMk id="4142" creationId="{7DF8D0B8-39B0-45A9-BEF0-06E209A896D1}"/>
          </ac:grpSpMkLst>
        </pc:grpChg>
        <pc:grpChg chg="mod">
          <ac:chgData name="Angelo Ziletti" userId="c78a18fba37b17ea" providerId="LiveId" clId="{B88D7D5F-35EC-4A9D-8423-76DF49E6C104}" dt="2021-08-28T18:03:42.486" v="8330" actId="1076"/>
          <ac:grpSpMkLst>
            <pc:docMk/>
            <pc:sldMk cId="3413027016" sldId="489"/>
            <ac:grpSpMk id="4146" creationId="{6F2E93B2-1199-4F76-9372-37E6ACC7B149}"/>
          </ac:grpSpMkLst>
        </pc:grpChg>
        <pc:grpChg chg="mod">
          <ac:chgData name="Angelo Ziletti" userId="c78a18fba37b17ea" providerId="LiveId" clId="{B88D7D5F-35EC-4A9D-8423-76DF49E6C104}" dt="2021-08-28T18:03:47.063" v="8331" actId="688"/>
          <ac:grpSpMkLst>
            <pc:docMk/>
            <pc:sldMk cId="3413027016" sldId="489"/>
            <ac:grpSpMk id="4150" creationId="{468102BB-F3AA-47AB-85C9-A62399A4D3A5}"/>
          </ac:grpSpMkLst>
        </pc:grpChg>
        <pc:grpChg chg="del mod">
          <ac:chgData name="Angelo Ziletti" userId="c78a18fba37b17ea" providerId="LiveId" clId="{B88D7D5F-35EC-4A9D-8423-76DF49E6C104}" dt="2021-08-28T18:03:00.060" v="8301" actId="478"/>
          <ac:grpSpMkLst>
            <pc:docMk/>
            <pc:sldMk cId="3413027016" sldId="489"/>
            <ac:grpSpMk id="4153" creationId="{3A9AEA25-BA62-4F90-9654-E6297B0935BA}"/>
          </ac:grpSpMkLst>
        </pc:grpChg>
        <pc:grpChg chg="del mod">
          <ac:chgData name="Angelo Ziletti" userId="c78a18fba37b17ea" providerId="LiveId" clId="{B88D7D5F-35EC-4A9D-8423-76DF49E6C104}" dt="2021-08-28T18:03:01.128" v="8302" actId="478"/>
          <ac:grpSpMkLst>
            <pc:docMk/>
            <pc:sldMk cId="3413027016" sldId="489"/>
            <ac:grpSpMk id="4156" creationId="{7D3D2F1C-3B15-41A5-A4D8-0C7F37C97FA5}"/>
          </ac:grpSpMkLst>
        </pc:grpChg>
        <pc:grpChg chg="del mod">
          <ac:chgData name="Angelo Ziletti" userId="c78a18fba37b17ea" providerId="LiveId" clId="{B88D7D5F-35EC-4A9D-8423-76DF49E6C104}" dt="2021-08-28T18:03:16.545" v="8315" actId="478"/>
          <ac:grpSpMkLst>
            <pc:docMk/>
            <pc:sldMk cId="3413027016" sldId="489"/>
            <ac:grpSpMk id="4159" creationId="{C35CF08E-87CE-4A05-B504-CEE6B2031E83}"/>
          </ac:grpSpMkLst>
        </pc:grpChg>
        <pc:picChg chg="add del mod">
          <ac:chgData name="Angelo Ziletti" userId="c78a18fba37b17ea" providerId="LiveId" clId="{B88D7D5F-35EC-4A9D-8423-76DF49E6C104}" dt="2021-08-28T17:51:49.913" v="7787" actId="478"/>
          <ac:picMkLst>
            <pc:docMk/>
            <pc:sldMk cId="3413027016" sldId="489"/>
            <ac:picMk id="4098" creationId="{38903083-E78C-468F-A2FF-621559D1D337}"/>
          </ac:picMkLst>
        </pc:picChg>
        <pc:picChg chg="add del mod">
          <ac:chgData name="Angelo Ziletti" userId="c78a18fba37b17ea" providerId="LiveId" clId="{B88D7D5F-35EC-4A9D-8423-76DF49E6C104}" dt="2021-08-28T17:53:30.810" v="7868" actId="478"/>
          <ac:picMkLst>
            <pc:docMk/>
            <pc:sldMk cId="3413027016" sldId="489"/>
            <ac:picMk id="4100" creationId="{ACAAE1EB-76AA-47E2-81A0-BB6534146F99}"/>
          </ac:picMkLst>
        </pc:picChg>
        <pc:inkChg chg="add mod">
          <ac:chgData name="Angelo Ziletti" userId="c78a18fba37b17ea" providerId="LiveId" clId="{B88D7D5F-35EC-4A9D-8423-76DF49E6C104}" dt="2021-08-28T17:58:09.428" v="8183"/>
          <ac:inkMkLst>
            <pc:docMk/>
            <pc:sldMk cId="3413027016" sldId="489"/>
            <ac:inkMk id="6" creationId="{56012A31-E359-4537-93B9-76CA5D3D8DBC}"/>
          </ac:inkMkLst>
        </pc:inkChg>
        <pc:inkChg chg="add mod">
          <ac:chgData name="Angelo Ziletti" userId="c78a18fba37b17ea" providerId="LiveId" clId="{B88D7D5F-35EC-4A9D-8423-76DF49E6C104}" dt="2021-08-28T17:58:09.428" v="8183"/>
          <ac:inkMkLst>
            <pc:docMk/>
            <pc:sldMk cId="3413027016" sldId="489"/>
            <ac:inkMk id="7" creationId="{1767A035-80DF-49E5-9B5F-1DCB0D66F61A}"/>
          </ac:inkMkLst>
        </pc:inkChg>
        <pc:inkChg chg="add mod">
          <ac:chgData name="Angelo Ziletti" userId="c78a18fba37b17ea" providerId="LiveId" clId="{B88D7D5F-35EC-4A9D-8423-76DF49E6C104}" dt="2021-08-28T17:58:09.428" v="8183"/>
          <ac:inkMkLst>
            <pc:docMk/>
            <pc:sldMk cId="3413027016" sldId="489"/>
            <ac:inkMk id="8" creationId="{BBE10CF9-05EE-49C9-B53C-5AA8ECA74ED9}"/>
          </ac:inkMkLst>
        </pc:inkChg>
        <pc:inkChg chg="add mod">
          <ac:chgData name="Angelo Ziletti" userId="c78a18fba37b17ea" providerId="LiveId" clId="{B88D7D5F-35EC-4A9D-8423-76DF49E6C104}" dt="2021-08-28T17:58:09.428" v="8183"/>
          <ac:inkMkLst>
            <pc:docMk/>
            <pc:sldMk cId="3413027016" sldId="489"/>
            <ac:inkMk id="9" creationId="{95094891-7434-45E4-9BC8-A1F7DD2C3F48}"/>
          </ac:inkMkLst>
        </pc:inkChg>
        <pc:inkChg chg="add mod">
          <ac:chgData name="Angelo Ziletti" userId="c78a18fba37b17ea" providerId="LiveId" clId="{B88D7D5F-35EC-4A9D-8423-76DF49E6C104}" dt="2021-08-28T17:58:09.428" v="8183"/>
          <ac:inkMkLst>
            <pc:docMk/>
            <pc:sldMk cId="3413027016" sldId="489"/>
            <ac:inkMk id="11" creationId="{C8D47E77-5CA6-4580-B268-C360614A8176}"/>
          </ac:inkMkLst>
        </pc:inkChg>
        <pc:inkChg chg="add mod">
          <ac:chgData name="Angelo Ziletti" userId="c78a18fba37b17ea" providerId="LiveId" clId="{B88D7D5F-35EC-4A9D-8423-76DF49E6C104}" dt="2021-08-28T17:58:09.428" v="8183"/>
          <ac:inkMkLst>
            <pc:docMk/>
            <pc:sldMk cId="3413027016" sldId="489"/>
            <ac:inkMk id="12" creationId="{F3EC0018-C593-42A8-9B13-1BD25352EA48}"/>
          </ac:inkMkLst>
        </pc:inkChg>
        <pc:inkChg chg="add mod">
          <ac:chgData name="Angelo Ziletti" userId="c78a18fba37b17ea" providerId="LiveId" clId="{B88D7D5F-35EC-4A9D-8423-76DF49E6C104}" dt="2021-08-28T17:58:13.497" v="8184" actId="164"/>
          <ac:inkMkLst>
            <pc:docMk/>
            <pc:sldMk cId="3413027016" sldId="489"/>
            <ac:inkMk id="14" creationId="{B9AABB8B-7805-4C30-91D6-393F30E1997D}"/>
          </ac:inkMkLst>
        </pc:inkChg>
        <pc:inkChg chg="add mod">
          <ac:chgData name="Angelo Ziletti" userId="c78a18fba37b17ea" providerId="LiveId" clId="{B88D7D5F-35EC-4A9D-8423-76DF49E6C104}" dt="2021-08-28T17:58:13.497" v="8184" actId="164"/>
          <ac:inkMkLst>
            <pc:docMk/>
            <pc:sldMk cId="3413027016" sldId="489"/>
            <ac:inkMk id="15" creationId="{97644620-42A5-4A29-BC8A-82C3723BECAC}"/>
          </ac:inkMkLst>
        </pc:inkChg>
        <pc:inkChg chg="add mod">
          <ac:chgData name="Angelo Ziletti" userId="c78a18fba37b17ea" providerId="LiveId" clId="{B88D7D5F-35EC-4A9D-8423-76DF49E6C104}" dt="2021-08-28T17:58:09.428" v="8183"/>
          <ac:inkMkLst>
            <pc:docMk/>
            <pc:sldMk cId="3413027016" sldId="489"/>
            <ac:inkMk id="17" creationId="{E77CAF41-EFD2-46AF-8938-E2C9BDD574A1}"/>
          </ac:inkMkLst>
        </pc:inkChg>
        <pc:inkChg chg="add mod">
          <ac:chgData name="Angelo Ziletti" userId="c78a18fba37b17ea" providerId="LiveId" clId="{B88D7D5F-35EC-4A9D-8423-76DF49E6C104}" dt="2021-08-28T17:58:09.428" v="8183"/>
          <ac:inkMkLst>
            <pc:docMk/>
            <pc:sldMk cId="3413027016" sldId="489"/>
            <ac:inkMk id="18" creationId="{BAA3AB53-EC9B-421C-B567-DDB9E4DDEDA9}"/>
          </ac:inkMkLst>
        </pc:inkChg>
        <pc:inkChg chg="add mod">
          <ac:chgData name="Angelo Ziletti" userId="c78a18fba37b17ea" providerId="LiveId" clId="{B88D7D5F-35EC-4A9D-8423-76DF49E6C104}" dt="2021-08-28T17:58:09.428" v="8183"/>
          <ac:inkMkLst>
            <pc:docMk/>
            <pc:sldMk cId="3413027016" sldId="489"/>
            <ac:inkMk id="20" creationId="{07FCA042-7CC2-4463-8B67-05BEEA1BF0CF}"/>
          </ac:inkMkLst>
        </pc:inkChg>
        <pc:inkChg chg="add mod">
          <ac:chgData name="Angelo Ziletti" userId="c78a18fba37b17ea" providerId="LiveId" clId="{B88D7D5F-35EC-4A9D-8423-76DF49E6C104}" dt="2021-08-28T17:58:09.428" v="8183"/>
          <ac:inkMkLst>
            <pc:docMk/>
            <pc:sldMk cId="3413027016" sldId="489"/>
            <ac:inkMk id="21" creationId="{F0237E88-5700-43D1-A1CA-CAC6EBE0DA1F}"/>
          </ac:inkMkLst>
        </pc:inkChg>
        <pc:inkChg chg="add mod">
          <ac:chgData name="Angelo Ziletti" userId="c78a18fba37b17ea" providerId="LiveId" clId="{B88D7D5F-35EC-4A9D-8423-76DF49E6C104}" dt="2021-08-28T17:58:42.388" v="8202"/>
          <ac:inkMkLst>
            <pc:docMk/>
            <pc:sldMk cId="3413027016" sldId="489"/>
            <ac:inkMk id="24" creationId="{7B66F2D6-05DF-4CD3-A743-1CD59FFC39E6}"/>
          </ac:inkMkLst>
        </pc:inkChg>
        <pc:inkChg chg="add mod">
          <ac:chgData name="Angelo Ziletti" userId="c78a18fba37b17ea" providerId="LiveId" clId="{B88D7D5F-35EC-4A9D-8423-76DF49E6C104}" dt="2021-08-28T17:58:42.388" v="8202"/>
          <ac:inkMkLst>
            <pc:docMk/>
            <pc:sldMk cId="3413027016" sldId="489"/>
            <ac:inkMk id="25" creationId="{A955FE5D-48F8-415F-92E8-53B93292A6C7}"/>
          </ac:inkMkLst>
        </pc:inkChg>
        <pc:inkChg chg="add mod">
          <ac:chgData name="Angelo Ziletti" userId="c78a18fba37b17ea" providerId="LiveId" clId="{B88D7D5F-35EC-4A9D-8423-76DF49E6C104}" dt="2021-08-28T17:58:42.388" v="8202"/>
          <ac:inkMkLst>
            <pc:docMk/>
            <pc:sldMk cId="3413027016" sldId="489"/>
            <ac:inkMk id="26" creationId="{52FBE6F9-0543-46E6-A60A-9661E2490353}"/>
          </ac:inkMkLst>
        </pc:inkChg>
        <pc:inkChg chg="add mod">
          <ac:chgData name="Angelo Ziletti" userId="c78a18fba37b17ea" providerId="LiveId" clId="{B88D7D5F-35EC-4A9D-8423-76DF49E6C104}" dt="2021-08-28T17:58:42.388" v="8202"/>
          <ac:inkMkLst>
            <pc:docMk/>
            <pc:sldMk cId="3413027016" sldId="489"/>
            <ac:inkMk id="27" creationId="{92F375CB-A476-400A-84FE-1F862515C6E7}"/>
          </ac:inkMkLst>
        </pc:inkChg>
        <pc:inkChg chg="add mod">
          <ac:chgData name="Angelo Ziletti" userId="c78a18fba37b17ea" providerId="LiveId" clId="{B88D7D5F-35EC-4A9D-8423-76DF49E6C104}" dt="2021-08-28T17:58:42.388" v="8202"/>
          <ac:inkMkLst>
            <pc:docMk/>
            <pc:sldMk cId="3413027016" sldId="489"/>
            <ac:inkMk id="28" creationId="{25B99016-A8B4-4D2D-993D-D5448E115DC8}"/>
          </ac:inkMkLst>
        </pc:inkChg>
        <pc:inkChg chg="add mod">
          <ac:chgData name="Angelo Ziletti" userId="c78a18fba37b17ea" providerId="LiveId" clId="{B88D7D5F-35EC-4A9D-8423-76DF49E6C104}" dt="2021-08-28T17:58:42.388" v="8202"/>
          <ac:inkMkLst>
            <pc:docMk/>
            <pc:sldMk cId="3413027016" sldId="489"/>
            <ac:inkMk id="29" creationId="{20B14C8A-F054-4B62-B881-25F004FFE27F}"/>
          </ac:inkMkLst>
        </pc:inkChg>
        <pc:inkChg chg="add mod">
          <ac:chgData name="Angelo Ziletti" userId="c78a18fba37b17ea" providerId="LiveId" clId="{B88D7D5F-35EC-4A9D-8423-76DF49E6C104}" dt="2021-08-28T17:58:42.388" v="8202"/>
          <ac:inkMkLst>
            <pc:docMk/>
            <pc:sldMk cId="3413027016" sldId="489"/>
            <ac:inkMk id="30" creationId="{A8BE0B2C-19B3-42EE-BEFC-0F6805C974F3}"/>
          </ac:inkMkLst>
        </pc:inkChg>
        <pc:inkChg chg="add mod">
          <ac:chgData name="Angelo Ziletti" userId="c78a18fba37b17ea" providerId="LiveId" clId="{B88D7D5F-35EC-4A9D-8423-76DF49E6C104}" dt="2021-08-28T17:58:42.388" v="8202"/>
          <ac:inkMkLst>
            <pc:docMk/>
            <pc:sldMk cId="3413027016" sldId="489"/>
            <ac:inkMk id="31" creationId="{3E199853-0E64-4921-9F5F-2BF285B31829}"/>
          </ac:inkMkLst>
        </pc:inkChg>
        <pc:inkChg chg="add mod">
          <ac:chgData name="Angelo Ziletti" userId="c78a18fba37b17ea" providerId="LiveId" clId="{B88D7D5F-35EC-4A9D-8423-76DF49E6C104}" dt="2021-08-28T17:58:42.388" v="8202"/>
          <ac:inkMkLst>
            <pc:docMk/>
            <pc:sldMk cId="3413027016" sldId="489"/>
            <ac:inkMk id="32" creationId="{524FA323-5E17-4772-BC44-3815168AC200}"/>
          </ac:inkMkLst>
        </pc:inkChg>
        <pc:inkChg chg="add mod">
          <ac:chgData name="Angelo Ziletti" userId="c78a18fba37b17ea" providerId="LiveId" clId="{B88D7D5F-35EC-4A9D-8423-76DF49E6C104}" dt="2021-08-28T17:58:42.388" v="8202"/>
          <ac:inkMkLst>
            <pc:docMk/>
            <pc:sldMk cId="3413027016" sldId="489"/>
            <ac:inkMk id="33" creationId="{AFA9F4A7-C2EC-4001-9BDD-7AA57ED517D3}"/>
          </ac:inkMkLst>
        </pc:inkChg>
        <pc:inkChg chg="add mod">
          <ac:chgData name="Angelo Ziletti" userId="c78a18fba37b17ea" providerId="LiveId" clId="{B88D7D5F-35EC-4A9D-8423-76DF49E6C104}" dt="2021-08-28T17:58:42.388" v="8202"/>
          <ac:inkMkLst>
            <pc:docMk/>
            <pc:sldMk cId="3413027016" sldId="489"/>
            <ac:inkMk id="34" creationId="{1C6FA7EC-6B26-4CFF-B057-547BE3FBFEEE}"/>
          </ac:inkMkLst>
        </pc:inkChg>
        <pc:inkChg chg="add mod">
          <ac:chgData name="Angelo Ziletti" userId="c78a18fba37b17ea" providerId="LiveId" clId="{B88D7D5F-35EC-4A9D-8423-76DF49E6C104}" dt="2021-08-28T17:58:42.388" v="8202"/>
          <ac:inkMkLst>
            <pc:docMk/>
            <pc:sldMk cId="3413027016" sldId="489"/>
            <ac:inkMk id="35" creationId="{DCD0DE90-96D3-403D-AB27-6AA619A4D090}"/>
          </ac:inkMkLst>
        </pc:inkChg>
        <pc:inkChg chg="add mod">
          <ac:chgData name="Angelo Ziletti" userId="c78a18fba37b17ea" providerId="LiveId" clId="{B88D7D5F-35EC-4A9D-8423-76DF49E6C104}" dt="2021-08-28T17:58:42.388" v="8202"/>
          <ac:inkMkLst>
            <pc:docMk/>
            <pc:sldMk cId="3413027016" sldId="489"/>
            <ac:inkMk id="36" creationId="{4F91FD52-A42D-4833-B0B7-EAA5943C0186}"/>
          </ac:inkMkLst>
        </pc:inkChg>
        <pc:inkChg chg="add mod">
          <ac:chgData name="Angelo Ziletti" userId="c78a18fba37b17ea" providerId="LiveId" clId="{B88D7D5F-35EC-4A9D-8423-76DF49E6C104}" dt="2021-08-28T17:58:42.388" v="8202"/>
          <ac:inkMkLst>
            <pc:docMk/>
            <pc:sldMk cId="3413027016" sldId="489"/>
            <ac:inkMk id="37" creationId="{8FC4A7CC-6485-4575-AB07-EA2CEDE5DB0E}"/>
          </ac:inkMkLst>
        </pc:inkChg>
        <pc:inkChg chg="add mod">
          <ac:chgData name="Angelo Ziletti" userId="c78a18fba37b17ea" providerId="LiveId" clId="{B88D7D5F-35EC-4A9D-8423-76DF49E6C104}" dt="2021-08-28T17:58:42.388" v="8202"/>
          <ac:inkMkLst>
            <pc:docMk/>
            <pc:sldMk cId="3413027016" sldId="489"/>
            <ac:inkMk id="38" creationId="{83C15B10-E83D-4F9A-B7A1-F664141D0CE0}"/>
          </ac:inkMkLst>
        </pc:inkChg>
        <pc:inkChg chg="add del">
          <ac:chgData name="Angelo Ziletti" userId="c78a18fba37b17ea" providerId="LiveId" clId="{B88D7D5F-35EC-4A9D-8423-76DF49E6C104}" dt="2021-08-28T17:59:17.017" v="8218" actId="478"/>
          <ac:inkMkLst>
            <pc:docMk/>
            <pc:sldMk cId="3413027016" sldId="489"/>
            <ac:inkMk id="40" creationId="{E5769E42-7B86-448F-8F78-9BFC3D76544E}"/>
          </ac:inkMkLst>
        </pc:inkChg>
        <pc:inkChg chg="add del">
          <ac:chgData name="Angelo Ziletti" userId="c78a18fba37b17ea" providerId="LiveId" clId="{B88D7D5F-35EC-4A9D-8423-76DF49E6C104}" dt="2021-08-28T17:59:17.017" v="8218" actId="478"/>
          <ac:inkMkLst>
            <pc:docMk/>
            <pc:sldMk cId="3413027016" sldId="489"/>
            <ac:inkMk id="41" creationId="{88DCDF1D-062F-4DB2-8A4B-181640721579}"/>
          </ac:inkMkLst>
        </pc:inkChg>
        <pc:inkChg chg="add del">
          <ac:chgData name="Angelo Ziletti" userId="c78a18fba37b17ea" providerId="LiveId" clId="{B88D7D5F-35EC-4A9D-8423-76DF49E6C104}" dt="2021-08-28T17:59:17.017" v="8218" actId="478"/>
          <ac:inkMkLst>
            <pc:docMk/>
            <pc:sldMk cId="3413027016" sldId="489"/>
            <ac:inkMk id="42" creationId="{D6B3A432-00DE-4906-8EE5-58E6B6BC8B59}"/>
          </ac:inkMkLst>
        </pc:inkChg>
        <pc:inkChg chg="add del">
          <ac:chgData name="Angelo Ziletti" userId="c78a18fba37b17ea" providerId="LiveId" clId="{B88D7D5F-35EC-4A9D-8423-76DF49E6C104}" dt="2021-08-28T17:59:17.017" v="8218" actId="478"/>
          <ac:inkMkLst>
            <pc:docMk/>
            <pc:sldMk cId="3413027016" sldId="489"/>
            <ac:inkMk id="43" creationId="{DD4AB6DF-8192-4195-AEE3-48DE1CF90B3F}"/>
          </ac:inkMkLst>
        </pc:inkChg>
        <pc:inkChg chg="add mod">
          <ac:chgData name="Angelo Ziletti" userId="c78a18fba37b17ea" providerId="LiveId" clId="{B88D7D5F-35EC-4A9D-8423-76DF49E6C104}" dt="2021-08-28T17:59:13.376" v="8216"/>
          <ac:inkMkLst>
            <pc:docMk/>
            <pc:sldMk cId="3413027016" sldId="489"/>
            <ac:inkMk id="44" creationId="{049333E0-DC2F-4C98-90FB-7F936723C361}"/>
          </ac:inkMkLst>
        </pc:inkChg>
        <pc:inkChg chg="add del">
          <ac:chgData name="Angelo Ziletti" userId="c78a18fba37b17ea" providerId="LiveId" clId="{B88D7D5F-35EC-4A9D-8423-76DF49E6C104}" dt="2021-08-28T17:59:15.417" v="8217" actId="478"/>
          <ac:inkMkLst>
            <pc:docMk/>
            <pc:sldMk cId="3413027016" sldId="489"/>
            <ac:inkMk id="45" creationId="{9377852C-BA46-405B-882A-7976C62D47F7}"/>
          </ac:inkMkLst>
        </pc:inkChg>
        <pc:inkChg chg="add mod">
          <ac:chgData name="Angelo Ziletti" userId="c78a18fba37b17ea" providerId="LiveId" clId="{B88D7D5F-35EC-4A9D-8423-76DF49E6C104}" dt="2021-08-28T17:59:13.376" v="8216"/>
          <ac:inkMkLst>
            <pc:docMk/>
            <pc:sldMk cId="3413027016" sldId="489"/>
            <ac:inkMk id="46" creationId="{E58FCD8F-BE2C-4D34-99C2-33CCE0B459D6}"/>
          </ac:inkMkLst>
        </pc:inkChg>
        <pc:inkChg chg="add mod">
          <ac:chgData name="Angelo Ziletti" userId="c78a18fba37b17ea" providerId="LiveId" clId="{B88D7D5F-35EC-4A9D-8423-76DF49E6C104}" dt="2021-08-28T17:59:13.376" v="8216"/>
          <ac:inkMkLst>
            <pc:docMk/>
            <pc:sldMk cId="3413027016" sldId="489"/>
            <ac:inkMk id="47" creationId="{CCB34A3A-BFDD-46E6-AE53-3E2FB2EF88D4}"/>
          </ac:inkMkLst>
        </pc:inkChg>
        <pc:inkChg chg="add mod">
          <ac:chgData name="Angelo Ziletti" userId="c78a18fba37b17ea" providerId="LiveId" clId="{B88D7D5F-35EC-4A9D-8423-76DF49E6C104}" dt="2021-08-28T17:59:13.376" v="8216"/>
          <ac:inkMkLst>
            <pc:docMk/>
            <pc:sldMk cId="3413027016" sldId="489"/>
            <ac:inkMk id="48" creationId="{F6FE8708-D659-4BAD-92E1-9EA28844C207}"/>
          </ac:inkMkLst>
        </pc:inkChg>
        <pc:inkChg chg="add mod">
          <ac:chgData name="Angelo Ziletti" userId="c78a18fba37b17ea" providerId="LiveId" clId="{B88D7D5F-35EC-4A9D-8423-76DF49E6C104}" dt="2021-08-28T17:59:13.376" v="8216"/>
          <ac:inkMkLst>
            <pc:docMk/>
            <pc:sldMk cId="3413027016" sldId="489"/>
            <ac:inkMk id="49" creationId="{E1CBE784-A418-40E9-9DED-50FAC7F56551}"/>
          </ac:inkMkLst>
        </pc:inkChg>
        <pc:inkChg chg="add mod">
          <ac:chgData name="Angelo Ziletti" userId="c78a18fba37b17ea" providerId="LiveId" clId="{B88D7D5F-35EC-4A9D-8423-76DF49E6C104}" dt="2021-08-28T17:59:13.376" v="8216"/>
          <ac:inkMkLst>
            <pc:docMk/>
            <pc:sldMk cId="3413027016" sldId="489"/>
            <ac:inkMk id="50" creationId="{C49068D5-4DA0-4F6C-962C-A890C0EEE4A8}"/>
          </ac:inkMkLst>
        </pc:inkChg>
        <pc:inkChg chg="add mod">
          <ac:chgData name="Angelo Ziletti" userId="c78a18fba37b17ea" providerId="LiveId" clId="{B88D7D5F-35EC-4A9D-8423-76DF49E6C104}" dt="2021-08-28T17:59:13.376" v="8216"/>
          <ac:inkMkLst>
            <pc:docMk/>
            <pc:sldMk cId="3413027016" sldId="489"/>
            <ac:inkMk id="51" creationId="{74592B5C-0C68-4FBF-A608-85D6A226C90B}"/>
          </ac:inkMkLst>
        </pc:inkChg>
        <pc:inkChg chg="add mod">
          <ac:chgData name="Angelo Ziletti" userId="c78a18fba37b17ea" providerId="LiveId" clId="{B88D7D5F-35EC-4A9D-8423-76DF49E6C104}" dt="2021-08-28T17:59:52.778" v="8254"/>
          <ac:inkMkLst>
            <pc:docMk/>
            <pc:sldMk cId="3413027016" sldId="489"/>
            <ac:inkMk id="53" creationId="{08C2C41B-B1E8-461A-ABCA-5C24CE3882F2}"/>
          </ac:inkMkLst>
        </pc:inkChg>
        <pc:inkChg chg="add mod">
          <ac:chgData name="Angelo Ziletti" userId="c78a18fba37b17ea" providerId="LiveId" clId="{B88D7D5F-35EC-4A9D-8423-76DF49E6C104}" dt="2021-08-28T17:59:52.778" v="8254"/>
          <ac:inkMkLst>
            <pc:docMk/>
            <pc:sldMk cId="3413027016" sldId="489"/>
            <ac:inkMk id="54" creationId="{7FF962A9-410F-4AFA-928D-8A6F8D297A56}"/>
          </ac:inkMkLst>
        </pc:inkChg>
        <pc:inkChg chg="add mod">
          <ac:chgData name="Angelo Ziletti" userId="c78a18fba37b17ea" providerId="LiveId" clId="{B88D7D5F-35EC-4A9D-8423-76DF49E6C104}" dt="2021-08-28T17:59:52.778" v="8254"/>
          <ac:inkMkLst>
            <pc:docMk/>
            <pc:sldMk cId="3413027016" sldId="489"/>
            <ac:inkMk id="55" creationId="{D697CFA6-055F-41B4-B890-320C75F7D273}"/>
          </ac:inkMkLst>
        </pc:inkChg>
        <pc:inkChg chg="add mod">
          <ac:chgData name="Angelo Ziletti" userId="c78a18fba37b17ea" providerId="LiveId" clId="{B88D7D5F-35EC-4A9D-8423-76DF49E6C104}" dt="2021-08-28T17:59:52.778" v="8254"/>
          <ac:inkMkLst>
            <pc:docMk/>
            <pc:sldMk cId="3413027016" sldId="489"/>
            <ac:inkMk id="56" creationId="{DF28A456-415C-4D20-9B02-E93932CADBCC}"/>
          </ac:inkMkLst>
        </pc:inkChg>
        <pc:inkChg chg="add mod">
          <ac:chgData name="Angelo Ziletti" userId="c78a18fba37b17ea" providerId="LiveId" clId="{B88D7D5F-35EC-4A9D-8423-76DF49E6C104}" dt="2021-08-28T17:59:52.778" v="8254"/>
          <ac:inkMkLst>
            <pc:docMk/>
            <pc:sldMk cId="3413027016" sldId="489"/>
            <ac:inkMk id="57" creationId="{95F2B98F-E051-4B54-A6C4-96CCE9450875}"/>
          </ac:inkMkLst>
        </pc:inkChg>
        <pc:inkChg chg="add mod">
          <ac:chgData name="Angelo Ziletti" userId="c78a18fba37b17ea" providerId="LiveId" clId="{B88D7D5F-35EC-4A9D-8423-76DF49E6C104}" dt="2021-08-28T17:59:52.778" v="8254"/>
          <ac:inkMkLst>
            <pc:docMk/>
            <pc:sldMk cId="3413027016" sldId="489"/>
            <ac:inkMk id="58" creationId="{A7C18892-72F1-48C4-B5B1-9C032AC764A0}"/>
          </ac:inkMkLst>
        </pc:inkChg>
        <pc:inkChg chg="add mod">
          <ac:chgData name="Angelo Ziletti" userId="c78a18fba37b17ea" providerId="LiveId" clId="{B88D7D5F-35EC-4A9D-8423-76DF49E6C104}" dt="2021-08-28T17:59:52.778" v="8254"/>
          <ac:inkMkLst>
            <pc:docMk/>
            <pc:sldMk cId="3413027016" sldId="489"/>
            <ac:inkMk id="59" creationId="{83E6E1DA-1B4A-49A0-ACFA-A091911D03E1}"/>
          </ac:inkMkLst>
        </pc:inkChg>
        <pc:inkChg chg="add mod">
          <ac:chgData name="Angelo Ziletti" userId="c78a18fba37b17ea" providerId="LiveId" clId="{B88D7D5F-35EC-4A9D-8423-76DF49E6C104}" dt="2021-08-28T17:59:52.778" v="8254"/>
          <ac:inkMkLst>
            <pc:docMk/>
            <pc:sldMk cId="3413027016" sldId="489"/>
            <ac:inkMk id="60" creationId="{0BE633AA-7E63-43E0-81AB-BF8822BC1D2D}"/>
          </ac:inkMkLst>
        </pc:inkChg>
        <pc:inkChg chg="add mod">
          <ac:chgData name="Angelo Ziletti" userId="c78a18fba37b17ea" providerId="LiveId" clId="{B88D7D5F-35EC-4A9D-8423-76DF49E6C104}" dt="2021-08-28T17:59:52.778" v="8254"/>
          <ac:inkMkLst>
            <pc:docMk/>
            <pc:sldMk cId="3413027016" sldId="489"/>
            <ac:inkMk id="61" creationId="{53412A1E-EBBA-408A-9C36-12B646BC6E7B}"/>
          </ac:inkMkLst>
        </pc:inkChg>
        <pc:inkChg chg="add mod">
          <ac:chgData name="Angelo Ziletti" userId="c78a18fba37b17ea" providerId="LiveId" clId="{B88D7D5F-35EC-4A9D-8423-76DF49E6C104}" dt="2021-08-28T17:59:52.778" v="8254"/>
          <ac:inkMkLst>
            <pc:docMk/>
            <pc:sldMk cId="3413027016" sldId="489"/>
            <ac:inkMk id="62" creationId="{0CDE3A17-60CB-44BF-801F-78C70151B26F}"/>
          </ac:inkMkLst>
        </pc:inkChg>
        <pc:inkChg chg="add mod">
          <ac:chgData name="Angelo Ziletti" userId="c78a18fba37b17ea" providerId="LiveId" clId="{B88D7D5F-35EC-4A9D-8423-76DF49E6C104}" dt="2021-08-28T17:59:52.778" v="8254"/>
          <ac:inkMkLst>
            <pc:docMk/>
            <pc:sldMk cId="3413027016" sldId="489"/>
            <ac:inkMk id="63" creationId="{F9B69BFE-5AF8-4586-8DAF-D5E8E133D9DB}"/>
          </ac:inkMkLst>
        </pc:inkChg>
        <pc:inkChg chg="add mod">
          <ac:chgData name="Angelo Ziletti" userId="c78a18fba37b17ea" providerId="LiveId" clId="{B88D7D5F-35EC-4A9D-8423-76DF49E6C104}" dt="2021-08-28T18:03:14.636" v="8314"/>
          <ac:inkMkLst>
            <pc:docMk/>
            <pc:sldMk cId="3413027016" sldId="489"/>
            <ac:inkMk id="64" creationId="{A9C6E077-41CF-4FCE-8921-242447DBE26E}"/>
          </ac:inkMkLst>
        </pc:inkChg>
        <pc:inkChg chg="add mod">
          <ac:chgData name="Angelo Ziletti" userId="c78a18fba37b17ea" providerId="LiveId" clId="{B88D7D5F-35EC-4A9D-8423-76DF49E6C104}" dt="2021-08-28T18:03:14.636" v="8314"/>
          <ac:inkMkLst>
            <pc:docMk/>
            <pc:sldMk cId="3413027016" sldId="489"/>
            <ac:inkMk id="65" creationId="{5D51E243-5FE1-4398-A091-6761AB065AC3}"/>
          </ac:inkMkLst>
        </pc:inkChg>
        <pc:inkChg chg="add mod">
          <ac:chgData name="Angelo Ziletti" userId="c78a18fba37b17ea" providerId="LiveId" clId="{B88D7D5F-35EC-4A9D-8423-76DF49E6C104}" dt="2021-08-28T18:03:14.636" v="8314"/>
          <ac:inkMkLst>
            <pc:docMk/>
            <pc:sldMk cId="3413027016" sldId="489"/>
            <ac:inkMk id="66" creationId="{1A2DC62B-3FB9-4E19-84CD-BBFDAAC61532}"/>
          </ac:inkMkLst>
        </pc:inkChg>
        <pc:inkChg chg="add mod">
          <ac:chgData name="Angelo Ziletti" userId="c78a18fba37b17ea" providerId="LiveId" clId="{B88D7D5F-35EC-4A9D-8423-76DF49E6C104}" dt="2021-08-28T18:03:14.636" v="8314"/>
          <ac:inkMkLst>
            <pc:docMk/>
            <pc:sldMk cId="3413027016" sldId="489"/>
            <ac:inkMk id="67" creationId="{89199E8D-DC51-4BC8-AC20-4D309D0C5313}"/>
          </ac:inkMkLst>
        </pc:inkChg>
        <pc:inkChg chg="add mod">
          <ac:chgData name="Angelo Ziletti" userId="c78a18fba37b17ea" providerId="LiveId" clId="{B88D7D5F-35EC-4A9D-8423-76DF49E6C104}" dt="2021-08-28T18:03:14.636" v="8314"/>
          <ac:inkMkLst>
            <pc:docMk/>
            <pc:sldMk cId="3413027016" sldId="489"/>
            <ac:inkMk id="68" creationId="{2D92DE20-49F8-43C1-9CDA-6823A7EB26EF}"/>
          </ac:inkMkLst>
        </pc:inkChg>
        <pc:inkChg chg="add mod">
          <ac:chgData name="Angelo Ziletti" userId="c78a18fba37b17ea" providerId="LiveId" clId="{B88D7D5F-35EC-4A9D-8423-76DF49E6C104}" dt="2021-08-28T18:03:14.636" v="8314"/>
          <ac:inkMkLst>
            <pc:docMk/>
            <pc:sldMk cId="3413027016" sldId="489"/>
            <ac:inkMk id="69" creationId="{4295E990-D93D-497B-9057-8E2DE7D70C51}"/>
          </ac:inkMkLst>
        </pc:inkChg>
        <pc:inkChg chg="add mod">
          <ac:chgData name="Angelo Ziletti" userId="c78a18fba37b17ea" providerId="LiveId" clId="{B88D7D5F-35EC-4A9D-8423-76DF49E6C104}" dt="2021-08-28T18:03:14.636" v="8314"/>
          <ac:inkMkLst>
            <pc:docMk/>
            <pc:sldMk cId="3413027016" sldId="489"/>
            <ac:inkMk id="70" creationId="{429C07EB-EF8E-4262-87A9-0DDCF36D11B6}"/>
          </ac:inkMkLst>
        </pc:inkChg>
        <pc:inkChg chg="add mod">
          <ac:chgData name="Angelo Ziletti" userId="c78a18fba37b17ea" providerId="LiveId" clId="{B88D7D5F-35EC-4A9D-8423-76DF49E6C104}" dt="2021-08-28T18:03:14.636" v="8314"/>
          <ac:inkMkLst>
            <pc:docMk/>
            <pc:sldMk cId="3413027016" sldId="489"/>
            <ac:inkMk id="71" creationId="{524BED75-B11C-47F8-8CC6-95D3DC6F574C}"/>
          </ac:inkMkLst>
        </pc:inkChg>
        <pc:inkChg chg="add mod">
          <ac:chgData name="Angelo Ziletti" userId="c78a18fba37b17ea" providerId="LiveId" clId="{B88D7D5F-35EC-4A9D-8423-76DF49E6C104}" dt="2021-08-28T18:03:21.428" v="8318"/>
          <ac:inkMkLst>
            <pc:docMk/>
            <pc:sldMk cId="3413027016" sldId="489"/>
            <ac:inkMk id="74" creationId="{1695E799-F87F-47FA-96D6-2A3211D911AE}"/>
          </ac:inkMkLst>
        </pc:inkChg>
        <pc:inkChg chg="add mod">
          <ac:chgData name="Angelo Ziletti" userId="c78a18fba37b17ea" providerId="LiveId" clId="{B88D7D5F-35EC-4A9D-8423-76DF49E6C104}" dt="2021-08-28T18:03:21.428" v="8318"/>
          <ac:inkMkLst>
            <pc:docMk/>
            <pc:sldMk cId="3413027016" sldId="489"/>
            <ac:inkMk id="75" creationId="{43564F7C-2172-466E-A6FE-2EAACDF4127A}"/>
          </ac:inkMkLst>
        </pc:inkChg>
        <pc:inkChg chg="add mod">
          <ac:chgData name="Angelo Ziletti" userId="c78a18fba37b17ea" providerId="LiveId" clId="{B88D7D5F-35EC-4A9D-8423-76DF49E6C104}" dt="2021-08-28T18:03:29.598" v="8327"/>
          <ac:inkMkLst>
            <pc:docMk/>
            <pc:sldMk cId="3413027016" sldId="489"/>
            <ac:inkMk id="77" creationId="{32CE46D7-0244-4D9E-95AA-628D59F49417}"/>
          </ac:inkMkLst>
        </pc:inkChg>
        <pc:inkChg chg="add mod">
          <ac:chgData name="Angelo Ziletti" userId="c78a18fba37b17ea" providerId="LiveId" clId="{B88D7D5F-35EC-4A9D-8423-76DF49E6C104}" dt="2021-08-28T18:03:29.598" v="8327"/>
          <ac:inkMkLst>
            <pc:docMk/>
            <pc:sldMk cId="3413027016" sldId="489"/>
            <ac:inkMk id="78" creationId="{B0ADFF75-3B0C-45F6-AEB0-3484DFBA03F1}"/>
          </ac:inkMkLst>
        </pc:inkChg>
        <pc:inkChg chg="add mod">
          <ac:chgData name="Angelo Ziletti" userId="c78a18fba37b17ea" providerId="LiveId" clId="{B88D7D5F-35EC-4A9D-8423-76DF49E6C104}" dt="2021-08-28T18:03:29.598" v="8327"/>
          <ac:inkMkLst>
            <pc:docMk/>
            <pc:sldMk cId="3413027016" sldId="489"/>
            <ac:inkMk id="79" creationId="{90308969-AD87-4D51-8268-F36CC712576E}"/>
          </ac:inkMkLst>
        </pc:inkChg>
        <pc:inkChg chg="add mod">
          <ac:chgData name="Angelo Ziletti" userId="c78a18fba37b17ea" providerId="LiveId" clId="{B88D7D5F-35EC-4A9D-8423-76DF49E6C104}" dt="2021-08-28T18:03:29.598" v="8327"/>
          <ac:inkMkLst>
            <pc:docMk/>
            <pc:sldMk cId="3413027016" sldId="489"/>
            <ac:inkMk id="80" creationId="{59FAAB90-77A1-4290-9BBA-27E956448459}"/>
          </ac:inkMkLst>
        </pc:inkChg>
        <pc:inkChg chg="add mod">
          <ac:chgData name="Angelo Ziletti" userId="c78a18fba37b17ea" providerId="LiveId" clId="{B88D7D5F-35EC-4A9D-8423-76DF49E6C104}" dt="2021-08-28T18:03:29.598" v="8327"/>
          <ac:inkMkLst>
            <pc:docMk/>
            <pc:sldMk cId="3413027016" sldId="489"/>
            <ac:inkMk id="81" creationId="{E1F5F87C-334D-43D2-8216-47E333FEA42E}"/>
          </ac:inkMkLst>
        </pc:inkChg>
        <pc:inkChg chg="add mod">
          <ac:chgData name="Angelo Ziletti" userId="c78a18fba37b17ea" providerId="LiveId" clId="{B88D7D5F-35EC-4A9D-8423-76DF49E6C104}" dt="2021-08-28T18:03:29.598" v="8327"/>
          <ac:inkMkLst>
            <pc:docMk/>
            <pc:sldMk cId="3413027016" sldId="489"/>
            <ac:inkMk id="82" creationId="{0F661302-FE11-4B95-8A56-3A98789B4F3E}"/>
          </ac:inkMkLst>
        </pc:inkChg>
        <pc:inkChg chg="add mod">
          <ac:chgData name="Angelo Ziletti" userId="c78a18fba37b17ea" providerId="LiveId" clId="{B88D7D5F-35EC-4A9D-8423-76DF49E6C104}" dt="2021-08-28T18:03:29.598" v="8327"/>
          <ac:inkMkLst>
            <pc:docMk/>
            <pc:sldMk cId="3413027016" sldId="489"/>
            <ac:inkMk id="83" creationId="{C2F460D1-2BC8-48F1-B62A-9862E44923F9}"/>
          </ac:inkMkLst>
        </pc:inkChg>
        <pc:inkChg chg="add mod">
          <ac:chgData name="Angelo Ziletti" userId="c78a18fba37b17ea" providerId="LiveId" clId="{B88D7D5F-35EC-4A9D-8423-76DF49E6C104}" dt="2021-08-28T18:03:29.598" v="8327"/>
          <ac:inkMkLst>
            <pc:docMk/>
            <pc:sldMk cId="3413027016" sldId="489"/>
            <ac:inkMk id="84" creationId="{5F0EA5E3-1178-4000-A3E5-18E6988286E0}"/>
          </ac:inkMkLst>
        </pc:inkChg>
        <pc:inkChg chg="add mod">
          <ac:chgData name="Angelo Ziletti" userId="c78a18fba37b17ea" providerId="LiveId" clId="{B88D7D5F-35EC-4A9D-8423-76DF49E6C104}" dt="2021-08-28T18:04:52.493" v="8351"/>
          <ac:inkMkLst>
            <pc:docMk/>
            <pc:sldMk cId="3413027016" sldId="489"/>
            <ac:inkMk id="89" creationId="{6F5D299C-50C4-40CC-9E81-7D17581675D1}"/>
          </ac:inkMkLst>
        </pc:inkChg>
        <pc:inkChg chg="add mod">
          <ac:chgData name="Angelo Ziletti" userId="c78a18fba37b17ea" providerId="LiveId" clId="{B88D7D5F-35EC-4A9D-8423-76DF49E6C104}" dt="2021-08-28T18:04:52.493" v="8351"/>
          <ac:inkMkLst>
            <pc:docMk/>
            <pc:sldMk cId="3413027016" sldId="489"/>
            <ac:inkMk id="90" creationId="{B2453344-73C2-4B40-A576-DAAF265B2ABA}"/>
          </ac:inkMkLst>
        </pc:inkChg>
        <pc:inkChg chg="add mod">
          <ac:chgData name="Angelo Ziletti" userId="c78a18fba37b17ea" providerId="LiveId" clId="{B88D7D5F-35EC-4A9D-8423-76DF49E6C104}" dt="2021-08-28T18:04:52.493" v="8351"/>
          <ac:inkMkLst>
            <pc:docMk/>
            <pc:sldMk cId="3413027016" sldId="489"/>
            <ac:inkMk id="91" creationId="{75263FD1-CC3E-4E7C-B55E-F3180A9DAD42}"/>
          </ac:inkMkLst>
        </pc:inkChg>
        <pc:inkChg chg="add mod">
          <ac:chgData name="Angelo Ziletti" userId="c78a18fba37b17ea" providerId="LiveId" clId="{B88D7D5F-35EC-4A9D-8423-76DF49E6C104}" dt="2021-08-28T18:04:52.493" v="8351"/>
          <ac:inkMkLst>
            <pc:docMk/>
            <pc:sldMk cId="3413027016" sldId="489"/>
            <ac:inkMk id="93" creationId="{0B86FFDE-9E60-4829-B9AC-6D4AC91AD107}"/>
          </ac:inkMkLst>
        </pc:inkChg>
        <pc:inkChg chg="add mod">
          <ac:chgData name="Angelo Ziletti" userId="c78a18fba37b17ea" providerId="LiveId" clId="{B88D7D5F-35EC-4A9D-8423-76DF49E6C104}" dt="2021-08-28T18:04:52.493" v="8351"/>
          <ac:inkMkLst>
            <pc:docMk/>
            <pc:sldMk cId="3413027016" sldId="489"/>
            <ac:inkMk id="94" creationId="{6D09CBEC-8AE3-42B1-A429-41746EFE8A52}"/>
          </ac:inkMkLst>
        </pc:inkChg>
        <pc:inkChg chg="add mod">
          <ac:chgData name="Angelo Ziletti" userId="c78a18fba37b17ea" providerId="LiveId" clId="{B88D7D5F-35EC-4A9D-8423-76DF49E6C104}" dt="2021-08-28T18:04:56.803" v="8357"/>
          <ac:inkMkLst>
            <pc:docMk/>
            <pc:sldMk cId="3413027016" sldId="489"/>
            <ac:inkMk id="96" creationId="{E1DE3FDA-A335-4709-B6DB-6F5F127CEB00}"/>
          </ac:inkMkLst>
        </pc:inkChg>
        <pc:inkChg chg="add mod">
          <ac:chgData name="Angelo Ziletti" userId="c78a18fba37b17ea" providerId="LiveId" clId="{B88D7D5F-35EC-4A9D-8423-76DF49E6C104}" dt="2021-08-28T18:04:56.803" v="8357"/>
          <ac:inkMkLst>
            <pc:docMk/>
            <pc:sldMk cId="3413027016" sldId="489"/>
            <ac:inkMk id="97" creationId="{6A5B5F26-7481-410E-9490-8DB05AD2BFBC}"/>
          </ac:inkMkLst>
        </pc:inkChg>
        <pc:inkChg chg="add mod">
          <ac:chgData name="Angelo Ziletti" userId="c78a18fba37b17ea" providerId="LiveId" clId="{B88D7D5F-35EC-4A9D-8423-76DF49E6C104}" dt="2021-08-28T18:04:56.803" v="8357"/>
          <ac:inkMkLst>
            <pc:docMk/>
            <pc:sldMk cId="3413027016" sldId="489"/>
            <ac:inkMk id="98" creationId="{88839012-9DFB-4023-8E1E-0573C0F1E81C}"/>
          </ac:inkMkLst>
        </pc:inkChg>
        <pc:inkChg chg="add mod">
          <ac:chgData name="Angelo Ziletti" userId="c78a18fba37b17ea" providerId="LiveId" clId="{B88D7D5F-35EC-4A9D-8423-76DF49E6C104}" dt="2021-08-28T18:04:56.803" v="8357"/>
          <ac:inkMkLst>
            <pc:docMk/>
            <pc:sldMk cId="3413027016" sldId="489"/>
            <ac:inkMk id="99" creationId="{5E951B84-C328-4FFB-8076-2199E805079D}"/>
          </ac:inkMkLst>
        </pc:inkChg>
        <pc:inkChg chg="add mod">
          <ac:chgData name="Angelo Ziletti" userId="c78a18fba37b17ea" providerId="LiveId" clId="{B88D7D5F-35EC-4A9D-8423-76DF49E6C104}" dt="2021-08-28T18:04:56.803" v="8357"/>
          <ac:inkMkLst>
            <pc:docMk/>
            <pc:sldMk cId="3413027016" sldId="489"/>
            <ac:inkMk id="100" creationId="{1FCE3C73-1AF4-4E44-A932-58AC646680EF}"/>
          </ac:inkMkLst>
        </pc:inkChg>
        <pc:inkChg chg="mod">
          <ac:chgData name="Angelo Ziletti" userId="c78a18fba37b17ea" providerId="LiveId" clId="{B88D7D5F-35EC-4A9D-8423-76DF49E6C104}" dt="2021-08-28T18:02:35.166" v="8292"/>
          <ac:inkMkLst>
            <pc:docMk/>
            <pc:sldMk cId="3413027016" sldId="489"/>
            <ac:inkMk id="120" creationId="{4BFB5894-268E-4560-92FA-04618DA8ED6E}"/>
          </ac:inkMkLst>
        </pc:inkChg>
        <pc:inkChg chg="mod">
          <ac:chgData name="Angelo Ziletti" userId="c78a18fba37b17ea" providerId="LiveId" clId="{B88D7D5F-35EC-4A9D-8423-76DF49E6C104}" dt="2021-08-28T18:02:35.166" v="8292"/>
          <ac:inkMkLst>
            <pc:docMk/>
            <pc:sldMk cId="3413027016" sldId="489"/>
            <ac:inkMk id="121" creationId="{5069A9A8-57C8-40B2-9218-5E73F0403963}"/>
          </ac:inkMkLst>
        </pc:inkChg>
        <pc:inkChg chg="mod">
          <ac:chgData name="Angelo Ziletti" userId="c78a18fba37b17ea" providerId="LiveId" clId="{B88D7D5F-35EC-4A9D-8423-76DF49E6C104}" dt="2021-08-28T18:02:35.166" v="8292"/>
          <ac:inkMkLst>
            <pc:docMk/>
            <pc:sldMk cId="3413027016" sldId="489"/>
            <ac:inkMk id="123" creationId="{44A7E02A-4BE0-4E91-B337-4BCB3095B0E8}"/>
          </ac:inkMkLst>
        </pc:inkChg>
        <pc:inkChg chg="mod">
          <ac:chgData name="Angelo Ziletti" userId="c78a18fba37b17ea" providerId="LiveId" clId="{B88D7D5F-35EC-4A9D-8423-76DF49E6C104}" dt="2021-08-28T18:02:35.166" v="8292"/>
          <ac:inkMkLst>
            <pc:docMk/>
            <pc:sldMk cId="3413027016" sldId="489"/>
            <ac:inkMk id="124" creationId="{EA79656B-29DF-4F74-BDEF-AADA964D2B1E}"/>
          </ac:inkMkLst>
        </pc:inkChg>
        <pc:inkChg chg="mod">
          <ac:chgData name="Angelo Ziletti" userId="c78a18fba37b17ea" providerId="LiveId" clId="{B88D7D5F-35EC-4A9D-8423-76DF49E6C104}" dt="2021-08-28T18:02:35.166" v="8292"/>
          <ac:inkMkLst>
            <pc:docMk/>
            <pc:sldMk cId="3413027016" sldId="489"/>
            <ac:inkMk id="125" creationId="{535C34C7-05E2-4727-84FD-0030463E8D1E}"/>
          </ac:inkMkLst>
        </pc:inkChg>
        <pc:inkChg chg="mod">
          <ac:chgData name="Angelo Ziletti" userId="c78a18fba37b17ea" providerId="LiveId" clId="{B88D7D5F-35EC-4A9D-8423-76DF49E6C104}" dt="2021-08-28T18:02:35.166" v="8292"/>
          <ac:inkMkLst>
            <pc:docMk/>
            <pc:sldMk cId="3413027016" sldId="489"/>
            <ac:inkMk id="126" creationId="{3E709FB2-2FC3-4EF8-BC4A-9E0AA14A64B3}"/>
          </ac:inkMkLst>
        </pc:inkChg>
        <pc:inkChg chg="mod">
          <ac:chgData name="Angelo Ziletti" userId="c78a18fba37b17ea" providerId="LiveId" clId="{B88D7D5F-35EC-4A9D-8423-76DF49E6C104}" dt="2021-08-28T18:02:35.166" v="8292"/>
          <ac:inkMkLst>
            <pc:docMk/>
            <pc:sldMk cId="3413027016" sldId="489"/>
            <ac:inkMk id="127" creationId="{ADD08FA1-8E69-490D-A79B-05CB834162D1}"/>
          </ac:inkMkLst>
        </pc:inkChg>
        <pc:inkChg chg="mod">
          <ac:chgData name="Angelo Ziletti" userId="c78a18fba37b17ea" providerId="LiveId" clId="{B88D7D5F-35EC-4A9D-8423-76DF49E6C104}" dt="2021-08-28T18:02:35.166" v="8292"/>
          <ac:inkMkLst>
            <pc:docMk/>
            <pc:sldMk cId="3413027016" sldId="489"/>
            <ac:inkMk id="128" creationId="{91BEFA2B-5E82-4872-AA9E-707E5143F4E7}"/>
          </ac:inkMkLst>
        </pc:inkChg>
        <pc:inkChg chg="mod">
          <ac:chgData name="Angelo Ziletti" userId="c78a18fba37b17ea" providerId="LiveId" clId="{B88D7D5F-35EC-4A9D-8423-76DF49E6C104}" dt="2021-08-28T18:02:35.166" v="8292"/>
          <ac:inkMkLst>
            <pc:docMk/>
            <pc:sldMk cId="3413027016" sldId="489"/>
            <ac:inkMk id="129" creationId="{2D356213-D7C2-4676-83DA-870C2D468696}"/>
          </ac:inkMkLst>
        </pc:inkChg>
        <pc:inkChg chg="mod">
          <ac:chgData name="Angelo Ziletti" userId="c78a18fba37b17ea" providerId="LiveId" clId="{B88D7D5F-35EC-4A9D-8423-76DF49E6C104}" dt="2021-08-28T18:02:35.166" v="8292"/>
          <ac:inkMkLst>
            <pc:docMk/>
            <pc:sldMk cId="3413027016" sldId="489"/>
            <ac:inkMk id="130" creationId="{B3F7B524-E0F4-4C30-87E0-9FC5D3246A37}"/>
          </ac:inkMkLst>
        </pc:inkChg>
        <pc:inkChg chg="mod">
          <ac:chgData name="Angelo Ziletti" userId="c78a18fba37b17ea" providerId="LiveId" clId="{B88D7D5F-35EC-4A9D-8423-76DF49E6C104}" dt="2021-08-28T18:02:35.166" v="8292"/>
          <ac:inkMkLst>
            <pc:docMk/>
            <pc:sldMk cId="3413027016" sldId="489"/>
            <ac:inkMk id="131" creationId="{CE0FF5A1-0E53-4DC2-96EB-BB2FC6A33478}"/>
          </ac:inkMkLst>
        </pc:inkChg>
        <pc:inkChg chg="mod">
          <ac:chgData name="Angelo Ziletti" userId="c78a18fba37b17ea" providerId="LiveId" clId="{B88D7D5F-35EC-4A9D-8423-76DF49E6C104}" dt="2021-08-28T18:02:35.166" v="8292"/>
          <ac:inkMkLst>
            <pc:docMk/>
            <pc:sldMk cId="3413027016" sldId="489"/>
            <ac:inkMk id="132" creationId="{D887DD15-4319-407E-BD35-7478B6C5FDA0}"/>
          </ac:inkMkLst>
        </pc:inkChg>
        <pc:inkChg chg="add del mod">
          <ac:chgData name="Angelo Ziletti" userId="c78a18fba37b17ea" providerId="LiveId" clId="{B88D7D5F-35EC-4A9D-8423-76DF49E6C104}" dt="2021-08-28T18:04:09.737" v="8335" actId="478"/>
          <ac:inkMkLst>
            <pc:docMk/>
            <pc:sldMk cId="3413027016" sldId="489"/>
            <ac:inkMk id="167" creationId="{62295F9E-407A-4C00-BCA8-D994EC8AE94C}"/>
          </ac:inkMkLst>
        </pc:inkChg>
        <pc:inkChg chg="mod">
          <ac:chgData name="Angelo Ziletti" userId="c78a18fba37b17ea" providerId="LiveId" clId="{B88D7D5F-35EC-4A9D-8423-76DF49E6C104}" dt="2021-08-28T18:04:12.477" v="8336"/>
          <ac:inkMkLst>
            <pc:docMk/>
            <pc:sldMk cId="3413027016" sldId="489"/>
            <ac:inkMk id="169" creationId="{DED6EDE6-AD8F-499C-8D68-2DEDFEA69935}"/>
          </ac:inkMkLst>
        </pc:inkChg>
        <pc:inkChg chg="mod">
          <ac:chgData name="Angelo Ziletti" userId="c78a18fba37b17ea" providerId="LiveId" clId="{B88D7D5F-35EC-4A9D-8423-76DF49E6C104}" dt="2021-08-28T18:04:12.477" v="8336"/>
          <ac:inkMkLst>
            <pc:docMk/>
            <pc:sldMk cId="3413027016" sldId="489"/>
            <ac:inkMk id="170" creationId="{0A9FEE50-C0FC-4BD5-8EAA-3D8FD3A2F7A9}"/>
          </ac:inkMkLst>
        </pc:inkChg>
        <pc:inkChg chg="mod">
          <ac:chgData name="Angelo Ziletti" userId="c78a18fba37b17ea" providerId="LiveId" clId="{B88D7D5F-35EC-4A9D-8423-76DF49E6C104}" dt="2021-08-28T18:04:12.477" v="8336"/>
          <ac:inkMkLst>
            <pc:docMk/>
            <pc:sldMk cId="3413027016" sldId="489"/>
            <ac:inkMk id="171" creationId="{C30A9591-9C4E-4F26-9DB1-552D07B525DC}"/>
          </ac:inkMkLst>
        </pc:inkChg>
        <pc:inkChg chg="mod">
          <ac:chgData name="Angelo Ziletti" userId="c78a18fba37b17ea" providerId="LiveId" clId="{B88D7D5F-35EC-4A9D-8423-76DF49E6C104}" dt="2021-08-28T18:04:12.477" v="8336"/>
          <ac:inkMkLst>
            <pc:docMk/>
            <pc:sldMk cId="3413027016" sldId="489"/>
            <ac:inkMk id="172" creationId="{36417894-75DC-47BD-BF50-55B07DE5FD1C}"/>
          </ac:inkMkLst>
        </pc:inkChg>
        <pc:inkChg chg="mod">
          <ac:chgData name="Angelo Ziletti" userId="c78a18fba37b17ea" providerId="LiveId" clId="{B88D7D5F-35EC-4A9D-8423-76DF49E6C104}" dt="2021-08-28T18:04:12.477" v="8336"/>
          <ac:inkMkLst>
            <pc:docMk/>
            <pc:sldMk cId="3413027016" sldId="489"/>
            <ac:inkMk id="173" creationId="{14E8401A-92B1-4C8C-94DF-DFC10C7CFD36}"/>
          </ac:inkMkLst>
        </pc:inkChg>
        <pc:inkChg chg="mod">
          <ac:chgData name="Angelo Ziletti" userId="c78a18fba37b17ea" providerId="LiveId" clId="{B88D7D5F-35EC-4A9D-8423-76DF49E6C104}" dt="2021-08-28T18:04:12.477" v="8336"/>
          <ac:inkMkLst>
            <pc:docMk/>
            <pc:sldMk cId="3413027016" sldId="489"/>
            <ac:inkMk id="174" creationId="{2E102944-F832-4B17-ABD6-4CC381B613F7}"/>
          </ac:inkMkLst>
        </pc:inkChg>
        <pc:inkChg chg="mod">
          <ac:chgData name="Angelo Ziletti" userId="c78a18fba37b17ea" providerId="LiveId" clId="{B88D7D5F-35EC-4A9D-8423-76DF49E6C104}" dt="2021-08-28T18:04:12.477" v="8336"/>
          <ac:inkMkLst>
            <pc:docMk/>
            <pc:sldMk cId="3413027016" sldId="489"/>
            <ac:inkMk id="175" creationId="{80198666-4ED1-463A-9ED3-F09B97CC8DE8}"/>
          </ac:inkMkLst>
        </pc:inkChg>
        <pc:inkChg chg="mod">
          <ac:chgData name="Angelo Ziletti" userId="c78a18fba37b17ea" providerId="LiveId" clId="{B88D7D5F-35EC-4A9D-8423-76DF49E6C104}" dt="2021-08-28T18:04:12.477" v="8336"/>
          <ac:inkMkLst>
            <pc:docMk/>
            <pc:sldMk cId="3413027016" sldId="489"/>
            <ac:inkMk id="176" creationId="{F02DE367-AC4C-4C77-AC6C-DFFCC338DB65}"/>
          </ac:inkMkLst>
        </pc:inkChg>
        <pc:inkChg chg="mod">
          <ac:chgData name="Angelo Ziletti" userId="c78a18fba37b17ea" providerId="LiveId" clId="{B88D7D5F-35EC-4A9D-8423-76DF49E6C104}" dt="2021-08-28T18:04:12.477" v="8336"/>
          <ac:inkMkLst>
            <pc:docMk/>
            <pc:sldMk cId="3413027016" sldId="489"/>
            <ac:inkMk id="177" creationId="{545CF7B0-A4A3-424B-870F-C43DBC6B7F4F}"/>
          </ac:inkMkLst>
        </pc:inkChg>
        <pc:inkChg chg="mod">
          <ac:chgData name="Angelo Ziletti" userId="c78a18fba37b17ea" providerId="LiveId" clId="{B88D7D5F-35EC-4A9D-8423-76DF49E6C104}" dt="2021-08-28T18:04:12.477" v="8336"/>
          <ac:inkMkLst>
            <pc:docMk/>
            <pc:sldMk cId="3413027016" sldId="489"/>
            <ac:inkMk id="178" creationId="{090B4A57-B815-4B86-9172-1179C748E493}"/>
          </ac:inkMkLst>
        </pc:inkChg>
        <pc:inkChg chg="mod">
          <ac:chgData name="Angelo Ziletti" userId="c78a18fba37b17ea" providerId="LiveId" clId="{B88D7D5F-35EC-4A9D-8423-76DF49E6C104}" dt="2021-08-28T18:04:12.477" v="8336"/>
          <ac:inkMkLst>
            <pc:docMk/>
            <pc:sldMk cId="3413027016" sldId="489"/>
            <ac:inkMk id="179" creationId="{363FDB8A-87EF-4212-86D4-9E6CADB05856}"/>
          </ac:inkMkLst>
        </pc:inkChg>
        <pc:inkChg chg="mod">
          <ac:chgData name="Angelo Ziletti" userId="c78a18fba37b17ea" providerId="LiveId" clId="{B88D7D5F-35EC-4A9D-8423-76DF49E6C104}" dt="2021-08-28T18:04:12.477" v="8336"/>
          <ac:inkMkLst>
            <pc:docMk/>
            <pc:sldMk cId="3413027016" sldId="489"/>
            <ac:inkMk id="180" creationId="{EE27895A-313F-4F16-8675-46E06DAE768B}"/>
          </ac:inkMkLst>
        </pc:inkChg>
        <pc:inkChg chg="mod">
          <ac:chgData name="Angelo Ziletti" userId="c78a18fba37b17ea" providerId="LiveId" clId="{B88D7D5F-35EC-4A9D-8423-76DF49E6C104}" dt="2021-08-28T18:04:12.477" v="8336"/>
          <ac:inkMkLst>
            <pc:docMk/>
            <pc:sldMk cId="3413027016" sldId="489"/>
            <ac:inkMk id="181" creationId="{5586ABD4-A4D5-406A-AFE1-9692DE035C4E}"/>
          </ac:inkMkLst>
        </pc:inkChg>
        <pc:inkChg chg="mod">
          <ac:chgData name="Angelo Ziletti" userId="c78a18fba37b17ea" providerId="LiveId" clId="{B88D7D5F-35EC-4A9D-8423-76DF49E6C104}" dt="2021-08-28T18:04:12.477" v="8336"/>
          <ac:inkMkLst>
            <pc:docMk/>
            <pc:sldMk cId="3413027016" sldId="489"/>
            <ac:inkMk id="182" creationId="{D6D5E5FE-EAC4-4E97-AD11-3D63374CE9BE}"/>
          </ac:inkMkLst>
        </pc:inkChg>
        <pc:inkChg chg="mod">
          <ac:chgData name="Angelo Ziletti" userId="c78a18fba37b17ea" providerId="LiveId" clId="{B88D7D5F-35EC-4A9D-8423-76DF49E6C104}" dt="2021-08-28T18:04:12.477" v="8336"/>
          <ac:inkMkLst>
            <pc:docMk/>
            <pc:sldMk cId="3413027016" sldId="489"/>
            <ac:inkMk id="183" creationId="{149A51E8-9B6E-4FB9-AF89-06C0BB9E936B}"/>
          </ac:inkMkLst>
        </pc:inkChg>
        <pc:inkChg chg="mod">
          <ac:chgData name="Angelo Ziletti" userId="c78a18fba37b17ea" providerId="LiveId" clId="{B88D7D5F-35EC-4A9D-8423-76DF49E6C104}" dt="2021-08-28T18:04:12.477" v="8336"/>
          <ac:inkMkLst>
            <pc:docMk/>
            <pc:sldMk cId="3413027016" sldId="489"/>
            <ac:inkMk id="184" creationId="{B3390598-ADDD-4416-8AA5-471A509A799B}"/>
          </ac:inkMkLst>
        </pc:inkChg>
        <pc:inkChg chg="mod">
          <ac:chgData name="Angelo Ziletti" userId="c78a18fba37b17ea" providerId="LiveId" clId="{B88D7D5F-35EC-4A9D-8423-76DF49E6C104}" dt="2021-08-28T18:04:12.477" v="8336"/>
          <ac:inkMkLst>
            <pc:docMk/>
            <pc:sldMk cId="3413027016" sldId="489"/>
            <ac:inkMk id="185" creationId="{FFD99CD7-A6C7-4D11-ABF7-72C0731970A6}"/>
          </ac:inkMkLst>
        </pc:inkChg>
        <pc:inkChg chg="mod">
          <ac:chgData name="Angelo Ziletti" userId="c78a18fba37b17ea" providerId="LiveId" clId="{B88D7D5F-35EC-4A9D-8423-76DF49E6C104}" dt="2021-08-28T18:04:12.477" v="8336"/>
          <ac:inkMkLst>
            <pc:docMk/>
            <pc:sldMk cId="3413027016" sldId="489"/>
            <ac:inkMk id="186" creationId="{5A655991-592A-425D-A392-CA46B9EDC4F2}"/>
          </ac:inkMkLst>
        </pc:inkChg>
        <pc:inkChg chg="mod">
          <ac:chgData name="Angelo Ziletti" userId="c78a18fba37b17ea" providerId="LiveId" clId="{B88D7D5F-35EC-4A9D-8423-76DF49E6C104}" dt="2021-08-28T18:04:12.477" v="8336"/>
          <ac:inkMkLst>
            <pc:docMk/>
            <pc:sldMk cId="3413027016" sldId="489"/>
            <ac:inkMk id="187" creationId="{D27A55F3-4415-4CED-8CA4-C3E741E9AA48}"/>
          </ac:inkMkLst>
        </pc:inkChg>
        <pc:inkChg chg="mod">
          <ac:chgData name="Angelo Ziletti" userId="c78a18fba37b17ea" providerId="LiveId" clId="{B88D7D5F-35EC-4A9D-8423-76DF49E6C104}" dt="2021-08-28T18:04:12.477" v="8336"/>
          <ac:inkMkLst>
            <pc:docMk/>
            <pc:sldMk cId="3413027016" sldId="489"/>
            <ac:inkMk id="188" creationId="{796DE192-7843-4B3A-ABB9-F46DC5AA04AC}"/>
          </ac:inkMkLst>
        </pc:inkChg>
        <pc:inkChg chg="mod">
          <ac:chgData name="Angelo Ziletti" userId="c78a18fba37b17ea" providerId="LiveId" clId="{B88D7D5F-35EC-4A9D-8423-76DF49E6C104}" dt="2021-08-28T18:04:12.477" v="8336"/>
          <ac:inkMkLst>
            <pc:docMk/>
            <pc:sldMk cId="3413027016" sldId="489"/>
            <ac:inkMk id="189" creationId="{7F9B12F7-D784-43E4-B1F8-983043989D5A}"/>
          </ac:inkMkLst>
        </pc:inkChg>
        <pc:inkChg chg="mod">
          <ac:chgData name="Angelo Ziletti" userId="c78a18fba37b17ea" providerId="LiveId" clId="{B88D7D5F-35EC-4A9D-8423-76DF49E6C104}" dt="2021-08-28T18:04:12.477" v="8336"/>
          <ac:inkMkLst>
            <pc:docMk/>
            <pc:sldMk cId="3413027016" sldId="489"/>
            <ac:inkMk id="190" creationId="{3AC86699-56CE-41CE-9EEE-882F5A6C7F10}"/>
          </ac:inkMkLst>
        </pc:inkChg>
        <pc:inkChg chg="mod">
          <ac:chgData name="Angelo Ziletti" userId="c78a18fba37b17ea" providerId="LiveId" clId="{B88D7D5F-35EC-4A9D-8423-76DF49E6C104}" dt="2021-08-28T18:04:12.477" v="8336"/>
          <ac:inkMkLst>
            <pc:docMk/>
            <pc:sldMk cId="3413027016" sldId="489"/>
            <ac:inkMk id="191" creationId="{851251AB-1228-4843-9F15-AC5967DD42B6}"/>
          </ac:inkMkLst>
        </pc:inkChg>
        <pc:inkChg chg="mod">
          <ac:chgData name="Angelo Ziletti" userId="c78a18fba37b17ea" providerId="LiveId" clId="{B88D7D5F-35EC-4A9D-8423-76DF49E6C104}" dt="2021-08-28T18:04:12.477" v="8336"/>
          <ac:inkMkLst>
            <pc:docMk/>
            <pc:sldMk cId="3413027016" sldId="489"/>
            <ac:inkMk id="192" creationId="{9E81D668-2630-40BF-8B84-8445B4EFF2E3}"/>
          </ac:inkMkLst>
        </pc:inkChg>
        <pc:inkChg chg="mod">
          <ac:chgData name="Angelo Ziletti" userId="c78a18fba37b17ea" providerId="LiveId" clId="{B88D7D5F-35EC-4A9D-8423-76DF49E6C104}" dt="2021-08-28T18:04:12.477" v="8336"/>
          <ac:inkMkLst>
            <pc:docMk/>
            <pc:sldMk cId="3413027016" sldId="489"/>
            <ac:inkMk id="193" creationId="{171F631E-5987-46AC-AA27-9E2B7A2DBF8E}"/>
          </ac:inkMkLst>
        </pc:inkChg>
        <pc:inkChg chg="mod">
          <ac:chgData name="Angelo Ziletti" userId="c78a18fba37b17ea" providerId="LiveId" clId="{B88D7D5F-35EC-4A9D-8423-76DF49E6C104}" dt="2021-08-28T18:04:12.477" v="8336"/>
          <ac:inkMkLst>
            <pc:docMk/>
            <pc:sldMk cId="3413027016" sldId="489"/>
            <ac:inkMk id="194" creationId="{20F584D2-4BC7-4F7E-A284-5E4EEF3B3E16}"/>
          </ac:inkMkLst>
        </pc:inkChg>
        <pc:inkChg chg="mod">
          <ac:chgData name="Angelo Ziletti" userId="c78a18fba37b17ea" providerId="LiveId" clId="{B88D7D5F-35EC-4A9D-8423-76DF49E6C104}" dt="2021-08-28T18:04:12.477" v="8336"/>
          <ac:inkMkLst>
            <pc:docMk/>
            <pc:sldMk cId="3413027016" sldId="489"/>
            <ac:inkMk id="195" creationId="{38660D05-39C2-4F64-9933-C1D9332879FE}"/>
          </ac:inkMkLst>
        </pc:inkChg>
        <pc:inkChg chg="mod">
          <ac:chgData name="Angelo Ziletti" userId="c78a18fba37b17ea" providerId="LiveId" clId="{B88D7D5F-35EC-4A9D-8423-76DF49E6C104}" dt="2021-08-28T18:04:12.477" v="8336"/>
          <ac:inkMkLst>
            <pc:docMk/>
            <pc:sldMk cId="3413027016" sldId="489"/>
            <ac:inkMk id="196" creationId="{6A9ECB25-7C29-4C43-872C-0B5213F0A5C5}"/>
          </ac:inkMkLst>
        </pc:inkChg>
        <pc:inkChg chg="mod">
          <ac:chgData name="Angelo Ziletti" userId="c78a18fba37b17ea" providerId="LiveId" clId="{B88D7D5F-35EC-4A9D-8423-76DF49E6C104}" dt="2021-08-28T18:04:12.477" v="8336"/>
          <ac:inkMkLst>
            <pc:docMk/>
            <pc:sldMk cId="3413027016" sldId="489"/>
            <ac:inkMk id="197" creationId="{285CA3A6-32E7-428B-91E1-8D30697C4484}"/>
          </ac:inkMkLst>
        </pc:inkChg>
        <pc:inkChg chg="mod">
          <ac:chgData name="Angelo Ziletti" userId="c78a18fba37b17ea" providerId="LiveId" clId="{B88D7D5F-35EC-4A9D-8423-76DF49E6C104}" dt="2021-08-28T18:04:12.477" v="8336"/>
          <ac:inkMkLst>
            <pc:docMk/>
            <pc:sldMk cId="3413027016" sldId="489"/>
            <ac:inkMk id="198" creationId="{427AFA8E-A44E-4078-906D-216720102312}"/>
          </ac:inkMkLst>
        </pc:inkChg>
        <pc:inkChg chg="add mod">
          <ac:chgData name="Angelo Ziletti" userId="c78a18fba37b17ea" providerId="LiveId" clId="{B88D7D5F-35EC-4A9D-8423-76DF49E6C104}" dt="2021-08-28T17:59:52.778" v="8254"/>
          <ac:inkMkLst>
            <pc:docMk/>
            <pc:sldMk cId="3413027016" sldId="489"/>
            <ac:inkMk id="4096" creationId="{3462B15A-EBCC-4C16-AFDA-D1D3B19BF6D0}"/>
          </ac:inkMkLst>
        </pc:inkChg>
        <pc:inkChg chg="add mod">
          <ac:chgData name="Angelo Ziletti" userId="c78a18fba37b17ea" providerId="LiveId" clId="{B88D7D5F-35EC-4A9D-8423-76DF49E6C104}" dt="2021-08-28T17:59:52.778" v="8254"/>
          <ac:inkMkLst>
            <pc:docMk/>
            <pc:sldMk cId="3413027016" sldId="489"/>
            <ac:inkMk id="4097" creationId="{33782AA1-5590-4DD9-823A-4E96F309EED8}"/>
          </ac:inkMkLst>
        </pc:inkChg>
        <pc:inkChg chg="add mod">
          <ac:chgData name="Angelo Ziletti" userId="c78a18fba37b17ea" providerId="LiveId" clId="{B88D7D5F-35EC-4A9D-8423-76DF49E6C104}" dt="2021-08-28T17:59:52.778" v="8254"/>
          <ac:inkMkLst>
            <pc:docMk/>
            <pc:sldMk cId="3413027016" sldId="489"/>
            <ac:inkMk id="4099" creationId="{B58A970B-48B6-4CF0-B8BB-E4F4897C55BD}"/>
          </ac:inkMkLst>
        </pc:inkChg>
        <pc:inkChg chg="add mod">
          <ac:chgData name="Angelo Ziletti" userId="c78a18fba37b17ea" providerId="LiveId" clId="{B88D7D5F-35EC-4A9D-8423-76DF49E6C104}" dt="2021-08-28T17:59:52.778" v="8254"/>
          <ac:inkMkLst>
            <pc:docMk/>
            <pc:sldMk cId="3413027016" sldId="489"/>
            <ac:inkMk id="4101" creationId="{A8411FF6-2A68-4424-B8D0-ED8A2BB90D1D}"/>
          </ac:inkMkLst>
        </pc:inkChg>
        <pc:inkChg chg="add mod">
          <ac:chgData name="Angelo Ziletti" userId="c78a18fba37b17ea" providerId="LiveId" clId="{B88D7D5F-35EC-4A9D-8423-76DF49E6C104}" dt="2021-08-28T17:59:52.778" v="8254"/>
          <ac:inkMkLst>
            <pc:docMk/>
            <pc:sldMk cId="3413027016" sldId="489"/>
            <ac:inkMk id="4102" creationId="{65E376A4-FED3-4667-9B39-900C2B16E314}"/>
          </ac:inkMkLst>
        </pc:inkChg>
        <pc:inkChg chg="add mod">
          <ac:chgData name="Angelo Ziletti" userId="c78a18fba37b17ea" providerId="LiveId" clId="{B88D7D5F-35EC-4A9D-8423-76DF49E6C104}" dt="2021-08-28T17:59:52.778" v="8254"/>
          <ac:inkMkLst>
            <pc:docMk/>
            <pc:sldMk cId="3413027016" sldId="489"/>
            <ac:inkMk id="4103" creationId="{A3DD99BA-3498-46FB-877E-00D50C37C90A}"/>
          </ac:inkMkLst>
        </pc:inkChg>
        <pc:inkChg chg="add mod">
          <ac:chgData name="Angelo Ziletti" userId="c78a18fba37b17ea" providerId="LiveId" clId="{B88D7D5F-35EC-4A9D-8423-76DF49E6C104}" dt="2021-08-28T17:59:52.778" v="8254"/>
          <ac:inkMkLst>
            <pc:docMk/>
            <pc:sldMk cId="3413027016" sldId="489"/>
            <ac:inkMk id="4105" creationId="{351AA2C6-3B44-4F38-A824-7E5C7ED16C35}"/>
          </ac:inkMkLst>
        </pc:inkChg>
        <pc:inkChg chg="add mod">
          <ac:chgData name="Angelo Ziletti" userId="c78a18fba37b17ea" providerId="LiveId" clId="{B88D7D5F-35EC-4A9D-8423-76DF49E6C104}" dt="2021-08-28T17:59:52.778" v="8254"/>
          <ac:inkMkLst>
            <pc:docMk/>
            <pc:sldMk cId="3413027016" sldId="489"/>
            <ac:inkMk id="4106" creationId="{A6385B0B-DFB5-4656-9A32-9C1A92E79A8A}"/>
          </ac:inkMkLst>
        </pc:inkChg>
        <pc:inkChg chg="add mod">
          <ac:chgData name="Angelo Ziletti" userId="c78a18fba37b17ea" providerId="LiveId" clId="{B88D7D5F-35EC-4A9D-8423-76DF49E6C104}" dt="2021-08-28T17:59:52.778" v="8254"/>
          <ac:inkMkLst>
            <pc:docMk/>
            <pc:sldMk cId="3413027016" sldId="489"/>
            <ac:inkMk id="4107" creationId="{186755B3-B2DC-47EC-8AA3-11A96463176F}"/>
          </ac:inkMkLst>
        </pc:inkChg>
        <pc:inkChg chg="add mod">
          <ac:chgData name="Angelo Ziletti" userId="c78a18fba37b17ea" providerId="LiveId" clId="{B88D7D5F-35EC-4A9D-8423-76DF49E6C104}" dt="2021-08-28T17:59:52.778" v="8254"/>
          <ac:inkMkLst>
            <pc:docMk/>
            <pc:sldMk cId="3413027016" sldId="489"/>
            <ac:inkMk id="4108" creationId="{DF01A576-E44C-46D2-8B5B-F8191F971FF2}"/>
          </ac:inkMkLst>
        </pc:inkChg>
        <pc:inkChg chg="add mod">
          <ac:chgData name="Angelo Ziletti" userId="c78a18fba37b17ea" providerId="LiveId" clId="{B88D7D5F-35EC-4A9D-8423-76DF49E6C104}" dt="2021-08-28T17:59:52.778" v="8254"/>
          <ac:inkMkLst>
            <pc:docMk/>
            <pc:sldMk cId="3413027016" sldId="489"/>
            <ac:inkMk id="4109" creationId="{ADCA6F4C-83C1-4011-83F5-4E8AF3CE526D}"/>
          </ac:inkMkLst>
        </pc:inkChg>
        <pc:inkChg chg="add mod">
          <ac:chgData name="Angelo Ziletti" userId="c78a18fba37b17ea" providerId="LiveId" clId="{B88D7D5F-35EC-4A9D-8423-76DF49E6C104}" dt="2021-08-28T17:59:52.778" v="8254"/>
          <ac:inkMkLst>
            <pc:docMk/>
            <pc:sldMk cId="3413027016" sldId="489"/>
            <ac:inkMk id="4110" creationId="{27FCFFC2-4967-43C2-B9FD-186CFBDA948A}"/>
          </ac:inkMkLst>
        </pc:inkChg>
        <pc:inkChg chg="add mod">
          <ac:chgData name="Angelo Ziletti" userId="c78a18fba37b17ea" providerId="LiveId" clId="{B88D7D5F-35EC-4A9D-8423-76DF49E6C104}" dt="2021-08-28T17:59:52.778" v="8254"/>
          <ac:inkMkLst>
            <pc:docMk/>
            <pc:sldMk cId="3413027016" sldId="489"/>
            <ac:inkMk id="4111" creationId="{0186AF5B-9ACE-4B49-B35B-F323FCDAB478}"/>
          </ac:inkMkLst>
        </pc:inkChg>
        <pc:inkChg chg="add mod">
          <ac:chgData name="Angelo Ziletti" userId="c78a18fba37b17ea" providerId="LiveId" clId="{B88D7D5F-35EC-4A9D-8423-76DF49E6C104}" dt="2021-08-28T17:59:52.778" v="8254"/>
          <ac:inkMkLst>
            <pc:docMk/>
            <pc:sldMk cId="3413027016" sldId="489"/>
            <ac:inkMk id="4112" creationId="{875FB602-B4DA-4B22-BDF2-D70BD944CC0F}"/>
          </ac:inkMkLst>
        </pc:inkChg>
        <pc:inkChg chg="add mod">
          <ac:chgData name="Angelo Ziletti" userId="c78a18fba37b17ea" providerId="LiveId" clId="{B88D7D5F-35EC-4A9D-8423-76DF49E6C104}" dt="2021-08-28T17:59:52.778" v="8254"/>
          <ac:inkMkLst>
            <pc:docMk/>
            <pc:sldMk cId="3413027016" sldId="489"/>
            <ac:inkMk id="4114" creationId="{6936288D-5F2E-4BB1-8105-CE2FC5C453C1}"/>
          </ac:inkMkLst>
        </pc:inkChg>
        <pc:inkChg chg="add mod">
          <ac:chgData name="Angelo Ziletti" userId="c78a18fba37b17ea" providerId="LiveId" clId="{B88D7D5F-35EC-4A9D-8423-76DF49E6C104}" dt="2021-08-28T17:59:52.778" v="8254"/>
          <ac:inkMkLst>
            <pc:docMk/>
            <pc:sldMk cId="3413027016" sldId="489"/>
            <ac:inkMk id="4115" creationId="{B99438E7-3EE7-4BB1-8C05-0BCDE743486C}"/>
          </ac:inkMkLst>
        </pc:inkChg>
        <pc:inkChg chg="add mod">
          <ac:chgData name="Angelo Ziletti" userId="c78a18fba37b17ea" providerId="LiveId" clId="{B88D7D5F-35EC-4A9D-8423-76DF49E6C104}" dt="2021-08-28T18:03:42.486" v="8330" actId="1076"/>
          <ac:inkMkLst>
            <pc:docMk/>
            <pc:sldMk cId="3413027016" sldId="489"/>
            <ac:inkMk id="4116" creationId="{6B646438-427F-405A-A0AF-EFD133329278}"/>
          </ac:inkMkLst>
        </pc:inkChg>
        <pc:inkChg chg="add mod">
          <ac:chgData name="Angelo Ziletti" userId="c78a18fba37b17ea" providerId="LiveId" clId="{B88D7D5F-35EC-4A9D-8423-76DF49E6C104}" dt="2021-08-28T17:59:52.778" v="8254"/>
          <ac:inkMkLst>
            <pc:docMk/>
            <pc:sldMk cId="3413027016" sldId="489"/>
            <ac:inkMk id="4117" creationId="{2BFB4413-22CC-4252-BE82-3D1F51A7CC50}"/>
          </ac:inkMkLst>
        </pc:inkChg>
        <pc:inkChg chg="add mod">
          <ac:chgData name="Angelo Ziletti" userId="c78a18fba37b17ea" providerId="LiveId" clId="{B88D7D5F-35EC-4A9D-8423-76DF49E6C104}" dt="2021-08-28T17:59:52.778" v="8254"/>
          <ac:inkMkLst>
            <pc:docMk/>
            <pc:sldMk cId="3413027016" sldId="489"/>
            <ac:inkMk id="4118" creationId="{493BC483-5490-4B17-87DB-0C15697982F0}"/>
          </ac:inkMkLst>
        </pc:inkChg>
        <pc:inkChg chg="add mod">
          <ac:chgData name="Angelo Ziletti" userId="c78a18fba37b17ea" providerId="LiveId" clId="{B88D7D5F-35EC-4A9D-8423-76DF49E6C104}" dt="2021-08-28T17:59:52.778" v="8254"/>
          <ac:inkMkLst>
            <pc:docMk/>
            <pc:sldMk cId="3413027016" sldId="489"/>
            <ac:inkMk id="4119" creationId="{D50AD58C-97AA-4C24-A8ED-C6CC2D0F4C1D}"/>
          </ac:inkMkLst>
        </pc:inkChg>
        <pc:inkChg chg="add mod">
          <ac:chgData name="Angelo Ziletti" userId="c78a18fba37b17ea" providerId="LiveId" clId="{B88D7D5F-35EC-4A9D-8423-76DF49E6C104}" dt="2021-08-28T17:59:52.778" v="8254"/>
          <ac:inkMkLst>
            <pc:docMk/>
            <pc:sldMk cId="3413027016" sldId="489"/>
            <ac:inkMk id="4120" creationId="{0DBF07EB-8362-485A-9B0E-9B2A5FEBF1DA}"/>
          </ac:inkMkLst>
        </pc:inkChg>
        <pc:inkChg chg="add mod">
          <ac:chgData name="Angelo Ziletti" userId="c78a18fba37b17ea" providerId="LiveId" clId="{B88D7D5F-35EC-4A9D-8423-76DF49E6C104}" dt="2021-08-28T17:59:52.778" v="8254"/>
          <ac:inkMkLst>
            <pc:docMk/>
            <pc:sldMk cId="3413027016" sldId="489"/>
            <ac:inkMk id="4121" creationId="{5AED8796-0577-4A1C-9477-686C09F3DB3F}"/>
          </ac:inkMkLst>
        </pc:inkChg>
        <pc:inkChg chg="add mod">
          <ac:chgData name="Angelo Ziletti" userId="c78a18fba37b17ea" providerId="LiveId" clId="{B88D7D5F-35EC-4A9D-8423-76DF49E6C104}" dt="2021-08-28T18:00:31.132" v="8259"/>
          <ac:inkMkLst>
            <pc:docMk/>
            <pc:sldMk cId="3413027016" sldId="489"/>
            <ac:inkMk id="4124" creationId="{D8FE3E9F-F7F7-4AAE-A801-7628F43AF14D}"/>
          </ac:inkMkLst>
        </pc:inkChg>
        <pc:inkChg chg="add mod">
          <ac:chgData name="Angelo Ziletti" userId="c78a18fba37b17ea" providerId="LiveId" clId="{B88D7D5F-35EC-4A9D-8423-76DF49E6C104}" dt="2021-08-28T18:00:31.132" v="8259"/>
          <ac:inkMkLst>
            <pc:docMk/>
            <pc:sldMk cId="3413027016" sldId="489"/>
            <ac:inkMk id="4125" creationId="{6574DC8B-3CBE-4583-92C4-7A1EFA52CC27}"/>
          </ac:inkMkLst>
        </pc:inkChg>
        <pc:inkChg chg="add mod">
          <ac:chgData name="Angelo Ziletti" userId="c78a18fba37b17ea" providerId="LiveId" clId="{B88D7D5F-35EC-4A9D-8423-76DF49E6C104}" dt="2021-08-28T18:00:47.739" v="8267"/>
          <ac:inkMkLst>
            <pc:docMk/>
            <pc:sldMk cId="3413027016" sldId="489"/>
            <ac:inkMk id="4127" creationId="{AE93B0E7-56DF-4095-AB27-914138631251}"/>
          </ac:inkMkLst>
        </pc:inkChg>
        <pc:inkChg chg="add mod">
          <ac:chgData name="Angelo Ziletti" userId="c78a18fba37b17ea" providerId="LiveId" clId="{B88D7D5F-35EC-4A9D-8423-76DF49E6C104}" dt="2021-08-28T18:00:47.739" v="8267"/>
          <ac:inkMkLst>
            <pc:docMk/>
            <pc:sldMk cId="3413027016" sldId="489"/>
            <ac:inkMk id="4128" creationId="{C72ACE2B-3521-4DF0-B39C-3C632D5D1B3E}"/>
          </ac:inkMkLst>
        </pc:inkChg>
        <pc:inkChg chg="add mod">
          <ac:chgData name="Angelo Ziletti" userId="c78a18fba37b17ea" providerId="LiveId" clId="{B88D7D5F-35EC-4A9D-8423-76DF49E6C104}" dt="2021-08-28T18:00:47.739" v="8267"/>
          <ac:inkMkLst>
            <pc:docMk/>
            <pc:sldMk cId="3413027016" sldId="489"/>
            <ac:inkMk id="4130" creationId="{B4B8C300-61CC-47D6-9C54-B70EFA9B0156}"/>
          </ac:inkMkLst>
        </pc:inkChg>
        <pc:inkChg chg="add mod">
          <ac:chgData name="Angelo Ziletti" userId="c78a18fba37b17ea" providerId="LiveId" clId="{B88D7D5F-35EC-4A9D-8423-76DF49E6C104}" dt="2021-08-28T18:00:47.739" v="8267"/>
          <ac:inkMkLst>
            <pc:docMk/>
            <pc:sldMk cId="3413027016" sldId="489"/>
            <ac:inkMk id="4131" creationId="{7F6CA05B-7A83-4C76-82AC-A27734A05EA9}"/>
          </ac:inkMkLst>
        </pc:inkChg>
        <pc:inkChg chg="add mod">
          <ac:chgData name="Angelo Ziletti" userId="c78a18fba37b17ea" providerId="LiveId" clId="{B88D7D5F-35EC-4A9D-8423-76DF49E6C104}" dt="2021-08-28T18:00:47.739" v="8267"/>
          <ac:inkMkLst>
            <pc:docMk/>
            <pc:sldMk cId="3413027016" sldId="489"/>
            <ac:inkMk id="4132" creationId="{A83B65EA-1271-4759-B968-C7E4277F5533}"/>
          </ac:inkMkLst>
        </pc:inkChg>
        <pc:inkChg chg="add mod">
          <ac:chgData name="Angelo Ziletti" userId="c78a18fba37b17ea" providerId="LiveId" clId="{B88D7D5F-35EC-4A9D-8423-76DF49E6C104}" dt="2021-08-28T18:01:37.435" v="8276"/>
          <ac:inkMkLst>
            <pc:docMk/>
            <pc:sldMk cId="3413027016" sldId="489"/>
            <ac:inkMk id="4134" creationId="{0A7B0ECD-393B-499C-8495-4A450356E2A0}"/>
          </ac:inkMkLst>
        </pc:inkChg>
        <pc:inkChg chg="add mod">
          <ac:chgData name="Angelo Ziletti" userId="c78a18fba37b17ea" providerId="LiveId" clId="{B88D7D5F-35EC-4A9D-8423-76DF49E6C104}" dt="2021-08-28T18:01:37.435" v="8276"/>
          <ac:inkMkLst>
            <pc:docMk/>
            <pc:sldMk cId="3413027016" sldId="489"/>
            <ac:inkMk id="4135" creationId="{7C3256CB-3358-498E-91A4-19C10C715FC7}"/>
          </ac:inkMkLst>
        </pc:inkChg>
        <pc:inkChg chg="add mod">
          <ac:chgData name="Angelo Ziletti" userId="c78a18fba37b17ea" providerId="LiveId" clId="{B88D7D5F-35EC-4A9D-8423-76DF49E6C104}" dt="2021-08-28T18:01:37.435" v="8276"/>
          <ac:inkMkLst>
            <pc:docMk/>
            <pc:sldMk cId="3413027016" sldId="489"/>
            <ac:inkMk id="4136" creationId="{9E4233B6-AD1B-4C77-BC14-3C3219E5A5D9}"/>
          </ac:inkMkLst>
        </pc:inkChg>
        <pc:inkChg chg="add mod">
          <ac:chgData name="Angelo Ziletti" userId="c78a18fba37b17ea" providerId="LiveId" clId="{B88D7D5F-35EC-4A9D-8423-76DF49E6C104}" dt="2021-08-28T18:01:37.435" v="8276"/>
          <ac:inkMkLst>
            <pc:docMk/>
            <pc:sldMk cId="3413027016" sldId="489"/>
            <ac:inkMk id="4137" creationId="{32C9DFB2-ACEE-4F86-B10A-BEFD9CA4F075}"/>
          </ac:inkMkLst>
        </pc:inkChg>
        <pc:inkChg chg="add mod">
          <ac:chgData name="Angelo Ziletti" userId="c78a18fba37b17ea" providerId="LiveId" clId="{B88D7D5F-35EC-4A9D-8423-76DF49E6C104}" dt="2021-08-28T18:01:37.435" v="8276"/>
          <ac:inkMkLst>
            <pc:docMk/>
            <pc:sldMk cId="3413027016" sldId="489"/>
            <ac:inkMk id="4138" creationId="{2806FC27-6471-40EE-8044-1F34B02D62E3}"/>
          </ac:inkMkLst>
        </pc:inkChg>
        <pc:inkChg chg="add mod">
          <ac:chgData name="Angelo Ziletti" userId="c78a18fba37b17ea" providerId="LiveId" clId="{B88D7D5F-35EC-4A9D-8423-76DF49E6C104}" dt="2021-08-28T18:02:04.169" v="8284"/>
          <ac:inkMkLst>
            <pc:docMk/>
            <pc:sldMk cId="3413027016" sldId="489"/>
            <ac:inkMk id="4140" creationId="{FAD0D427-3808-4B0F-B45E-7A8B3EA2FA9F}"/>
          </ac:inkMkLst>
        </pc:inkChg>
        <pc:inkChg chg="add mod">
          <ac:chgData name="Angelo Ziletti" userId="c78a18fba37b17ea" providerId="LiveId" clId="{B88D7D5F-35EC-4A9D-8423-76DF49E6C104}" dt="2021-08-28T18:02:04.169" v="8284"/>
          <ac:inkMkLst>
            <pc:docMk/>
            <pc:sldMk cId="3413027016" sldId="489"/>
            <ac:inkMk id="4141" creationId="{06016EF8-91D2-4EC9-A8B1-6C2EC632E295}"/>
          </ac:inkMkLst>
        </pc:inkChg>
        <pc:inkChg chg="add mod">
          <ac:chgData name="Angelo Ziletti" userId="c78a18fba37b17ea" providerId="LiveId" clId="{B88D7D5F-35EC-4A9D-8423-76DF49E6C104}" dt="2021-08-28T18:02:04.169" v="8284"/>
          <ac:inkMkLst>
            <pc:docMk/>
            <pc:sldMk cId="3413027016" sldId="489"/>
            <ac:inkMk id="4143" creationId="{5FF36B74-D554-4CD1-A475-EC2D51BFFD25}"/>
          </ac:inkMkLst>
        </pc:inkChg>
        <pc:inkChg chg="add mod">
          <ac:chgData name="Angelo Ziletti" userId="c78a18fba37b17ea" providerId="LiveId" clId="{B88D7D5F-35EC-4A9D-8423-76DF49E6C104}" dt="2021-08-28T18:02:04.169" v="8284"/>
          <ac:inkMkLst>
            <pc:docMk/>
            <pc:sldMk cId="3413027016" sldId="489"/>
            <ac:inkMk id="4144" creationId="{D0F7FA93-727C-4729-A585-C6B93A117FA6}"/>
          </ac:inkMkLst>
        </pc:inkChg>
        <pc:inkChg chg="add mod">
          <ac:chgData name="Angelo Ziletti" userId="c78a18fba37b17ea" providerId="LiveId" clId="{B88D7D5F-35EC-4A9D-8423-76DF49E6C104}" dt="2021-08-28T18:02:04.169" v="8284"/>
          <ac:inkMkLst>
            <pc:docMk/>
            <pc:sldMk cId="3413027016" sldId="489"/>
            <ac:inkMk id="4145" creationId="{4D3D3405-7DD9-4B46-950B-50CAA6A93F00}"/>
          </ac:inkMkLst>
        </pc:inkChg>
        <pc:inkChg chg="add mod">
          <ac:chgData name="Angelo Ziletti" userId="c78a18fba37b17ea" providerId="LiveId" clId="{B88D7D5F-35EC-4A9D-8423-76DF49E6C104}" dt="2021-08-28T18:02:27.174" v="8290"/>
          <ac:inkMkLst>
            <pc:docMk/>
            <pc:sldMk cId="3413027016" sldId="489"/>
            <ac:inkMk id="4147" creationId="{01A70F2F-B474-4DC2-8BE0-CFFFB1F305C8}"/>
          </ac:inkMkLst>
        </pc:inkChg>
        <pc:inkChg chg="add mod">
          <ac:chgData name="Angelo Ziletti" userId="c78a18fba37b17ea" providerId="LiveId" clId="{B88D7D5F-35EC-4A9D-8423-76DF49E6C104}" dt="2021-08-28T18:02:27.174" v="8290"/>
          <ac:inkMkLst>
            <pc:docMk/>
            <pc:sldMk cId="3413027016" sldId="489"/>
            <ac:inkMk id="4148" creationId="{29D8F5F0-5F8F-4725-AEC1-ED5679B98F96}"/>
          </ac:inkMkLst>
        </pc:inkChg>
        <pc:inkChg chg="add mod">
          <ac:chgData name="Angelo Ziletti" userId="c78a18fba37b17ea" providerId="LiveId" clId="{B88D7D5F-35EC-4A9D-8423-76DF49E6C104}" dt="2021-08-28T18:02:27.174" v="8290"/>
          <ac:inkMkLst>
            <pc:docMk/>
            <pc:sldMk cId="3413027016" sldId="489"/>
            <ac:inkMk id="4149" creationId="{F307B80C-E06F-4E82-AED9-06A24B51A3A8}"/>
          </ac:inkMkLst>
        </pc:inkChg>
        <pc:inkChg chg="add mod">
          <ac:chgData name="Angelo Ziletti" userId="c78a18fba37b17ea" providerId="LiveId" clId="{B88D7D5F-35EC-4A9D-8423-76DF49E6C104}" dt="2021-08-28T18:02:50.830" v="8297"/>
          <ac:inkMkLst>
            <pc:docMk/>
            <pc:sldMk cId="3413027016" sldId="489"/>
            <ac:inkMk id="4151" creationId="{CDD8114C-39C9-47DF-8138-8CE7399EE073}"/>
          </ac:inkMkLst>
        </pc:inkChg>
        <pc:inkChg chg="add mod">
          <ac:chgData name="Angelo Ziletti" userId="c78a18fba37b17ea" providerId="LiveId" clId="{B88D7D5F-35EC-4A9D-8423-76DF49E6C104}" dt="2021-08-28T18:02:50.830" v="8297"/>
          <ac:inkMkLst>
            <pc:docMk/>
            <pc:sldMk cId="3413027016" sldId="489"/>
            <ac:inkMk id="4152" creationId="{D8EC89F0-454A-4B2B-9486-8B91B7AD89DC}"/>
          </ac:inkMkLst>
        </pc:inkChg>
        <pc:inkChg chg="add mod">
          <ac:chgData name="Angelo Ziletti" userId="c78a18fba37b17ea" providerId="LiveId" clId="{B88D7D5F-35EC-4A9D-8423-76DF49E6C104}" dt="2021-08-28T18:02:53.122" v="8300"/>
          <ac:inkMkLst>
            <pc:docMk/>
            <pc:sldMk cId="3413027016" sldId="489"/>
            <ac:inkMk id="4154" creationId="{A3CEB87B-8AEC-424E-9E9D-1EAB1A3BBB5B}"/>
          </ac:inkMkLst>
        </pc:inkChg>
        <pc:inkChg chg="add mod">
          <ac:chgData name="Angelo Ziletti" userId="c78a18fba37b17ea" providerId="LiveId" clId="{B88D7D5F-35EC-4A9D-8423-76DF49E6C104}" dt="2021-08-28T18:02:53.122" v="8300"/>
          <ac:inkMkLst>
            <pc:docMk/>
            <pc:sldMk cId="3413027016" sldId="489"/>
            <ac:inkMk id="4155" creationId="{B67A1CC4-56FA-4236-A77C-8760D0545ECD}"/>
          </ac:inkMkLst>
        </pc:inkChg>
        <pc:inkChg chg="add mod">
          <ac:chgData name="Angelo Ziletti" userId="c78a18fba37b17ea" providerId="LiveId" clId="{B88D7D5F-35EC-4A9D-8423-76DF49E6C104}" dt="2021-08-28T18:03:06.587" v="8305"/>
          <ac:inkMkLst>
            <pc:docMk/>
            <pc:sldMk cId="3413027016" sldId="489"/>
            <ac:inkMk id="4157" creationId="{2AE0AA64-1E44-4D0F-ACEB-D20F58CA8C8C}"/>
          </ac:inkMkLst>
        </pc:inkChg>
        <pc:inkChg chg="add mod">
          <ac:chgData name="Angelo Ziletti" userId="c78a18fba37b17ea" providerId="LiveId" clId="{B88D7D5F-35EC-4A9D-8423-76DF49E6C104}" dt="2021-08-28T18:03:06.587" v="8305"/>
          <ac:inkMkLst>
            <pc:docMk/>
            <pc:sldMk cId="3413027016" sldId="489"/>
            <ac:inkMk id="4158" creationId="{AB737C6D-DA1B-4FE8-80E6-47D893797537}"/>
          </ac:inkMkLst>
        </pc:inkChg>
      </pc:sldChg>
      <pc:sldChg chg="del">
        <pc:chgData name="Angelo Ziletti" userId="c78a18fba37b17ea" providerId="LiveId" clId="{B88D7D5F-35EC-4A9D-8423-76DF49E6C104}" dt="2021-08-24T07:12:07.143" v="58" actId="2696"/>
        <pc:sldMkLst>
          <pc:docMk/>
          <pc:sldMk cId="3043208582" sldId="490"/>
        </pc:sldMkLst>
      </pc:sldChg>
      <pc:sldChg chg="addSp modSp new mod ord modAnim">
        <pc:chgData name="Angelo Ziletti" userId="c78a18fba37b17ea" providerId="LiveId" clId="{B88D7D5F-35EC-4A9D-8423-76DF49E6C104}" dt="2021-09-01T07:22:32.487" v="14405"/>
        <pc:sldMkLst>
          <pc:docMk/>
          <pc:sldMk cId="3314044272" sldId="490"/>
        </pc:sldMkLst>
        <pc:spChg chg="mod">
          <ac:chgData name="Angelo Ziletti" userId="c78a18fba37b17ea" providerId="LiveId" clId="{B88D7D5F-35EC-4A9D-8423-76DF49E6C104}" dt="2021-08-28T20:02:22.503" v="11199" actId="20577"/>
          <ac:spMkLst>
            <pc:docMk/>
            <pc:sldMk cId="3314044272" sldId="490"/>
            <ac:spMk id="4" creationId="{E1076129-32DE-41E0-8B37-F7C850258670}"/>
          </ac:spMkLst>
        </pc:spChg>
        <pc:spChg chg="mod">
          <ac:chgData name="Angelo Ziletti" userId="c78a18fba37b17ea" providerId="LiveId" clId="{B88D7D5F-35EC-4A9D-8423-76DF49E6C104}" dt="2021-08-31T16:39:43.057" v="13232" actId="20577"/>
          <ac:spMkLst>
            <pc:docMk/>
            <pc:sldMk cId="3314044272" sldId="490"/>
            <ac:spMk id="5" creationId="{F00D9194-2016-46C6-90FB-F870E19BF2D9}"/>
          </ac:spMkLst>
        </pc:spChg>
        <pc:spChg chg="add mod">
          <ac:chgData name="Angelo Ziletti" userId="c78a18fba37b17ea" providerId="LiveId" clId="{B88D7D5F-35EC-4A9D-8423-76DF49E6C104}" dt="2021-08-31T16:52:59.627" v="13646" actId="207"/>
          <ac:spMkLst>
            <pc:docMk/>
            <pc:sldMk cId="3314044272" sldId="490"/>
            <ac:spMk id="6" creationId="{5E121142-4F50-4F45-952E-84C74A72BAAA}"/>
          </ac:spMkLst>
        </pc:spChg>
      </pc:sldChg>
      <pc:sldChg chg="addSp delSp modSp new mod ord delAnim modAnim addCm delCm">
        <pc:chgData name="Angelo Ziletti" userId="c78a18fba37b17ea" providerId="LiveId" clId="{B88D7D5F-35EC-4A9D-8423-76DF49E6C104}" dt="2021-08-26T15:10:20.241" v="5353"/>
        <pc:sldMkLst>
          <pc:docMk/>
          <pc:sldMk cId="2524148479" sldId="491"/>
        </pc:sldMkLst>
        <pc:spChg chg="mod">
          <ac:chgData name="Angelo Ziletti" userId="c78a18fba37b17ea" providerId="LiveId" clId="{B88D7D5F-35EC-4A9D-8423-76DF49E6C104}" dt="2021-08-26T14:21:19.806" v="3303" actId="20577"/>
          <ac:spMkLst>
            <pc:docMk/>
            <pc:sldMk cId="2524148479" sldId="491"/>
            <ac:spMk id="4" creationId="{B870DFD8-A08D-415A-BE89-918EF22F7B86}"/>
          </ac:spMkLst>
        </pc:spChg>
        <pc:spChg chg="mod">
          <ac:chgData name="Angelo Ziletti" userId="c78a18fba37b17ea" providerId="LiveId" clId="{B88D7D5F-35EC-4A9D-8423-76DF49E6C104}" dt="2021-08-26T14:43:51.151" v="4220" actId="113"/>
          <ac:spMkLst>
            <pc:docMk/>
            <pc:sldMk cId="2524148479" sldId="491"/>
            <ac:spMk id="5" creationId="{B85D9F47-A017-4B28-8253-0B1CC957ABF4}"/>
          </ac:spMkLst>
        </pc:spChg>
        <pc:spChg chg="add del">
          <ac:chgData name="Angelo Ziletti" userId="c78a18fba37b17ea" providerId="LiveId" clId="{B88D7D5F-35EC-4A9D-8423-76DF49E6C104}" dt="2021-08-26T12:24:02.424" v="2483" actId="478"/>
          <ac:spMkLst>
            <pc:docMk/>
            <pc:sldMk cId="2524148479" sldId="491"/>
            <ac:spMk id="7" creationId="{3AB29455-FD3A-4AAF-B545-C02C2DD9E7C3}"/>
          </ac:spMkLst>
        </pc:spChg>
        <pc:grpChg chg="del mod">
          <ac:chgData name="Angelo Ziletti" userId="c78a18fba37b17ea" providerId="LiveId" clId="{B88D7D5F-35EC-4A9D-8423-76DF49E6C104}" dt="2021-08-26T14:30:24.914" v="3874"/>
          <ac:grpSpMkLst>
            <pc:docMk/>
            <pc:sldMk cId="2524148479" sldId="491"/>
            <ac:grpSpMk id="13" creationId="{AC8C933D-38B6-4D0B-89CF-59F41209AEE2}"/>
          </ac:grpSpMkLst>
        </pc:grpChg>
        <pc:grpChg chg="del mod">
          <ac:chgData name="Angelo Ziletti" userId="c78a18fba37b17ea" providerId="LiveId" clId="{B88D7D5F-35EC-4A9D-8423-76DF49E6C104}" dt="2021-08-26T14:30:37.990" v="3893"/>
          <ac:grpSpMkLst>
            <pc:docMk/>
            <pc:sldMk cId="2524148479" sldId="491"/>
            <ac:grpSpMk id="17" creationId="{F98F666F-D2E1-49C7-A86A-6A095615954E}"/>
          </ac:grpSpMkLst>
        </pc:grpChg>
        <pc:grpChg chg="del mod">
          <ac:chgData name="Angelo Ziletti" userId="c78a18fba37b17ea" providerId="LiveId" clId="{B88D7D5F-35EC-4A9D-8423-76DF49E6C104}" dt="2021-08-26T14:30:50.495" v="3897" actId="478"/>
          <ac:grpSpMkLst>
            <pc:docMk/>
            <pc:sldMk cId="2524148479" sldId="491"/>
            <ac:grpSpMk id="36" creationId="{3160CF32-A738-40BD-9B28-57DAA9CAA293}"/>
          </ac:grpSpMkLst>
        </pc:grpChg>
        <pc:grpChg chg="del mod">
          <ac:chgData name="Angelo Ziletti" userId="c78a18fba37b17ea" providerId="LiveId" clId="{B88D7D5F-35EC-4A9D-8423-76DF49E6C104}" dt="2021-08-26T14:31:08.014" v="3926"/>
          <ac:grpSpMkLst>
            <pc:docMk/>
            <pc:sldMk cId="2524148479" sldId="491"/>
            <ac:grpSpMk id="42" creationId="{5193B9CE-8964-44A5-A8C0-C56BE16C43FC}"/>
          </ac:grpSpMkLst>
        </pc:grpChg>
        <pc:grpChg chg="mod">
          <ac:chgData name="Angelo Ziletti" userId="c78a18fba37b17ea" providerId="LiveId" clId="{B88D7D5F-35EC-4A9D-8423-76DF49E6C104}" dt="2021-08-26T14:31:12.607" v="3928" actId="164"/>
          <ac:grpSpMkLst>
            <pc:docMk/>
            <pc:sldMk cId="2524148479" sldId="491"/>
            <ac:grpSpMk id="65" creationId="{19B347D1-12D0-441F-9563-534B11ADC59A}"/>
          </ac:grpSpMkLst>
        </pc:grpChg>
        <pc:grpChg chg="add mod">
          <ac:chgData name="Angelo Ziletti" userId="c78a18fba37b17ea" providerId="LiveId" clId="{B88D7D5F-35EC-4A9D-8423-76DF49E6C104}" dt="2021-08-26T15:10:02.564" v="5350" actId="1076"/>
          <ac:grpSpMkLst>
            <pc:docMk/>
            <pc:sldMk cId="2524148479" sldId="491"/>
            <ac:grpSpMk id="67" creationId="{2F03B624-4F30-4B65-97C7-E00223A4AE5D}"/>
          </ac:grpSpMkLst>
        </pc:grpChg>
        <pc:grpChg chg="del mod">
          <ac:chgData name="Angelo Ziletti" userId="c78a18fba37b17ea" providerId="LiveId" clId="{B88D7D5F-35EC-4A9D-8423-76DF49E6C104}" dt="2021-08-26T14:31:25.993" v="3939"/>
          <ac:grpSpMkLst>
            <pc:docMk/>
            <pc:sldMk cId="2524148479" sldId="491"/>
            <ac:grpSpMk id="77" creationId="{DA412C96-2FF9-450A-B49D-51ABBC58A6F5}"/>
          </ac:grpSpMkLst>
        </pc:grpChg>
        <pc:grpChg chg="mod">
          <ac:chgData name="Angelo Ziletti" userId="c78a18fba37b17ea" providerId="LiveId" clId="{B88D7D5F-35EC-4A9D-8423-76DF49E6C104}" dt="2021-08-26T14:31:53.759" v="3954" actId="164"/>
          <ac:grpSpMkLst>
            <pc:docMk/>
            <pc:sldMk cId="2524148479" sldId="491"/>
            <ac:grpSpMk id="78" creationId="{5963F4DA-64F5-4BF4-B884-B254838B6D67}"/>
          </ac:grpSpMkLst>
        </pc:grpChg>
        <pc:grpChg chg="mod">
          <ac:chgData name="Angelo Ziletti" userId="c78a18fba37b17ea" providerId="LiveId" clId="{B88D7D5F-35EC-4A9D-8423-76DF49E6C104}" dt="2021-08-26T14:31:43.314" v="3951" actId="164"/>
          <ac:grpSpMkLst>
            <pc:docMk/>
            <pc:sldMk cId="2524148479" sldId="491"/>
            <ac:grpSpMk id="89" creationId="{B89396FE-2B19-48B1-B1A3-F9B22DED6068}"/>
          </ac:grpSpMkLst>
        </pc:grpChg>
        <pc:grpChg chg="mod">
          <ac:chgData name="Angelo Ziletti" userId="c78a18fba37b17ea" providerId="LiveId" clId="{B88D7D5F-35EC-4A9D-8423-76DF49E6C104}" dt="2021-08-26T14:31:43.314" v="3951" actId="164"/>
          <ac:grpSpMkLst>
            <pc:docMk/>
            <pc:sldMk cId="2524148479" sldId="491"/>
            <ac:grpSpMk id="90" creationId="{D14B1FC0-955D-47F8-AAC6-6A82C44734AD}"/>
          </ac:grpSpMkLst>
        </pc:grpChg>
        <pc:grpChg chg="add mod">
          <ac:chgData name="Angelo Ziletti" userId="c78a18fba37b17ea" providerId="LiveId" clId="{B88D7D5F-35EC-4A9D-8423-76DF49E6C104}" dt="2021-08-26T15:10:02.564" v="5350" actId="1076"/>
          <ac:grpSpMkLst>
            <pc:docMk/>
            <pc:sldMk cId="2524148479" sldId="491"/>
            <ac:grpSpMk id="91" creationId="{565E39B5-CDE8-4FB0-8E4F-6DD8129F3DE4}"/>
          </ac:grpSpMkLst>
        </pc:grpChg>
        <pc:grpChg chg="add mod">
          <ac:chgData name="Angelo Ziletti" userId="c78a18fba37b17ea" providerId="LiveId" clId="{B88D7D5F-35EC-4A9D-8423-76DF49E6C104}" dt="2021-08-26T15:10:02.564" v="5350" actId="1076"/>
          <ac:grpSpMkLst>
            <pc:docMk/>
            <pc:sldMk cId="2524148479" sldId="491"/>
            <ac:grpSpMk id="92" creationId="{72FE4FE5-5FB7-4577-B95E-1C248EF31FF1}"/>
          </ac:grpSpMkLst>
        </pc:grpChg>
        <pc:grpChg chg="del mod">
          <ac:chgData name="Angelo Ziletti" userId="c78a18fba37b17ea" providerId="LiveId" clId="{B88D7D5F-35EC-4A9D-8423-76DF49E6C104}" dt="2021-08-26T14:41:23.099" v="4093"/>
          <ac:grpSpMkLst>
            <pc:docMk/>
            <pc:sldMk cId="2524148479" sldId="491"/>
            <ac:grpSpMk id="95" creationId="{C6495B74-6FE4-48A6-A3EE-2FF6B4D61FBC}"/>
          </ac:grpSpMkLst>
        </pc:grpChg>
        <pc:grpChg chg="del mod">
          <ac:chgData name="Angelo Ziletti" userId="c78a18fba37b17ea" providerId="LiveId" clId="{B88D7D5F-35EC-4A9D-8423-76DF49E6C104}" dt="2021-08-26T14:42:15.075" v="4114" actId="478"/>
          <ac:grpSpMkLst>
            <pc:docMk/>
            <pc:sldMk cId="2524148479" sldId="491"/>
            <ac:grpSpMk id="98" creationId="{EE33756E-FD84-4C51-8A5A-4BEC752F2029}"/>
          </ac:grpSpMkLst>
        </pc:grpChg>
        <pc:grpChg chg="del mod">
          <ac:chgData name="Angelo Ziletti" userId="c78a18fba37b17ea" providerId="LiveId" clId="{B88D7D5F-35EC-4A9D-8423-76DF49E6C104}" dt="2021-08-26T14:42:04.304" v="4113"/>
          <ac:grpSpMkLst>
            <pc:docMk/>
            <pc:sldMk cId="2524148479" sldId="491"/>
            <ac:grpSpMk id="110" creationId="{BD2CF899-187A-4CB0-90AE-3E3FE7814C74}"/>
          </ac:grpSpMkLst>
        </pc:grpChg>
        <pc:grpChg chg="del mod">
          <ac:chgData name="Angelo Ziletti" userId="c78a18fba37b17ea" providerId="LiveId" clId="{B88D7D5F-35EC-4A9D-8423-76DF49E6C104}" dt="2021-08-26T14:42:15.075" v="4114" actId="478"/>
          <ac:grpSpMkLst>
            <pc:docMk/>
            <pc:sldMk cId="2524148479" sldId="491"/>
            <ac:grpSpMk id="111" creationId="{6BB8AF9F-9A79-4885-89AD-5A86F5455932}"/>
          </ac:grpSpMkLst>
        </pc:grpChg>
        <pc:grpChg chg="del mod">
          <ac:chgData name="Angelo Ziletti" userId="c78a18fba37b17ea" providerId="LiveId" clId="{B88D7D5F-35EC-4A9D-8423-76DF49E6C104}" dt="2021-08-26T14:42:15.075" v="4114" actId="478"/>
          <ac:grpSpMkLst>
            <pc:docMk/>
            <pc:sldMk cId="2524148479" sldId="491"/>
            <ac:grpSpMk id="116" creationId="{8391C697-7A58-4AB1-AD45-1A3D1DCF8268}"/>
          </ac:grpSpMkLst>
        </pc:grpChg>
        <pc:grpChg chg="del mod">
          <ac:chgData name="Angelo Ziletti" userId="c78a18fba37b17ea" providerId="LiveId" clId="{B88D7D5F-35EC-4A9D-8423-76DF49E6C104}" dt="2021-08-26T14:42:36.276" v="4131"/>
          <ac:grpSpMkLst>
            <pc:docMk/>
            <pc:sldMk cId="2524148479" sldId="491"/>
            <ac:grpSpMk id="121" creationId="{C0EB3247-DA61-4D1C-B407-C3A13E5B1BF2}"/>
          </ac:grpSpMkLst>
        </pc:grpChg>
        <pc:grpChg chg="del mod">
          <ac:chgData name="Angelo Ziletti" userId="c78a18fba37b17ea" providerId="LiveId" clId="{B88D7D5F-35EC-4A9D-8423-76DF49E6C104}" dt="2021-08-26T14:42:44.451" v="4132" actId="478"/>
          <ac:grpSpMkLst>
            <pc:docMk/>
            <pc:sldMk cId="2524148479" sldId="491"/>
            <ac:grpSpMk id="132" creationId="{39204B6C-E2AC-4B05-B913-59B2DC445677}"/>
          </ac:grpSpMkLst>
        </pc:grpChg>
        <pc:grpChg chg="del mod">
          <ac:chgData name="Angelo Ziletti" userId="c78a18fba37b17ea" providerId="LiveId" clId="{B88D7D5F-35EC-4A9D-8423-76DF49E6C104}" dt="2021-08-26T14:42:59.858" v="4148"/>
          <ac:grpSpMkLst>
            <pc:docMk/>
            <pc:sldMk cId="2524148479" sldId="491"/>
            <ac:grpSpMk id="136" creationId="{9A000104-0530-4B99-894D-DFFDA8A86662}"/>
          </ac:grpSpMkLst>
        </pc:grpChg>
        <pc:grpChg chg="mod">
          <ac:chgData name="Angelo Ziletti" userId="c78a18fba37b17ea" providerId="LiveId" clId="{B88D7D5F-35EC-4A9D-8423-76DF49E6C104}" dt="2021-08-26T14:43:35.487" v="4202" actId="164"/>
          <ac:grpSpMkLst>
            <pc:docMk/>
            <pc:sldMk cId="2524148479" sldId="491"/>
            <ac:grpSpMk id="148" creationId="{45EBBFB1-775B-4515-8658-AB5281FBCB7A}"/>
          </ac:grpSpMkLst>
        </pc:grpChg>
        <pc:grpChg chg="mod">
          <ac:chgData name="Angelo Ziletti" userId="c78a18fba37b17ea" providerId="LiveId" clId="{B88D7D5F-35EC-4A9D-8423-76DF49E6C104}" dt="2021-08-26T14:43:35.487" v="4202" actId="164"/>
          <ac:grpSpMkLst>
            <pc:docMk/>
            <pc:sldMk cId="2524148479" sldId="491"/>
            <ac:grpSpMk id="166" creationId="{A35E1B94-53EC-4826-8EF1-C9B64AAFEBE1}"/>
          </ac:grpSpMkLst>
        </pc:grpChg>
        <pc:grpChg chg="del mod">
          <ac:chgData name="Angelo Ziletti" userId="c78a18fba37b17ea" providerId="LiveId" clId="{B88D7D5F-35EC-4A9D-8423-76DF49E6C104}" dt="2021-08-26T14:43:10.586" v="4173"/>
          <ac:grpSpMkLst>
            <pc:docMk/>
            <pc:sldMk cId="2524148479" sldId="491"/>
            <ac:grpSpMk id="167" creationId="{FE504963-52FA-432E-8440-4DF4A6C98E29}"/>
          </ac:grpSpMkLst>
        </pc:grpChg>
        <pc:grpChg chg="mod">
          <ac:chgData name="Angelo Ziletti" userId="c78a18fba37b17ea" providerId="LiveId" clId="{B88D7D5F-35EC-4A9D-8423-76DF49E6C104}" dt="2021-08-26T14:43:35.487" v="4202" actId="164"/>
          <ac:grpSpMkLst>
            <pc:docMk/>
            <pc:sldMk cId="2524148479" sldId="491"/>
            <ac:grpSpMk id="174" creationId="{E0E26AF5-F3A0-47B8-BB8F-0770C140A01F}"/>
          </ac:grpSpMkLst>
        </pc:grpChg>
        <pc:grpChg chg="mod">
          <ac:chgData name="Angelo Ziletti" userId="c78a18fba37b17ea" providerId="LiveId" clId="{B88D7D5F-35EC-4A9D-8423-76DF49E6C104}" dt="2021-08-26T14:43:35.487" v="4202" actId="164"/>
          <ac:grpSpMkLst>
            <pc:docMk/>
            <pc:sldMk cId="2524148479" sldId="491"/>
            <ac:grpSpMk id="178" creationId="{B210105E-69F3-4AE6-9117-089CC5612690}"/>
          </ac:grpSpMkLst>
        </pc:grpChg>
        <pc:grpChg chg="del mod">
          <ac:chgData name="Angelo Ziletti" userId="c78a18fba37b17ea" providerId="LiveId" clId="{B88D7D5F-35EC-4A9D-8423-76DF49E6C104}" dt="2021-08-26T14:43:21" v="4189" actId="478"/>
          <ac:grpSpMkLst>
            <pc:docMk/>
            <pc:sldMk cId="2524148479" sldId="491"/>
            <ac:grpSpMk id="189" creationId="{5C07FCB7-4EE7-40A7-AAD2-18400D3FF98C}"/>
          </ac:grpSpMkLst>
        </pc:grpChg>
        <pc:grpChg chg="mod">
          <ac:chgData name="Angelo Ziletti" userId="c78a18fba37b17ea" providerId="LiveId" clId="{B88D7D5F-35EC-4A9D-8423-76DF49E6C104}" dt="2021-08-26T14:43:35.487" v="4202" actId="164"/>
          <ac:grpSpMkLst>
            <pc:docMk/>
            <pc:sldMk cId="2524148479" sldId="491"/>
            <ac:grpSpMk id="190" creationId="{CF19AD39-1133-4B98-BE60-5BB093C86DB9}"/>
          </ac:grpSpMkLst>
        </pc:grpChg>
        <pc:grpChg chg="mod">
          <ac:chgData name="Angelo Ziletti" userId="c78a18fba37b17ea" providerId="LiveId" clId="{B88D7D5F-35EC-4A9D-8423-76DF49E6C104}" dt="2021-08-26T14:43:35.487" v="4202" actId="164"/>
          <ac:grpSpMkLst>
            <pc:docMk/>
            <pc:sldMk cId="2524148479" sldId="491"/>
            <ac:grpSpMk id="201" creationId="{E246147D-550B-453C-A2FC-BE6C53F91DCF}"/>
          </ac:grpSpMkLst>
        </pc:grpChg>
        <pc:grpChg chg="add mod">
          <ac:chgData name="Angelo Ziletti" userId="c78a18fba37b17ea" providerId="LiveId" clId="{B88D7D5F-35EC-4A9D-8423-76DF49E6C104}" dt="2021-08-26T14:43:35.487" v="4202" actId="164"/>
          <ac:grpSpMkLst>
            <pc:docMk/>
            <pc:sldMk cId="2524148479" sldId="491"/>
            <ac:grpSpMk id="202" creationId="{AF0A1560-36F4-4479-9C5E-FC509DBAA92A}"/>
          </ac:grpSpMkLst>
        </pc:grpChg>
        <pc:inkChg chg="add mod">
          <ac:chgData name="Angelo Ziletti" userId="c78a18fba37b17ea" providerId="LiveId" clId="{B88D7D5F-35EC-4A9D-8423-76DF49E6C104}" dt="2021-08-26T14:30:37.990" v="3893"/>
          <ac:inkMkLst>
            <pc:docMk/>
            <pc:sldMk cId="2524148479" sldId="491"/>
            <ac:inkMk id="8" creationId="{2AECCB27-CC67-4A40-A2FD-1AC51BFBF792}"/>
          </ac:inkMkLst>
        </pc:inkChg>
        <pc:inkChg chg="add mod">
          <ac:chgData name="Angelo Ziletti" userId="c78a18fba37b17ea" providerId="LiveId" clId="{B88D7D5F-35EC-4A9D-8423-76DF49E6C104}" dt="2021-08-26T14:30:37.990" v="3893"/>
          <ac:inkMkLst>
            <pc:docMk/>
            <pc:sldMk cId="2524148479" sldId="491"/>
            <ac:inkMk id="9" creationId="{0BB92F62-E77A-4367-95F5-E7CB4ED2B3F3}"/>
          </ac:inkMkLst>
        </pc:inkChg>
        <pc:inkChg chg="add mod">
          <ac:chgData name="Angelo Ziletti" userId="c78a18fba37b17ea" providerId="LiveId" clId="{B88D7D5F-35EC-4A9D-8423-76DF49E6C104}" dt="2021-08-26T14:30:37.990" v="3893"/>
          <ac:inkMkLst>
            <pc:docMk/>
            <pc:sldMk cId="2524148479" sldId="491"/>
            <ac:inkMk id="10" creationId="{3F74C1B9-DD5C-442C-B21D-0CCDCE158F96}"/>
          </ac:inkMkLst>
        </pc:inkChg>
        <pc:inkChg chg="add mod">
          <ac:chgData name="Angelo Ziletti" userId="c78a18fba37b17ea" providerId="LiveId" clId="{B88D7D5F-35EC-4A9D-8423-76DF49E6C104}" dt="2021-08-26T14:30:37.990" v="3893"/>
          <ac:inkMkLst>
            <pc:docMk/>
            <pc:sldMk cId="2524148479" sldId="491"/>
            <ac:inkMk id="11" creationId="{7B4607F9-FD85-4883-B984-9F04D3A8FE5F}"/>
          </ac:inkMkLst>
        </pc:inkChg>
        <pc:inkChg chg="add mod">
          <ac:chgData name="Angelo Ziletti" userId="c78a18fba37b17ea" providerId="LiveId" clId="{B88D7D5F-35EC-4A9D-8423-76DF49E6C104}" dt="2021-08-26T14:30:37.990" v="3893"/>
          <ac:inkMkLst>
            <pc:docMk/>
            <pc:sldMk cId="2524148479" sldId="491"/>
            <ac:inkMk id="12" creationId="{EA13D52B-F65D-49C3-AD47-95FBCFAB8EB0}"/>
          </ac:inkMkLst>
        </pc:inkChg>
        <pc:inkChg chg="add mod">
          <ac:chgData name="Angelo Ziletti" userId="c78a18fba37b17ea" providerId="LiveId" clId="{B88D7D5F-35EC-4A9D-8423-76DF49E6C104}" dt="2021-08-26T14:30:37.990" v="3893"/>
          <ac:inkMkLst>
            <pc:docMk/>
            <pc:sldMk cId="2524148479" sldId="491"/>
            <ac:inkMk id="14" creationId="{606DAE71-E84D-49DC-AD6C-EE277D69E03B}"/>
          </ac:inkMkLst>
        </pc:inkChg>
        <pc:inkChg chg="add mod">
          <ac:chgData name="Angelo Ziletti" userId="c78a18fba37b17ea" providerId="LiveId" clId="{B88D7D5F-35EC-4A9D-8423-76DF49E6C104}" dt="2021-08-26T14:30:37.990" v="3893"/>
          <ac:inkMkLst>
            <pc:docMk/>
            <pc:sldMk cId="2524148479" sldId="491"/>
            <ac:inkMk id="15" creationId="{84C2FF20-2C31-4BE7-9C33-4EEA5DF6945D}"/>
          </ac:inkMkLst>
        </pc:inkChg>
        <pc:inkChg chg="add mod">
          <ac:chgData name="Angelo Ziletti" userId="c78a18fba37b17ea" providerId="LiveId" clId="{B88D7D5F-35EC-4A9D-8423-76DF49E6C104}" dt="2021-08-26T14:30:37.990" v="3893"/>
          <ac:inkMkLst>
            <pc:docMk/>
            <pc:sldMk cId="2524148479" sldId="491"/>
            <ac:inkMk id="16" creationId="{BF752092-7BE5-40BD-8A03-10F54F875DFB}"/>
          </ac:inkMkLst>
        </pc:inkChg>
        <pc:inkChg chg="add mod">
          <ac:chgData name="Angelo Ziletti" userId="c78a18fba37b17ea" providerId="LiveId" clId="{B88D7D5F-35EC-4A9D-8423-76DF49E6C104}" dt="2021-08-26T14:30:37.990" v="3893"/>
          <ac:inkMkLst>
            <pc:docMk/>
            <pc:sldMk cId="2524148479" sldId="491"/>
            <ac:inkMk id="18" creationId="{43E56412-F913-4095-8CD7-88E4605A186C}"/>
          </ac:inkMkLst>
        </pc:inkChg>
        <pc:inkChg chg="add mod">
          <ac:chgData name="Angelo Ziletti" userId="c78a18fba37b17ea" providerId="LiveId" clId="{B88D7D5F-35EC-4A9D-8423-76DF49E6C104}" dt="2021-08-26T14:30:37.990" v="3893"/>
          <ac:inkMkLst>
            <pc:docMk/>
            <pc:sldMk cId="2524148479" sldId="491"/>
            <ac:inkMk id="19" creationId="{6283995E-98A0-43E5-B432-BE47FE587454}"/>
          </ac:inkMkLst>
        </pc:inkChg>
        <pc:inkChg chg="add mod">
          <ac:chgData name="Angelo Ziletti" userId="c78a18fba37b17ea" providerId="LiveId" clId="{B88D7D5F-35EC-4A9D-8423-76DF49E6C104}" dt="2021-08-26T14:30:37.990" v="3893"/>
          <ac:inkMkLst>
            <pc:docMk/>
            <pc:sldMk cId="2524148479" sldId="491"/>
            <ac:inkMk id="20" creationId="{E13D360C-779C-4DEA-AF4A-024937F5A16D}"/>
          </ac:inkMkLst>
        </pc:inkChg>
        <pc:inkChg chg="add mod">
          <ac:chgData name="Angelo Ziletti" userId="c78a18fba37b17ea" providerId="LiveId" clId="{B88D7D5F-35EC-4A9D-8423-76DF49E6C104}" dt="2021-08-26T14:30:37.990" v="3893"/>
          <ac:inkMkLst>
            <pc:docMk/>
            <pc:sldMk cId="2524148479" sldId="491"/>
            <ac:inkMk id="21" creationId="{05B7FEBB-E24B-4C74-BEAF-AE071ACE8B87}"/>
          </ac:inkMkLst>
        </pc:inkChg>
        <pc:inkChg chg="add mod">
          <ac:chgData name="Angelo Ziletti" userId="c78a18fba37b17ea" providerId="LiveId" clId="{B88D7D5F-35EC-4A9D-8423-76DF49E6C104}" dt="2021-08-26T14:30:37.990" v="3893"/>
          <ac:inkMkLst>
            <pc:docMk/>
            <pc:sldMk cId="2524148479" sldId="491"/>
            <ac:inkMk id="22" creationId="{84A73632-435E-4389-BB3B-99DE7E8EB792}"/>
          </ac:inkMkLst>
        </pc:inkChg>
        <pc:inkChg chg="add mod">
          <ac:chgData name="Angelo Ziletti" userId="c78a18fba37b17ea" providerId="LiveId" clId="{B88D7D5F-35EC-4A9D-8423-76DF49E6C104}" dt="2021-08-26T14:30:37.990" v="3893"/>
          <ac:inkMkLst>
            <pc:docMk/>
            <pc:sldMk cId="2524148479" sldId="491"/>
            <ac:inkMk id="23" creationId="{DF40EE89-32B9-4512-AD7F-E7BD21C16B66}"/>
          </ac:inkMkLst>
        </pc:inkChg>
        <pc:inkChg chg="add mod">
          <ac:chgData name="Angelo Ziletti" userId="c78a18fba37b17ea" providerId="LiveId" clId="{B88D7D5F-35EC-4A9D-8423-76DF49E6C104}" dt="2021-08-26T14:30:37.990" v="3893"/>
          <ac:inkMkLst>
            <pc:docMk/>
            <pc:sldMk cId="2524148479" sldId="491"/>
            <ac:inkMk id="24" creationId="{B59D2542-8F72-45AA-8EBA-61A5680F9D33}"/>
          </ac:inkMkLst>
        </pc:inkChg>
        <pc:inkChg chg="add mod">
          <ac:chgData name="Angelo Ziletti" userId="c78a18fba37b17ea" providerId="LiveId" clId="{B88D7D5F-35EC-4A9D-8423-76DF49E6C104}" dt="2021-08-26T14:30:37.990" v="3893"/>
          <ac:inkMkLst>
            <pc:docMk/>
            <pc:sldMk cId="2524148479" sldId="491"/>
            <ac:inkMk id="25" creationId="{3C0197B4-23F3-4C78-9057-541948C4D46F}"/>
          </ac:inkMkLst>
        </pc:inkChg>
        <pc:inkChg chg="add mod">
          <ac:chgData name="Angelo Ziletti" userId="c78a18fba37b17ea" providerId="LiveId" clId="{B88D7D5F-35EC-4A9D-8423-76DF49E6C104}" dt="2021-08-26T14:30:37.990" v="3893"/>
          <ac:inkMkLst>
            <pc:docMk/>
            <pc:sldMk cId="2524148479" sldId="491"/>
            <ac:inkMk id="26" creationId="{A950602F-235B-40CB-B09A-E6AFDFC1E258}"/>
          </ac:inkMkLst>
        </pc:inkChg>
        <pc:inkChg chg="add mod">
          <ac:chgData name="Angelo Ziletti" userId="c78a18fba37b17ea" providerId="LiveId" clId="{B88D7D5F-35EC-4A9D-8423-76DF49E6C104}" dt="2021-08-26T14:30:37.990" v="3893"/>
          <ac:inkMkLst>
            <pc:docMk/>
            <pc:sldMk cId="2524148479" sldId="491"/>
            <ac:inkMk id="27" creationId="{C1A797E0-4651-4E67-9378-81196939E9CF}"/>
          </ac:inkMkLst>
        </pc:inkChg>
        <pc:inkChg chg="add mod">
          <ac:chgData name="Angelo Ziletti" userId="c78a18fba37b17ea" providerId="LiveId" clId="{B88D7D5F-35EC-4A9D-8423-76DF49E6C104}" dt="2021-08-26T14:30:37.990" v="3893"/>
          <ac:inkMkLst>
            <pc:docMk/>
            <pc:sldMk cId="2524148479" sldId="491"/>
            <ac:inkMk id="28" creationId="{C0292C93-D4C4-48AD-ABCE-E8D2440331DD}"/>
          </ac:inkMkLst>
        </pc:inkChg>
        <pc:inkChg chg="add mod">
          <ac:chgData name="Angelo Ziletti" userId="c78a18fba37b17ea" providerId="LiveId" clId="{B88D7D5F-35EC-4A9D-8423-76DF49E6C104}" dt="2021-08-26T14:30:37.990" v="3893"/>
          <ac:inkMkLst>
            <pc:docMk/>
            <pc:sldMk cId="2524148479" sldId="491"/>
            <ac:inkMk id="29" creationId="{811B4B52-6EDD-4132-B6DF-3CCD822E7664}"/>
          </ac:inkMkLst>
        </pc:inkChg>
        <pc:inkChg chg="add mod">
          <ac:chgData name="Angelo Ziletti" userId="c78a18fba37b17ea" providerId="LiveId" clId="{B88D7D5F-35EC-4A9D-8423-76DF49E6C104}" dt="2021-08-26T14:30:37.990" v="3893"/>
          <ac:inkMkLst>
            <pc:docMk/>
            <pc:sldMk cId="2524148479" sldId="491"/>
            <ac:inkMk id="30" creationId="{015AC06C-E7C5-4463-82CF-38C02FEAF408}"/>
          </ac:inkMkLst>
        </pc:inkChg>
        <pc:inkChg chg="add mod">
          <ac:chgData name="Angelo Ziletti" userId="c78a18fba37b17ea" providerId="LiveId" clId="{B88D7D5F-35EC-4A9D-8423-76DF49E6C104}" dt="2021-08-26T14:30:37.990" v="3893"/>
          <ac:inkMkLst>
            <pc:docMk/>
            <pc:sldMk cId="2524148479" sldId="491"/>
            <ac:inkMk id="31" creationId="{7C4AE217-1A74-41EA-B7DB-3E5773F3FB6E}"/>
          </ac:inkMkLst>
        </pc:inkChg>
        <pc:inkChg chg="add mod">
          <ac:chgData name="Angelo Ziletti" userId="c78a18fba37b17ea" providerId="LiveId" clId="{B88D7D5F-35EC-4A9D-8423-76DF49E6C104}" dt="2021-08-26T14:30:37.990" v="3893"/>
          <ac:inkMkLst>
            <pc:docMk/>
            <pc:sldMk cId="2524148479" sldId="491"/>
            <ac:inkMk id="32" creationId="{A8B3CFD8-9A0D-4139-BDE5-91F4F32BFE72}"/>
          </ac:inkMkLst>
        </pc:inkChg>
        <pc:inkChg chg="add mod">
          <ac:chgData name="Angelo Ziletti" userId="c78a18fba37b17ea" providerId="LiveId" clId="{B88D7D5F-35EC-4A9D-8423-76DF49E6C104}" dt="2021-08-26T14:30:37.990" v="3893"/>
          <ac:inkMkLst>
            <pc:docMk/>
            <pc:sldMk cId="2524148479" sldId="491"/>
            <ac:inkMk id="33" creationId="{BDFF0E9A-87A3-4F94-8406-8C3667D12300}"/>
          </ac:inkMkLst>
        </pc:inkChg>
        <pc:inkChg chg="add mod">
          <ac:chgData name="Angelo Ziletti" userId="c78a18fba37b17ea" providerId="LiveId" clId="{B88D7D5F-35EC-4A9D-8423-76DF49E6C104}" dt="2021-08-26T14:30:37.990" v="3893"/>
          <ac:inkMkLst>
            <pc:docMk/>
            <pc:sldMk cId="2524148479" sldId="491"/>
            <ac:inkMk id="34" creationId="{CBE49EE5-D5CF-4DCD-89A7-C82B510F19F3}"/>
          </ac:inkMkLst>
        </pc:inkChg>
        <pc:inkChg chg="add mod">
          <ac:chgData name="Angelo Ziletti" userId="c78a18fba37b17ea" providerId="LiveId" clId="{B88D7D5F-35EC-4A9D-8423-76DF49E6C104}" dt="2021-08-26T14:30:37.990" v="3893"/>
          <ac:inkMkLst>
            <pc:docMk/>
            <pc:sldMk cId="2524148479" sldId="491"/>
            <ac:inkMk id="35" creationId="{125FA7EE-8949-4663-AF45-B4D8BB7B62F9}"/>
          </ac:inkMkLst>
        </pc:inkChg>
        <pc:inkChg chg="add mod">
          <ac:chgData name="Angelo Ziletti" userId="c78a18fba37b17ea" providerId="LiveId" clId="{B88D7D5F-35EC-4A9D-8423-76DF49E6C104}" dt="2021-08-26T14:31:08.014" v="3926"/>
          <ac:inkMkLst>
            <pc:docMk/>
            <pc:sldMk cId="2524148479" sldId="491"/>
            <ac:inkMk id="37" creationId="{B08BA7C3-19EB-4CEC-B90A-20665221CC56}"/>
          </ac:inkMkLst>
        </pc:inkChg>
        <pc:inkChg chg="add mod">
          <ac:chgData name="Angelo Ziletti" userId="c78a18fba37b17ea" providerId="LiveId" clId="{B88D7D5F-35EC-4A9D-8423-76DF49E6C104}" dt="2021-08-26T14:31:08.014" v="3926"/>
          <ac:inkMkLst>
            <pc:docMk/>
            <pc:sldMk cId="2524148479" sldId="491"/>
            <ac:inkMk id="38" creationId="{2A97C6E5-DE91-4076-B1AA-DB81C084961F}"/>
          </ac:inkMkLst>
        </pc:inkChg>
        <pc:inkChg chg="add mod">
          <ac:chgData name="Angelo Ziletti" userId="c78a18fba37b17ea" providerId="LiveId" clId="{B88D7D5F-35EC-4A9D-8423-76DF49E6C104}" dt="2021-08-26T14:31:08.014" v="3926"/>
          <ac:inkMkLst>
            <pc:docMk/>
            <pc:sldMk cId="2524148479" sldId="491"/>
            <ac:inkMk id="39" creationId="{F45DF07D-0C9E-41FB-BBA6-664DBED4B560}"/>
          </ac:inkMkLst>
        </pc:inkChg>
        <pc:inkChg chg="add mod">
          <ac:chgData name="Angelo Ziletti" userId="c78a18fba37b17ea" providerId="LiveId" clId="{B88D7D5F-35EC-4A9D-8423-76DF49E6C104}" dt="2021-08-26T14:31:08.014" v="3926"/>
          <ac:inkMkLst>
            <pc:docMk/>
            <pc:sldMk cId="2524148479" sldId="491"/>
            <ac:inkMk id="40" creationId="{6DE68A6A-231D-4793-BAB9-7CAF562CF3FF}"/>
          </ac:inkMkLst>
        </pc:inkChg>
        <pc:inkChg chg="add mod">
          <ac:chgData name="Angelo Ziletti" userId="c78a18fba37b17ea" providerId="LiveId" clId="{B88D7D5F-35EC-4A9D-8423-76DF49E6C104}" dt="2021-08-26T14:31:08.014" v="3926"/>
          <ac:inkMkLst>
            <pc:docMk/>
            <pc:sldMk cId="2524148479" sldId="491"/>
            <ac:inkMk id="41" creationId="{560B50A2-2368-4659-B90E-EBDF1FAAAF9C}"/>
          </ac:inkMkLst>
        </pc:inkChg>
        <pc:inkChg chg="add mod">
          <ac:chgData name="Angelo Ziletti" userId="c78a18fba37b17ea" providerId="LiveId" clId="{B88D7D5F-35EC-4A9D-8423-76DF49E6C104}" dt="2021-08-26T14:31:08.014" v="3926"/>
          <ac:inkMkLst>
            <pc:docMk/>
            <pc:sldMk cId="2524148479" sldId="491"/>
            <ac:inkMk id="43" creationId="{EBDEF15E-A1FD-4F92-8CBD-AFC10AD200CA}"/>
          </ac:inkMkLst>
        </pc:inkChg>
        <pc:inkChg chg="add mod">
          <ac:chgData name="Angelo Ziletti" userId="c78a18fba37b17ea" providerId="LiveId" clId="{B88D7D5F-35EC-4A9D-8423-76DF49E6C104}" dt="2021-08-26T14:31:08.014" v="3926"/>
          <ac:inkMkLst>
            <pc:docMk/>
            <pc:sldMk cId="2524148479" sldId="491"/>
            <ac:inkMk id="44" creationId="{AB7751D3-E335-4D03-8AE1-780C9E77F77C}"/>
          </ac:inkMkLst>
        </pc:inkChg>
        <pc:inkChg chg="add mod">
          <ac:chgData name="Angelo Ziletti" userId="c78a18fba37b17ea" providerId="LiveId" clId="{B88D7D5F-35EC-4A9D-8423-76DF49E6C104}" dt="2021-08-26T14:31:08.014" v="3926"/>
          <ac:inkMkLst>
            <pc:docMk/>
            <pc:sldMk cId="2524148479" sldId="491"/>
            <ac:inkMk id="45" creationId="{542E394E-103C-4840-B964-0F5B869D7D9A}"/>
          </ac:inkMkLst>
        </pc:inkChg>
        <pc:inkChg chg="add mod">
          <ac:chgData name="Angelo Ziletti" userId="c78a18fba37b17ea" providerId="LiveId" clId="{B88D7D5F-35EC-4A9D-8423-76DF49E6C104}" dt="2021-08-26T14:31:08.014" v="3926"/>
          <ac:inkMkLst>
            <pc:docMk/>
            <pc:sldMk cId="2524148479" sldId="491"/>
            <ac:inkMk id="46" creationId="{D2959502-94BB-480E-A5B9-3740926A3614}"/>
          </ac:inkMkLst>
        </pc:inkChg>
        <pc:inkChg chg="add mod">
          <ac:chgData name="Angelo Ziletti" userId="c78a18fba37b17ea" providerId="LiveId" clId="{B88D7D5F-35EC-4A9D-8423-76DF49E6C104}" dt="2021-08-26T14:31:08.014" v="3926"/>
          <ac:inkMkLst>
            <pc:docMk/>
            <pc:sldMk cId="2524148479" sldId="491"/>
            <ac:inkMk id="47" creationId="{1FC1F62F-EC79-4DD8-96EB-04FA68C12109}"/>
          </ac:inkMkLst>
        </pc:inkChg>
        <pc:inkChg chg="add mod">
          <ac:chgData name="Angelo Ziletti" userId="c78a18fba37b17ea" providerId="LiveId" clId="{B88D7D5F-35EC-4A9D-8423-76DF49E6C104}" dt="2021-08-26T14:31:08.014" v="3926"/>
          <ac:inkMkLst>
            <pc:docMk/>
            <pc:sldMk cId="2524148479" sldId="491"/>
            <ac:inkMk id="48" creationId="{89FA74ED-6439-4E2F-AE14-D03A98A6B545}"/>
          </ac:inkMkLst>
        </pc:inkChg>
        <pc:inkChg chg="add mod">
          <ac:chgData name="Angelo Ziletti" userId="c78a18fba37b17ea" providerId="LiveId" clId="{B88D7D5F-35EC-4A9D-8423-76DF49E6C104}" dt="2021-08-26T14:31:08.014" v="3926"/>
          <ac:inkMkLst>
            <pc:docMk/>
            <pc:sldMk cId="2524148479" sldId="491"/>
            <ac:inkMk id="49" creationId="{03EFA718-4441-4116-BAC3-88063CC713B6}"/>
          </ac:inkMkLst>
        </pc:inkChg>
        <pc:inkChg chg="add mod">
          <ac:chgData name="Angelo Ziletti" userId="c78a18fba37b17ea" providerId="LiveId" clId="{B88D7D5F-35EC-4A9D-8423-76DF49E6C104}" dt="2021-08-26T14:31:08.014" v="3926"/>
          <ac:inkMkLst>
            <pc:docMk/>
            <pc:sldMk cId="2524148479" sldId="491"/>
            <ac:inkMk id="50" creationId="{4C44B1FC-7173-4370-A880-4FAC5076CE38}"/>
          </ac:inkMkLst>
        </pc:inkChg>
        <pc:inkChg chg="add mod">
          <ac:chgData name="Angelo Ziletti" userId="c78a18fba37b17ea" providerId="LiveId" clId="{B88D7D5F-35EC-4A9D-8423-76DF49E6C104}" dt="2021-08-26T14:31:08.014" v="3926"/>
          <ac:inkMkLst>
            <pc:docMk/>
            <pc:sldMk cId="2524148479" sldId="491"/>
            <ac:inkMk id="51" creationId="{205F64CF-9B3B-40B0-838B-7086EED7BF40}"/>
          </ac:inkMkLst>
        </pc:inkChg>
        <pc:inkChg chg="add mod">
          <ac:chgData name="Angelo Ziletti" userId="c78a18fba37b17ea" providerId="LiveId" clId="{B88D7D5F-35EC-4A9D-8423-76DF49E6C104}" dt="2021-08-26T14:31:08.014" v="3926"/>
          <ac:inkMkLst>
            <pc:docMk/>
            <pc:sldMk cId="2524148479" sldId="491"/>
            <ac:inkMk id="52" creationId="{4E55834E-70C7-4246-BD34-4D085BD79A4D}"/>
          </ac:inkMkLst>
        </pc:inkChg>
        <pc:inkChg chg="add mod">
          <ac:chgData name="Angelo Ziletti" userId="c78a18fba37b17ea" providerId="LiveId" clId="{B88D7D5F-35EC-4A9D-8423-76DF49E6C104}" dt="2021-08-26T14:31:08.014" v="3926"/>
          <ac:inkMkLst>
            <pc:docMk/>
            <pc:sldMk cId="2524148479" sldId="491"/>
            <ac:inkMk id="53" creationId="{7DD7A27C-F303-4DB5-8E56-02D990907C9C}"/>
          </ac:inkMkLst>
        </pc:inkChg>
        <pc:inkChg chg="add mod">
          <ac:chgData name="Angelo Ziletti" userId="c78a18fba37b17ea" providerId="LiveId" clId="{B88D7D5F-35EC-4A9D-8423-76DF49E6C104}" dt="2021-08-26T14:31:08.014" v="3926"/>
          <ac:inkMkLst>
            <pc:docMk/>
            <pc:sldMk cId="2524148479" sldId="491"/>
            <ac:inkMk id="54" creationId="{EA400453-039B-40D8-8AC6-C7FD1BC770F6}"/>
          </ac:inkMkLst>
        </pc:inkChg>
        <pc:inkChg chg="add mod">
          <ac:chgData name="Angelo Ziletti" userId="c78a18fba37b17ea" providerId="LiveId" clId="{B88D7D5F-35EC-4A9D-8423-76DF49E6C104}" dt="2021-08-26T14:31:08.014" v="3926"/>
          <ac:inkMkLst>
            <pc:docMk/>
            <pc:sldMk cId="2524148479" sldId="491"/>
            <ac:inkMk id="55" creationId="{C07C6B93-FD99-4E29-9F6E-2BCB340858B4}"/>
          </ac:inkMkLst>
        </pc:inkChg>
        <pc:inkChg chg="add mod">
          <ac:chgData name="Angelo Ziletti" userId="c78a18fba37b17ea" providerId="LiveId" clId="{B88D7D5F-35EC-4A9D-8423-76DF49E6C104}" dt="2021-08-26T14:31:08.014" v="3926"/>
          <ac:inkMkLst>
            <pc:docMk/>
            <pc:sldMk cId="2524148479" sldId="491"/>
            <ac:inkMk id="56" creationId="{D3B3704D-E478-4710-86E3-C73DD8006DFE}"/>
          </ac:inkMkLst>
        </pc:inkChg>
        <pc:inkChg chg="add mod">
          <ac:chgData name="Angelo Ziletti" userId="c78a18fba37b17ea" providerId="LiveId" clId="{B88D7D5F-35EC-4A9D-8423-76DF49E6C104}" dt="2021-08-26T14:31:08.014" v="3926"/>
          <ac:inkMkLst>
            <pc:docMk/>
            <pc:sldMk cId="2524148479" sldId="491"/>
            <ac:inkMk id="57" creationId="{BCBE329A-F691-4C1E-BACC-A904B7D60124}"/>
          </ac:inkMkLst>
        </pc:inkChg>
        <pc:inkChg chg="add mod">
          <ac:chgData name="Angelo Ziletti" userId="c78a18fba37b17ea" providerId="LiveId" clId="{B88D7D5F-35EC-4A9D-8423-76DF49E6C104}" dt="2021-08-26T14:31:08.014" v="3926"/>
          <ac:inkMkLst>
            <pc:docMk/>
            <pc:sldMk cId="2524148479" sldId="491"/>
            <ac:inkMk id="58" creationId="{67CFF1C2-F9B2-4BB9-8A90-5505F83D1944}"/>
          </ac:inkMkLst>
        </pc:inkChg>
        <pc:inkChg chg="add mod">
          <ac:chgData name="Angelo Ziletti" userId="c78a18fba37b17ea" providerId="LiveId" clId="{B88D7D5F-35EC-4A9D-8423-76DF49E6C104}" dt="2021-08-26T14:31:08.014" v="3926"/>
          <ac:inkMkLst>
            <pc:docMk/>
            <pc:sldMk cId="2524148479" sldId="491"/>
            <ac:inkMk id="59" creationId="{1E6EF085-A50F-4D98-AB42-4ACA3A09FCEA}"/>
          </ac:inkMkLst>
        </pc:inkChg>
        <pc:inkChg chg="add mod">
          <ac:chgData name="Angelo Ziletti" userId="c78a18fba37b17ea" providerId="LiveId" clId="{B88D7D5F-35EC-4A9D-8423-76DF49E6C104}" dt="2021-08-26T14:31:08.014" v="3926"/>
          <ac:inkMkLst>
            <pc:docMk/>
            <pc:sldMk cId="2524148479" sldId="491"/>
            <ac:inkMk id="60" creationId="{1C0F5FA8-28DB-45EC-AC61-C122BE0A3B2A}"/>
          </ac:inkMkLst>
        </pc:inkChg>
        <pc:inkChg chg="add mod">
          <ac:chgData name="Angelo Ziletti" userId="c78a18fba37b17ea" providerId="LiveId" clId="{B88D7D5F-35EC-4A9D-8423-76DF49E6C104}" dt="2021-08-26T14:31:08.014" v="3926"/>
          <ac:inkMkLst>
            <pc:docMk/>
            <pc:sldMk cId="2524148479" sldId="491"/>
            <ac:inkMk id="61" creationId="{8AF4D623-3944-4D95-81AA-5A217BFEBF17}"/>
          </ac:inkMkLst>
        </pc:inkChg>
        <pc:inkChg chg="add mod">
          <ac:chgData name="Angelo Ziletti" userId="c78a18fba37b17ea" providerId="LiveId" clId="{B88D7D5F-35EC-4A9D-8423-76DF49E6C104}" dt="2021-08-26T14:31:08.014" v="3926"/>
          <ac:inkMkLst>
            <pc:docMk/>
            <pc:sldMk cId="2524148479" sldId="491"/>
            <ac:inkMk id="62" creationId="{1184808E-85CE-4E29-83B1-631EE9CE0D7D}"/>
          </ac:inkMkLst>
        </pc:inkChg>
        <pc:inkChg chg="add mod">
          <ac:chgData name="Angelo Ziletti" userId="c78a18fba37b17ea" providerId="LiveId" clId="{B88D7D5F-35EC-4A9D-8423-76DF49E6C104}" dt="2021-08-26T14:31:08.014" v="3926"/>
          <ac:inkMkLst>
            <pc:docMk/>
            <pc:sldMk cId="2524148479" sldId="491"/>
            <ac:inkMk id="63" creationId="{A0BD0B0E-B180-4117-A016-59D466C74360}"/>
          </ac:inkMkLst>
        </pc:inkChg>
        <pc:inkChg chg="add mod">
          <ac:chgData name="Angelo Ziletti" userId="c78a18fba37b17ea" providerId="LiveId" clId="{B88D7D5F-35EC-4A9D-8423-76DF49E6C104}" dt="2021-08-26T14:31:08.014" v="3926"/>
          <ac:inkMkLst>
            <pc:docMk/>
            <pc:sldMk cId="2524148479" sldId="491"/>
            <ac:inkMk id="64" creationId="{301C81B6-FA16-4CDE-A5F0-44FED78E60CE}"/>
          </ac:inkMkLst>
        </pc:inkChg>
        <pc:inkChg chg="add mod">
          <ac:chgData name="Angelo Ziletti" userId="c78a18fba37b17ea" providerId="LiveId" clId="{B88D7D5F-35EC-4A9D-8423-76DF49E6C104}" dt="2021-08-26T14:31:12.607" v="3928" actId="164"/>
          <ac:inkMkLst>
            <pc:docMk/>
            <pc:sldMk cId="2524148479" sldId="491"/>
            <ac:inkMk id="66" creationId="{38693A10-9C83-4735-8166-0730E4A9E510}"/>
          </ac:inkMkLst>
        </pc:inkChg>
        <pc:inkChg chg="add mod">
          <ac:chgData name="Angelo Ziletti" userId="c78a18fba37b17ea" providerId="LiveId" clId="{B88D7D5F-35EC-4A9D-8423-76DF49E6C104}" dt="2021-08-26T14:31:25.993" v="3939"/>
          <ac:inkMkLst>
            <pc:docMk/>
            <pc:sldMk cId="2524148479" sldId="491"/>
            <ac:inkMk id="68" creationId="{C873DECF-178F-42AF-B3E3-48AD962A0793}"/>
          </ac:inkMkLst>
        </pc:inkChg>
        <pc:inkChg chg="add mod">
          <ac:chgData name="Angelo Ziletti" userId="c78a18fba37b17ea" providerId="LiveId" clId="{B88D7D5F-35EC-4A9D-8423-76DF49E6C104}" dt="2021-08-26T14:31:25.993" v="3939"/>
          <ac:inkMkLst>
            <pc:docMk/>
            <pc:sldMk cId="2524148479" sldId="491"/>
            <ac:inkMk id="69" creationId="{BD0AEB25-F717-4BC7-B286-BF8948E722F1}"/>
          </ac:inkMkLst>
        </pc:inkChg>
        <pc:inkChg chg="add mod">
          <ac:chgData name="Angelo Ziletti" userId="c78a18fba37b17ea" providerId="LiveId" clId="{B88D7D5F-35EC-4A9D-8423-76DF49E6C104}" dt="2021-08-26T14:31:25.993" v="3939"/>
          <ac:inkMkLst>
            <pc:docMk/>
            <pc:sldMk cId="2524148479" sldId="491"/>
            <ac:inkMk id="70" creationId="{A5947117-582A-4E22-857F-7E39D0EB52AA}"/>
          </ac:inkMkLst>
        </pc:inkChg>
        <pc:inkChg chg="add mod">
          <ac:chgData name="Angelo Ziletti" userId="c78a18fba37b17ea" providerId="LiveId" clId="{B88D7D5F-35EC-4A9D-8423-76DF49E6C104}" dt="2021-08-26T14:31:25.993" v="3939"/>
          <ac:inkMkLst>
            <pc:docMk/>
            <pc:sldMk cId="2524148479" sldId="491"/>
            <ac:inkMk id="71" creationId="{B9FF1D75-6B91-47E4-8D56-04CF1C19ED9C}"/>
          </ac:inkMkLst>
        </pc:inkChg>
        <pc:inkChg chg="add mod">
          <ac:chgData name="Angelo Ziletti" userId="c78a18fba37b17ea" providerId="LiveId" clId="{B88D7D5F-35EC-4A9D-8423-76DF49E6C104}" dt="2021-08-26T14:31:25.993" v="3939"/>
          <ac:inkMkLst>
            <pc:docMk/>
            <pc:sldMk cId="2524148479" sldId="491"/>
            <ac:inkMk id="72" creationId="{9E674378-DA2A-4DF6-B724-FD2D00FB24C1}"/>
          </ac:inkMkLst>
        </pc:inkChg>
        <pc:inkChg chg="add mod">
          <ac:chgData name="Angelo Ziletti" userId="c78a18fba37b17ea" providerId="LiveId" clId="{B88D7D5F-35EC-4A9D-8423-76DF49E6C104}" dt="2021-08-26T14:31:25.993" v="3939"/>
          <ac:inkMkLst>
            <pc:docMk/>
            <pc:sldMk cId="2524148479" sldId="491"/>
            <ac:inkMk id="73" creationId="{1330DDD6-5864-44CA-8B7E-1D1A66FBB6C1}"/>
          </ac:inkMkLst>
        </pc:inkChg>
        <pc:inkChg chg="add mod">
          <ac:chgData name="Angelo Ziletti" userId="c78a18fba37b17ea" providerId="LiveId" clId="{B88D7D5F-35EC-4A9D-8423-76DF49E6C104}" dt="2021-08-26T14:31:25.993" v="3939"/>
          <ac:inkMkLst>
            <pc:docMk/>
            <pc:sldMk cId="2524148479" sldId="491"/>
            <ac:inkMk id="74" creationId="{01250BC3-8BBF-417C-83CC-1C2FFA2D8D8F}"/>
          </ac:inkMkLst>
        </pc:inkChg>
        <pc:inkChg chg="add mod">
          <ac:chgData name="Angelo Ziletti" userId="c78a18fba37b17ea" providerId="LiveId" clId="{B88D7D5F-35EC-4A9D-8423-76DF49E6C104}" dt="2021-08-26T14:31:25.993" v="3939"/>
          <ac:inkMkLst>
            <pc:docMk/>
            <pc:sldMk cId="2524148479" sldId="491"/>
            <ac:inkMk id="75" creationId="{F988ABE7-F5CF-4071-9E01-10031AD4C255}"/>
          </ac:inkMkLst>
        </pc:inkChg>
        <pc:inkChg chg="add mod">
          <ac:chgData name="Angelo Ziletti" userId="c78a18fba37b17ea" providerId="LiveId" clId="{B88D7D5F-35EC-4A9D-8423-76DF49E6C104}" dt="2021-08-26T14:31:53.759" v="3954" actId="164"/>
          <ac:inkMkLst>
            <pc:docMk/>
            <pc:sldMk cId="2524148479" sldId="491"/>
            <ac:inkMk id="76" creationId="{C176A20A-5C1F-4BC3-9EDC-02EFD0EAD252}"/>
          </ac:inkMkLst>
        </pc:inkChg>
        <pc:inkChg chg="add mod">
          <ac:chgData name="Angelo Ziletti" userId="c78a18fba37b17ea" providerId="LiveId" clId="{B88D7D5F-35EC-4A9D-8423-76DF49E6C104}" dt="2021-08-26T14:31:32.504" v="3950"/>
          <ac:inkMkLst>
            <pc:docMk/>
            <pc:sldMk cId="2524148479" sldId="491"/>
            <ac:inkMk id="79" creationId="{06DF93E5-F133-4F78-8124-EA417A6E729F}"/>
          </ac:inkMkLst>
        </pc:inkChg>
        <pc:inkChg chg="add mod">
          <ac:chgData name="Angelo Ziletti" userId="c78a18fba37b17ea" providerId="LiveId" clId="{B88D7D5F-35EC-4A9D-8423-76DF49E6C104}" dt="2021-08-26T14:31:32.504" v="3950"/>
          <ac:inkMkLst>
            <pc:docMk/>
            <pc:sldMk cId="2524148479" sldId="491"/>
            <ac:inkMk id="80" creationId="{2A94D75E-998F-484C-9132-115309D4EE06}"/>
          </ac:inkMkLst>
        </pc:inkChg>
        <pc:inkChg chg="add mod">
          <ac:chgData name="Angelo Ziletti" userId="c78a18fba37b17ea" providerId="LiveId" clId="{B88D7D5F-35EC-4A9D-8423-76DF49E6C104}" dt="2021-08-26T14:31:32.504" v="3950"/>
          <ac:inkMkLst>
            <pc:docMk/>
            <pc:sldMk cId="2524148479" sldId="491"/>
            <ac:inkMk id="81" creationId="{245D789A-48EE-447D-BFEE-53E387FB219F}"/>
          </ac:inkMkLst>
        </pc:inkChg>
        <pc:inkChg chg="add mod">
          <ac:chgData name="Angelo Ziletti" userId="c78a18fba37b17ea" providerId="LiveId" clId="{B88D7D5F-35EC-4A9D-8423-76DF49E6C104}" dt="2021-08-26T14:31:32.504" v="3950"/>
          <ac:inkMkLst>
            <pc:docMk/>
            <pc:sldMk cId="2524148479" sldId="491"/>
            <ac:inkMk id="82" creationId="{735C779B-AAB1-486D-B840-D440F66FB32E}"/>
          </ac:inkMkLst>
        </pc:inkChg>
        <pc:inkChg chg="add mod">
          <ac:chgData name="Angelo Ziletti" userId="c78a18fba37b17ea" providerId="LiveId" clId="{B88D7D5F-35EC-4A9D-8423-76DF49E6C104}" dt="2021-08-26T14:31:32.504" v="3950"/>
          <ac:inkMkLst>
            <pc:docMk/>
            <pc:sldMk cId="2524148479" sldId="491"/>
            <ac:inkMk id="83" creationId="{5763E728-8991-405E-833D-E857FF25181E}"/>
          </ac:inkMkLst>
        </pc:inkChg>
        <pc:inkChg chg="add mod">
          <ac:chgData name="Angelo Ziletti" userId="c78a18fba37b17ea" providerId="LiveId" clId="{B88D7D5F-35EC-4A9D-8423-76DF49E6C104}" dt="2021-08-26T14:31:32.504" v="3950"/>
          <ac:inkMkLst>
            <pc:docMk/>
            <pc:sldMk cId="2524148479" sldId="491"/>
            <ac:inkMk id="84" creationId="{7BB04246-145A-4117-AAB6-C12DFC8BD7A2}"/>
          </ac:inkMkLst>
        </pc:inkChg>
        <pc:inkChg chg="add mod">
          <ac:chgData name="Angelo Ziletti" userId="c78a18fba37b17ea" providerId="LiveId" clId="{B88D7D5F-35EC-4A9D-8423-76DF49E6C104}" dt="2021-08-26T14:31:32.504" v="3950"/>
          <ac:inkMkLst>
            <pc:docMk/>
            <pc:sldMk cId="2524148479" sldId="491"/>
            <ac:inkMk id="85" creationId="{D5AA7CA4-C243-43F8-AF47-2E55C80F69D9}"/>
          </ac:inkMkLst>
        </pc:inkChg>
        <pc:inkChg chg="add mod">
          <ac:chgData name="Angelo Ziletti" userId="c78a18fba37b17ea" providerId="LiveId" clId="{B88D7D5F-35EC-4A9D-8423-76DF49E6C104}" dt="2021-08-26T14:31:32.504" v="3950"/>
          <ac:inkMkLst>
            <pc:docMk/>
            <pc:sldMk cId="2524148479" sldId="491"/>
            <ac:inkMk id="86" creationId="{63DD847F-A128-4B36-8C9C-E856A652ABA8}"/>
          </ac:inkMkLst>
        </pc:inkChg>
        <pc:inkChg chg="add mod">
          <ac:chgData name="Angelo Ziletti" userId="c78a18fba37b17ea" providerId="LiveId" clId="{B88D7D5F-35EC-4A9D-8423-76DF49E6C104}" dt="2021-08-26T14:31:32.504" v="3950"/>
          <ac:inkMkLst>
            <pc:docMk/>
            <pc:sldMk cId="2524148479" sldId="491"/>
            <ac:inkMk id="87" creationId="{9BF3C369-FF01-447E-9BA0-C69B3938D44E}"/>
          </ac:inkMkLst>
        </pc:inkChg>
        <pc:inkChg chg="add mod">
          <ac:chgData name="Angelo Ziletti" userId="c78a18fba37b17ea" providerId="LiveId" clId="{B88D7D5F-35EC-4A9D-8423-76DF49E6C104}" dt="2021-08-26T14:31:32.504" v="3950"/>
          <ac:inkMkLst>
            <pc:docMk/>
            <pc:sldMk cId="2524148479" sldId="491"/>
            <ac:inkMk id="88" creationId="{9FA088B3-EAF0-4326-8847-3450E526794A}"/>
          </ac:inkMkLst>
        </pc:inkChg>
        <pc:inkChg chg="add mod">
          <ac:chgData name="Angelo Ziletti" userId="c78a18fba37b17ea" providerId="LiveId" clId="{B88D7D5F-35EC-4A9D-8423-76DF49E6C104}" dt="2021-08-26T14:41:23.099" v="4093"/>
          <ac:inkMkLst>
            <pc:docMk/>
            <pc:sldMk cId="2524148479" sldId="491"/>
            <ac:inkMk id="93" creationId="{E0D1C0DF-7D47-425F-A8FE-91FDE35CDEFE}"/>
          </ac:inkMkLst>
        </pc:inkChg>
        <pc:inkChg chg="add mod">
          <ac:chgData name="Angelo Ziletti" userId="c78a18fba37b17ea" providerId="LiveId" clId="{B88D7D5F-35EC-4A9D-8423-76DF49E6C104}" dt="2021-08-26T14:41:23.099" v="4093"/>
          <ac:inkMkLst>
            <pc:docMk/>
            <pc:sldMk cId="2524148479" sldId="491"/>
            <ac:inkMk id="94" creationId="{2AB8DFEA-44E0-468D-89E3-CFFD61048789}"/>
          </ac:inkMkLst>
        </pc:inkChg>
        <pc:inkChg chg="add mod">
          <ac:chgData name="Angelo Ziletti" userId="c78a18fba37b17ea" providerId="LiveId" clId="{B88D7D5F-35EC-4A9D-8423-76DF49E6C104}" dt="2021-08-26T14:41:23.099" v="4093"/>
          <ac:inkMkLst>
            <pc:docMk/>
            <pc:sldMk cId="2524148479" sldId="491"/>
            <ac:inkMk id="96" creationId="{B38B9277-B38A-452C-8856-56F1B4AA74B9}"/>
          </ac:inkMkLst>
        </pc:inkChg>
        <pc:inkChg chg="add mod">
          <ac:chgData name="Angelo Ziletti" userId="c78a18fba37b17ea" providerId="LiveId" clId="{B88D7D5F-35EC-4A9D-8423-76DF49E6C104}" dt="2021-08-26T14:41:23.099" v="4093"/>
          <ac:inkMkLst>
            <pc:docMk/>
            <pc:sldMk cId="2524148479" sldId="491"/>
            <ac:inkMk id="97" creationId="{F5798B5C-E823-43B8-B381-2BBF22E74A70}"/>
          </ac:inkMkLst>
        </pc:inkChg>
        <pc:inkChg chg="add mod">
          <ac:chgData name="Angelo Ziletti" userId="c78a18fba37b17ea" providerId="LiveId" clId="{B88D7D5F-35EC-4A9D-8423-76DF49E6C104}" dt="2021-08-26T14:42:01.851" v="4108"/>
          <ac:inkMkLst>
            <pc:docMk/>
            <pc:sldMk cId="2524148479" sldId="491"/>
            <ac:inkMk id="99" creationId="{C154E5C7-B505-4F9A-BB3E-E7DF5208F301}"/>
          </ac:inkMkLst>
        </pc:inkChg>
        <pc:inkChg chg="add mod">
          <ac:chgData name="Angelo Ziletti" userId="c78a18fba37b17ea" providerId="LiveId" clId="{B88D7D5F-35EC-4A9D-8423-76DF49E6C104}" dt="2021-08-26T14:42:01.851" v="4108"/>
          <ac:inkMkLst>
            <pc:docMk/>
            <pc:sldMk cId="2524148479" sldId="491"/>
            <ac:inkMk id="100" creationId="{DE73447E-0847-440C-AC09-3CBD083ABA1E}"/>
          </ac:inkMkLst>
        </pc:inkChg>
        <pc:inkChg chg="add mod">
          <ac:chgData name="Angelo Ziletti" userId="c78a18fba37b17ea" providerId="LiveId" clId="{B88D7D5F-35EC-4A9D-8423-76DF49E6C104}" dt="2021-08-26T14:42:01.851" v="4108"/>
          <ac:inkMkLst>
            <pc:docMk/>
            <pc:sldMk cId="2524148479" sldId="491"/>
            <ac:inkMk id="101" creationId="{AFE7D1D7-C4CC-4A68-9D22-8BCDCB3CE744}"/>
          </ac:inkMkLst>
        </pc:inkChg>
        <pc:inkChg chg="add mod">
          <ac:chgData name="Angelo Ziletti" userId="c78a18fba37b17ea" providerId="LiveId" clId="{B88D7D5F-35EC-4A9D-8423-76DF49E6C104}" dt="2021-08-26T14:42:01.851" v="4108"/>
          <ac:inkMkLst>
            <pc:docMk/>
            <pc:sldMk cId="2524148479" sldId="491"/>
            <ac:inkMk id="102" creationId="{04DFF9A0-75F9-4C29-8A29-DEC546DCE7A3}"/>
          </ac:inkMkLst>
        </pc:inkChg>
        <pc:inkChg chg="add mod">
          <ac:chgData name="Angelo Ziletti" userId="c78a18fba37b17ea" providerId="LiveId" clId="{B88D7D5F-35EC-4A9D-8423-76DF49E6C104}" dt="2021-08-26T14:42:01.851" v="4108"/>
          <ac:inkMkLst>
            <pc:docMk/>
            <pc:sldMk cId="2524148479" sldId="491"/>
            <ac:inkMk id="103" creationId="{1D102D75-9556-4848-8774-0EAACECF4C96}"/>
          </ac:inkMkLst>
        </pc:inkChg>
        <pc:inkChg chg="add mod">
          <ac:chgData name="Angelo Ziletti" userId="c78a18fba37b17ea" providerId="LiveId" clId="{B88D7D5F-35EC-4A9D-8423-76DF49E6C104}" dt="2021-08-26T14:42:01.851" v="4108"/>
          <ac:inkMkLst>
            <pc:docMk/>
            <pc:sldMk cId="2524148479" sldId="491"/>
            <ac:inkMk id="104" creationId="{17AEDCB3-095B-4779-A875-A8C251D09876}"/>
          </ac:inkMkLst>
        </pc:inkChg>
        <pc:inkChg chg="add mod">
          <ac:chgData name="Angelo Ziletti" userId="c78a18fba37b17ea" providerId="LiveId" clId="{B88D7D5F-35EC-4A9D-8423-76DF49E6C104}" dt="2021-08-26T14:42:01.851" v="4108"/>
          <ac:inkMkLst>
            <pc:docMk/>
            <pc:sldMk cId="2524148479" sldId="491"/>
            <ac:inkMk id="105" creationId="{369D0666-533B-47E7-8C66-04FD8C249FD2}"/>
          </ac:inkMkLst>
        </pc:inkChg>
        <pc:inkChg chg="add mod">
          <ac:chgData name="Angelo Ziletti" userId="c78a18fba37b17ea" providerId="LiveId" clId="{B88D7D5F-35EC-4A9D-8423-76DF49E6C104}" dt="2021-08-26T14:42:04.304" v="4113"/>
          <ac:inkMkLst>
            <pc:docMk/>
            <pc:sldMk cId="2524148479" sldId="491"/>
            <ac:inkMk id="106" creationId="{A7FFEEC8-36B5-4378-8567-A7EC6AE97DBC}"/>
          </ac:inkMkLst>
        </pc:inkChg>
        <pc:inkChg chg="add mod">
          <ac:chgData name="Angelo Ziletti" userId="c78a18fba37b17ea" providerId="LiveId" clId="{B88D7D5F-35EC-4A9D-8423-76DF49E6C104}" dt="2021-08-26T14:42:04.304" v="4113"/>
          <ac:inkMkLst>
            <pc:docMk/>
            <pc:sldMk cId="2524148479" sldId="491"/>
            <ac:inkMk id="107" creationId="{DED44560-EBAE-4A79-8310-E3EFFE5546FE}"/>
          </ac:inkMkLst>
        </pc:inkChg>
        <pc:inkChg chg="add mod">
          <ac:chgData name="Angelo Ziletti" userId="c78a18fba37b17ea" providerId="LiveId" clId="{B88D7D5F-35EC-4A9D-8423-76DF49E6C104}" dt="2021-08-26T14:42:04.304" v="4113"/>
          <ac:inkMkLst>
            <pc:docMk/>
            <pc:sldMk cId="2524148479" sldId="491"/>
            <ac:inkMk id="108" creationId="{BA32AD64-D806-41D3-B875-EC848B6DF21B}"/>
          </ac:inkMkLst>
        </pc:inkChg>
        <pc:inkChg chg="add mod">
          <ac:chgData name="Angelo Ziletti" userId="c78a18fba37b17ea" providerId="LiveId" clId="{B88D7D5F-35EC-4A9D-8423-76DF49E6C104}" dt="2021-08-26T14:42:04.304" v="4113"/>
          <ac:inkMkLst>
            <pc:docMk/>
            <pc:sldMk cId="2524148479" sldId="491"/>
            <ac:inkMk id="109" creationId="{3922D567-D115-4785-B380-BC257E637E63}"/>
          </ac:inkMkLst>
        </pc:inkChg>
        <pc:inkChg chg="add mod">
          <ac:chgData name="Angelo Ziletti" userId="c78a18fba37b17ea" providerId="LiveId" clId="{B88D7D5F-35EC-4A9D-8423-76DF49E6C104}" dt="2021-08-26T14:42:04.304" v="4113"/>
          <ac:inkMkLst>
            <pc:docMk/>
            <pc:sldMk cId="2524148479" sldId="491"/>
            <ac:inkMk id="112" creationId="{EBB3A2F6-387D-4F47-96E0-B84E76542F41}"/>
          </ac:inkMkLst>
        </pc:inkChg>
        <pc:inkChg chg="add mod">
          <ac:chgData name="Angelo Ziletti" userId="c78a18fba37b17ea" providerId="LiveId" clId="{B88D7D5F-35EC-4A9D-8423-76DF49E6C104}" dt="2021-08-26T14:42:04.304" v="4113"/>
          <ac:inkMkLst>
            <pc:docMk/>
            <pc:sldMk cId="2524148479" sldId="491"/>
            <ac:inkMk id="113" creationId="{2BD8A3CC-BA55-4A59-AA0C-CEF6569BCCDB}"/>
          </ac:inkMkLst>
        </pc:inkChg>
        <pc:inkChg chg="add mod">
          <ac:chgData name="Angelo Ziletti" userId="c78a18fba37b17ea" providerId="LiveId" clId="{B88D7D5F-35EC-4A9D-8423-76DF49E6C104}" dt="2021-08-26T14:42:04.304" v="4113"/>
          <ac:inkMkLst>
            <pc:docMk/>
            <pc:sldMk cId="2524148479" sldId="491"/>
            <ac:inkMk id="114" creationId="{FBD8E0F4-5141-47CC-9EB3-4AF37DCD00CA}"/>
          </ac:inkMkLst>
        </pc:inkChg>
        <pc:inkChg chg="add mod">
          <ac:chgData name="Angelo Ziletti" userId="c78a18fba37b17ea" providerId="LiveId" clId="{B88D7D5F-35EC-4A9D-8423-76DF49E6C104}" dt="2021-08-26T14:42:04.304" v="4113"/>
          <ac:inkMkLst>
            <pc:docMk/>
            <pc:sldMk cId="2524148479" sldId="491"/>
            <ac:inkMk id="115" creationId="{75AEC127-0DD0-4713-BD07-48189A8895F2}"/>
          </ac:inkMkLst>
        </pc:inkChg>
        <pc:inkChg chg="add del">
          <ac:chgData name="Angelo Ziletti" userId="c78a18fba37b17ea" providerId="LiveId" clId="{B88D7D5F-35EC-4A9D-8423-76DF49E6C104}" dt="2021-08-26T14:42:24.498" v="4116" actId="478"/>
          <ac:inkMkLst>
            <pc:docMk/>
            <pc:sldMk cId="2524148479" sldId="491"/>
            <ac:inkMk id="117" creationId="{72A1713F-50FA-4B03-B9B7-7FF159B02FBD}"/>
          </ac:inkMkLst>
        </pc:inkChg>
        <pc:inkChg chg="add mod">
          <ac:chgData name="Angelo Ziletti" userId="c78a18fba37b17ea" providerId="LiveId" clId="{B88D7D5F-35EC-4A9D-8423-76DF49E6C104}" dt="2021-08-26T14:42:36.276" v="4131"/>
          <ac:inkMkLst>
            <pc:docMk/>
            <pc:sldMk cId="2524148479" sldId="491"/>
            <ac:inkMk id="118" creationId="{342EF0C3-BC8D-480F-A968-86779F2D371C}"/>
          </ac:inkMkLst>
        </pc:inkChg>
        <pc:inkChg chg="add mod">
          <ac:chgData name="Angelo Ziletti" userId="c78a18fba37b17ea" providerId="LiveId" clId="{B88D7D5F-35EC-4A9D-8423-76DF49E6C104}" dt="2021-08-26T14:42:36.276" v="4131"/>
          <ac:inkMkLst>
            <pc:docMk/>
            <pc:sldMk cId="2524148479" sldId="491"/>
            <ac:inkMk id="119" creationId="{EB7D1CCA-590F-41F6-9621-5D5E2B981509}"/>
          </ac:inkMkLst>
        </pc:inkChg>
        <pc:inkChg chg="add mod">
          <ac:chgData name="Angelo Ziletti" userId="c78a18fba37b17ea" providerId="LiveId" clId="{B88D7D5F-35EC-4A9D-8423-76DF49E6C104}" dt="2021-08-26T14:42:36.276" v="4131"/>
          <ac:inkMkLst>
            <pc:docMk/>
            <pc:sldMk cId="2524148479" sldId="491"/>
            <ac:inkMk id="120" creationId="{2D2E1D71-814B-4BC4-B2DD-7DFBAD005ACF}"/>
          </ac:inkMkLst>
        </pc:inkChg>
        <pc:inkChg chg="add mod">
          <ac:chgData name="Angelo Ziletti" userId="c78a18fba37b17ea" providerId="LiveId" clId="{B88D7D5F-35EC-4A9D-8423-76DF49E6C104}" dt="2021-08-26T14:42:36.276" v="4131"/>
          <ac:inkMkLst>
            <pc:docMk/>
            <pc:sldMk cId="2524148479" sldId="491"/>
            <ac:inkMk id="122" creationId="{8F6339FF-A71B-45C4-8397-D3419252087F}"/>
          </ac:inkMkLst>
        </pc:inkChg>
        <pc:inkChg chg="add mod">
          <ac:chgData name="Angelo Ziletti" userId="c78a18fba37b17ea" providerId="LiveId" clId="{B88D7D5F-35EC-4A9D-8423-76DF49E6C104}" dt="2021-08-26T14:42:36.276" v="4131"/>
          <ac:inkMkLst>
            <pc:docMk/>
            <pc:sldMk cId="2524148479" sldId="491"/>
            <ac:inkMk id="123" creationId="{EC2B2420-E386-40B1-821E-44519C8A1298}"/>
          </ac:inkMkLst>
        </pc:inkChg>
        <pc:inkChg chg="add mod">
          <ac:chgData name="Angelo Ziletti" userId="c78a18fba37b17ea" providerId="LiveId" clId="{B88D7D5F-35EC-4A9D-8423-76DF49E6C104}" dt="2021-08-26T14:42:36.276" v="4131"/>
          <ac:inkMkLst>
            <pc:docMk/>
            <pc:sldMk cId="2524148479" sldId="491"/>
            <ac:inkMk id="124" creationId="{5AE95045-9C2E-485A-968D-523373D68697}"/>
          </ac:inkMkLst>
        </pc:inkChg>
        <pc:inkChg chg="add mod">
          <ac:chgData name="Angelo Ziletti" userId="c78a18fba37b17ea" providerId="LiveId" clId="{B88D7D5F-35EC-4A9D-8423-76DF49E6C104}" dt="2021-08-26T14:42:36.276" v="4131"/>
          <ac:inkMkLst>
            <pc:docMk/>
            <pc:sldMk cId="2524148479" sldId="491"/>
            <ac:inkMk id="125" creationId="{F199C11E-F193-4D0E-BB2B-9440E34E8873}"/>
          </ac:inkMkLst>
        </pc:inkChg>
        <pc:inkChg chg="add mod">
          <ac:chgData name="Angelo Ziletti" userId="c78a18fba37b17ea" providerId="LiveId" clId="{B88D7D5F-35EC-4A9D-8423-76DF49E6C104}" dt="2021-08-26T14:42:36.276" v="4131"/>
          <ac:inkMkLst>
            <pc:docMk/>
            <pc:sldMk cId="2524148479" sldId="491"/>
            <ac:inkMk id="126" creationId="{824C6228-D821-4762-83B8-0A61D1728F9B}"/>
          </ac:inkMkLst>
        </pc:inkChg>
        <pc:inkChg chg="add mod">
          <ac:chgData name="Angelo Ziletti" userId="c78a18fba37b17ea" providerId="LiveId" clId="{B88D7D5F-35EC-4A9D-8423-76DF49E6C104}" dt="2021-08-26T14:42:36.276" v="4131"/>
          <ac:inkMkLst>
            <pc:docMk/>
            <pc:sldMk cId="2524148479" sldId="491"/>
            <ac:inkMk id="127" creationId="{503D72BE-10AE-4C6D-8B83-C44DD5C210D6}"/>
          </ac:inkMkLst>
        </pc:inkChg>
        <pc:inkChg chg="add mod">
          <ac:chgData name="Angelo Ziletti" userId="c78a18fba37b17ea" providerId="LiveId" clId="{B88D7D5F-35EC-4A9D-8423-76DF49E6C104}" dt="2021-08-26T14:42:36.276" v="4131"/>
          <ac:inkMkLst>
            <pc:docMk/>
            <pc:sldMk cId="2524148479" sldId="491"/>
            <ac:inkMk id="128" creationId="{30DDC87F-0F5A-403F-8148-E4F3A8867C82}"/>
          </ac:inkMkLst>
        </pc:inkChg>
        <pc:inkChg chg="add mod">
          <ac:chgData name="Angelo Ziletti" userId="c78a18fba37b17ea" providerId="LiveId" clId="{B88D7D5F-35EC-4A9D-8423-76DF49E6C104}" dt="2021-08-26T14:42:36.276" v="4131"/>
          <ac:inkMkLst>
            <pc:docMk/>
            <pc:sldMk cId="2524148479" sldId="491"/>
            <ac:inkMk id="129" creationId="{49810A1F-04AE-4C02-8F01-5AFC77D78286}"/>
          </ac:inkMkLst>
        </pc:inkChg>
        <pc:inkChg chg="add mod">
          <ac:chgData name="Angelo Ziletti" userId="c78a18fba37b17ea" providerId="LiveId" clId="{B88D7D5F-35EC-4A9D-8423-76DF49E6C104}" dt="2021-08-26T14:42:36.276" v="4131"/>
          <ac:inkMkLst>
            <pc:docMk/>
            <pc:sldMk cId="2524148479" sldId="491"/>
            <ac:inkMk id="130" creationId="{8AD8DBA9-0BB6-4A3B-A121-35AC99FC1423}"/>
          </ac:inkMkLst>
        </pc:inkChg>
        <pc:inkChg chg="add mod">
          <ac:chgData name="Angelo Ziletti" userId="c78a18fba37b17ea" providerId="LiveId" clId="{B88D7D5F-35EC-4A9D-8423-76DF49E6C104}" dt="2021-08-26T14:42:36.276" v="4131"/>
          <ac:inkMkLst>
            <pc:docMk/>
            <pc:sldMk cId="2524148479" sldId="491"/>
            <ac:inkMk id="131" creationId="{F35A63F1-922E-4B46-A5A2-AF5CFD5A6B29}"/>
          </ac:inkMkLst>
        </pc:inkChg>
        <pc:inkChg chg="add mod">
          <ac:chgData name="Angelo Ziletti" userId="c78a18fba37b17ea" providerId="LiveId" clId="{B88D7D5F-35EC-4A9D-8423-76DF49E6C104}" dt="2021-08-26T14:42:59.858" v="4148"/>
          <ac:inkMkLst>
            <pc:docMk/>
            <pc:sldMk cId="2524148479" sldId="491"/>
            <ac:inkMk id="133" creationId="{68E019D7-7E46-42FE-A7F5-9F5D27E5817B}"/>
          </ac:inkMkLst>
        </pc:inkChg>
        <pc:inkChg chg="add mod">
          <ac:chgData name="Angelo Ziletti" userId="c78a18fba37b17ea" providerId="LiveId" clId="{B88D7D5F-35EC-4A9D-8423-76DF49E6C104}" dt="2021-08-26T14:42:59.858" v="4148"/>
          <ac:inkMkLst>
            <pc:docMk/>
            <pc:sldMk cId="2524148479" sldId="491"/>
            <ac:inkMk id="134" creationId="{C363CF70-E802-4183-AF69-8048D1CE889A}"/>
          </ac:inkMkLst>
        </pc:inkChg>
        <pc:inkChg chg="add mod">
          <ac:chgData name="Angelo Ziletti" userId="c78a18fba37b17ea" providerId="LiveId" clId="{B88D7D5F-35EC-4A9D-8423-76DF49E6C104}" dt="2021-08-26T14:42:59.858" v="4148"/>
          <ac:inkMkLst>
            <pc:docMk/>
            <pc:sldMk cId="2524148479" sldId="491"/>
            <ac:inkMk id="135" creationId="{DCF70720-E70D-45B3-85D4-BA3CE0F4337B}"/>
          </ac:inkMkLst>
        </pc:inkChg>
        <pc:inkChg chg="add mod">
          <ac:chgData name="Angelo Ziletti" userId="c78a18fba37b17ea" providerId="LiveId" clId="{B88D7D5F-35EC-4A9D-8423-76DF49E6C104}" dt="2021-08-26T14:42:59.858" v="4148"/>
          <ac:inkMkLst>
            <pc:docMk/>
            <pc:sldMk cId="2524148479" sldId="491"/>
            <ac:inkMk id="137" creationId="{979C3ABB-F552-4D7A-B6A7-59608FB62E99}"/>
          </ac:inkMkLst>
        </pc:inkChg>
        <pc:inkChg chg="add mod">
          <ac:chgData name="Angelo Ziletti" userId="c78a18fba37b17ea" providerId="LiveId" clId="{B88D7D5F-35EC-4A9D-8423-76DF49E6C104}" dt="2021-08-26T14:42:59.858" v="4148"/>
          <ac:inkMkLst>
            <pc:docMk/>
            <pc:sldMk cId="2524148479" sldId="491"/>
            <ac:inkMk id="138" creationId="{FB6AE471-24CA-4238-B5BC-C37B188289CB}"/>
          </ac:inkMkLst>
        </pc:inkChg>
        <pc:inkChg chg="add mod">
          <ac:chgData name="Angelo Ziletti" userId="c78a18fba37b17ea" providerId="LiveId" clId="{B88D7D5F-35EC-4A9D-8423-76DF49E6C104}" dt="2021-08-26T14:42:59.858" v="4148"/>
          <ac:inkMkLst>
            <pc:docMk/>
            <pc:sldMk cId="2524148479" sldId="491"/>
            <ac:inkMk id="139" creationId="{D23C7A3A-F720-4B6F-9EDD-D3252B0FD5D6}"/>
          </ac:inkMkLst>
        </pc:inkChg>
        <pc:inkChg chg="add mod">
          <ac:chgData name="Angelo Ziletti" userId="c78a18fba37b17ea" providerId="LiveId" clId="{B88D7D5F-35EC-4A9D-8423-76DF49E6C104}" dt="2021-08-26T14:42:59.858" v="4148"/>
          <ac:inkMkLst>
            <pc:docMk/>
            <pc:sldMk cId="2524148479" sldId="491"/>
            <ac:inkMk id="140" creationId="{2113D3BA-9266-407B-9F7A-7ECF8CFF47D1}"/>
          </ac:inkMkLst>
        </pc:inkChg>
        <pc:inkChg chg="add mod">
          <ac:chgData name="Angelo Ziletti" userId="c78a18fba37b17ea" providerId="LiveId" clId="{B88D7D5F-35EC-4A9D-8423-76DF49E6C104}" dt="2021-08-26T14:42:59.858" v="4148"/>
          <ac:inkMkLst>
            <pc:docMk/>
            <pc:sldMk cId="2524148479" sldId="491"/>
            <ac:inkMk id="141" creationId="{E1EA11B2-C494-4D0D-98BF-CDF02B76957B}"/>
          </ac:inkMkLst>
        </pc:inkChg>
        <pc:inkChg chg="add mod">
          <ac:chgData name="Angelo Ziletti" userId="c78a18fba37b17ea" providerId="LiveId" clId="{B88D7D5F-35EC-4A9D-8423-76DF49E6C104}" dt="2021-08-26T14:42:59.858" v="4148"/>
          <ac:inkMkLst>
            <pc:docMk/>
            <pc:sldMk cId="2524148479" sldId="491"/>
            <ac:inkMk id="142" creationId="{CA923C41-AFBE-40FC-8C36-30D75584944F}"/>
          </ac:inkMkLst>
        </pc:inkChg>
        <pc:inkChg chg="add mod">
          <ac:chgData name="Angelo Ziletti" userId="c78a18fba37b17ea" providerId="LiveId" clId="{B88D7D5F-35EC-4A9D-8423-76DF49E6C104}" dt="2021-08-26T14:42:59.858" v="4148"/>
          <ac:inkMkLst>
            <pc:docMk/>
            <pc:sldMk cId="2524148479" sldId="491"/>
            <ac:inkMk id="143" creationId="{541229EB-BDF0-4025-BA8E-BAA6B696A903}"/>
          </ac:inkMkLst>
        </pc:inkChg>
        <pc:inkChg chg="add mod">
          <ac:chgData name="Angelo Ziletti" userId="c78a18fba37b17ea" providerId="LiveId" clId="{B88D7D5F-35EC-4A9D-8423-76DF49E6C104}" dt="2021-08-26T14:42:59.858" v="4148"/>
          <ac:inkMkLst>
            <pc:docMk/>
            <pc:sldMk cId="2524148479" sldId="491"/>
            <ac:inkMk id="144" creationId="{CEFF04EA-D289-4127-9773-3DDF66BF88BC}"/>
          </ac:inkMkLst>
        </pc:inkChg>
        <pc:inkChg chg="add mod">
          <ac:chgData name="Angelo Ziletti" userId="c78a18fba37b17ea" providerId="LiveId" clId="{B88D7D5F-35EC-4A9D-8423-76DF49E6C104}" dt="2021-08-26T14:42:59.858" v="4148"/>
          <ac:inkMkLst>
            <pc:docMk/>
            <pc:sldMk cId="2524148479" sldId="491"/>
            <ac:inkMk id="145" creationId="{2F59E7E4-E112-44EB-87E2-E0BBC7445500}"/>
          </ac:inkMkLst>
        </pc:inkChg>
        <pc:inkChg chg="add mod">
          <ac:chgData name="Angelo Ziletti" userId="c78a18fba37b17ea" providerId="LiveId" clId="{B88D7D5F-35EC-4A9D-8423-76DF49E6C104}" dt="2021-08-26T14:42:59.858" v="4148"/>
          <ac:inkMkLst>
            <pc:docMk/>
            <pc:sldMk cId="2524148479" sldId="491"/>
            <ac:inkMk id="146" creationId="{521034C6-CDC6-4295-B6FE-0547DB3E7C5D}"/>
          </ac:inkMkLst>
        </pc:inkChg>
        <pc:inkChg chg="add mod">
          <ac:chgData name="Angelo Ziletti" userId="c78a18fba37b17ea" providerId="LiveId" clId="{B88D7D5F-35EC-4A9D-8423-76DF49E6C104}" dt="2021-08-26T14:42:59.858" v="4148"/>
          <ac:inkMkLst>
            <pc:docMk/>
            <pc:sldMk cId="2524148479" sldId="491"/>
            <ac:inkMk id="147" creationId="{97BDFF30-2D63-4830-A249-6AD7C68FC6B7}"/>
          </ac:inkMkLst>
        </pc:inkChg>
        <pc:inkChg chg="add mod">
          <ac:chgData name="Angelo Ziletti" userId="c78a18fba37b17ea" providerId="LiveId" clId="{B88D7D5F-35EC-4A9D-8423-76DF49E6C104}" dt="2021-08-26T14:43:10.586" v="4173"/>
          <ac:inkMkLst>
            <pc:docMk/>
            <pc:sldMk cId="2524148479" sldId="491"/>
            <ac:inkMk id="149" creationId="{653FACC6-491F-4147-ACC3-C3BD9035C6DE}"/>
          </ac:inkMkLst>
        </pc:inkChg>
        <pc:inkChg chg="add mod">
          <ac:chgData name="Angelo Ziletti" userId="c78a18fba37b17ea" providerId="LiveId" clId="{B88D7D5F-35EC-4A9D-8423-76DF49E6C104}" dt="2021-08-26T14:43:10.586" v="4173"/>
          <ac:inkMkLst>
            <pc:docMk/>
            <pc:sldMk cId="2524148479" sldId="491"/>
            <ac:inkMk id="150" creationId="{F5AD576E-D453-4439-B7EC-B81A569C1E54}"/>
          </ac:inkMkLst>
        </pc:inkChg>
        <pc:inkChg chg="add mod">
          <ac:chgData name="Angelo Ziletti" userId="c78a18fba37b17ea" providerId="LiveId" clId="{B88D7D5F-35EC-4A9D-8423-76DF49E6C104}" dt="2021-08-26T14:43:10.586" v="4173"/>
          <ac:inkMkLst>
            <pc:docMk/>
            <pc:sldMk cId="2524148479" sldId="491"/>
            <ac:inkMk id="151" creationId="{9700C850-41FA-49CA-A120-D916F0552BF6}"/>
          </ac:inkMkLst>
        </pc:inkChg>
        <pc:inkChg chg="add mod">
          <ac:chgData name="Angelo Ziletti" userId="c78a18fba37b17ea" providerId="LiveId" clId="{B88D7D5F-35EC-4A9D-8423-76DF49E6C104}" dt="2021-08-26T14:43:10.586" v="4173"/>
          <ac:inkMkLst>
            <pc:docMk/>
            <pc:sldMk cId="2524148479" sldId="491"/>
            <ac:inkMk id="152" creationId="{7451BF3C-22E3-4A35-A5F7-867B25CD28DA}"/>
          </ac:inkMkLst>
        </pc:inkChg>
        <pc:inkChg chg="add mod">
          <ac:chgData name="Angelo Ziletti" userId="c78a18fba37b17ea" providerId="LiveId" clId="{B88D7D5F-35EC-4A9D-8423-76DF49E6C104}" dt="2021-08-26T14:43:10.586" v="4173"/>
          <ac:inkMkLst>
            <pc:docMk/>
            <pc:sldMk cId="2524148479" sldId="491"/>
            <ac:inkMk id="153" creationId="{BB103C50-26D5-4701-BF4C-27C0AA1AE8E7}"/>
          </ac:inkMkLst>
        </pc:inkChg>
        <pc:inkChg chg="add mod">
          <ac:chgData name="Angelo Ziletti" userId="c78a18fba37b17ea" providerId="LiveId" clId="{B88D7D5F-35EC-4A9D-8423-76DF49E6C104}" dt="2021-08-26T14:43:10.586" v="4173"/>
          <ac:inkMkLst>
            <pc:docMk/>
            <pc:sldMk cId="2524148479" sldId="491"/>
            <ac:inkMk id="154" creationId="{AA201F52-5DE2-4C65-8C8A-3671FF2E13C8}"/>
          </ac:inkMkLst>
        </pc:inkChg>
        <pc:inkChg chg="add mod">
          <ac:chgData name="Angelo Ziletti" userId="c78a18fba37b17ea" providerId="LiveId" clId="{B88D7D5F-35EC-4A9D-8423-76DF49E6C104}" dt="2021-08-26T14:43:10.586" v="4173"/>
          <ac:inkMkLst>
            <pc:docMk/>
            <pc:sldMk cId="2524148479" sldId="491"/>
            <ac:inkMk id="155" creationId="{6CCE32CC-E1C6-43D6-816E-562812566E62}"/>
          </ac:inkMkLst>
        </pc:inkChg>
        <pc:inkChg chg="add mod">
          <ac:chgData name="Angelo Ziletti" userId="c78a18fba37b17ea" providerId="LiveId" clId="{B88D7D5F-35EC-4A9D-8423-76DF49E6C104}" dt="2021-08-26T14:43:10.586" v="4173"/>
          <ac:inkMkLst>
            <pc:docMk/>
            <pc:sldMk cId="2524148479" sldId="491"/>
            <ac:inkMk id="156" creationId="{7705D372-0036-4F4E-961D-150DDBAB98DD}"/>
          </ac:inkMkLst>
        </pc:inkChg>
        <pc:inkChg chg="add mod">
          <ac:chgData name="Angelo Ziletti" userId="c78a18fba37b17ea" providerId="LiveId" clId="{B88D7D5F-35EC-4A9D-8423-76DF49E6C104}" dt="2021-08-26T14:43:10.586" v="4173"/>
          <ac:inkMkLst>
            <pc:docMk/>
            <pc:sldMk cId="2524148479" sldId="491"/>
            <ac:inkMk id="157" creationId="{741E42C0-970B-4D97-BEF2-BC5EB08FA8ED}"/>
          </ac:inkMkLst>
        </pc:inkChg>
        <pc:inkChg chg="add mod">
          <ac:chgData name="Angelo Ziletti" userId="c78a18fba37b17ea" providerId="LiveId" clId="{B88D7D5F-35EC-4A9D-8423-76DF49E6C104}" dt="2021-08-26T14:43:06.958" v="4166"/>
          <ac:inkMkLst>
            <pc:docMk/>
            <pc:sldMk cId="2524148479" sldId="491"/>
            <ac:inkMk id="158" creationId="{911B5391-83F4-4977-BF05-B6F9B4AD5FEA}"/>
          </ac:inkMkLst>
        </pc:inkChg>
        <pc:inkChg chg="add mod">
          <ac:chgData name="Angelo Ziletti" userId="c78a18fba37b17ea" providerId="LiveId" clId="{B88D7D5F-35EC-4A9D-8423-76DF49E6C104}" dt="2021-08-26T14:43:06.958" v="4166"/>
          <ac:inkMkLst>
            <pc:docMk/>
            <pc:sldMk cId="2524148479" sldId="491"/>
            <ac:inkMk id="159" creationId="{59C23F8D-C442-430E-A564-C412C3FEAE90}"/>
          </ac:inkMkLst>
        </pc:inkChg>
        <pc:inkChg chg="add mod">
          <ac:chgData name="Angelo Ziletti" userId="c78a18fba37b17ea" providerId="LiveId" clId="{B88D7D5F-35EC-4A9D-8423-76DF49E6C104}" dt="2021-08-26T14:43:06.958" v="4166"/>
          <ac:inkMkLst>
            <pc:docMk/>
            <pc:sldMk cId="2524148479" sldId="491"/>
            <ac:inkMk id="160" creationId="{7014B12B-A3FF-4D1F-B386-653DFCAE7981}"/>
          </ac:inkMkLst>
        </pc:inkChg>
        <pc:inkChg chg="add mod">
          <ac:chgData name="Angelo Ziletti" userId="c78a18fba37b17ea" providerId="LiveId" clId="{B88D7D5F-35EC-4A9D-8423-76DF49E6C104}" dt="2021-08-26T14:43:06.958" v="4166"/>
          <ac:inkMkLst>
            <pc:docMk/>
            <pc:sldMk cId="2524148479" sldId="491"/>
            <ac:inkMk id="161" creationId="{DA3BC5FA-783F-4998-99FB-E22F4573ED1F}"/>
          </ac:inkMkLst>
        </pc:inkChg>
        <pc:inkChg chg="add mod">
          <ac:chgData name="Angelo Ziletti" userId="c78a18fba37b17ea" providerId="LiveId" clId="{B88D7D5F-35EC-4A9D-8423-76DF49E6C104}" dt="2021-08-26T14:43:06.958" v="4166"/>
          <ac:inkMkLst>
            <pc:docMk/>
            <pc:sldMk cId="2524148479" sldId="491"/>
            <ac:inkMk id="162" creationId="{32B7E258-22B9-41CB-A005-CC1ABC6CCB0C}"/>
          </ac:inkMkLst>
        </pc:inkChg>
        <pc:inkChg chg="add mod">
          <ac:chgData name="Angelo Ziletti" userId="c78a18fba37b17ea" providerId="LiveId" clId="{B88D7D5F-35EC-4A9D-8423-76DF49E6C104}" dt="2021-08-26T14:43:06.958" v="4166"/>
          <ac:inkMkLst>
            <pc:docMk/>
            <pc:sldMk cId="2524148479" sldId="491"/>
            <ac:inkMk id="163" creationId="{F77C0841-C08A-4489-944A-3597167C0378}"/>
          </ac:inkMkLst>
        </pc:inkChg>
        <pc:inkChg chg="add mod">
          <ac:chgData name="Angelo Ziletti" userId="c78a18fba37b17ea" providerId="LiveId" clId="{B88D7D5F-35EC-4A9D-8423-76DF49E6C104}" dt="2021-08-26T14:43:06.958" v="4166"/>
          <ac:inkMkLst>
            <pc:docMk/>
            <pc:sldMk cId="2524148479" sldId="491"/>
            <ac:inkMk id="164" creationId="{E97981B8-7710-472E-A8B5-4707B1824AB7}"/>
          </ac:inkMkLst>
        </pc:inkChg>
        <pc:inkChg chg="add mod">
          <ac:chgData name="Angelo Ziletti" userId="c78a18fba37b17ea" providerId="LiveId" clId="{B88D7D5F-35EC-4A9D-8423-76DF49E6C104}" dt="2021-08-26T14:43:06.958" v="4166"/>
          <ac:inkMkLst>
            <pc:docMk/>
            <pc:sldMk cId="2524148479" sldId="491"/>
            <ac:inkMk id="165" creationId="{28463FB7-E5F1-4C9C-87FD-6E3911787963}"/>
          </ac:inkMkLst>
        </pc:inkChg>
        <pc:inkChg chg="add mod">
          <ac:chgData name="Angelo Ziletti" userId="c78a18fba37b17ea" providerId="LiveId" clId="{B88D7D5F-35EC-4A9D-8423-76DF49E6C104}" dt="2021-08-26T14:43:10.586" v="4173"/>
          <ac:inkMkLst>
            <pc:docMk/>
            <pc:sldMk cId="2524148479" sldId="491"/>
            <ac:inkMk id="168" creationId="{1105C366-63DF-4A90-A264-68910D601E28}"/>
          </ac:inkMkLst>
        </pc:inkChg>
        <pc:inkChg chg="add mod">
          <ac:chgData name="Angelo Ziletti" userId="c78a18fba37b17ea" providerId="LiveId" clId="{B88D7D5F-35EC-4A9D-8423-76DF49E6C104}" dt="2021-08-26T14:43:10.586" v="4173"/>
          <ac:inkMkLst>
            <pc:docMk/>
            <pc:sldMk cId="2524148479" sldId="491"/>
            <ac:inkMk id="169" creationId="{FB22A598-A553-4DF7-89BC-723ECE532569}"/>
          </ac:inkMkLst>
        </pc:inkChg>
        <pc:inkChg chg="add mod">
          <ac:chgData name="Angelo Ziletti" userId="c78a18fba37b17ea" providerId="LiveId" clId="{B88D7D5F-35EC-4A9D-8423-76DF49E6C104}" dt="2021-08-26T14:43:10.586" v="4173"/>
          <ac:inkMkLst>
            <pc:docMk/>
            <pc:sldMk cId="2524148479" sldId="491"/>
            <ac:inkMk id="170" creationId="{4847A3CB-9FF0-4094-9031-E225351742B3}"/>
          </ac:inkMkLst>
        </pc:inkChg>
        <pc:inkChg chg="add mod">
          <ac:chgData name="Angelo Ziletti" userId="c78a18fba37b17ea" providerId="LiveId" clId="{B88D7D5F-35EC-4A9D-8423-76DF49E6C104}" dt="2021-08-26T14:43:10.586" v="4173"/>
          <ac:inkMkLst>
            <pc:docMk/>
            <pc:sldMk cId="2524148479" sldId="491"/>
            <ac:inkMk id="171" creationId="{0F65498B-8EDC-4926-BF87-7E621AC0E078}"/>
          </ac:inkMkLst>
        </pc:inkChg>
        <pc:inkChg chg="add mod">
          <ac:chgData name="Angelo Ziletti" userId="c78a18fba37b17ea" providerId="LiveId" clId="{B88D7D5F-35EC-4A9D-8423-76DF49E6C104}" dt="2021-08-26T14:43:10.586" v="4173"/>
          <ac:inkMkLst>
            <pc:docMk/>
            <pc:sldMk cId="2524148479" sldId="491"/>
            <ac:inkMk id="172" creationId="{3C9B96D1-D8C9-44ED-A246-3C750E32D974}"/>
          </ac:inkMkLst>
        </pc:inkChg>
        <pc:inkChg chg="add mod">
          <ac:chgData name="Angelo Ziletti" userId="c78a18fba37b17ea" providerId="LiveId" clId="{B88D7D5F-35EC-4A9D-8423-76DF49E6C104}" dt="2021-08-26T14:43:10.586" v="4173"/>
          <ac:inkMkLst>
            <pc:docMk/>
            <pc:sldMk cId="2524148479" sldId="491"/>
            <ac:inkMk id="173" creationId="{B239F5E8-C981-4B82-B71D-0BE5990FF987}"/>
          </ac:inkMkLst>
        </pc:inkChg>
        <pc:inkChg chg="add mod">
          <ac:chgData name="Angelo Ziletti" userId="c78a18fba37b17ea" providerId="LiveId" clId="{B88D7D5F-35EC-4A9D-8423-76DF49E6C104}" dt="2021-08-26T14:43:12.759" v="4177"/>
          <ac:inkMkLst>
            <pc:docMk/>
            <pc:sldMk cId="2524148479" sldId="491"/>
            <ac:inkMk id="175" creationId="{50195DA4-D016-4568-BF6E-0B630CD1B9DA}"/>
          </ac:inkMkLst>
        </pc:inkChg>
        <pc:inkChg chg="add mod">
          <ac:chgData name="Angelo Ziletti" userId="c78a18fba37b17ea" providerId="LiveId" clId="{B88D7D5F-35EC-4A9D-8423-76DF49E6C104}" dt="2021-08-26T14:43:12.759" v="4177"/>
          <ac:inkMkLst>
            <pc:docMk/>
            <pc:sldMk cId="2524148479" sldId="491"/>
            <ac:inkMk id="176" creationId="{6095AA4E-3722-4E0E-A0D0-D0528341BB6B}"/>
          </ac:inkMkLst>
        </pc:inkChg>
        <pc:inkChg chg="add mod">
          <ac:chgData name="Angelo Ziletti" userId="c78a18fba37b17ea" providerId="LiveId" clId="{B88D7D5F-35EC-4A9D-8423-76DF49E6C104}" dt="2021-08-26T14:43:12.759" v="4177"/>
          <ac:inkMkLst>
            <pc:docMk/>
            <pc:sldMk cId="2524148479" sldId="491"/>
            <ac:inkMk id="177" creationId="{3D807651-5986-476B-B04B-8054BC68CA03}"/>
          </ac:inkMkLst>
        </pc:inkChg>
        <pc:inkChg chg="add mod">
          <ac:chgData name="Angelo Ziletti" userId="c78a18fba37b17ea" providerId="LiveId" clId="{B88D7D5F-35EC-4A9D-8423-76DF49E6C104}" dt="2021-08-26T14:43:18.415" v="4188"/>
          <ac:inkMkLst>
            <pc:docMk/>
            <pc:sldMk cId="2524148479" sldId="491"/>
            <ac:inkMk id="179" creationId="{D11E68E1-495A-474F-832F-170DBCCA255F}"/>
          </ac:inkMkLst>
        </pc:inkChg>
        <pc:inkChg chg="add mod">
          <ac:chgData name="Angelo Ziletti" userId="c78a18fba37b17ea" providerId="LiveId" clId="{B88D7D5F-35EC-4A9D-8423-76DF49E6C104}" dt="2021-08-26T14:43:18.415" v="4188"/>
          <ac:inkMkLst>
            <pc:docMk/>
            <pc:sldMk cId="2524148479" sldId="491"/>
            <ac:inkMk id="180" creationId="{D2D41D7C-A7E4-4041-A7B6-D591737ABE74}"/>
          </ac:inkMkLst>
        </pc:inkChg>
        <pc:inkChg chg="add mod">
          <ac:chgData name="Angelo Ziletti" userId="c78a18fba37b17ea" providerId="LiveId" clId="{B88D7D5F-35EC-4A9D-8423-76DF49E6C104}" dt="2021-08-26T14:43:18.415" v="4188"/>
          <ac:inkMkLst>
            <pc:docMk/>
            <pc:sldMk cId="2524148479" sldId="491"/>
            <ac:inkMk id="181" creationId="{1E953FD1-4DBF-4449-A5CD-5E7D12486889}"/>
          </ac:inkMkLst>
        </pc:inkChg>
        <pc:inkChg chg="add mod">
          <ac:chgData name="Angelo Ziletti" userId="c78a18fba37b17ea" providerId="LiveId" clId="{B88D7D5F-35EC-4A9D-8423-76DF49E6C104}" dt="2021-08-26T14:43:18.415" v="4188"/>
          <ac:inkMkLst>
            <pc:docMk/>
            <pc:sldMk cId="2524148479" sldId="491"/>
            <ac:inkMk id="182" creationId="{29F3B7E9-60D3-4DFD-814F-5C896EFE7F9A}"/>
          </ac:inkMkLst>
        </pc:inkChg>
        <pc:inkChg chg="add mod">
          <ac:chgData name="Angelo Ziletti" userId="c78a18fba37b17ea" providerId="LiveId" clId="{B88D7D5F-35EC-4A9D-8423-76DF49E6C104}" dt="2021-08-26T14:43:18.415" v="4188"/>
          <ac:inkMkLst>
            <pc:docMk/>
            <pc:sldMk cId="2524148479" sldId="491"/>
            <ac:inkMk id="183" creationId="{97531D61-765E-41BA-ABB8-54AB2AC1D920}"/>
          </ac:inkMkLst>
        </pc:inkChg>
        <pc:inkChg chg="add mod">
          <ac:chgData name="Angelo Ziletti" userId="c78a18fba37b17ea" providerId="LiveId" clId="{B88D7D5F-35EC-4A9D-8423-76DF49E6C104}" dt="2021-08-26T14:43:18.415" v="4188"/>
          <ac:inkMkLst>
            <pc:docMk/>
            <pc:sldMk cId="2524148479" sldId="491"/>
            <ac:inkMk id="184" creationId="{481F9B5C-3AD0-4BC0-B6DD-AD134F2A57DB}"/>
          </ac:inkMkLst>
        </pc:inkChg>
        <pc:inkChg chg="add mod">
          <ac:chgData name="Angelo Ziletti" userId="c78a18fba37b17ea" providerId="LiveId" clId="{B88D7D5F-35EC-4A9D-8423-76DF49E6C104}" dt="2021-08-26T14:43:18.415" v="4188"/>
          <ac:inkMkLst>
            <pc:docMk/>
            <pc:sldMk cId="2524148479" sldId="491"/>
            <ac:inkMk id="185" creationId="{27966951-BEF5-414F-A952-1159BCE5CFC8}"/>
          </ac:inkMkLst>
        </pc:inkChg>
        <pc:inkChg chg="add mod">
          <ac:chgData name="Angelo Ziletti" userId="c78a18fba37b17ea" providerId="LiveId" clId="{B88D7D5F-35EC-4A9D-8423-76DF49E6C104}" dt="2021-08-26T14:43:18.415" v="4188"/>
          <ac:inkMkLst>
            <pc:docMk/>
            <pc:sldMk cId="2524148479" sldId="491"/>
            <ac:inkMk id="186" creationId="{0233E154-EF87-4E6F-8174-4A68CE9D39C6}"/>
          </ac:inkMkLst>
        </pc:inkChg>
        <pc:inkChg chg="add mod">
          <ac:chgData name="Angelo Ziletti" userId="c78a18fba37b17ea" providerId="LiveId" clId="{B88D7D5F-35EC-4A9D-8423-76DF49E6C104}" dt="2021-08-26T14:43:18.415" v="4188"/>
          <ac:inkMkLst>
            <pc:docMk/>
            <pc:sldMk cId="2524148479" sldId="491"/>
            <ac:inkMk id="187" creationId="{18393D95-A6D5-4C43-BEF8-FE07D8DB9886}"/>
          </ac:inkMkLst>
        </pc:inkChg>
        <pc:inkChg chg="add del">
          <ac:chgData name="Angelo Ziletti" userId="c78a18fba37b17ea" providerId="LiveId" clId="{B88D7D5F-35EC-4A9D-8423-76DF49E6C104}" dt="2021-08-26T14:43:22.260" v="4190" actId="478"/>
          <ac:inkMkLst>
            <pc:docMk/>
            <pc:sldMk cId="2524148479" sldId="491"/>
            <ac:inkMk id="188" creationId="{B5F93E8C-D34B-4E41-9356-53FFCC423131}"/>
          </ac:inkMkLst>
        </pc:inkChg>
        <pc:inkChg chg="add mod">
          <ac:chgData name="Angelo Ziletti" userId="c78a18fba37b17ea" providerId="LiveId" clId="{B88D7D5F-35EC-4A9D-8423-76DF49E6C104}" dt="2021-08-26T14:43:30.090" v="4201"/>
          <ac:inkMkLst>
            <pc:docMk/>
            <pc:sldMk cId="2524148479" sldId="491"/>
            <ac:inkMk id="191" creationId="{375F88BC-3545-4C42-B08C-8B5F1C0F6893}"/>
          </ac:inkMkLst>
        </pc:inkChg>
        <pc:inkChg chg="add mod">
          <ac:chgData name="Angelo Ziletti" userId="c78a18fba37b17ea" providerId="LiveId" clId="{B88D7D5F-35EC-4A9D-8423-76DF49E6C104}" dt="2021-08-26T14:43:30.090" v="4201"/>
          <ac:inkMkLst>
            <pc:docMk/>
            <pc:sldMk cId="2524148479" sldId="491"/>
            <ac:inkMk id="192" creationId="{08167148-B428-44D0-9F6F-B7C9BD9E4603}"/>
          </ac:inkMkLst>
        </pc:inkChg>
        <pc:inkChg chg="add mod">
          <ac:chgData name="Angelo Ziletti" userId="c78a18fba37b17ea" providerId="LiveId" clId="{B88D7D5F-35EC-4A9D-8423-76DF49E6C104}" dt="2021-08-26T14:43:30.090" v="4201"/>
          <ac:inkMkLst>
            <pc:docMk/>
            <pc:sldMk cId="2524148479" sldId="491"/>
            <ac:inkMk id="193" creationId="{0C90B313-7479-4A55-97F6-ACE161D83F91}"/>
          </ac:inkMkLst>
        </pc:inkChg>
        <pc:inkChg chg="add mod">
          <ac:chgData name="Angelo Ziletti" userId="c78a18fba37b17ea" providerId="LiveId" clId="{B88D7D5F-35EC-4A9D-8423-76DF49E6C104}" dt="2021-08-26T14:43:30.090" v="4201"/>
          <ac:inkMkLst>
            <pc:docMk/>
            <pc:sldMk cId="2524148479" sldId="491"/>
            <ac:inkMk id="194" creationId="{3462DB2C-63A3-40E1-830B-8902604FC098}"/>
          </ac:inkMkLst>
        </pc:inkChg>
        <pc:inkChg chg="add mod">
          <ac:chgData name="Angelo Ziletti" userId="c78a18fba37b17ea" providerId="LiveId" clId="{B88D7D5F-35EC-4A9D-8423-76DF49E6C104}" dt="2021-08-26T14:43:30.090" v="4201"/>
          <ac:inkMkLst>
            <pc:docMk/>
            <pc:sldMk cId="2524148479" sldId="491"/>
            <ac:inkMk id="195" creationId="{A8C84071-D965-4253-AA0C-FFE069180156}"/>
          </ac:inkMkLst>
        </pc:inkChg>
        <pc:inkChg chg="add mod">
          <ac:chgData name="Angelo Ziletti" userId="c78a18fba37b17ea" providerId="LiveId" clId="{B88D7D5F-35EC-4A9D-8423-76DF49E6C104}" dt="2021-08-26T14:43:30.090" v="4201"/>
          <ac:inkMkLst>
            <pc:docMk/>
            <pc:sldMk cId="2524148479" sldId="491"/>
            <ac:inkMk id="196" creationId="{8543C893-E4FC-4D80-A377-CD96A2AEEDB3}"/>
          </ac:inkMkLst>
        </pc:inkChg>
        <pc:inkChg chg="add mod">
          <ac:chgData name="Angelo Ziletti" userId="c78a18fba37b17ea" providerId="LiveId" clId="{B88D7D5F-35EC-4A9D-8423-76DF49E6C104}" dt="2021-08-26T14:43:30.090" v="4201"/>
          <ac:inkMkLst>
            <pc:docMk/>
            <pc:sldMk cId="2524148479" sldId="491"/>
            <ac:inkMk id="197" creationId="{A534E6E6-2FEC-4DB6-BF39-05D465EE3D62}"/>
          </ac:inkMkLst>
        </pc:inkChg>
        <pc:inkChg chg="add mod">
          <ac:chgData name="Angelo Ziletti" userId="c78a18fba37b17ea" providerId="LiveId" clId="{B88D7D5F-35EC-4A9D-8423-76DF49E6C104}" dt="2021-08-26T14:43:30.090" v="4201"/>
          <ac:inkMkLst>
            <pc:docMk/>
            <pc:sldMk cId="2524148479" sldId="491"/>
            <ac:inkMk id="198" creationId="{EAB1742E-61D3-48D3-8C71-F4DC17055357}"/>
          </ac:inkMkLst>
        </pc:inkChg>
        <pc:inkChg chg="add mod">
          <ac:chgData name="Angelo Ziletti" userId="c78a18fba37b17ea" providerId="LiveId" clId="{B88D7D5F-35EC-4A9D-8423-76DF49E6C104}" dt="2021-08-26T14:43:30.090" v="4201"/>
          <ac:inkMkLst>
            <pc:docMk/>
            <pc:sldMk cId="2524148479" sldId="491"/>
            <ac:inkMk id="199" creationId="{006AA46B-A1A5-494F-9E3B-5603D32098CA}"/>
          </ac:inkMkLst>
        </pc:inkChg>
        <pc:inkChg chg="add mod">
          <ac:chgData name="Angelo Ziletti" userId="c78a18fba37b17ea" providerId="LiveId" clId="{B88D7D5F-35EC-4A9D-8423-76DF49E6C104}" dt="2021-08-26T14:43:30.090" v="4201"/>
          <ac:inkMkLst>
            <pc:docMk/>
            <pc:sldMk cId="2524148479" sldId="491"/>
            <ac:inkMk id="200" creationId="{DDEE4B74-A180-4775-9E74-D370D916BB13}"/>
          </ac:inkMkLst>
        </pc:inkChg>
      </pc:sldChg>
      <pc:sldChg chg="del">
        <pc:chgData name="Angelo Ziletti" userId="c78a18fba37b17ea" providerId="LiveId" clId="{B88D7D5F-35EC-4A9D-8423-76DF49E6C104}" dt="2021-08-24T07:12:07.143" v="58" actId="2696"/>
        <pc:sldMkLst>
          <pc:docMk/>
          <pc:sldMk cId="2811034908" sldId="491"/>
        </pc:sldMkLst>
      </pc:sldChg>
      <pc:sldChg chg="addSp modSp new mod ord modAnim">
        <pc:chgData name="Angelo Ziletti" userId="c78a18fba37b17ea" providerId="LiveId" clId="{B88D7D5F-35EC-4A9D-8423-76DF49E6C104}" dt="2021-09-03T13:25:07.737" v="32688" actId="20577"/>
        <pc:sldMkLst>
          <pc:docMk/>
          <pc:sldMk cId="358843231" sldId="492"/>
        </pc:sldMkLst>
        <pc:spChg chg="mod">
          <ac:chgData name="Angelo Ziletti" userId="c78a18fba37b17ea" providerId="LiveId" clId="{B88D7D5F-35EC-4A9D-8423-76DF49E6C104}" dt="2021-08-31T17:05:26.722" v="14125" actId="20577"/>
          <ac:spMkLst>
            <pc:docMk/>
            <pc:sldMk cId="358843231" sldId="492"/>
            <ac:spMk id="4" creationId="{574BEE60-1388-4AF9-88B7-F37552BBA3D4}"/>
          </ac:spMkLst>
        </pc:spChg>
        <pc:spChg chg="mod">
          <ac:chgData name="Angelo Ziletti" userId="c78a18fba37b17ea" providerId="LiveId" clId="{B88D7D5F-35EC-4A9D-8423-76DF49E6C104}" dt="2021-09-03T13:25:07.737" v="32688" actId="20577"/>
          <ac:spMkLst>
            <pc:docMk/>
            <pc:sldMk cId="358843231" sldId="492"/>
            <ac:spMk id="5" creationId="{9932CE51-368B-40AA-8FDF-91B8A4BBE0DF}"/>
          </ac:spMkLst>
        </pc:spChg>
        <pc:spChg chg="add mod">
          <ac:chgData name="Angelo Ziletti" userId="c78a18fba37b17ea" providerId="LiveId" clId="{B88D7D5F-35EC-4A9D-8423-76DF49E6C104}" dt="2021-08-31T17:12:02.670" v="14258" actId="1076"/>
          <ac:spMkLst>
            <pc:docMk/>
            <pc:sldMk cId="358843231" sldId="492"/>
            <ac:spMk id="7" creationId="{BBF8E6D2-8181-4243-B4AA-AB4549C19EAE}"/>
          </ac:spMkLst>
        </pc:spChg>
      </pc:sldChg>
      <pc:sldChg chg="del">
        <pc:chgData name="Angelo Ziletti" userId="c78a18fba37b17ea" providerId="LiveId" clId="{B88D7D5F-35EC-4A9D-8423-76DF49E6C104}" dt="2021-08-24T07:12:07.143" v="58" actId="2696"/>
        <pc:sldMkLst>
          <pc:docMk/>
          <pc:sldMk cId="3633243814" sldId="492"/>
        </pc:sldMkLst>
      </pc:sldChg>
      <pc:sldChg chg="addSp delSp modSp new mod modAnim">
        <pc:chgData name="Angelo Ziletti" userId="c78a18fba37b17ea" providerId="LiveId" clId="{B88D7D5F-35EC-4A9D-8423-76DF49E6C104}" dt="2021-08-26T14:22:40.559" v="3370" actId="6549"/>
        <pc:sldMkLst>
          <pc:docMk/>
          <pc:sldMk cId="222857781" sldId="493"/>
        </pc:sldMkLst>
        <pc:spChg chg="mod">
          <ac:chgData name="Angelo Ziletti" userId="c78a18fba37b17ea" providerId="LiveId" clId="{B88D7D5F-35EC-4A9D-8423-76DF49E6C104}" dt="2021-08-26T12:03:34.483" v="1727" actId="1076"/>
          <ac:spMkLst>
            <pc:docMk/>
            <pc:sldMk cId="222857781" sldId="493"/>
            <ac:spMk id="4" creationId="{F87CC2C7-31F9-45D6-B7B9-0012AD441EF0}"/>
          </ac:spMkLst>
        </pc:spChg>
        <pc:spChg chg="mod">
          <ac:chgData name="Angelo Ziletti" userId="c78a18fba37b17ea" providerId="LiveId" clId="{B88D7D5F-35EC-4A9D-8423-76DF49E6C104}" dt="2021-08-26T14:22:40.559" v="3370" actId="6549"/>
          <ac:spMkLst>
            <pc:docMk/>
            <pc:sldMk cId="222857781" sldId="493"/>
            <ac:spMk id="5" creationId="{F55165AB-584B-43B9-A318-AD2A3BC9C5BF}"/>
          </ac:spMkLst>
        </pc:spChg>
        <pc:spChg chg="add mod">
          <ac:chgData name="Angelo Ziletti" userId="c78a18fba37b17ea" providerId="LiveId" clId="{B88D7D5F-35EC-4A9D-8423-76DF49E6C104}" dt="2021-08-26T09:45:59.483" v="818" actId="122"/>
          <ac:spMkLst>
            <pc:docMk/>
            <pc:sldMk cId="222857781" sldId="493"/>
            <ac:spMk id="9" creationId="{60084197-801B-48A2-9D14-0DC36B718D59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68" creationId="{F6D866A8-AD3E-40C3-84E9-C81FA12DCE6E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69" creationId="{AB7A1896-6746-4D93-BEFB-2818F018C860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70" creationId="{E5A4EF04-8DF7-4809-93D9-D78C7CAC2B40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71" creationId="{DE0D0666-DD39-452E-A3FF-8D0BA9261401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72" creationId="{491E577B-E47E-4E45-93C9-FCD47D30E525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73" creationId="{E79313A8-FB46-452A-BB5D-2470FF4E22F8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74" creationId="{3F9F4A14-4828-41E2-9684-CB4BF20A2727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75" creationId="{86FE48C3-B044-46F5-8D3D-E25BAE2028B0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76" creationId="{FB44307D-A51E-4DAD-964F-6CF694AE5D4F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77" creationId="{2BCAD11F-AD48-43EE-BDAF-AA839976C90A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78" creationId="{AFA575D1-7A5B-4D2E-A8DC-89F95F8C29F1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79" creationId="{083C8EDB-F0E6-477F-A1C5-7645C12DB980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80" creationId="{5B2F9EFF-7865-4065-B677-A9F5C39CC920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81" creationId="{C9013D31-A344-4942-8390-1BFC40608D45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82" creationId="{B7A08447-2D03-41BC-969D-2A54CD1BFA14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83" creationId="{0DC2C6EC-9C48-4846-9B3B-BC4198A130F2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84" creationId="{D4BCF949-2985-437E-AE8B-0F78D5D2B804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85" creationId="{E489607E-1ADE-4C44-A716-A499AD109501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86" creationId="{EA886DFC-8807-49B9-8070-240347AE4349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87" creationId="{5E0B355A-13CF-474C-B40E-990F2293D741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88" creationId="{5D1EA8A2-49E2-4DC5-88CA-76A19CDE55AB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89" creationId="{E0EF67F5-B0DF-4957-B9C5-3DE82275FD0F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90" creationId="{D3A94849-931C-4938-9672-5C04432AB481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91" creationId="{85530DD8-4C90-4C1D-A0BD-844AC1C22414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92" creationId="{F713232F-B9BF-4E10-A1B5-109CE6AE9022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93" creationId="{3AD7A40B-0CC7-4056-978A-31F7D800EBF0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94" creationId="{C8E6ACF2-E01D-4E3D-BD1F-0933D99474B8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95" creationId="{F5FA4FA2-F621-4E8D-93D7-63B27688C655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96" creationId="{ECFE2D10-85DD-40CE-8324-D3D00A640AB5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97" creationId="{5B6E36EE-F69D-4BBB-A020-02B5CC159EE4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98" creationId="{93EF0E3F-CF54-479A-BF28-6FF06348FD81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99" creationId="{FA1D8CA1-A8D9-4D86-89FB-8B6EBC0ED126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100" creationId="{8DA7CCC8-898A-4E8F-9E70-5B9F4350A6C7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101" creationId="{3DD3CAC4-DE7A-454D-A2B5-61BD7BEFC0CB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102" creationId="{537C5678-F57D-46FE-AF81-237FB9E0328A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103" creationId="{4F3A243D-440E-4AF8-854C-1B5950C280E4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104" creationId="{3CB42D10-423C-4F83-91AC-4C36C600D9A5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105" creationId="{C230DAEA-C715-429C-A800-714328057E0A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11" creationId="{962C0093-5018-434E-8DCC-4957BAEA9AD7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12" creationId="{6F977837-3F74-4A38-84D5-D8E313AA4A2E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13" creationId="{634CD951-1674-4B23-AB8E-E83C89FAEE42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14" creationId="{D214891E-A7A0-403D-BCBB-017E1800EBF5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15" creationId="{02EB3688-D1B0-4BD3-AAF0-7D2E3A97BF2B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16" creationId="{C61B8D13-E1DB-4567-8740-2EFFC19B678C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17" creationId="{89D2E307-644D-4638-A47F-B5D25A41FC7D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18" creationId="{4A64EDC3-F31E-4B5B-B98B-80C336FA9B9E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19" creationId="{C2198048-3F70-44DC-9B02-A40F39F1DA53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20" creationId="{E86B7CD2-2C3B-4C7D-A793-5B681205B7CD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21" creationId="{4A8EF0DE-0E15-4D32-BE67-20082F9C498C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22" creationId="{77EABB35-0AFC-495C-8CA6-77EB204F9C55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23" creationId="{041DE60B-2CAD-4DA7-A5F0-74E8BF5ECBE2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24" creationId="{1D0E5E9E-37CE-4C38-BD2C-4C70FCD365DA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25" creationId="{D24E6195-72CB-48B0-9733-5E16EED919B5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26" creationId="{2534F312-5248-4362-B71B-18A15F5D105D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27" creationId="{A303BEC2-4CC4-458E-A426-4B6CAC607581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28" creationId="{A5693F28-CC09-4965-9ADF-52AD2B3A7D8C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29" creationId="{9DA4E9E5-E89C-4D85-996F-41ABFF220746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30" creationId="{69DD646F-E7A7-4A93-AFAE-909DE51D1349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31" creationId="{CEE089E8-29BB-4D12-99FD-F519A8DC54A8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32" creationId="{198147AA-DBEC-44E8-BA9B-7C8CDB8EEC53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33" creationId="{8606827E-353B-4FEE-A796-F7259713CA96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34" creationId="{4293A0D9-61DE-4008-B3F1-85899251E89A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35" creationId="{2025F4A1-72C2-49BE-B638-0A90483F66D8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36" creationId="{CF22752B-7B77-41E8-AA6C-31A429FA004D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37" creationId="{6F8F909E-8051-4D99-A606-FD476A4658EE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38" creationId="{4183392C-133F-4B0E-9F12-023FD07F7B74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39" creationId="{776DA66F-7C65-43EB-8577-2BB21FDA229A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40" creationId="{D684DA1B-1BE5-4066-B2C8-6803E1F81BF2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41" creationId="{8EB4137E-7F8F-497F-BDB7-42C8CCC40026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42" creationId="{6BDE94BF-4926-404D-8216-E8D017FCAAEA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43" creationId="{9CF11D05-2886-4115-B0CB-1FE59C8C1010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44" creationId="{E891624C-E4B1-4BC5-917E-797DE7AF90CD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45" creationId="{5D6DB736-2E16-425E-93BB-D086CAA1D36E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46" creationId="{30D9C227-1E42-44D9-AF6F-FD91EB909943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47" creationId="{4CAC6E04-7725-4C3F-8DC0-1E5E76A04A61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48" creationId="{9F989998-3F47-4095-8B61-2F3A698920C2}"/>
          </ac:spMkLst>
        </pc:spChg>
        <pc:spChg chg="add del mod">
          <ac:chgData name="Angelo Ziletti" userId="c78a18fba37b17ea" providerId="LiveId" clId="{B88D7D5F-35EC-4A9D-8423-76DF49E6C104}" dt="2021-08-26T12:09:54.044" v="2165" actId="478"/>
          <ac:spMkLst>
            <pc:docMk/>
            <pc:sldMk cId="222857781" sldId="493"/>
            <ac:spMk id="149" creationId="{8BC436F4-936D-4216-A4E4-BFCA4757C44C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59" creationId="{47BF83C4-03B4-4349-8A71-E75CDBE788DB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60" creationId="{E4E6870A-EADC-410F-A0F1-008D792DE284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61" creationId="{BCB96572-1705-4C6A-AC7F-6917108B1AFB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62" creationId="{87F2A353-1E25-49A4-8220-A4139BF0C7F2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63" creationId="{9C133B46-AD9D-4CB5-8FDF-3A8A3E4C40C2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64" creationId="{3FC318C0-566F-43B2-89A1-044C8FF96B1D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65" creationId="{1585E8BE-33F9-472B-8F43-E9BF219BC085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66" creationId="{194B5BBF-F4C7-4437-84AB-F80B6C955FB7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67" creationId="{7F7A5EDB-3516-482B-BF57-33267B5DFB7E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68" creationId="{1154700B-B235-4DFB-8178-7FB5B7713B06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69" creationId="{74937A83-ECCC-452D-B98C-7B55CE4A1BA2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70" creationId="{B2C9803A-DC13-481A-8413-F6B8810C41FA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71" creationId="{E69BBC4F-59E5-43C6-86FE-47824738138D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72" creationId="{2ECE06AF-A07D-4906-AFFF-75F4D0E8C5A0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73" creationId="{7A5A3195-E186-4261-99F4-F3961ACF16EC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74" creationId="{23A4871C-6CA5-41C4-A067-22E676B5ACB4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75" creationId="{35AA5D3E-E983-43FA-BC50-4CF6F738654F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76" creationId="{9C750BF7-2670-4398-A445-4619E481CDF3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77" creationId="{1FBB181F-9930-402F-98BE-7E4BCF3A2176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78" creationId="{68680467-3D69-453D-B381-2C871D958460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79" creationId="{CBE72603-A32C-4BD8-B5C9-004726901BBF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80" creationId="{796D1CBA-BCC4-4029-A76E-B7011F8830C3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81" creationId="{4A1C4E15-3498-4229-9C0D-6DFE056E3459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82" creationId="{5739C321-111E-4C90-88CD-0B3CEDBF2763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83" creationId="{7B46D9F5-5167-4B67-B8FF-8E61E745A495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84" creationId="{AE6F6100-72D4-475F-B0A4-D9D5928AAD4E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85" creationId="{713FD2D3-171A-4463-90DE-8C7D92242D07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86" creationId="{22AA65A1-EBB1-4140-B4B8-B2470D31135D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87" creationId="{A07BBB9D-7753-41D6-8468-AD2C8C990BE8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88" creationId="{28B17395-A48D-415C-B5CF-CE73E32BB06A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89" creationId="{6657F4A0-82B1-4F63-B47E-07ECC9088AE7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90" creationId="{30891DE2-0BC0-4463-8544-D586683D08F8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91" creationId="{14096B3E-CE33-4AE8-BB0D-8A4E5C4BC513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92" creationId="{34CD6DA8-89FF-4EFC-96DA-B53A880D8D65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93" creationId="{7515975C-B0B7-41EA-87BF-0DA8BADD6651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94" creationId="{91417CFB-0EA9-4C74-B2F5-0A967BFF0722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95" creationId="{C614EB13-480A-4C6D-8ACA-ED42B88CDB3E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96" creationId="{8B2F33A8-36C0-43C4-B026-47688348F2EE}"/>
          </ac:spMkLst>
        </pc:spChg>
        <pc:spChg chg="add del mod">
          <ac:chgData name="Angelo Ziletti" userId="c78a18fba37b17ea" providerId="LiveId" clId="{B88D7D5F-35EC-4A9D-8423-76DF49E6C104}" dt="2021-08-26T12:08:51.116" v="1991" actId="478"/>
          <ac:spMkLst>
            <pc:docMk/>
            <pc:sldMk cId="222857781" sldId="493"/>
            <ac:spMk id="197" creationId="{6C10F320-00C5-4D91-86A3-BD8DD9218B93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202" creationId="{DA78B066-83E1-4428-BCFF-720BBFAA5F82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203" creationId="{FF0069D9-B68A-4B11-9DE2-0E6A6292FB02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204" creationId="{3CEB664E-E90F-49F0-AC07-5DA2D3F42D27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205" creationId="{B0BBBD47-2CCD-4503-99B8-680DAC3DCB4B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206" creationId="{29976B85-E8F2-4155-A182-B075DB4C0E7B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207" creationId="{F092B39B-E214-4920-87B5-CBE97363D5B1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208" creationId="{B2567D34-AE04-41F9-9C72-6C549CE95D2B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209" creationId="{589F7AFD-7CED-480B-962F-04DF51C889EF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210" creationId="{0E6E0D75-F15E-418F-9FF8-FB3B3C3BBA73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211" creationId="{C7F4BA1B-23D6-4B87-82B8-56CCA5D4AA14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12" creationId="{42478822-BE96-4F0E-B454-AF08E7B2EBCE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13" creationId="{F87930B3-9BC9-4988-AE6F-E80747A61743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14" creationId="{5034A7DC-CC21-4440-84EB-6541D6957267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15" creationId="{31F7E986-7083-45AE-89F1-8667E9BB9A57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16" creationId="{639EC7F4-24C8-48A9-B272-E339B64F54F0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17" creationId="{E45C1168-DDFD-48C8-A16B-BD9A89C4C76F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18" creationId="{178FDDD1-D2B9-4826-BC33-4218B1AE06D6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19" creationId="{BAB5AE96-E9EC-445D-A1DB-B2F316E5EC1B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20" creationId="{32BEC47E-5AA0-41F3-BFA6-F7F8F40C6712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21" creationId="{71D60CE4-CFE7-489F-8CE5-9B86286A31DC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22" creationId="{07C423F1-FADD-4E59-A5B4-385F44E5C889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23" creationId="{37BFE285-696E-4225-95DC-70D00193E2DE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24" creationId="{8BDC9426-55B6-45E1-8B94-13D32A42E8B1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25" creationId="{2784A7C8-4379-4C02-B257-477ADE3A9C5D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26" creationId="{FE099192-D4F5-4BBC-B63B-34EE2FEA51BB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27" creationId="{0B6268BA-593A-4ABE-A819-E85F2095D056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28" creationId="{A5CBB159-9BB1-48A9-83CB-42E4BF57B5A5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29" creationId="{8A10CCE2-386B-42C0-AA9E-4F5E80600F83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30" creationId="{09810016-CBCE-43AD-B014-64130670C5A7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31" creationId="{888AD832-D20C-44F6-827E-7EDCDC3505BF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32" creationId="{1EF63048-8692-48DC-B4A8-4C66A09E85EA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33" creationId="{C72FAE7B-034F-4B44-B90B-51A7E5A1D0B0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34" creationId="{3DF0CCEE-DE3F-44BA-B137-AFA090D3AE8F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35" creationId="{89DD9226-BCA4-4E10-B9E8-25DA31D899E0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36" creationId="{1092DA02-FB2F-4B4A-8E4B-A8BF4345A285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37" creationId="{A072140F-B2AF-4C25-A4D0-D1CC0F59B65D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38" creationId="{6424AF97-8F3B-46B2-88CC-1798CE56BF4E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39" creationId="{65B4F804-90C5-41B8-8FC8-CDFEB11FA8AC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40" creationId="{B8FEE36E-9B22-44BC-B73F-B8D3806AD886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41" creationId="{F28AB00A-E82B-4012-9C73-555ACC6E48D4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42" creationId="{00C46869-5105-4CB1-A982-CE689596AD78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43" creationId="{773FBAC5-CD13-43A9-867D-A1B565EF86E7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44" creationId="{97D8A14B-7156-4388-B4A9-94816A7ACB87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45" creationId="{26F57B41-DAC2-4303-B8F8-517EFFC235E1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46" creationId="{52A14594-38C7-4C5A-951F-8AEB04ADE2D3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47" creationId="{B6CB6942-BAE2-4EF9-BF0C-2C9CC9735F2C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48" creationId="{2ACF92E6-C309-4F0D-9B82-E91D12E0FFC2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49" creationId="{98B1824F-A236-4DD1-BF93-51B60D52B471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50" creationId="{D9C7560A-BBCD-4F07-AEEB-413AB31E702D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51" creationId="{2DFFE19C-B517-4A5D-90E4-1504DF591937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52" creationId="{26DACF14-35BC-4777-9035-4FDC9B68381E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53" creationId="{2D45EEA7-12DF-48E8-AB6F-8C5966A2F6B2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54" creationId="{FE221469-CE61-48E1-B51A-E244EEA5ABA1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55" creationId="{D398FC3C-161F-41F2-8CC8-41F24E7FAC68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56" creationId="{147DF838-2642-499D-B389-4DE1A8E543F3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57" creationId="{793CA8DC-94A3-42CF-BD2A-3674093C7B63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58" creationId="{C4D0D74B-3184-4A0D-891E-A529BD45F91B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59" creationId="{8CE21060-969C-4CA8-A126-3A789BF60C6A}"/>
          </ac:spMkLst>
        </pc:spChg>
        <pc:spChg chg="add mod">
          <ac:chgData name="Angelo Ziletti" userId="c78a18fba37b17ea" providerId="LiveId" clId="{B88D7D5F-35EC-4A9D-8423-76DF49E6C104}" dt="2021-08-26T12:11:35.761" v="2174" actId="164"/>
          <ac:spMkLst>
            <pc:docMk/>
            <pc:sldMk cId="222857781" sldId="493"/>
            <ac:spMk id="260" creationId="{61E1AE9D-2E2A-4EE6-814E-2C9CCE5E32C1}"/>
          </ac:spMkLst>
        </pc:spChg>
        <pc:spChg chg="add mod">
          <ac:chgData name="Angelo Ziletti" userId="c78a18fba37b17ea" providerId="LiveId" clId="{B88D7D5F-35EC-4A9D-8423-76DF49E6C104}" dt="2021-08-26T12:14:24.903" v="2214" actId="207"/>
          <ac:spMkLst>
            <pc:docMk/>
            <pc:sldMk cId="222857781" sldId="493"/>
            <ac:spMk id="264" creationId="{B5F2E503-84C4-4087-90C1-4746ACC954FB}"/>
          </ac:spMkLst>
        </pc:spChg>
        <pc:spChg chg="add mod">
          <ac:chgData name="Angelo Ziletti" userId="c78a18fba37b17ea" providerId="LiveId" clId="{B88D7D5F-35EC-4A9D-8423-76DF49E6C104}" dt="2021-08-26T12:14:39.088" v="2219" actId="207"/>
          <ac:spMkLst>
            <pc:docMk/>
            <pc:sldMk cId="222857781" sldId="493"/>
            <ac:spMk id="265" creationId="{46FC9589-91BA-4662-BF19-16A5EB38FAA7}"/>
          </ac:spMkLst>
        </pc:spChg>
        <pc:spChg chg="add mod">
          <ac:chgData name="Angelo Ziletti" userId="c78a18fba37b17ea" providerId="LiveId" clId="{B88D7D5F-35EC-4A9D-8423-76DF49E6C104}" dt="2021-08-26T12:14:51.784" v="2224" actId="20577"/>
          <ac:spMkLst>
            <pc:docMk/>
            <pc:sldMk cId="222857781" sldId="493"/>
            <ac:spMk id="266" creationId="{0FAC274F-DA16-4C47-A386-F4BF89509099}"/>
          </ac:spMkLst>
        </pc:spChg>
        <pc:spChg chg="add mod">
          <ac:chgData name="Angelo Ziletti" userId="c78a18fba37b17ea" providerId="LiveId" clId="{B88D7D5F-35EC-4A9D-8423-76DF49E6C104}" dt="2021-08-26T12:11:54.712" v="2178" actId="164"/>
          <ac:spMkLst>
            <pc:docMk/>
            <pc:sldMk cId="222857781" sldId="493"/>
            <ac:spMk id="1027" creationId="{C3E56033-F1E2-496B-8EDE-2EBDDDAF889B}"/>
          </ac:spMkLst>
        </pc:spChg>
        <pc:grpChg chg="add del mod">
          <ac:chgData name="Angelo Ziletti" userId="c78a18fba37b17ea" providerId="LiveId" clId="{B88D7D5F-35EC-4A9D-8423-76DF49E6C104}" dt="2021-08-26T09:46:12.942" v="829"/>
          <ac:grpSpMkLst>
            <pc:docMk/>
            <pc:sldMk cId="222857781" sldId="493"/>
            <ac:grpSpMk id="12" creationId="{56082CE4-37AB-458E-89A2-9B7D5021A4A9}"/>
          </ac:grpSpMkLst>
        </pc:grpChg>
        <pc:grpChg chg="mod">
          <ac:chgData name="Angelo Ziletti" userId="c78a18fba37b17ea" providerId="LiveId" clId="{B88D7D5F-35EC-4A9D-8423-76DF49E6C104}" dt="2021-08-26T09:46:12.712" v="827"/>
          <ac:grpSpMkLst>
            <pc:docMk/>
            <pc:sldMk cId="222857781" sldId="493"/>
            <ac:grpSpMk id="14" creationId="{0549003B-EA8C-4D99-BD57-B80C555CA1C5}"/>
          </ac:grpSpMkLst>
        </pc:grpChg>
        <pc:grpChg chg="del mod">
          <ac:chgData name="Angelo Ziletti" userId="c78a18fba37b17ea" providerId="LiveId" clId="{B88D7D5F-35EC-4A9D-8423-76DF49E6C104}" dt="2021-08-26T09:46:41.397" v="836" actId="478"/>
          <ac:grpSpMkLst>
            <pc:docMk/>
            <pc:sldMk cId="222857781" sldId="493"/>
            <ac:grpSpMk id="18" creationId="{0C4C99FD-3248-4EC8-B127-B9B82AFFB17D}"/>
          </ac:grpSpMkLst>
        </pc:grpChg>
        <pc:grpChg chg="mod topLvl">
          <ac:chgData name="Angelo Ziletti" userId="c78a18fba37b17ea" providerId="LiveId" clId="{B88D7D5F-35EC-4A9D-8423-76DF49E6C104}" dt="2021-08-26T12:12:20.039" v="2180" actId="165"/>
          <ac:grpSpMkLst>
            <pc:docMk/>
            <pc:sldMk cId="222857781" sldId="493"/>
            <ac:grpSpMk id="22" creationId="{09AF786B-33C8-4059-A829-E5C199A19858}"/>
          </ac:grpSpMkLst>
        </pc:grpChg>
        <pc:grpChg chg="mod topLvl">
          <ac:chgData name="Angelo Ziletti" userId="c78a18fba37b17ea" providerId="LiveId" clId="{B88D7D5F-35EC-4A9D-8423-76DF49E6C104}" dt="2021-08-26T12:12:20.039" v="2180" actId="165"/>
          <ac:grpSpMkLst>
            <pc:docMk/>
            <pc:sldMk cId="222857781" sldId="493"/>
            <ac:grpSpMk id="26" creationId="{BF7378F2-56C0-43F6-AA88-61FE4EF2FB15}"/>
          </ac:grpSpMkLst>
        </pc:grpChg>
        <pc:grpChg chg="mod topLvl">
          <ac:chgData name="Angelo Ziletti" userId="c78a18fba37b17ea" providerId="LiveId" clId="{B88D7D5F-35EC-4A9D-8423-76DF49E6C104}" dt="2021-08-26T12:12:20.039" v="2180" actId="165"/>
          <ac:grpSpMkLst>
            <pc:docMk/>
            <pc:sldMk cId="222857781" sldId="493"/>
            <ac:grpSpMk id="30" creationId="{5CF522A0-1265-41F2-BFF3-DA1A58C2B302}"/>
          </ac:grpSpMkLst>
        </pc:grpChg>
        <pc:grpChg chg="add del mod">
          <ac:chgData name="Angelo Ziletti" userId="c78a18fba37b17ea" providerId="LiveId" clId="{B88D7D5F-35EC-4A9D-8423-76DF49E6C104}" dt="2021-08-26T09:47:25.012" v="873" actId="165"/>
          <ac:grpSpMkLst>
            <pc:docMk/>
            <pc:sldMk cId="222857781" sldId="493"/>
            <ac:grpSpMk id="31" creationId="{ADDD8D75-2E13-4D5F-98F6-BC6E42525340}"/>
          </ac:grpSpMkLst>
        </pc:grpChg>
        <pc:grpChg chg="add del mod topLvl">
          <ac:chgData name="Angelo Ziletti" userId="c78a18fba37b17ea" providerId="LiveId" clId="{B88D7D5F-35EC-4A9D-8423-76DF49E6C104}" dt="2021-08-26T12:12:20.039" v="2180" actId="165"/>
          <ac:grpSpMkLst>
            <pc:docMk/>
            <pc:sldMk cId="222857781" sldId="493"/>
            <ac:grpSpMk id="32" creationId="{49458E36-18A6-4DC4-BC2B-C247F3D103DE}"/>
          </ac:grpSpMkLst>
        </pc:grpChg>
        <pc:grpChg chg="add del mod">
          <ac:chgData name="Angelo Ziletti" userId="c78a18fba37b17ea" providerId="LiveId" clId="{B88D7D5F-35EC-4A9D-8423-76DF49E6C104}" dt="2021-08-26T12:12:06.283" v="2179" actId="165"/>
          <ac:grpSpMkLst>
            <pc:docMk/>
            <pc:sldMk cId="222857781" sldId="493"/>
            <ac:grpSpMk id="33" creationId="{151FA949-3ECD-45A2-85D3-CC3360C590B5}"/>
          </ac:grpSpMkLst>
        </pc:grpChg>
        <pc:grpChg chg="del mod">
          <ac:chgData name="Angelo Ziletti" userId="c78a18fba37b17ea" providerId="LiveId" clId="{B88D7D5F-35EC-4A9D-8423-76DF49E6C104}" dt="2021-08-26T12:02:55.116" v="1698" actId="478"/>
          <ac:grpSpMkLst>
            <pc:docMk/>
            <pc:sldMk cId="222857781" sldId="493"/>
            <ac:grpSpMk id="38" creationId="{3D9FFCA1-43DA-4F1C-BDD9-140C88754FA2}"/>
          </ac:grpSpMkLst>
        </pc:grpChg>
        <pc:grpChg chg="del mod">
          <ac:chgData name="Angelo Ziletti" userId="c78a18fba37b17ea" providerId="LiveId" clId="{B88D7D5F-35EC-4A9D-8423-76DF49E6C104}" dt="2021-08-26T12:03:03.264" v="1704"/>
          <ac:grpSpMkLst>
            <pc:docMk/>
            <pc:sldMk cId="222857781" sldId="493"/>
            <ac:grpSpMk id="41" creationId="{9E0F14E6-E9A2-47CD-9255-619FF7EF702D}"/>
          </ac:grpSpMkLst>
        </pc:grpChg>
        <pc:grpChg chg="del mod">
          <ac:chgData name="Angelo Ziletti" userId="c78a18fba37b17ea" providerId="LiveId" clId="{B88D7D5F-35EC-4A9D-8423-76DF49E6C104}" dt="2021-08-26T12:03:36.252" v="1728" actId="478"/>
          <ac:grpSpMkLst>
            <pc:docMk/>
            <pc:sldMk cId="222857781" sldId="493"/>
            <ac:grpSpMk id="44" creationId="{5E9A8813-B32B-42CB-AE3C-5985A7EC92EB}"/>
          </ac:grpSpMkLst>
        </pc:grpChg>
        <pc:grpChg chg="del mod">
          <ac:chgData name="Angelo Ziletti" userId="c78a18fba37b17ea" providerId="LiveId" clId="{B88D7D5F-35EC-4A9D-8423-76DF49E6C104}" dt="2021-08-26T12:03:37.944" v="1729" actId="478"/>
          <ac:grpSpMkLst>
            <pc:docMk/>
            <pc:sldMk cId="222857781" sldId="493"/>
            <ac:grpSpMk id="54" creationId="{38A466BF-CB33-4D74-8089-0A3060A0CAC8}"/>
          </ac:grpSpMkLst>
        </pc:grpChg>
        <pc:grpChg chg="add mod">
          <ac:chgData name="Angelo Ziletti" userId="c78a18fba37b17ea" providerId="LiveId" clId="{B88D7D5F-35EC-4A9D-8423-76DF49E6C104}" dt="2021-08-26T12:11:35.761" v="2174" actId="164"/>
          <ac:grpSpMkLst>
            <pc:docMk/>
            <pc:sldMk cId="222857781" sldId="493"/>
            <ac:grpSpMk id="150" creationId="{A2D50AD6-3AED-474B-AEB8-D7ADE1C6B147}"/>
          </ac:grpSpMkLst>
        </pc:grpChg>
        <pc:grpChg chg="add del mod">
          <ac:chgData name="Angelo Ziletti" userId="c78a18fba37b17ea" providerId="LiveId" clId="{B88D7D5F-35EC-4A9D-8423-76DF49E6C104}" dt="2021-08-26T12:08:51.116" v="1991" actId="478"/>
          <ac:grpSpMkLst>
            <pc:docMk/>
            <pc:sldMk cId="222857781" sldId="493"/>
            <ac:grpSpMk id="198" creationId="{3EC17E5B-753A-4B37-A37D-54514A2294B7}"/>
          </ac:grpSpMkLst>
        </pc:grpChg>
        <pc:grpChg chg="del mod">
          <ac:chgData name="Angelo Ziletti" userId="c78a18fba37b17ea" providerId="LiveId" clId="{B88D7D5F-35EC-4A9D-8423-76DF49E6C104}" dt="2021-08-26T12:03:37.944" v="1729" actId="478"/>
          <ac:grpSpMkLst>
            <pc:docMk/>
            <pc:sldMk cId="222857781" sldId="493"/>
            <ac:grpSpMk id="1025" creationId="{840D0DDE-28B6-4C16-8569-76546E359B49}"/>
          </ac:grpSpMkLst>
        </pc:grpChg>
        <pc:grpChg chg="del mod">
          <ac:chgData name="Angelo Ziletti" userId="c78a18fba37b17ea" providerId="LiveId" clId="{B88D7D5F-35EC-4A9D-8423-76DF49E6C104}" dt="2021-08-26T12:07:30.493" v="1958"/>
          <ac:grpSpMkLst>
            <pc:docMk/>
            <pc:sldMk cId="222857781" sldId="493"/>
            <ac:grpSpMk id="1030" creationId="{63D4E2C5-657F-4747-9434-2DC26899C6F4}"/>
          </ac:grpSpMkLst>
        </pc:grpChg>
        <pc:grpChg chg="mod">
          <ac:chgData name="Angelo Ziletti" userId="c78a18fba37b17ea" providerId="LiveId" clId="{B88D7D5F-35EC-4A9D-8423-76DF49E6C104}" dt="2021-08-26T12:11:54.712" v="2178" actId="164"/>
          <ac:grpSpMkLst>
            <pc:docMk/>
            <pc:sldMk cId="222857781" sldId="493"/>
            <ac:grpSpMk id="1032" creationId="{DF02D0AF-D316-4C24-8161-01AC94DB944F}"/>
          </ac:grpSpMkLst>
        </pc:grpChg>
        <pc:grpChg chg="del mod">
          <ac:chgData name="Angelo Ziletti" userId="c78a18fba37b17ea" providerId="LiveId" clId="{B88D7D5F-35EC-4A9D-8423-76DF49E6C104}" dt="2021-08-26T12:08:35.259" v="1988"/>
          <ac:grpSpMkLst>
            <pc:docMk/>
            <pc:sldMk cId="222857781" sldId="493"/>
            <ac:grpSpMk id="1035" creationId="{A3E729E8-E4D4-49B4-9075-08911C9CB33E}"/>
          </ac:grpSpMkLst>
        </pc:grpChg>
        <pc:grpChg chg="mod">
          <ac:chgData name="Angelo Ziletti" userId="c78a18fba37b17ea" providerId="LiveId" clId="{B88D7D5F-35EC-4A9D-8423-76DF49E6C104}" dt="2021-08-26T12:08:35.259" v="1988"/>
          <ac:grpSpMkLst>
            <pc:docMk/>
            <pc:sldMk cId="222857781" sldId="493"/>
            <ac:grpSpMk id="1037" creationId="{AA6A6196-D3AA-4C61-9ECC-FEE13F478537}"/>
          </ac:grpSpMkLst>
        </pc:grpChg>
        <pc:grpChg chg="add mod">
          <ac:chgData name="Angelo Ziletti" userId="c78a18fba37b17ea" providerId="LiveId" clId="{B88D7D5F-35EC-4A9D-8423-76DF49E6C104}" dt="2021-08-26T12:11:35.761" v="2174" actId="164"/>
          <ac:grpSpMkLst>
            <pc:docMk/>
            <pc:sldMk cId="222857781" sldId="493"/>
            <ac:grpSpMk id="1038" creationId="{F69A3DFE-2687-4F15-A5C5-156FBECE3991}"/>
          </ac:grpSpMkLst>
        </pc:grpChg>
        <pc:grpChg chg="add mod">
          <ac:chgData name="Angelo Ziletti" userId="c78a18fba37b17ea" providerId="LiveId" clId="{B88D7D5F-35EC-4A9D-8423-76DF49E6C104}" dt="2021-08-26T12:11:54.712" v="2178" actId="164"/>
          <ac:grpSpMkLst>
            <pc:docMk/>
            <pc:sldMk cId="222857781" sldId="493"/>
            <ac:grpSpMk id="1039" creationId="{0A35D7E2-079A-4CF6-9D4F-1D9DA2C31A7D}"/>
          </ac:grpSpMkLst>
        </pc:grpChg>
        <pc:picChg chg="add mod topLvl modCrop">
          <ac:chgData name="Angelo Ziletti" userId="c78a18fba37b17ea" providerId="LiveId" clId="{B88D7D5F-35EC-4A9D-8423-76DF49E6C104}" dt="2021-08-26T12:12:06.283" v="2179" actId="165"/>
          <ac:picMkLst>
            <pc:docMk/>
            <pc:sldMk cId="222857781" sldId="493"/>
            <ac:picMk id="7" creationId="{78A8FC6E-FD3D-424E-A9EF-D9B09C5B87C2}"/>
          </ac:picMkLst>
        </pc:picChg>
        <pc:picChg chg="add del mod">
          <ac:chgData name="Angelo Ziletti" userId="c78a18fba37b17ea" providerId="LiveId" clId="{B88D7D5F-35EC-4A9D-8423-76DF49E6C104}" dt="2021-08-26T09:43:45.408" v="717" actId="478"/>
          <ac:picMkLst>
            <pc:docMk/>
            <pc:sldMk cId="222857781" sldId="493"/>
            <ac:picMk id="1026" creationId="{5DC6D957-21F8-4873-AB3D-F9613929267B}"/>
          </ac:picMkLst>
        </pc:picChg>
        <pc:inkChg chg="add del">
          <ac:chgData name="Angelo Ziletti" userId="c78a18fba37b17ea" providerId="LiveId" clId="{B88D7D5F-35EC-4A9D-8423-76DF49E6C104}" dt="2021-08-26T09:46:08.271" v="820" actId="9405"/>
          <ac:inkMkLst>
            <pc:docMk/>
            <pc:sldMk cId="222857781" sldId="493"/>
            <ac:inkMk id="8" creationId="{31AA6ABB-9245-480B-A5AD-E5EB53832CA9}"/>
          </ac:inkMkLst>
        </pc:inkChg>
        <pc:inkChg chg="add del mod">
          <ac:chgData name="Angelo Ziletti" userId="c78a18fba37b17ea" providerId="LiveId" clId="{B88D7D5F-35EC-4A9D-8423-76DF49E6C104}" dt="2021-08-26T09:46:13.180" v="830" actId="9405"/>
          <ac:inkMkLst>
            <pc:docMk/>
            <pc:sldMk cId="222857781" sldId="493"/>
            <ac:inkMk id="10" creationId="{C199A568-D07E-445B-9916-6A995574980C}"/>
          </ac:inkMkLst>
        </pc:inkChg>
        <pc:inkChg chg="add del mod">
          <ac:chgData name="Angelo Ziletti" userId="c78a18fba37b17ea" providerId="LiveId" clId="{B88D7D5F-35EC-4A9D-8423-76DF49E6C104}" dt="2021-08-26T09:46:12.942" v="829"/>
          <ac:inkMkLst>
            <pc:docMk/>
            <pc:sldMk cId="222857781" sldId="493"/>
            <ac:inkMk id="11" creationId="{8224B5B5-9235-47CF-BA2C-2A2A79FC3C72}"/>
          </ac:inkMkLst>
        </pc:inkChg>
        <pc:inkChg chg="add del mod">
          <ac:chgData name="Angelo Ziletti" userId="c78a18fba37b17ea" providerId="LiveId" clId="{B88D7D5F-35EC-4A9D-8423-76DF49E6C104}" dt="2021-08-26T09:46:12.712" v="827"/>
          <ac:inkMkLst>
            <pc:docMk/>
            <pc:sldMk cId="222857781" sldId="493"/>
            <ac:inkMk id="13" creationId="{7EF247E3-A50C-4188-8E5A-2E4BAEBB97E3}"/>
          </ac:inkMkLst>
        </pc:inkChg>
        <pc:inkChg chg="add mod">
          <ac:chgData name="Angelo Ziletti" userId="c78a18fba37b17ea" providerId="LiveId" clId="{B88D7D5F-35EC-4A9D-8423-76DF49E6C104}" dt="2021-08-26T09:46:39.228" v="834"/>
          <ac:inkMkLst>
            <pc:docMk/>
            <pc:sldMk cId="222857781" sldId="493"/>
            <ac:inkMk id="15" creationId="{4CD30056-D5FD-43A4-B13C-2D6E9BDEF142}"/>
          </ac:inkMkLst>
        </pc:inkChg>
        <pc:inkChg chg="add mod">
          <ac:chgData name="Angelo Ziletti" userId="c78a18fba37b17ea" providerId="LiveId" clId="{B88D7D5F-35EC-4A9D-8423-76DF49E6C104}" dt="2021-08-26T09:46:39.228" v="834"/>
          <ac:inkMkLst>
            <pc:docMk/>
            <pc:sldMk cId="222857781" sldId="493"/>
            <ac:inkMk id="16" creationId="{08F95282-01BE-401C-8406-8EAE7F95E0F1}"/>
          </ac:inkMkLst>
        </pc:inkChg>
        <pc:inkChg chg="add mod">
          <ac:chgData name="Angelo Ziletti" userId="c78a18fba37b17ea" providerId="LiveId" clId="{B88D7D5F-35EC-4A9D-8423-76DF49E6C104}" dt="2021-08-26T09:46:39.228" v="834"/>
          <ac:inkMkLst>
            <pc:docMk/>
            <pc:sldMk cId="222857781" sldId="493"/>
            <ac:inkMk id="17" creationId="{1A6FCB05-4D0F-47E7-B205-27EF1054CC71}"/>
          </ac:inkMkLst>
        </pc:inkChg>
        <pc:inkChg chg="add mod">
          <ac:chgData name="Angelo Ziletti" userId="c78a18fba37b17ea" providerId="LiveId" clId="{B88D7D5F-35EC-4A9D-8423-76DF49E6C104}" dt="2021-08-26T12:12:20.039" v="2180" actId="165"/>
          <ac:inkMkLst>
            <pc:docMk/>
            <pc:sldMk cId="222857781" sldId="493"/>
            <ac:inkMk id="19" creationId="{FCFB0CDF-6733-473E-8885-26722A2ACF3C}"/>
          </ac:inkMkLst>
        </pc:inkChg>
        <pc:inkChg chg="add mod">
          <ac:chgData name="Angelo Ziletti" userId="c78a18fba37b17ea" providerId="LiveId" clId="{B88D7D5F-35EC-4A9D-8423-76DF49E6C104}" dt="2021-08-26T12:12:20.039" v="2180" actId="165"/>
          <ac:inkMkLst>
            <pc:docMk/>
            <pc:sldMk cId="222857781" sldId="493"/>
            <ac:inkMk id="20" creationId="{8AD9AA96-31BA-4330-890A-3D3710E58346}"/>
          </ac:inkMkLst>
        </pc:inkChg>
        <pc:inkChg chg="add mod">
          <ac:chgData name="Angelo Ziletti" userId="c78a18fba37b17ea" providerId="LiveId" clId="{B88D7D5F-35EC-4A9D-8423-76DF49E6C104}" dt="2021-08-26T12:12:20.039" v="2180" actId="165"/>
          <ac:inkMkLst>
            <pc:docMk/>
            <pc:sldMk cId="222857781" sldId="493"/>
            <ac:inkMk id="21" creationId="{A59BCEF5-7F7C-421B-AD91-10A3B1B99EDF}"/>
          </ac:inkMkLst>
        </pc:inkChg>
        <pc:inkChg chg="add mod">
          <ac:chgData name="Angelo Ziletti" userId="c78a18fba37b17ea" providerId="LiveId" clId="{B88D7D5F-35EC-4A9D-8423-76DF49E6C104}" dt="2021-08-26T12:12:20.039" v="2180" actId="165"/>
          <ac:inkMkLst>
            <pc:docMk/>
            <pc:sldMk cId="222857781" sldId="493"/>
            <ac:inkMk id="23" creationId="{827793CC-A918-43BA-9E6F-036AC01498AD}"/>
          </ac:inkMkLst>
        </pc:inkChg>
        <pc:inkChg chg="add mod">
          <ac:chgData name="Angelo Ziletti" userId="c78a18fba37b17ea" providerId="LiveId" clId="{B88D7D5F-35EC-4A9D-8423-76DF49E6C104}" dt="2021-08-26T12:12:20.039" v="2180" actId="165"/>
          <ac:inkMkLst>
            <pc:docMk/>
            <pc:sldMk cId="222857781" sldId="493"/>
            <ac:inkMk id="24" creationId="{A8A5D0CB-FD7A-4A3D-834C-7711843248F7}"/>
          </ac:inkMkLst>
        </pc:inkChg>
        <pc:inkChg chg="add mod">
          <ac:chgData name="Angelo Ziletti" userId="c78a18fba37b17ea" providerId="LiveId" clId="{B88D7D5F-35EC-4A9D-8423-76DF49E6C104}" dt="2021-08-26T12:12:20.039" v="2180" actId="165"/>
          <ac:inkMkLst>
            <pc:docMk/>
            <pc:sldMk cId="222857781" sldId="493"/>
            <ac:inkMk id="25" creationId="{8FA9516C-277D-4260-9A8B-19768580D234}"/>
          </ac:inkMkLst>
        </pc:inkChg>
        <pc:inkChg chg="add mod">
          <ac:chgData name="Angelo Ziletti" userId="c78a18fba37b17ea" providerId="LiveId" clId="{B88D7D5F-35EC-4A9D-8423-76DF49E6C104}" dt="2021-08-26T12:12:20.039" v="2180" actId="165"/>
          <ac:inkMkLst>
            <pc:docMk/>
            <pc:sldMk cId="222857781" sldId="493"/>
            <ac:inkMk id="27" creationId="{8F1754A2-CED9-4FB0-ACBA-391D211F9907}"/>
          </ac:inkMkLst>
        </pc:inkChg>
        <pc:inkChg chg="add mod">
          <ac:chgData name="Angelo Ziletti" userId="c78a18fba37b17ea" providerId="LiveId" clId="{B88D7D5F-35EC-4A9D-8423-76DF49E6C104}" dt="2021-08-26T12:12:20.039" v="2180" actId="165"/>
          <ac:inkMkLst>
            <pc:docMk/>
            <pc:sldMk cId="222857781" sldId="493"/>
            <ac:inkMk id="28" creationId="{A1C58FC3-CB7A-4B23-AC02-19484AB11AAA}"/>
          </ac:inkMkLst>
        </pc:inkChg>
        <pc:inkChg chg="add mod">
          <ac:chgData name="Angelo Ziletti" userId="c78a18fba37b17ea" providerId="LiveId" clId="{B88D7D5F-35EC-4A9D-8423-76DF49E6C104}" dt="2021-08-26T12:12:20.039" v="2180" actId="165"/>
          <ac:inkMkLst>
            <pc:docMk/>
            <pc:sldMk cId="222857781" sldId="493"/>
            <ac:inkMk id="29" creationId="{4C64D77D-E1CA-4926-BA78-9946DF2AF7C0}"/>
          </ac:inkMkLst>
        </pc:inkChg>
        <pc:inkChg chg="add mod">
          <ac:chgData name="Angelo Ziletti" userId="c78a18fba37b17ea" providerId="LiveId" clId="{B88D7D5F-35EC-4A9D-8423-76DF49E6C104}" dt="2021-08-26T12:02:53.636" v="1697"/>
          <ac:inkMkLst>
            <pc:docMk/>
            <pc:sldMk cId="222857781" sldId="493"/>
            <ac:inkMk id="34" creationId="{DBE43C48-47C9-4F77-B133-541AE906DDE8}"/>
          </ac:inkMkLst>
        </pc:inkChg>
        <pc:inkChg chg="add mod">
          <ac:chgData name="Angelo Ziletti" userId="c78a18fba37b17ea" providerId="LiveId" clId="{B88D7D5F-35EC-4A9D-8423-76DF49E6C104}" dt="2021-08-26T12:02:53.636" v="1697"/>
          <ac:inkMkLst>
            <pc:docMk/>
            <pc:sldMk cId="222857781" sldId="493"/>
            <ac:inkMk id="35" creationId="{56460B38-4F16-4AC4-9B5F-6658856E8152}"/>
          </ac:inkMkLst>
        </pc:inkChg>
        <pc:inkChg chg="add mod">
          <ac:chgData name="Angelo Ziletti" userId="c78a18fba37b17ea" providerId="LiveId" clId="{B88D7D5F-35EC-4A9D-8423-76DF49E6C104}" dt="2021-08-26T12:02:53.636" v="1697"/>
          <ac:inkMkLst>
            <pc:docMk/>
            <pc:sldMk cId="222857781" sldId="493"/>
            <ac:inkMk id="36" creationId="{E7AC1D24-BFC6-4FDC-BE0E-C32EF828E717}"/>
          </ac:inkMkLst>
        </pc:inkChg>
        <pc:inkChg chg="add mod">
          <ac:chgData name="Angelo Ziletti" userId="c78a18fba37b17ea" providerId="LiveId" clId="{B88D7D5F-35EC-4A9D-8423-76DF49E6C104}" dt="2021-08-26T12:02:53.636" v="1697"/>
          <ac:inkMkLst>
            <pc:docMk/>
            <pc:sldMk cId="222857781" sldId="493"/>
            <ac:inkMk id="37" creationId="{7D7CC612-FC6D-4E0F-93AF-1B2D27BC5A8B}"/>
          </ac:inkMkLst>
        </pc:inkChg>
        <pc:inkChg chg="add mod">
          <ac:chgData name="Angelo Ziletti" userId="c78a18fba37b17ea" providerId="LiveId" clId="{B88D7D5F-35EC-4A9D-8423-76DF49E6C104}" dt="2021-08-26T12:03:03.264" v="1704"/>
          <ac:inkMkLst>
            <pc:docMk/>
            <pc:sldMk cId="222857781" sldId="493"/>
            <ac:inkMk id="39" creationId="{3D0E13D7-803E-46A7-ABCD-738FA16D0445}"/>
          </ac:inkMkLst>
        </pc:inkChg>
        <pc:inkChg chg="add mod">
          <ac:chgData name="Angelo Ziletti" userId="c78a18fba37b17ea" providerId="LiveId" clId="{B88D7D5F-35EC-4A9D-8423-76DF49E6C104}" dt="2021-08-26T12:03:03.264" v="1704"/>
          <ac:inkMkLst>
            <pc:docMk/>
            <pc:sldMk cId="222857781" sldId="493"/>
            <ac:inkMk id="40" creationId="{BDB0B945-A712-43CB-BFA2-8227E575D567}"/>
          </ac:inkMkLst>
        </pc:inkChg>
        <pc:inkChg chg="add mod">
          <ac:chgData name="Angelo Ziletti" userId="c78a18fba37b17ea" providerId="LiveId" clId="{B88D7D5F-35EC-4A9D-8423-76DF49E6C104}" dt="2021-08-26T12:03:03.264" v="1704"/>
          <ac:inkMkLst>
            <pc:docMk/>
            <pc:sldMk cId="222857781" sldId="493"/>
            <ac:inkMk id="42" creationId="{C48A7E3F-60DB-4772-8AAD-FB2AA604952A}"/>
          </ac:inkMkLst>
        </pc:inkChg>
        <pc:inkChg chg="add mod">
          <ac:chgData name="Angelo Ziletti" userId="c78a18fba37b17ea" providerId="LiveId" clId="{B88D7D5F-35EC-4A9D-8423-76DF49E6C104}" dt="2021-08-26T12:03:03.264" v="1704"/>
          <ac:inkMkLst>
            <pc:docMk/>
            <pc:sldMk cId="222857781" sldId="493"/>
            <ac:inkMk id="43" creationId="{7E8A8FD4-5E27-40B8-AEEA-140A242E2A46}"/>
          </ac:inkMkLst>
        </pc:inkChg>
        <pc:inkChg chg="add mod">
          <ac:chgData name="Angelo Ziletti" userId="c78a18fba37b17ea" providerId="LiveId" clId="{B88D7D5F-35EC-4A9D-8423-76DF49E6C104}" dt="2021-08-26T12:03:23.911" v="1714"/>
          <ac:inkMkLst>
            <pc:docMk/>
            <pc:sldMk cId="222857781" sldId="493"/>
            <ac:inkMk id="45" creationId="{CED29D7C-0E40-429B-A88C-A586C6E3C62D}"/>
          </ac:inkMkLst>
        </pc:inkChg>
        <pc:inkChg chg="add mod">
          <ac:chgData name="Angelo Ziletti" userId="c78a18fba37b17ea" providerId="LiveId" clId="{B88D7D5F-35EC-4A9D-8423-76DF49E6C104}" dt="2021-08-26T12:03:23.911" v="1714"/>
          <ac:inkMkLst>
            <pc:docMk/>
            <pc:sldMk cId="222857781" sldId="493"/>
            <ac:inkMk id="46" creationId="{8231891B-6971-49D0-9ED4-EE1853B0BDAE}"/>
          </ac:inkMkLst>
        </pc:inkChg>
        <pc:inkChg chg="add mod">
          <ac:chgData name="Angelo Ziletti" userId="c78a18fba37b17ea" providerId="LiveId" clId="{B88D7D5F-35EC-4A9D-8423-76DF49E6C104}" dt="2021-08-26T12:03:23.911" v="1714"/>
          <ac:inkMkLst>
            <pc:docMk/>
            <pc:sldMk cId="222857781" sldId="493"/>
            <ac:inkMk id="47" creationId="{0C46AD88-811F-407C-BE51-F226DF74E9CB}"/>
          </ac:inkMkLst>
        </pc:inkChg>
        <pc:inkChg chg="add mod">
          <ac:chgData name="Angelo Ziletti" userId="c78a18fba37b17ea" providerId="LiveId" clId="{B88D7D5F-35EC-4A9D-8423-76DF49E6C104}" dt="2021-08-26T12:03:23.911" v="1714"/>
          <ac:inkMkLst>
            <pc:docMk/>
            <pc:sldMk cId="222857781" sldId="493"/>
            <ac:inkMk id="48" creationId="{E3D704DB-B921-41D4-A983-B363FCE06233}"/>
          </ac:inkMkLst>
        </pc:inkChg>
        <pc:inkChg chg="add mod">
          <ac:chgData name="Angelo Ziletti" userId="c78a18fba37b17ea" providerId="LiveId" clId="{B88D7D5F-35EC-4A9D-8423-76DF49E6C104}" dt="2021-08-26T12:03:23.911" v="1714"/>
          <ac:inkMkLst>
            <pc:docMk/>
            <pc:sldMk cId="222857781" sldId="493"/>
            <ac:inkMk id="49" creationId="{A062BA6E-8B1B-4E5C-8C1A-C1336D01DDEB}"/>
          </ac:inkMkLst>
        </pc:inkChg>
        <pc:inkChg chg="add mod">
          <ac:chgData name="Angelo Ziletti" userId="c78a18fba37b17ea" providerId="LiveId" clId="{B88D7D5F-35EC-4A9D-8423-76DF49E6C104}" dt="2021-08-26T12:03:23.911" v="1714"/>
          <ac:inkMkLst>
            <pc:docMk/>
            <pc:sldMk cId="222857781" sldId="493"/>
            <ac:inkMk id="50" creationId="{8804D74F-38CF-4880-93D7-48C2C41F2D70}"/>
          </ac:inkMkLst>
        </pc:inkChg>
        <pc:inkChg chg="add mod">
          <ac:chgData name="Angelo Ziletti" userId="c78a18fba37b17ea" providerId="LiveId" clId="{B88D7D5F-35EC-4A9D-8423-76DF49E6C104}" dt="2021-08-26T12:03:23.911" v="1714"/>
          <ac:inkMkLst>
            <pc:docMk/>
            <pc:sldMk cId="222857781" sldId="493"/>
            <ac:inkMk id="51" creationId="{7130970F-769A-4CAA-9AD6-2A055FE24E7C}"/>
          </ac:inkMkLst>
        </pc:inkChg>
        <pc:inkChg chg="add mod">
          <ac:chgData name="Angelo Ziletti" userId="c78a18fba37b17ea" providerId="LiveId" clId="{B88D7D5F-35EC-4A9D-8423-76DF49E6C104}" dt="2021-08-26T12:03:23.911" v="1714"/>
          <ac:inkMkLst>
            <pc:docMk/>
            <pc:sldMk cId="222857781" sldId="493"/>
            <ac:inkMk id="52" creationId="{0B191839-4D0C-4F81-B7A6-BD363F721797}"/>
          </ac:inkMkLst>
        </pc:inkChg>
        <pc:inkChg chg="add mod">
          <ac:chgData name="Angelo Ziletti" userId="c78a18fba37b17ea" providerId="LiveId" clId="{B88D7D5F-35EC-4A9D-8423-76DF49E6C104}" dt="2021-08-26T12:03:23.911" v="1714"/>
          <ac:inkMkLst>
            <pc:docMk/>
            <pc:sldMk cId="222857781" sldId="493"/>
            <ac:inkMk id="53" creationId="{2CF9E2CB-D27E-4542-8252-FFA31D0358C0}"/>
          </ac:inkMkLst>
        </pc:inkChg>
        <pc:inkChg chg="add mod">
          <ac:chgData name="Angelo Ziletti" userId="c78a18fba37b17ea" providerId="LiveId" clId="{B88D7D5F-35EC-4A9D-8423-76DF49E6C104}" dt="2021-08-26T12:03:28.470" v="1725"/>
          <ac:inkMkLst>
            <pc:docMk/>
            <pc:sldMk cId="222857781" sldId="493"/>
            <ac:inkMk id="55" creationId="{A41D7A55-9E8F-41CC-BDB3-23ABD6673C3C}"/>
          </ac:inkMkLst>
        </pc:inkChg>
        <pc:inkChg chg="add mod">
          <ac:chgData name="Angelo Ziletti" userId="c78a18fba37b17ea" providerId="LiveId" clId="{B88D7D5F-35EC-4A9D-8423-76DF49E6C104}" dt="2021-08-26T12:03:28.470" v="1725"/>
          <ac:inkMkLst>
            <pc:docMk/>
            <pc:sldMk cId="222857781" sldId="493"/>
            <ac:inkMk id="56" creationId="{1A573858-097F-4291-9E30-1B041F47CCBC}"/>
          </ac:inkMkLst>
        </pc:inkChg>
        <pc:inkChg chg="add mod">
          <ac:chgData name="Angelo Ziletti" userId="c78a18fba37b17ea" providerId="LiveId" clId="{B88D7D5F-35EC-4A9D-8423-76DF49E6C104}" dt="2021-08-26T12:03:28.470" v="1725"/>
          <ac:inkMkLst>
            <pc:docMk/>
            <pc:sldMk cId="222857781" sldId="493"/>
            <ac:inkMk id="57" creationId="{16F6749F-5222-407C-A2E5-0FD0C255BA85}"/>
          </ac:inkMkLst>
        </pc:inkChg>
        <pc:inkChg chg="add mod">
          <ac:chgData name="Angelo Ziletti" userId="c78a18fba37b17ea" providerId="LiveId" clId="{B88D7D5F-35EC-4A9D-8423-76DF49E6C104}" dt="2021-08-26T12:03:28.470" v="1725"/>
          <ac:inkMkLst>
            <pc:docMk/>
            <pc:sldMk cId="222857781" sldId="493"/>
            <ac:inkMk id="58" creationId="{BE5F16A5-31AC-494E-8B3D-3C3C4A06400F}"/>
          </ac:inkMkLst>
        </pc:inkChg>
        <pc:inkChg chg="add mod">
          <ac:chgData name="Angelo Ziletti" userId="c78a18fba37b17ea" providerId="LiveId" clId="{B88D7D5F-35EC-4A9D-8423-76DF49E6C104}" dt="2021-08-26T12:03:28.470" v="1725"/>
          <ac:inkMkLst>
            <pc:docMk/>
            <pc:sldMk cId="222857781" sldId="493"/>
            <ac:inkMk id="59" creationId="{D05B8748-F892-4F43-8A9D-67D0B41F78AB}"/>
          </ac:inkMkLst>
        </pc:inkChg>
        <pc:inkChg chg="add mod">
          <ac:chgData name="Angelo Ziletti" userId="c78a18fba37b17ea" providerId="LiveId" clId="{B88D7D5F-35EC-4A9D-8423-76DF49E6C104}" dt="2021-08-26T12:03:28.470" v="1725"/>
          <ac:inkMkLst>
            <pc:docMk/>
            <pc:sldMk cId="222857781" sldId="493"/>
            <ac:inkMk id="60" creationId="{E7AEEDA4-B3B5-47C1-944D-17C3FF3E0969}"/>
          </ac:inkMkLst>
        </pc:inkChg>
        <pc:inkChg chg="add mod">
          <ac:chgData name="Angelo Ziletti" userId="c78a18fba37b17ea" providerId="LiveId" clId="{B88D7D5F-35EC-4A9D-8423-76DF49E6C104}" dt="2021-08-26T12:03:28.470" v="1725"/>
          <ac:inkMkLst>
            <pc:docMk/>
            <pc:sldMk cId="222857781" sldId="493"/>
            <ac:inkMk id="61" creationId="{BCBE479F-C8A0-4959-B09F-07C5650C564E}"/>
          </ac:inkMkLst>
        </pc:inkChg>
        <pc:inkChg chg="add mod">
          <ac:chgData name="Angelo Ziletti" userId="c78a18fba37b17ea" providerId="LiveId" clId="{B88D7D5F-35EC-4A9D-8423-76DF49E6C104}" dt="2021-08-26T12:03:28.470" v="1725"/>
          <ac:inkMkLst>
            <pc:docMk/>
            <pc:sldMk cId="222857781" sldId="493"/>
            <ac:inkMk id="62" creationId="{B302707C-EB4E-4C1C-9251-DF62A4DAC81A}"/>
          </ac:inkMkLst>
        </pc:inkChg>
        <pc:inkChg chg="add mod">
          <ac:chgData name="Angelo Ziletti" userId="c78a18fba37b17ea" providerId="LiveId" clId="{B88D7D5F-35EC-4A9D-8423-76DF49E6C104}" dt="2021-08-26T12:03:28.470" v="1725"/>
          <ac:inkMkLst>
            <pc:docMk/>
            <pc:sldMk cId="222857781" sldId="493"/>
            <ac:inkMk id="63" creationId="{DCE00A4A-F112-4A6D-9C35-5C3929D971C9}"/>
          </ac:inkMkLst>
        </pc:inkChg>
        <pc:inkChg chg="mod">
          <ac:chgData name="Angelo Ziletti" userId="c78a18fba37b17ea" providerId="LiveId" clId="{B88D7D5F-35EC-4A9D-8423-76DF49E6C104}" dt="2021-08-26T12:08:06.382" v="1980"/>
          <ac:inkMkLst>
            <pc:docMk/>
            <pc:sldMk cId="222857781" sldId="493"/>
            <ac:inkMk id="151" creationId="{C21C0D74-3A68-439E-8395-D783E4F9B4FD}"/>
          </ac:inkMkLst>
        </pc:inkChg>
        <pc:inkChg chg="mod">
          <ac:chgData name="Angelo Ziletti" userId="c78a18fba37b17ea" providerId="LiveId" clId="{B88D7D5F-35EC-4A9D-8423-76DF49E6C104}" dt="2021-08-26T12:08:06.382" v="1980"/>
          <ac:inkMkLst>
            <pc:docMk/>
            <pc:sldMk cId="222857781" sldId="493"/>
            <ac:inkMk id="152" creationId="{108D93EC-7F97-4B66-8BC4-3710483F7D88}"/>
          </ac:inkMkLst>
        </pc:inkChg>
        <pc:inkChg chg="mod">
          <ac:chgData name="Angelo Ziletti" userId="c78a18fba37b17ea" providerId="LiveId" clId="{B88D7D5F-35EC-4A9D-8423-76DF49E6C104}" dt="2021-08-26T12:08:06.382" v="1980"/>
          <ac:inkMkLst>
            <pc:docMk/>
            <pc:sldMk cId="222857781" sldId="493"/>
            <ac:inkMk id="153" creationId="{A56E64C2-A945-4AF0-A860-D86A4FBF98F5}"/>
          </ac:inkMkLst>
        </pc:inkChg>
        <pc:inkChg chg="mod">
          <ac:chgData name="Angelo Ziletti" userId="c78a18fba37b17ea" providerId="LiveId" clId="{B88D7D5F-35EC-4A9D-8423-76DF49E6C104}" dt="2021-08-26T12:08:49.801" v="1990"/>
          <ac:inkMkLst>
            <pc:docMk/>
            <pc:sldMk cId="222857781" sldId="493"/>
            <ac:inkMk id="199" creationId="{8E89F039-E3CF-4713-A3FF-7C489D121B7E}"/>
          </ac:inkMkLst>
        </pc:inkChg>
        <pc:inkChg chg="mod">
          <ac:chgData name="Angelo Ziletti" userId="c78a18fba37b17ea" providerId="LiveId" clId="{B88D7D5F-35EC-4A9D-8423-76DF49E6C104}" dt="2021-08-26T12:08:49.801" v="1990"/>
          <ac:inkMkLst>
            <pc:docMk/>
            <pc:sldMk cId="222857781" sldId="493"/>
            <ac:inkMk id="200" creationId="{43858460-85A8-4AA7-BFF8-63FBEACF265E}"/>
          </ac:inkMkLst>
        </pc:inkChg>
        <pc:inkChg chg="mod">
          <ac:chgData name="Angelo Ziletti" userId="c78a18fba37b17ea" providerId="LiveId" clId="{B88D7D5F-35EC-4A9D-8423-76DF49E6C104}" dt="2021-08-26T12:08:49.801" v="1990"/>
          <ac:inkMkLst>
            <pc:docMk/>
            <pc:sldMk cId="222857781" sldId="493"/>
            <ac:inkMk id="201" creationId="{1177F7D3-138C-4C00-979E-B622B019A2FC}"/>
          </ac:inkMkLst>
        </pc:inkChg>
        <pc:inkChg chg="add mod">
          <ac:chgData name="Angelo Ziletti" userId="c78a18fba37b17ea" providerId="LiveId" clId="{B88D7D5F-35EC-4A9D-8423-76DF49E6C104}" dt="2021-08-26T12:03:28.470" v="1725"/>
          <ac:inkMkLst>
            <pc:docMk/>
            <pc:sldMk cId="222857781" sldId="493"/>
            <ac:inkMk id="1024" creationId="{46D1F597-4A74-40CD-929C-C62BA82D5E48}"/>
          </ac:inkMkLst>
        </pc:inkChg>
        <pc:inkChg chg="add mod">
          <ac:chgData name="Angelo Ziletti" userId="c78a18fba37b17ea" providerId="LiveId" clId="{B88D7D5F-35EC-4A9D-8423-76DF49E6C104}" dt="2021-08-26T12:07:30.493" v="1958"/>
          <ac:inkMkLst>
            <pc:docMk/>
            <pc:sldMk cId="222857781" sldId="493"/>
            <ac:inkMk id="1028" creationId="{ECFA81D9-AD80-44A8-9D13-58D3A6AE8496}"/>
          </ac:inkMkLst>
        </pc:inkChg>
        <pc:inkChg chg="add mod">
          <ac:chgData name="Angelo Ziletti" userId="c78a18fba37b17ea" providerId="LiveId" clId="{B88D7D5F-35EC-4A9D-8423-76DF49E6C104}" dt="2021-08-26T12:07:30.493" v="1958"/>
          <ac:inkMkLst>
            <pc:docMk/>
            <pc:sldMk cId="222857781" sldId="493"/>
            <ac:inkMk id="1029" creationId="{23B73F5F-993C-4828-906E-F7F52A594275}"/>
          </ac:inkMkLst>
        </pc:inkChg>
        <pc:inkChg chg="add mod">
          <ac:chgData name="Angelo Ziletti" userId="c78a18fba37b17ea" providerId="LiveId" clId="{B88D7D5F-35EC-4A9D-8423-76DF49E6C104}" dt="2021-08-26T12:07:30.493" v="1958"/>
          <ac:inkMkLst>
            <pc:docMk/>
            <pc:sldMk cId="222857781" sldId="493"/>
            <ac:inkMk id="1031" creationId="{48252D34-71C9-47B2-98EB-A7305EAEE5D7}"/>
          </ac:inkMkLst>
        </pc:inkChg>
        <pc:inkChg chg="add mod">
          <ac:chgData name="Angelo Ziletti" userId="c78a18fba37b17ea" providerId="LiveId" clId="{B88D7D5F-35EC-4A9D-8423-76DF49E6C104}" dt="2021-08-26T12:08:35.259" v="1988"/>
          <ac:inkMkLst>
            <pc:docMk/>
            <pc:sldMk cId="222857781" sldId="493"/>
            <ac:inkMk id="1033" creationId="{72B6A4F6-E2AF-420D-A631-95DD5BBF2F48}"/>
          </ac:inkMkLst>
        </pc:inkChg>
        <pc:inkChg chg="add mod">
          <ac:chgData name="Angelo Ziletti" userId="c78a18fba37b17ea" providerId="LiveId" clId="{B88D7D5F-35EC-4A9D-8423-76DF49E6C104}" dt="2021-08-26T12:08:35.259" v="1988"/>
          <ac:inkMkLst>
            <pc:docMk/>
            <pc:sldMk cId="222857781" sldId="493"/>
            <ac:inkMk id="1034" creationId="{6F4D3B98-DA17-4697-9AE6-3894FA0A42C3}"/>
          </ac:inkMkLst>
        </pc:inkChg>
        <pc:inkChg chg="add mod">
          <ac:chgData name="Angelo Ziletti" userId="c78a18fba37b17ea" providerId="LiveId" clId="{B88D7D5F-35EC-4A9D-8423-76DF49E6C104}" dt="2021-08-26T12:08:35.259" v="1988"/>
          <ac:inkMkLst>
            <pc:docMk/>
            <pc:sldMk cId="222857781" sldId="493"/>
            <ac:inkMk id="1036" creationId="{BBFA798B-1DC7-4A5D-AF5F-858D10D756E6}"/>
          </ac:inkMkLst>
        </pc:inkChg>
      </pc:sldChg>
      <pc:sldChg chg="del">
        <pc:chgData name="Angelo Ziletti" userId="c78a18fba37b17ea" providerId="LiveId" clId="{B88D7D5F-35EC-4A9D-8423-76DF49E6C104}" dt="2021-08-24T07:12:07.143" v="58" actId="2696"/>
        <pc:sldMkLst>
          <pc:docMk/>
          <pc:sldMk cId="1589743885" sldId="493"/>
        </pc:sldMkLst>
      </pc:sldChg>
      <pc:sldChg chg="del">
        <pc:chgData name="Angelo Ziletti" userId="c78a18fba37b17ea" providerId="LiveId" clId="{B88D7D5F-35EC-4A9D-8423-76DF49E6C104}" dt="2021-08-24T07:12:07.143" v="58" actId="2696"/>
        <pc:sldMkLst>
          <pc:docMk/>
          <pc:sldMk cId="2967959026" sldId="494"/>
        </pc:sldMkLst>
      </pc:sldChg>
      <pc:sldChg chg="addSp modSp new mod modAnim">
        <pc:chgData name="Angelo Ziletti" userId="c78a18fba37b17ea" providerId="LiveId" clId="{B88D7D5F-35EC-4A9D-8423-76DF49E6C104}" dt="2021-08-26T15:29:53.917" v="6325"/>
        <pc:sldMkLst>
          <pc:docMk/>
          <pc:sldMk cId="3202877447" sldId="494"/>
        </pc:sldMkLst>
        <pc:spChg chg="mod">
          <ac:chgData name="Angelo Ziletti" userId="c78a18fba37b17ea" providerId="LiveId" clId="{B88D7D5F-35EC-4A9D-8423-76DF49E6C104}" dt="2021-08-26T15:12:49.932" v="5392"/>
          <ac:spMkLst>
            <pc:docMk/>
            <pc:sldMk cId="3202877447" sldId="494"/>
            <ac:spMk id="4" creationId="{F3577028-2B0E-4D4B-92E1-BAC096B65FC1}"/>
          </ac:spMkLst>
        </pc:spChg>
        <pc:spChg chg="mod">
          <ac:chgData name="Angelo Ziletti" userId="c78a18fba37b17ea" providerId="LiveId" clId="{B88D7D5F-35EC-4A9D-8423-76DF49E6C104}" dt="2021-08-26T15:27:31.574" v="6310" actId="20577"/>
          <ac:spMkLst>
            <pc:docMk/>
            <pc:sldMk cId="3202877447" sldId="494"/>
            <ac:spMk id="5" creationId="{F300A59D-E8E4-420F-A56D-922BCC08A16F}"/>
          </ac:spMkLst>
        </pc:spChg>
        <pc:spChg chg="add mod">
          <ac:chgData name="Angelo Ziletti" userId="c78a18fba37b17ea" providerId="LiveId" clId="{B88D7D5F-35EC-4A9D-8423-76DF49E6C104}" dt="2021-08-26T15:14:28.852" v="5426" actId="20577"/>
          <ac:spMkLst>
            <pc:docMk/>
            <pc:sldMk cId="3202877447" sldId="494"/>
            <ac:spMk id="9" creationId="{2BA5869D-A4C7-412F-82EC-032C3E8520B1}"/>
          </ac:spMkLst>
        </pc:spChg>
        <pc:picChg chg="add mod">
          <ac:chgData name="Angelo Ziletti" userId="c78a18fba37b17ea" providerId="LiveId" clId="{B88D7D5F-35EC-4A9D-8423-76DF49E6C104}" dt="2021-08-26T15:26:03.352" v="6260" actId="1076"/>
          <ac:picMkLst>
            <pc:docMk/>
            <pc:sldMk cId="3202877447" sldId="494"/>
            <ac:picMk id="3074" creationId="{EE9666E2-17A8-43FA-B67F-327828324E75}"/>
          </ac:picMkLst>
        </pc:picChg>
        <pc:picChg chg="add mod">
          <ac:chgData name="Angelo Ziletti" userId="c78a18fba37b17ea" providerId="LiveId" clId="{B88D7D5F-35EC-4A9D-8423-76DF49E6C104}" dt="2021-08-26T15:25:59.411" v="6259" actId="14100"/>
          <ac:picMkLst>
            <pc:docMk/>
            <pc:sldMk cId="3202877447" sldId="494"/>
            <ac:picMk id="3076" creationId="{C8087548-C021-451A-A777-92E197BF081C}"/>
          </ac:picMkLst>
        </pc:picChg>
        <pc:picChg chg="add mod">
          <ac:chgData name="Angelo Ziletti" userId="c78a18fba37b17ea" providerId="LiveId" clId="{B88D7D5F-35EC-4A9D-8423-76DF49E6C104}" dt="2021-08-26T15:25:55.619" v="6257" actId="1076"/>
          <ac:picMkLst>
            <pc:docMk/>
            <pc:sldMk cId="3202877447" sldId="494"/>
            <ac:picMk id="3078" creationId="{ECE06756-0C0A-4973-87D7-E81FB6B15A6C}"/>
          </ac:picMkLst>
        </pc:picChg>
      </pc:sldChg>
      <pc:sldChg chg="del">
        <pc:chgData name="Angelo Ziletti" userId="c78a18fba37b17ea" providerId="LiveId" clId="{B88D7D5F-35EC-4A9D-8423-76DF49E6C104}" dt="2021-08-24T07:12:07.143" v="58" actId="2696"/>
        <pc:sldMkLst>
          <pc:docMk/>
          <pc:sldMk cId="2759686032" sldId="495"/>
        </pc:sldMkLst>
      </pc:sldChg>
      <pc:sldChg chg="addSp delSp modSp new mod ord delAnim modAnim">
        <pc:chgData name="Angelo Ziletti" userId="c78a18fba37b17ea" providerId="LiveId" clId="{B88D7D5F-35EC-4A9D-8423-76DF49E6C104}" dt="2021-08-26T15:06:52.972" v="5337"/>
        <pc:sldMkLst>
          <pc:docMk/>
          <pc:sldMk cId="3626756424" sldId="495"/>
        </pc:sldMkLst>
        <pc:spChg chg="mod">
          <ac:chgData name="Angelo Ziletti" userId="c78a18fba37b17ea" providerId="LiveId" clId="{B88D7D5F-35EC-4A9D-8423-76DF49E6C104}" dt="2021-08-26T15:06:52.972" v="5337"/>
          <ac:spMkLst>
            <pc:docMk/>
            <pc:sldMk cId="3626756424" sldId="495"/>
            <ac:spMk id="4" creationId="{7DC206B6-E9FF-4D3C-B95F-53C8208056C8}"/>
          </ac:spMkLst>
        </pc:spChg>
        <pc:spChg chg="mod">
          <ac:chgData name="Angelo Ziletti" userId="c78a18fba37b17ea" providerId="LiveId" clId="{B88D7D5F-35EC-4A9D-8423-76DF49E6C104}" dt="2021-08-26T15:01:09.540" v="5242" actId="20577"/>
          <ac:spMkLst>
            <pc:docMk/>
            <pc:sldMk cId="3626756424" sldId="495"/>
            <ac:spMk id="5" creationId="{E1851292-6F8C-4AA6-8EA6-75A1E1901D42}"/>
          </ac:spMkLst>
        </pc:spChg>
        <pc:spChg chg="add mod">
          <ac:chgData name="Angelo Ziletti" userId="c78a18fba37b17ea" providerId="LiveId" clId="{B88D7D5F-35EC-4A9D-8423-76DF49E6C104}" dt="2021-08-26T15:05:03.694" v="5298" actId="1076"/>
          <ac:spMkLst>
            <pc:docMk/>
            <pc:sldMk cId="3626756424" sldId="495"/>
            <ac:spMk id="10" creationId="{11EC55B3-4365-46A6-AC1B-8B9EDAD53EBA}"/>
          </ac:spMkLst>
        </pc:spChg>
        <pc:grpChg chg="del mod">
          <ac:chgData name="Angelo Ziletti" userId="c78a18fba37b17ea" providerId="LiveId" clId="{B88D7D5F-35EC-4A9D-8423-76DF49E6C104}" dt="2021-08-26T15:02:02.605" v="5254" actId="478"/>
          <ac:grpSpMkLst>
            <pc:docMk/>
            <pc:sldMk cId="3626756424" sldId="495"/>
            <ac:grpSpMk id="16" creationId="{5EE43802-EEDB-4E07-A935-C1AD37A0693A}"/>
          </ac:grpSpMkLst>
        </pc:grpChg>
        <pc:picChg chg="add del mod">
          <ac:chgData name="Angelo Ziletti" userId="c78a18fba37b17ea" providerId="LiveId" clId="{B88D7D5F-35EC-4A9D-8423-76DF49E6C104}" dt="2021-08-26T14:56:08.481" v="4907" actId="478"/>
          <ac:picMkLst>
            <pc:docMk/>
            <pc:sldMk cId="3626756424" sldId="495"/>
            <ac:picMk id="7" creationId="{89FBEC14-C6E4-4EFB-BBAC-54466B5C9F25}"/>
          </ac:picMkLst>
        </pc:picChg>
        <pc:picChg chg="add mod">
          <ac:chgData name="Angelo Ziletti" userId="c78a18fba37b17ea" providerId="LiveId" clId="{B88D7D5F-35EC-4A9D-8423-76DF49E6C104}" dt="2021-08-26T15:05:40.723" v="5332" actId="1076"/>
          <ac:picMkLst>
            <pc:docMk/>
            <pc:sldMk cId="3626756424" sldId="495"/>
            <ac:picMk id="18" creationId="{CBD73B66-5E46-471C-9F97-D4A2852DFCE2}"/>
          </ac:picMkLst>
        </pc:picChg>
        <pc:picChg chg="add mod">
          <ac:chgData name="Angelo Ziletti" userId="c78a18fba37b17ea" providerId="LiveId" clId="{B88D7D5F-35EC-4A9D-8423-76DF49E6C104}" dt="2021-08-26T15:05:44.442" v="5333" actId="1076"/>
          <ac:picMkLst>
            <pc:docMk/>
            <pc:sldMk cId="3626756424" sldId="495"/>
            <ac:picMk id="20" creationId="{7D90CA75-1AED-442B-81D9-23FB96A609A3}"/>
          </ac:picMkLst>
        </pc:picChg>
        <pc:picChg chg="add mod">
          <ac:chgData name="Angelo Ziletti" userId="c78a18fba37b17ea" providerId="LiveId" clId="{B88D7D5F-35EC-4A9D-8423-76DF49E6C104}" dt="2021-08-26T15:05:32.894" v="5329" actId="14100"/>
          <ac:picMkLst>
            <pc:docMk/>
            <pc:sldMk cId="3626756424" sldId="495"/>
            <ac:picMk id="22" creationId="{243804EB-16B2-46FA-BE28-7595255CA4AE}"/>
          </ac:picMkLst>
        </pc:picChg>
        <pc:picChg chg="add mod">
          <ac:chgData name="Angelo Ziletti" userId="c78a18fba37b17ea" providerId="LiveId" clId="{B88D7D5F-35EC-4A9D-8423-76DF49E6C104}" dt="2021-08-26T15:05:49.922" v="5334" actId="1076"/>
          <ac:picMkLst>
            <pc:docMk/>
            <pc:sldMk cId="3626756424" sldId="495"/>
            <ac:picMk id="24" creationId="{55897184-1F59-4B48-AEFF-D85A3F2931D8}"/>
          </ac:picMkLst>
        </pc:picChg>
        <pc:picChg chg="add del mod">
          <ac:chgData name="Angelo Ziletti" userId="c78a18fba37b17ea" providerId="LiveId" clId="{B88D7D5F-35EC-4A9D-8423-76DF49E6C104}" dt="2021-08-26T15:02:03.673" v="5255" actId="478"/>
          <ac:picMkLst>
            <pc:docMk/>
            <pc:sldMk cId="3626756424" sldId="495"/>
            <ac:picMk id="2050" creationId="{B261250C-5CDF-478E-8EBF-A040746A5131}"/>
          </ac:picMkLst>
        </pc:picChg>
        <pc:inkChg chg="add mod">
          <ac:chgData name="Angelo Ziletti" userId="c78a18fba37b17ea" providerId="LiveId" clId="{B88D7D5F-35EC-4A9D-8423-76DF49E6C104}" dt="2021-08-26T15:01:35.363" v="5251"/>
          <ac:inkMkLst>
            <pc:docMk/>
            <pc:sldMk cId="3626756424" sldId="495"/>
            <ac:inkMk id="9" creationId="{E3FAB1BA-5650-4A48-8C30-6B2353177AFC}"/>
          </ac:inkMkLst>
        </pc:inkChg>
        <pc:inkChg chg="add mod">
          <ac:chgData name="Angelo Ziletti" userId="c78a18fba37b17ea" providerId="LiveId" clId="{B88D7D5F-35EC-4A9D-8423-76DF49E6C104}" dt="2021-08-26T15:01:35.363" v="5251"/>
          <ac:inkMkLst>
            <pc:docMk/>
            <pc:sldMk cId="3626756424" sldId="495"/>
            <ac:inkMk id="11" creationId="{5416959C-2C2D-4F84-A108-10B4554A3587}"/>
          </ac:inkMkLst>
        </pc:inkChg>
        <pc:inkChg chg="add mod">
          <ac:chgData name="Angelo Ziletti" userId="c78a18fba37b17ea" providerId="LiveId" clId="{B88D7D5F-35EC-4A9D-8423-76DF49E6C104}" dt="2021-08-26T15:01:35.363" v="5251"/>
          <ac:inkMkLst>
            <pc:docMk/>
            <pc:sldMk cId="3626756424" sldId="495"/>
            <ac:inkMk id="12" creationId="{D4BF9B31-C4FF-49AB-9BC7-02C89EF4BF1D}"/>
          </ac:inkMkLst>
        </pc:inkChg>
        <pc:inkChg chg="add mod">
          <ac:chgData name="Angelo Ziletti" userId="c78a18fba37b17ea" providerId="LiveId" clId="{B88D7D5F-35EC-4A9D-8423-76DF49E6C104}" dt="2021-08-26T15:01:35.363" v="5251"/>
          <ac:inkMkLst>
            <pc:docMk/>
            <pc:sldMk cId="3626756424" sldId="495"/>
            <ac:inkMk id="13" creationId="{15DC614C-FF0E-4934-A0E2-C87538E7975D}"/>
          </ac:inkMkLst>
        </pc:inkChg>
        <pc:inkChg chg="add mod">
          <ac:chgData name="Angelo Ziletti" userId="c78a18fba37b17ea" providerId="LiveId" clId="{B88D7D5F-35EC-4A9D-8423-76DF49E6C104}" dt="2021-08-26T15:01:35.363" v="5251"/>
          <ac:inkMkLst>
            <pc:docMk/>
            <pc:sldMk cId="3626756424" sldId="495"/>
            <ac:inkMk id="14" creationId="{EC4CCD66-3F9B-4643-AB92-BFF3ECBACB1F}"/>
          </ac:inkMkLst>
        </pc:inkChg>
        <pc:inkChg chg="add mod">
          <ac:chgData name="Angelo Ziletti" userId="c78a18fba37b17ea" providerId="LiveId" clId="{B88D7D5F-35EC-4A9D-8423-76DF49E6C104}" dt="2021-08-26T15:01:35.363" v="5251"/>
          <ac:inkMkLst>
            <pc:docMk/>
            <pc:sldMk cId="3626756424" sldId="495"/>
            <ac:inkMk id="15" creationId="{A35C1AAB-E6BA-49FA-8FA8-BBC279D27B6D}"/>
          </ac:inkMkLst>
        </pc:inkChg>
      </pc:sldChg>
      <pc:sldChg chg="del">
        <pc:chgData name="Angelo Ziletti" userId="c78a18fba37b17ea" providerId="LiveId" clId="{B88D7D5F-35EC-4A9D-8423-76DF49E6C104}" dt="2021-08-24T07:12:07.143" v="58" actId="2696"/>
        <pc:sldMkLst>
          <pc:docMk/>
          <pc:sldMk cId="1862942971" sldId="496"/>
        </pc:sldMkLst>
      </pc:sldChg>
      <pc:sldChg chg="add del">
        <pc:chgData name="Angelo Ziletti" userId="c78a18fba37b17ea" providerId="LiveId" clId="{B88D7D5F-35EC-4A9D-8423-76DF49E6C104}" dt="2021-08-26T14:21:23.962" v="3304" actId="2696"/>
        <pc:sldMkLst>
          <pc:docMk/>
          <pc:sldMk cId="2374464898" sldId="496"/>
        </pc:sldMkLst>
      </pc:sldChg>
      <pc:sldChg chg="modSp new mod modAnim">
        <pc:chgData name="Angelo Ziletti" userId="c78a18fba37b17ea" providerId="LiveId" clId="{B88D7D5F-35EC-4A9D-8423-76DF49E6C104}" dt="2021-08-26T15:28:29.081" v="6314" actId="207"/>
        <pc:sldMkLst>
          <pc:docMk/>
          <pc:sldMk cId="3188982563" sldId="496"/>
        </pc:sldMkLst>
        <pc:spChg chg="mod">
          <ac:chgData name="Angelo Ziletti" userId="c78a18fba37b17ea" providerId="LiveId" clId="{B88D7D5F-35EC-4A9D-8423-76DF49E6C104}" dt="2021-08-26T14:50:08.903" v="4405" actId="20577"/>
          <ac:spMkLst>
            <pc:docMk/>
            <pc:sldMk cId="3188982563" sldId="496"/>
            <ac:spMk id="4" creationId="{10E69FA5-DCC8-46F2-810C-57A588C9326B}"/>
          </ac:spMkLst>
        </pc:spChg>
        <pc:spChg chg="mod">
          <ac:chgData name="Angelo Ziletti" userId="c78a18fba37b17ea" providerId="LiveId" clId="{B88D7D5F-35EC-4A9D-8423-76DF49E6C104}" dt="2021-08-26T15:28:29.081" v="6314" actId="207"/>
          <ac:spMkLst>
            <pc:docMk/>
            <pc:sldMk cId="3188982563" sldId="496"/>
            <ac:spMk id="5" creationId="{36F47665-27AA-4BAC-B4FF-3B338EAAF48D}"/>
          </ac:spMkLst>
        </pc:spChg>
      </pc:sldChg>
      <pc:sldChg chg="modSp new del mod">
        <pc:chgData name="Angelo Ziletti" userId="c78a18fba37b17ea" providerId="LiveId" clId="{B88D7D5F-35EC-4A9D-8423-76DF49E6C104}" dt="2021-08-26T15:29:12.570" v="6321" actId="2696"/>
        <pc:sldMkLst>
          <pc:docMk/>
          <pc:sldMk cId="91505711" sldId="497"/>
        </pc:sldMkLst>
        <pc:spChg chg="mod">
          <ac:chgData name="Angelo Ziletti" userId="c78a18fba37b17ea" providerId="LiveId" clId="{B88D7D5F-35EC-4A9D-8423-76DF49E6C104}" dt="2021-08-26T15:00:05.518" v="5212" actId="21"/>
          <ac:spMkLst>
            <pc:docMk/>
            <pc:sldMk cId="91505711" sldId="497"/>
            <ac:spMk id="5" creationId="{47020C41-56A7-478F-8EEB-9B2EF4274307}"/>
          </ac:spMkLst>
        </pc:spChg>
      </pc:sldChg>
      <pc:sldChg chg="add del">
        <pc:chgData name="Angelo Ziletti" userId="c78a18fba37b17ea" providerId="LiveId" clId="{B88D7D5F-35EC-4A9D-8423-76DF49E6C104}" dt="2021-08-26T14:21:23.962" v="3304" actId="2696"/>
        <pc:sldMkLst>
          <pc:docMk/>
          <pc:sldMk cId="673769415" sldId="497"/>
        </pc:sldMkLst>
      </pc:sldChg>
      <pc:sldChg chg="addSp delSp modSp add mod delAnim modAnim">
        <pc:chgData name="Angelo Ziletti" userId="c78a18fba37b17ea" providerId="LiveId" clId="{B88D7D5F-35EC-4A9D-8423-76DF49E6C104}" dt="2021-08-28T20:16:21.339" v="11894" actId="14100"/>
        <pc:sldMkLst>
          <pc:docMk/>
          <pc:sldMk cId="1246737857" sldId="497"/>
        </pc:sldMkLst>
        <pc:spChg chg="add del mod">
          <ac:chgData name="Angelo Ziletti" userId="c78a18fba37b17ea" providerId="LiveId" clId="{B88D7D5F-35EC-4A9D-8423-76DF49E6C104}" dt="2021-08-28T18:26:56.448" v="8754" actId="478"/>
          <ac:spMkLst>
            <pc:docMk/>
            <pc:sldMk cId="1246737857" sldId="497"/>
            <ac:spMk id="494" creationId="{79AD7DCD-23D9-48BC-B1E9-1F9B5E226D2E}"/>
          </ac:spMkLst>
        </pc:spChg>
        <pc:spChg chg="add del mod">
          <ac:chgData name="Angelo Ziletti" userId="c78a18fba37b17ea" providerId="LiveId" clId="{B88D7D5F-35EC-4A9D-8423-76DF49E6C104}" dt="2021-08-28T18:54:29.991" v="8790" actId="478"/>
          <ac:spMkLst>
            <pc:docMk/>
            <pc:sldMk cId="1246737857" sldId="497"/>
            <ac:spMk id="504" creationId="{BA102ECA-17D3-4793-B220-F22F14A7E841}"/>
          </ac:spMkLst>
        </pc:spChg>
        <pc:spChg chg="add del mod">
          <ac:chgData name="Angelo Ziletti" userId="c78a18fba37b17ea" providerId="LiveId" clId="{B88D7D5F-35EC-4A9D-8423-76DF49E6C104}" dt="2021-08-28T18:57:32.680" v="8848" actId="478"/>
          <ac:spMkLst>
            <pc:docMk/>
            <pc:sldMk cId="1246737857" sldId="497"/>
            <ac:spMk id="536" creationId="{D2E0311A-20B6-49ED-AF5C-308B6ECE52DC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40" creationId="{E7CFC2AD-A896-4B55-912F-27B4E0B59E68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41" creationId="{1D087097-D6AB-4A9A-A51E-D037E0381B77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42" creationId="{8E09B50E-76E3-48C2-B8A8-AFBEDC0E3BCB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43" creationId="{8CC0D6ED-1B37-44D2-8628-D8A4938B9B6E}"/>
          </ac:spMkLst>
        </pc:spChg>
        <pc:spChg chg="add del mod">
          <ac:chgData name="Angelo Ziletti" userId="c78a18fba37b17ea" providerId="LiveId" clId="{B88D7D5F-35EC-4A9D-8423-76DF49E6C104}" dt="2021-08-28T19:03:18.919" v="9072" actId="21"/>
          <ac:spMkLst>
            <pc:docMk/>
            <pc:sldMk cId="1246737857" sldId="497"/>
            <ac:spMk id="844" creationId="{10A5BD05-3CEF-4BAE-92B7-D413D63198B6}"/>
          </ac:spMkLst>
        </pc:spChg>
        <pc:spChg chg="add del mod">
          <ac:chgData name="Angelo Ziletti" userId="c78a18fba37b17ea" providerId="LiveId" clId="{B88D7D5F-35EC-4A9D-8423-76DF49E6C104}" dt="2021-08-28T19:03:18.919" v="9072" actId="21"/>
          <ac:spMkLst>
            <pc:docMk/>
            <pc:sldMk cId="1246737857" sldId="497"/>
            <ac:spMk id="845" creationId="{D44BC562-1218-43CC-B5AB-4FED7B8082B6}"/>
          </ac:spMkLst>
        </pc:spChg>
        <pc:spChg chg="add del mod">
          <ac:chgData name="Angelo Ziletti" userId="c78a18fba37b17ea" providerId="LiveId" clId="{B88D7D5F-35EC-4A9D-8423-76DF49E6C104}" dt="2021-08-28T19:03:18.919" v="9072" actId="21"/>
          <ac:spMkLst>
            <pc:docMk/>
            <pc:sldMk cId="1246737857" sldId="497"/>
            <ac:spMk id="846" creationId="{F99D7DE0-35E1-428A-B771-8F036C2E516D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47" creationId="{28CFB753-B2CD-47CF-854D-7D913E3841E8}"/>
          </ac:spMkLst>
        </pc:spChg>
        <pc:spChg chg="add del mod">
          <ac:chgData name="Angelo Ziletti" userId="c78a18fba37b17ea" providerId="LiveId" clId="{B88D7D5F-35EC-4A9D-8423-76DF49E6C104}" dt="2021-08-28T19:03:18.919" v="9072" actId="21"/>
          <ac:spMkLst>
            <pc:docMk/>
            <pc:sldMk cId="1246737857" sldId="497"/>
            <ac:spMk id="848" creationId="{EE964F33-762B-4A38-B921-0DFCA4713F25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49" creationId="{D4FE797E-0FB5-4B1D-AAC3-D0162DF7B655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50" creationId="{28BAE60A-08E3-4758-BAE5-EE5C918D2529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51" creationId="{98900D5D-ED2D-49F5-9D8A-E3D5C66D1C5C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52" creationId="{F402BEB1-DAB5-4211-AFBE-FA94398CED58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53" creationId="{BC06288C-96D1-4268-B7F1-AB8DA3416B33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54" creationId="{D5D87766-2580-4C92-84DC-976E980063D7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55" creationId="{957D77F1-B8B3-4D4F-9FB8-9A5DECD519FD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56" creationId="{35988616-D01D-45DF-9FF4-B656476C5052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57" creationId="{3F20844C-6143-44BE-95C2-ECB47D595089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58" creationId="{74E62A23-7A1C-4E5B-A7F9-5EA3AF68522B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59" creationId="{726EB0AE-17EF-4DB1-9250-BF219512596F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60" creationId="{4666485D-B4F9-4078-9571-34C9311B051A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61" creationId="{13D00D7F-8FCE-447C-98D3-0CC9ECBA9D44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62" creationId="{DFBD5349-DE19-4868-AC73-39529B423812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63" creationId="{56FB5E82-AFAC-4FA7-A100-E9A1B45CD678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64" creationId="{01D4FCA6-795A-4EC0-BECD-3127392CDE54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65" creationId="{E0867A2A-88CC-436E-9E5E-38EC7323A675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66" creationId="{D23FEB64-0AA7-4218-BC22-0A06DFA86E9A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67" creationId="{619EEFAF-B1D8-4066-852A-6D0EE6533BDE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68" creationId="{E08BCB20-C2F6-49AD-B80C-27303D5606E1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69" creationId="{F4A0F557-FBCC-4DFC-9B8A-714B4FB6294B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70" creationId="{BA97EE3F-F87C-45EA-B993-48FA01181195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71" creationId="{74DA7B9B-B8DD-4D55-ABE6-FA0A2F8F737E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72" creationId="{F02AED83-429C-4DF8-8F16-52F31AEEBCF7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73" creationId="{A372D202-03EC-4025-A2AE-CC39A44855AB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74" creationId="{DC479E4A-E1D8-48A4-BABC-DEB0C81C34CB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75" creationId="{18044FF8-8A90-4813-9297-44942AF63690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76" creationId="{1CF33AB2-36B8-459B-9A32-D84C96A1A12F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77" creationId="{1E46DF61-D2E4-4395-8099-EC0D4054ABCE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78" creationId="{EC3CB4DD-3C98-4F86-98E7-8D7690858F40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79" creationId="{F0CE6F67-39A0-47BA-BACC-B96552219AE4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80" creationId="{5BE152EC-9F1D-4B12-85F2-5D8D7F327315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81" creationId="{86D16B41-1817-4B92-B8B7-240D7D464FB3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82" creationId="{017D6D49-17BB-4F20-B38C-BDF83A05CF66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83" creationId="{C218D0D7-F69B-47BE-AD48-2ACC873BA0F8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84" creationId="{F6A98828-31C5-44EC-B761-AD229B80A267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85" creationId="{EA7252D7-0463-44C6-9E75-66A47FAAEB33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86" creationId="{3A8D7F35-CD2D-4C8B-97F5-E41F912FC97B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87" creationId="{BE6B64A6-6FD1-49A5-BF76-C92126C89E47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88" creationId="{1F0119D7-D176-45B0-97D9-FEF658FAE801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89" creationId="{A6E6E941-69BE-4D02-9631-B376BC3E472F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90" creationId="{EA442D78-9585-4864-B201-E3B58D34665F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91" creationId="{6C4D305A-62FE-4AA0-A74E-A79881FC1FF8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92" creationId="{BE32A08B-49E9-41E9-8EC1-305BEE4E7F17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93" creationId="{7A7E3157-ED0B-4871-8815-3DE7B3C9035E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94" creationId="{C6ED793F-5DB0-4DB3-9EB1-D2102FB23464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95" creationId="{97DADE34-349F-4C2B-8AB5-4E4D64F98FDF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96" creationId="{88757584-526B-49CD-B4A9-7C5C92933A65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97" creationId="{A556648C-C095-410F-A71C-2E7666EBDD18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98" creationId="{2EB87323-8869-4544-9BDD-33953E331E3F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899" creationId="{3D7A054C-AA0A-4F0E-9289-9C637FC7FA80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00" creationId="{7D79CDAD-CF23-4324-967C-7CE3BF4EA28C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01" creationId="{178F13D2-8EA8-4192-A8A0-970FE052DB86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02" creationId="{82BB998F-FC0F-41FA-B827-0DA6A3AB7DD9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03" creationId="{F2075775-F4C1-45A6-910A-89ADDB12B969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04" creationId="{5123778F-5236-4F89-9E12-A1C5FE826D8E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05" creationId="{451C5526-16E0-47C2-A73A-A418C491555A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06" creationId="{F5C6DA9A-3E23-4B7F-8254-441C7E5AD0F0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07" creationId="{677D6FC6-0428-4DD0-9543-1B6AD021FE90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08" creationId="{728206BB-DE82-4E9A-8073-70DAF3516AF5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09" creationId="{DADF2229-CBD0-4907-AB74-4CD6EF2C549E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10" creationId="{D1515DE4-9D60-450C-A231-0AB66BBB5B99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11" creationId="{895B5F2E-F249-4670-9E22-F18530D70C27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12" creationId="{CFC1BD2F-0946-4F4C-91F9-AF14249477FE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13" creationId="{72962F19-2D22-49A9-9297-11B0489DF9B7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14" creationId="{53B999C4-A885-4835-BF20-01A65F859B3C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15" creationId="{056658CE-1567-433C-8162-1AC1AF31E496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16" creationId="{90104A1B-D0B8-4DBD-88BC-D8DA30F610E3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17" creationId="{307DFA5A-4534-4C49-AD81-D156DA7C5575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18" creationId="{C6914BD6-A4AA-4C33-824F-D408BF2C7D03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19" creationId="{236E3359-2FE5-4C63-889A-0E4CC1D12CF2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20" creationId="{523A5AA3-6C51-44C2-AC21-9483A5847C27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21" creationId="{473EFF13-A028-453A-8FF8-23E613851C2B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22" creationId="{25A1DBB6-B34D-414E-B8C0-0B4A8D98D3F1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23" creationId="{FB1CA561-056E-447F-8EF2-0AE188B8226A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24" creationId="{BB851F6F-FFB5-481E-9FC8-511C98425726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25" creationId="{0A5B979E-1678-4A88-84E1-B108E7B9819B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26" creationId="{3DB31DAD-BBE6-4DDF-9A49-39EBF302E9C8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27" creationId="{32757005-7436-4BFF-A5F1-389135CA3C29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28" creationId="{2C755CD4-38FD-414C-AC4B-56BEBF6085A2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29" creationId="{681A7BD0-5409-4E54-B60F-63025EEA7B83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30" creationId="{96503E8F-3BFF-49EC-87D4-6BC467C55050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31" creationId="{CC01BDC8-0601-4F7F-93FB-8C45CFE736D6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32" creationId="{3979E95A-9E63-4DAF-9ABA-73192DD7987A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33" creationId="{EE9FFD99-5B6B-4690-86B5-B29A7C1BC8E2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34" creationId="{9D2F6EBF-F78C-4869-879B-489B8AB5E469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35" creationId="{4B7F49B8-241E-4254-A095-0D9BC99E8391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36" creationId="{F3F402D8-A524-4F9E-8298-0BEAFEBA541E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37" creationId="{50B2CF72-B433-4026-BE45-5E8A693F19C9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38" creationId="{E68F4014-B35A-4DC9-B705-BE554A88263D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39" creationId="{B68F7692-926A-4D0C-9C77-FDF852C02BC4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40" creationId="{6E5C578A-43D7-48DF-937B-0EE2637D2AD3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41" creationId="{7218D15E-ACF4-44C7-9692-F65133B7C610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42" creationId="{CEB367A7-12E9-41EE-B958-6B72776209B0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43" creationId="{B36CEF94-19B1-4F35-AC89-1C4BDBA6C0DA}"/>
          </ac:spMkLst>
        </pc:spChg>
        <pc:spChg chg="add mod">
          <ac:chgData name="Angelo Ziletti" userId="c78a18fba37b17ea" providerId="LiveId" clId="{B88D7D5F-35EC-4A9D-8423-76DF49E6C104}" dt="2021-08-28T20:11:05.005" v="11851" actId="164"/>
          <ac:spMkLst>
            <pc:docMk/>
            <pc:sldMk cId="1246737857" sldId="497"/>
            <ac:spMk id="944" creationId="{1811AC2B-C8E0-4AD9-9099-6300833208A2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945" creationId="{05A8EBA9-2649-435B-A8C6-6D6E815579E0}"/>
          </ac:spMkLst>
        </pc:spChg>
        <pc:spChg chg="add del mod">
          <ac:chgData name="Angelo Ziletti" userId="c78a18fba37b17ea" providerId="LiveId" clId="{B88D7D5F-35EC-4A9D-8423-76DF49E6C104}" dt="2021-08-28T19:04:35.849" v="9152" actId="478"/>
          <ac:spMkLst>
            <pc:docMk/>
            <pc:sldMk cId="1246737857" sldId="497"/>
            <ac:spMk id="946" creationId="{EDA986B2-4953-4D8E-B140-BE2C474F7C1F}"/>
          </ac:spMkLst>
        </pc:spChg>
        <pc:spChg chg="add del mod">
          <ac:chgData name="Angelo Ziletti" userId="c78a18fba37b17ea" providerId="LiveId" clId="{B88D7D5F-35EC-4A9D-8423-76DF49E6C104}" dt="2021-08-28T19:04:35.849" v="9152" actId="478"/>
          <ac:spMkLst>
            <pc:docMk/>
            <pc:sldMk cId="1246737857" sldId="497"/>
            <ac:spMk id="947" creationId="{38C4B711-BF29-4442-A496-5289E3D2E585}"/>
          </ac:spMkLst>
        </pc:spChg>
        <pc:spChg chg="add del mod">
          <ac:chgData name="Angelo Ziletti" userId="c78a18fba37b17ea" providerId="LiveId" clId="{B88D7D5F-35EC-4A9D-8423-76DF49E6C104}" dt="2021-08-28T19:04:35.849" v="9152" actId="478"/>
          <ac:spMkLst>
            <pc:docMk/>
            <pc:sldMk cId="1246737857" sldId="497"/>
            <ac:spMk id="948" creationId="{5FE16675-A7C1-449F-B26E-B43805EAEE17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949" creationId="{1E2A2EA8-57FB-49F4-8D72-77D2BD8A7BE5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950" creationId="{DCEB8E4B-83D5-4DC8-98E6-5295FA516E4C}"/>
          </ac:spMkLst>
        </pc:spChg>
        <pc:spChg chg="add del mod">
          <ac:chgData name="Angelo Ziletti" userId="c78a18fba37b17ea" providerId="LiveId" clId="{B88D7D5F-35EC-4A9D-8423-76DF49E6C104}" dt="2021-08-28T19:04:35.849" v="9152" actId="478"/>
          <ac:spMkLst>
            <pc:docMk/>
            <pc:sldMk cId="1246737857" sldId="497"/>
            <ac:spMk id="951" creationId="{34BCC401-7E3D-419E-81DE-DE219C84536E}"/>
          </ac:spMkLst>
        </pc:spChg>
        <pc:spChg chg="add del mod">
          <ac:chgData name="Angelo Ziletti" userId="c78a18fba37b17ea" providerId="LiveId" clId="{B88D7D5F-35EC-4A9D-8423-76DF49E6C104}" dt="2021-08-28T19:04:35.849" v="9152" actId="478"/>
          <ac:spMkLst>
            <pc:docMk/>
            <pc:sldMk cId="1246737857" sldId="497"/>
            <ac:spMk id="952" creationId="{2A5DAE84-35BC-48F1-BAF6-B99945B2BD15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953" creationId="{21C62FA5-0328-478D-A0B2-7C056E3B7E61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954" creationId="{B883A084-38CA-41B6-B2D6-0D1FF8B21C92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955" creationId="{B8C1C1CB-0B04-41F1-BD15-D47FF6DAF4F5}"/>
          </ac:spMkLst>
        </pc:spChg>
        <pc:spChg chg="add del mod">
          <ac:chgData name="Angelo Ziletti" userId="c78a18fba37b17ea" providerId="LiveId" clId="{B88D7D5F-35EC-4A9D-8423-76DF49E6C104}" dt="2021-08-28T19:04:35.849" v="9152" actId="478"/>
          <ac:spMkLst>
            <pc:docMk/>
            <pc:sldMk cId="1246737857" sldId="497"/>
            <ac:spMk id="956" creationId="{C5886441-45C4-44A3-938F-FB3058DF11CB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957" creationId="{E8EEEE59-A766-4E80-8FE9-2C96189CE68F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958" creationId="{4224BE45-29D2-49B7-94AF-BBCC4D3EEC87}"/>
          </ac:spMkLst>
        </pc:spChg>
        <pc:spChg chg="add del mod">
          <ac:chgData name="Angelo Ziletti" userId="c78a18fba37b17ea" providerId="LiveId" clId="{B88D7D5F-35EC-4A9D-8423-76DF49E6C104}" dt="2021-08-28T19:04:35.849" v="9152" actId="478"/>
          <ac:spMkLst>
            <pc:docMk/>
            <pc:sldMk cId="1246737857" sldId="497"/>
            <ac:spMk id="959" creationId="{02BC1AA7-767C-4E88-8C1C-FD85D48917BC}"/>
          </ac:spMkLst>
        </pc:spChg>
        <pc:spChg chg="add del mod">
          <ac:chgData name="Angelo Ziletti" userId="c78a18fba37b17ea" providerId="LiveId" clId="{B88D7D5F-35EC-4A9D-8423-76DF49E6C104}" dt="2021-08-28T19:04:35.849" v="9152" actId="478"/>
          <ac:spMkLst>
            <pc:docMk/>
            <pc:sldMk cId="1246737857" sldId="497"/>
            <ac:spMk id="960" creationId="{9414DC4B-E265-4751-B52D-FE6B05F56D09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961" creationId="{8BA6FCCE-2EEC-450A-8680-3BE1C2488AD6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962" creationId="{36DC4188-CC65-4E48-9FF7-40D27BC16D08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963" creationId="{8EA13892-FA67-4585-9E2E-C9B32BF00A4D}"/>
          </ac:spMkLst>
        </pc:spChg>
        <pc:spChg chg="add del mod">
          <ac:chgData name="Angelo Ziletti" userId="c78a18fba37b17ea" providerId="LiveId" clId="{B88D7D5F-35EC-4A9D-8423-76DF49E6C104}" dt="2021-08-28T19:04:35.849" v="9152" actId="478"/>
          <ac:spMkLst>
            <pc:docMk/>
            <pc:sldMk cId="1246737857" sldId="497"/>
            <ac:spMk id="964" creationId="{00CBF266-FEBE-4B52-89CC-BDD8670373BD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965" creationId="{43E6CC67-8D50-4E14-972E-F96D52BFBE6E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966" creationId="{9FC986CD-00D0-4F2D-A2C7-F3B337EC0715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967" creationId="{D8493228-9EC6-47F9-9A6B-FCAEAAA31B37}"/>
          </ac:spMkLst>
        </pc:spChg>
        <pc:spChg chg="add del mod">
          <ac:chgData name="Angelo Ziletti" userId="c78a18fba37b17ea" providerId="LiveId" clId="{B88D7D5F-35EC-4A9D-8423-76DF49E6C104}" dt="2021-08-28T19:04:35.849" v="9152" actId="478"/>
          <ac:spMkLst>
            <pc:docMk/>
            <pc:sldMk cId="1246737857" sldId="497"/>
            <ac:spMk id="968" creationId="{FA141091-1B4D-4026-88E3-AF67BE57F319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969" creationId="{4B92CBD8-425E-4FA2-AD7E-C0C54C098501}"/>
          </ac:spMkLst>
        </pc:spChg>
        <pc:spChg chg="add del mod">
          <ac:chgData name="Angelo Ziletti" userId="c78a18fba37b17ea" providerId="LiveId" clId="{B88D7D5F-35EC-4A9D-8423-76DF49E6C104}" dt="2021-08-28T19:04:35.849" v="9152" actId="478"/>
          <ac:spMkLst>
            <pc:docMk/>
            <pc:sldMk cId="1246737857" sldId="497"/>
            <ac:spMk id="970" creationId="{A6D3EFF4-F1DD-46D7-A99A-15E87AFE6BBB}"/>
          </ac:spMkLst>
        </pc:spChg>
        <pc:spChg chg="add del mod">
          <ac:chgData name="Angelo Ziletti" userId="c78a18fba37b17ea" providerId="LiveId" clId="{B88D7D5F-35EC-4A9D-8423-76DF49E6C104}" dt="2021-08-28T19:04:35.849" v="9152" actId="478"/>
          <ac:spMkLst>
            <pc:docMk/>
            <pc:sldMk cId="1246737857" sldId="497"/>
            <ac:spMk id="971" creationId="{95421505-176F-48D2-9CBD-7472707FBB45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972" creationId="{11042D3A-517E-45BA-B1BA-3BDA11918B76}"/>
          </ac:spMkLst>
        </pc:spChg>
        <pc:spChg chg="add del mod">
          <ac:chgData name="Angelo Ziletti" userId="c78a18fba37b17ea" providerId="LiveId" clId="{B88D7D5F-35EC-4A9D-8423-76DF49E6C104}" dt="2021-08-28T19:04:35.849" v="9152" actId="478"/>
          <ac:spMkLst>
            <pc:docMk/>
            <pc:sldMk cId="1246737857" sldId="497"/>
            <ac:spMk id="973" creationId="{57B87CE9-CDD6-4797-8EC9-44FF10C458F6}"/>
          </ac:spMkLst>
        </pc:spChg>
        <pc:spChg chg="add del mod">
          <ac:chgData name="Angelo Ziletti" userId="c78a18fba37b17ea" providerId="LiveId" clId="{B88D7D5F-35EC-4A9D-8423-76DF49E6C104}" dt="2021-08-28T19:04:35.849" v="9152" actId="478"/>
          <ac:spMkLst>
            <pc:docMk/>
            <pc:sldMk cId="1246737857" sldId="497"/>
            <ac:spMk id="974" creationId="{BDABEE4C-53B7-4FFF-9F2A-F70B445D6124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975" creationId="{A4DA82C5-E5D7-4D95-B794-54CF51BCA19F}"/>
          </ac:spMkLst>
        </pc:spChg>
        <pc:spChg chg="add del mod">
          <ac:chgData name="Angelo Ziletti" userId="c78a18fba37b17ea" providerId="LiveId" clId="{B88D7D5F-35EC-4A9D-8423-76DF49E6C104}" dt="2021-08-28T19:04:35.849" v="9152" actId="478"/>
          <ac:spMkLst>
            <pc:docMk/>
            <pc:sldMk cId="1246737857" sldId="497"/>
            <ac:spMk id="976" creationId="{A54775DB-BE85-4C1D-B528-5E0297774E05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977" creationId="{A3C05EFB-5DF3-45AD-8B4C-5DDD8A8208AF}"/>
          </ac:spMkLst>
        </pc:spChg>
        <pc:spChg chg="add del mod">
          <ac:chgData name="Angelo Ziletti" userId="c78a18fba37b17ea" providerId="LiveId" clId="{B88D7D5F-35EC-4A9D-8423-76DF49E6C104}" dt="2021-08-28T19:04:35.849" v="9152" actId="478"/>
          <ac:spMkLst>
            <pc:docMk/>
            <pc:sldMk cId="1246737857" sldId="497"/>
            <ac:spMk id="978" creationId="{8AC154AA-C81D-4DDC-A3EE-9D7C0C3BA38C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979" creationId="{63F571C3-08BB-40ED-815F-D1921750320D}"/>
          </ac:spMkLst>
        </pc:spChg>
        <pc:spChg chg="add del mod">
          <ac:chgData name="Angelo Ziletti" userId="c78a18fba37b17ea" providerId="LiveId" clId="{B88D7D5F-35EC-4A9D-8423-76DF49E6C104}" dt="2021-08-28T19:04:35.849" v="9152" actId="478"/>
          <ac:spMkLst>
            <pc:docMk/>
            <pc:sldMk cId="1246737857" sldId="497"/>
            <ac:spMk id="980" creationId="{7D9D8E84-355E-4607-A313-636C3C4C622D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981" creationId="{EA00DC33-8509-4A98-9964-BE47EC681D72}"/>
          </ac:spMkLst>
        </pc:spChg>
        <pc:spChg chg="add del mod">
          <ac:chgData name="Angelo Ziletti" userId="c78a18fba37b17ea" providerId="LiveId" clId="{B88D7D5F-35EC-4A9D-8423-76DF49E6C104}" dt="2021-08-28T19:04:35.849" v="9152" actId="478"/>
          <ac:spMkLst>
            <pc:docMk/>
            <pc:sldMk cId="1246737857" sldId="497"/>
            <ac:spMk id="982" creationId="{ECBF7579-C3F4-4E54-9704-02558DE1F61B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983" creationId="{8F14AD72-3130-47A6-A635-0D6D1A0E7713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984" creationId="{8B19A4C1-EA1F-4411-AE4F-53BAF216AB04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985" creationId="{E6449766-3215-4594-BF51-50BCC4454EB2}"/>
          </ac:spMkLst>
        </pc:spChg>
        <pc:spChg chg="add del mod">
          <ac:chgData name="Angelo Ziletti" userId="c78a18fba37b17ea" providerId="LiveId" clId="{B88D7D5F-35EC-4A9D-8423-76DF49E6C104}" dt="2021-08-28T19:04:35.849" v="9152" actId="478"/>
          <ac:spMkLst>
            <pc:docMk/>
            <pc:sldMk cId="1246737857" sldId="497"/>
            <ac:spMk id="986" creationId="{4B554080-2E88-473D-87C9-C143C327DAD3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987" creationId="{DF0D91F7-F0A0-4D52-993E-1D5F5C0763CF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988" creationId="{05FA2971-8558-4463-A051-92EE5BFC80B9}"/>
          </ac:spMkLst>
        </pc:spChg>
        <pc:spChg chg="add del mod">
          <ac:chgData name="Angelo Ziletti" userId="c78a18fba37b17ea" providerId="LiveId" clId="{B88D7D5F-35EC-4A9D-8423-76DF49E6C104}" dt="2021-08-28T19:04:35.849" v="9152" actId="478"/>
          <ac:spMkLst>
            <pc:docMk/>
            <pc:sldMk cId="1246737857" sldId="497"/>
            <ac:spMk id="989" creationId="{9B2C9BFD-A398-4E56-BE11-4EE39AF1785D}"/>
          </ac:spMkLst>
        </pc:spChg>
        <pc:spChg chg="add del mod">
          <ac:chgData name="Angelo Ziletti" userId="c78a18fba37b17ea" providerId="LiveId" clId="{B88D7D5F-35EC-4A9D-8423-76DF49E6C104}" dt="2021-08-28T19:04:35.849" v="9152" actId="478"/>
          <ac:spMkLst>
            <pc:docMk/>
            <pc:sldMk cId="1246737857" sldId="497"/>
            <ac:spMk id="990" creationId="{DA8AD5FD-5AFA-4154-828B-782CEE5CC1DC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991" creationId="{C7751BF1-1F89-4D72-A648-EAA39D34F20F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992" creationId="{857A77AF-E103-429A-BF77-6296BE67BAF4}"/>
          </ac:spMkLst>
        </pc:spChg>
        <pc:spChg chg="add del mod">
          <ac:chgData name="Angelo Ziletti" userId="c78a18fba37b17ea" providerId="LiveId" clId="{B88D7D5F-35EC-4A9D-8423-76DF49E6C104}" dt="2021-08-28T19:04:35.849" v="9152" actId="478"/>
          <ac:spMkLst>
            <pc:docMk/>
            <pc:sldMk cId="1246737857" sldId="497"/>
            <ac:spMk id="993" creationId="{493D1A67-C41A-41C4-97B7-239C8CD06DC7}"/>
          </ac:spMkLst>
        </pc:spChg>
        <pc:spChg chg="add del mod">
          <ac:chgData name="Angelo Ziletti" userId="c78a18fba37b17ea" providerId="LiveId" clId="{B88D7D5F-35EC-4A9D-8423-76DF49E6C104}" dt="2021-08-28T19:04:35.849" v="9152" actId="478"/>
          <ac:spMkLst>
            <pc:docMk/>
            <pc:sldMk cId="1246737857" sldId="497"/>
            <ac:spMk id="994" creationId="{9B7B7D3D-5F87-4143-98D7-90684DF7395E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995" creationId="{F2C671BD-5C48-4169-B3A8-EF6D7E5837A1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996" creationId="{F70B9BA2-F492-4096-AFF9-FF7840B522AF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997" creationId="{A6F514C1-2C61-46F4-8C9B-C53B8C5D67A1}"/>
          </ac:spMkLst>
        </pc:spChg>
        <pc:spChg chg="add del mod">
          <ac:chgData name="Angelo Ziletti" userId="c78a18fba37b17ea" providerId="LiveId" clId="{B88D7D5F-35EC-4A9D-8423-76DF49E6C104}" dt="2021-08-28T19:04:35.849" v="9152" actId="478"/>
          <ac:spMkLst>
            <pc:docMk/>
            <pc:sldMk cId="1246737857" sldId="497"/>
            <ac:spMk id="998" creationId="{878B0DCC-318A-4FF6-9626-9AC2B7BD546C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999" creationId="{7209EF2C-81EA-40E2-BFC6-112848954298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00" creationId="{A77019E2-73B4-4D16-AD63-64EA30127FDA}"/>
          </ac:spMkLst>
        </pc:spChg>
        <pc:spChg chg="add del mod">
          <ac:chgData name="Angelo Ziletti" userId="c78a18fba37b17ea" providerId="LiveId" clId="{B88D7D5F-35EC-4A9D-8423-76DF49E6C104}" dt="2021-08-28T19:04:35.849" v="9152" actId="478"/>
          <ac:spMkLst>
            <pc:docMk/>
            <pc:sldMk cId="1246737857" sldId="497"/>
            <ac:spMk id="1001" creationId="{798B0FF4-0E6A-418E-8D3E-3175E4647DAE}"/>
          </ac:spMkLst>
        </pc:spChg>
        <pc:spChg chg="add del mod">
          <ac:chgData name="Angelo Ziletti" userId="c78a18fba37b17ea" providerId="LiveId" clId="{B88D7D5F-35EC-4A9D-8423-76DF49E6C104}" dt="2021-08-28T19:04:35.849" v="9152" actId="478"/>
          <ac:spMkLst>
            <pc:docMk/>
            <pc:sldMk cId="1246737857" sldId="497"/>
            <ac:spMk id="1002" creationId="{531028BB-032A-4003-93AE-ACA45E18C68D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03" creationId="{C4609C53-14C2-4005-9237-0D628DA679DC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04" creationId="{B8DA81B0-B964-4022-8756-8E7DC4DF6F34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05" creationId="{77BBCB01-396C-49B7-8834-A3D9D2AAEB9F}"/>
          </ac:spMkLst>
        </pc:spChg>
        <pc:spChg chg="add del mod">
          <ac:chgData name="Angelo Ziletti" userId="c78a18fba37b17ea" providerId="LiveId" clId="{B88D7D5F-35EC-4A9D-8423-76DF49E6C104}" dt="2021-08-28T19:04:35.849" v="9152" actId="478"/>
          <ac:spMkLst>
            <pc:docMk/>
            <pc:sldMk cId="1246737857" sldId="497"/>
            <ac:spMk id="1006" creationId="{0C86EA71-0328-4F1C-8483-8BBF43AE63CC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07" creationId="{061B13FB-CA75-47EC-A353-F96E6DFFB28A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08" creationId="{9438C166-7B94-4271-8066-2A6270FC75EF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09" creationId="{D8BFC5AD-CAEC-4C35-8ECA-38FFFC6347C5}"/>
          </ac:spMkLst>
        </pc:spChg>
        <pc:spChg chg="add del mod">
          <ac:chgData name="Angelo Ziletti" userId="c78a18fba37b17ea" providerId="LiveId" clId="{B88D7D5F-35EC-4A9D-8423-76DF49E6C104}" dt="2021-08-28T19:04:35.849" v="9152" actId="478"/>
          <ac:spMkLst>
            <pc:docMk/>
            <pc:sldMk cId="1246737857" sldId="497"/>
            <ac:spMk id="1010" creationId="{A892F204-7E1F-43DF-BB46-33254EA023F8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11" creationId="{26751C3A-EBE1-4E11-820D-5410D56C7D48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12" creationId="{145810B0-E25F-4DB2-A267-4262F2427990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13" creationId="{F50C52FA-F7D0-4704-8569-0C48CDEE686C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14" creationId="{54D174A6-C6B7-43A5-9A75-CF79A7FABEFD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15" creationId="{58CF6457-224F-4C5C-BC95-C352F3B08192}"/>
          </ac:spMkLst>
        </pc:spChg>
        <pc:spChg chg="add del mod">
          <ac:chgData name="Angelo Ziletti" userId="c78a18fba37b17ea" providerId="LiveId" clId="{B88D7D5F-35EC-4A9D-8423-76DF49E6C104}" dt="2021-08-28T19:04:35.849" v="9152" actId="478"/>
          <ac:spMkLst>
            <pc:docMk/>
            <pc:sldMk cId="1246737857" sldId="497"/>
            <ac:spMk id="1016" creationId="{3F3849A5-9C48-4D4D-B2DD-9FA335C75428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17" creationId="{7EF0EA70-4FB6-4F2B-8573-CA2E59F7B397}"/>
          </ac:spMkLst>
        </pc:spChg>
        <pc:spChg chg="add del mod">
          <ac:chgData name="Angelo Ziletti" userId="c78a18fba37b17ea" providerId="LiveId" clId="{B88D7D5F-35EC-4A9D-8423-76DF49E6C104}" dt="2021-08-28T19:04:35.849" v="9152" actId="478"/>
          <ac:spMkLst>
            <pc:docMk/>
            <pc:sldMk cId="1246737857" sldId="497"/>
            <ac:spMk id="1018" creationId="{B604F1D2-ED26-4590-9B70-5E35007DBC66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19" creationId="{97CC5D4E-D18B-416D-AA32-66E328C29500}"/>
          </ac:spMkLst>
        </pc:spChg>
        <pc:spChg chg="add del mod">
          <ac:chgData name="Angelo Ziletti" userId="c78a18fba37b17ea" providerId="LiveId" clId="{B88D7D5F-35EC-4A9D-8423-76DF49E6C104}" dt="2021-08-28T19:04:35.849" v="9152" actId="478"/>
          <ac:spMkLst>
            <pc:docMk/>
            <pc:sldMk cId="1246737857" sldId="497"/>
            <ac:spMk id="1020" creationId="{95365D8B-2E8D-4B24-B36A-5C2F0FFCC070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21" creationId="{66CB77B7-13DE-4004-830C-D7B5D5285EA0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22" creationId="{75778D80-5EF2-4AEF-AA58-FFA21E4A3AED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23" creationId="{2B5931AA-76E8-4BD9-86CB-C3C25CF9D4F9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24" creationId="{4B45A8C3-6F2C-4A7C-ABF8-1F81B56BD4AC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25" creationId="{3D7A6A5C-22E2-4EF7-A597-B178EF7AF6AE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26" creationId="{0C4B784B-5E28-44C7-846A-EF3A24C89C25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27" creationId="{6E262C35-8FFD-4064-BFF0-9A0E278DD299}"/>
          </ac:spMkLst>
        </pc:spChg>
        <pc:spChg chg="add del mod">
          <ac:chgData name="Angelo Ziletti" userId="c78a18fba37b17ea" providerId="LiveId" clId="{B88D7D5F-35EC-4A9D-8423-76DF49E6C104}" dt="2021-08-28T19:04:35.849" v="9152" actId="478"/>
          <ac:spMkLst>
            <pc:docMk/>
            <pc:sldMk cId="1246737857" sldId="497"/>
            <ac:spMk id="1028" creationId="{81B7D056-7607-4FF3-9CD6-B17A1D2CA3EE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29" creationId="{A6175F2E-C683-4EFE-A5F7-B4C37024BE67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30" creationId="{5148365B-D7C5-4339-B06D-58EBDA7B16A4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31" creationId="{5D7DB401-42CB-47A1-8DF4-879404A1B4D4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32" creationId="{7E425F10-F9D4-4635-B2DF-CF2D5C3172F9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33" creationId="{C09E2DD5-43A7-4EC4-9188-18F8CAB430FA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34" creationId="{9417500D-C630-4A0D-AF1A-1EF6D556E036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35" creationId="{D4CE44B2-E857-458B-9D53-496A2B68C202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36" creationId="{884DFBDE-B692-49E0-8594-6680C2A9A677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37" creationId="{4F8A6526-F1D6-4EF9-BE71-F094DEF6B70E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38" creationId="{0C53E333-8117-40D1-8583-877653156736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39" creationId="{6EC097A0-5735-47B6-9E48-FB0EA9BFF061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40" creationId="{AD110552-2F55-413D-997F-2F86D8BE88A8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41" creationId="{8C77BD44-F3B8-49DD-B104-F1A2DD3D95F9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42" creationId="{1124F46A-CCE2-40A5-89E7-607883685C09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43" creationId="{455DD4E5-5976-4F83-85C8-6C1999D845D1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44" creationId="{68AC5427-05F6-4970-A55C-5C8EB0FBE2FF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45" creationId="{8F9C56F0-4BAC-449F-BBCC-FC8E8BE5D408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46" creationId="{13B1097A-6142-47AB-9542-F80888F6768D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47" creationId="{DE147978-9775-43D3-8BFA-D65F1CF4B003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48" creationId="{57B619C0-B033-43A5-A4EB-A03750E6010A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49" creationId="{4B770280-2F58-46C3-A1B0-C06C46F6905C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50" creationId="{89887D45-562A-44BB-AABA-9935CFA6998F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51" creationId="{D10DCFF8-92A2-443D-8447-2FD20788F55E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52" creationId="{280E63B4-6E66-45E2-9A26-FF5BDA6DEB74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53" creationId="{2A347DA9-7DFE-435F-9F4E-1B42D9345DC1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54" creationId="{7AC4FB3B-083A-4866-BCF0-9C7BF2E3AE3D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55" creationId="{220B13F3-6324-4E57-8886-B8195B1C215E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56" creationId="{79B74E9E-F036-4F31-A79D-883E21E29B46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57" creationId="{A473BA21-12CA-4215-A8DC-ED10184D26EB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58" creationId="{7F42CCE4-9D98-4295-A346-28727877A209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59" creationId="{25A41E23-0045-44C5-8ECA-2A0138CE5759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60" creationId="{D3392087-DD2F-4692-AF7A-3ABD55349260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61" creationId="{435F4A04-2238-4550-A229-83E447D7D50C}"/>
          </ac:spMkLst>
        </pc:spChg>
        <pc:spChg chg="add mod">
          <ac:chgData name="Angelo Ziletti" userId="c78a18fba37b17ea" providerId="LiveId" clId="{B88D7D5F-35EC-4A9D-8423-76DF49E6C104}" dt="2021-08-28T20:11:18.598" v="11855" actId="164"/>
          <ac:spMkLst>
            <pc:docMk/>
            <pc:sldMk cId="1246737857" sldId="497"/>
            <ac:spMk id="1062" creationId="{CC96CE7D-B4AB-472A-AE5D-3540A44950B7}"/>
          </ac:spMkLst>
        </pc:spChg>
        <pc:spChg chg="add del mod topLvl">
          <ac:chgData name="Angelo Ziletti" userId="c78a18fba37b17ea" providerId="LiveId" clId="{B88D7D5F-35EC-4A9D-8423-76DF49E6C104}" dt="2021-08-28T19:05:12.416" v="9164" actId="478"/>
          <ac:spMkLst>
            <pc:docMk/>
            <pc:sldMk cId="1246737857" sldId="497"/>
            <ac:spMk id="1063" creationId="{76297FB2-DAFE-4B8E-9B68-6FE9A993AB0B}"/>
          </ac:spMkLst>
        </pc:spChg>
        <pc:spChg chg="add del mod topLvl">
          <ac:chgData name="Angelo Ziletti" userId="c78a18fba37b17ea" providerId="LiveId" clId="{B88D7D5F-35EC-4A9D-8423-76DF49E6C104}" dt="2021-08-28T19:05:40.472" v="9174" actId="478"/>
          <ac:spMkLst>
            <pc:docMk/>
            <pc:sldMk cId="1246737857" sldId="497"/>
            <ac:spMk id="1064" creationId="{DA101A67-F5C6-4A60-8232-DBEDC41F6B29}"/>
          </ac:spMkLst>
        </pc:spChg>
        <pc:spChg chg="add del mod topLvl">
          <ac:chgData name="Angelo Ziletti" userId="c78a18fba37b17ea" providerId="LiveId" clId="{B88D7D5F-35EC-4A9D-8423-76DF49E6C104}" dt="2021-08-28T19:05:14.721" v="9165" actId="478"/>
          <ac:spMkLst>
            <pc:docMk/>
            <pc:sldMk cId="1246737857" sldId="497"/>
            <ac:spMk id="1065" creationId="{E61033B1-8089-4E84-923A-9A232F673291}"/>
          </ac:spMkLst>
        </pc:spChg>
        <pc:spChg chg="add del mod topLvl">
          <ac:chgData name="Angelo Ziletti" userId="c78a18fba37b17ea" providerId="LiveId" clId="{B88D7D5F-35EC-4A9D-8423-76DF49E6C104}" dt="2021-08-28T19:05:14.721" v="9165" actId="478"/>
          <ac:spMkLst>
            <pc:docMk/>
            <pc:sldMk cId="1246737857" sldId="497"/>
            <ac:spMk id="1066" creationId="{775AEF9D-7EEA-4797-A3D7-173A994D3A67}"/>
          </ac:spMkLst>
        </pc:spChg>
        <pc:spChg chg="add mod topLvl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067" creationId="{63ADD1F7-5F44-42EB-8408-DEB58C1E1646}"/>
          </ac:spMkLst>
        </pc:spChg>
        <pc:spChg chg="add del mod topLvl">
          <ac:chgData name="Angelo Ziletti" userId="c78a18fba37b17ea" providerId="LiveId" clId="{B88D7D5F-35EC-4A9D-8423-76DF49E6C104}" dt="2021-08-28T19:05:14.721" v="9165" actId="478"/>
          <ac:spMkLst>
            <pc:docMk/>
            <pc:sldMk cId="1246737857" sldId="497"/>
            <ac:spMk id="1068" creationId="{94BEDF6C-55A3-4CBD-84B6-863BBB9BA20B}"/>
          </ac:spMkLst>
        </pc:spChg>
        <pc:spChg chg="add del mod topLvl">
          <ac:chgData name="Angelo Ziletti" userId="c78a18fba37b17ea" providerId="LiveId" clId="{B88D7D5F-35EC-4A9D-8423-76DF49E6C104}" dt="2021-08-28T19:05:12.416" v="9164" actId="478"/>
          <ac:spMkLst>
            <pc:docMk/>
            <pc:sldMk cId="1246737857" sldId="497"/>
            <ac:spMk id="1069" creationId="{7D0AFE69-7E22-49A1-90A1-2A8EDB39DF6E}"/>
          </ac:spMkLst>
        </pc:spChg>
        <pc:spChg chg="add del mod topLvl">
          <ac:chgData name="Angelo Ziletti" userId="c78a18fba37b17ea" providerId="LiveId" clId="{B88D7D5F-35EC-4A9D-8423-76DF49E6C104}" dt="2021-08-28T19:05:12.416" v="9164" actId="478"/>
          <ac:spMkLst>
            <pc:docMk/>
            <pc:sldMk cId="1246737857" sldId="497"/>
            <ac:spMk id="1070" creationId="{0F29A229-D92E-49A5-89DE-00506C81DD77}"/>
          </ac:spMkLst>
        </pc:spChg>
        <pc:spChg chg="add mod topLvl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071" creationId="{CB3DED42-749C-49B1-A123-29B69FB10D68}"/>
          </ac:spMkLst>
        </pc:spChg>
        <pc:spChg chg="add del mod topLvl">
          <ac:chgData name="Angelo Ziletti" userId="c78a18fba37b17ea" providerId="LiveId" clId="{B88D7D5F-35EC-4A9D-8423-76DF49E6C104}" dt="2021-08-28T19:05:12.416" v="9164" actId="478"/>
          <ac:spMkLst>
            <pc:docMk/>
            <pc:sldMk cId="1246737857" sldId="497"/>
            <ac:spMk id="1072" creationId="{45B271D7-6B1A-4E16-91C2-F7C64D0F3A11}"/>
          </ac:spMkLst>
        </pc:spChg>
        <pc:spChg chg="add mod topLvl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073" creationId="{38E17D0E-7140-4508-9BA4-3299E4C50368}"/>
          </ac:spMkLst>
        </pc:spChg>
        <pc:spChg chg="add del mod topLvl">
          <ac:chgData name="Angelo Ziletti" userId="c78a18fba37b17ea" providerId="LiveId" clId="{B88D7D5F-35EC-4A9D-8423-76DF49E6C104}" dt="2021-08-28T19:05:14.721" v="9165" actId="478"/>
          <ac:spMkLst>
            <pc:docMk/>
            <pc:sldMk cId="1246737857" sldId="497"/>
            <ac:spMk id="1074" creationId="{BD6A9852-D3C4-4989-8F01-FE78EAC32649}"/>
          </ac:spMkLst>
        </pc:spChg>
        <pc:spChg chg="add mod topLvl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075" creationId="{DB766FCC-77A6-4437-8DDF-B6662D20A411}"/>
          </ac:spMkLst>
        </pc:spChg>
        <pc:spChg chg="add del mod topLvl">
          <ac:chgData name="Angelo Ziletti" userId="c78a18fba37b17ea" providerId="LiveId" clId="{B88D7D5F-35EC-4A9D-8423-76DF49E6C104}" dt="2021-08-28T19:05:14.721" v="9165" actId="478"/>
          <ac:spMkLst>
            <pc:docMk/>
            <pc:sldMk cId="1246737857" sldId="497"/>
            <ac:spMk id="1076" creationId="{5C34EB18-900B-40BC-823E-1705AF0AE6C0}"/>
          </ac:spMkLst>
        </pc:spChg>
        <pc:spChg chg="add mod topLvl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077" creationId="{8B82946A-D9FE-4FF7-97BA-F149FFE96205}"/>
          </ac:spMkLst>
        </pc:spChg>
        <pc:spChg chg="add del mod topLvl">
          <ac:chgData name="Angelo Ziletti" userId="c78a18fba37b17ea" providerId="LiveId" clId="{B88D7D5F-35EC-4A9D-8423-76DF49E6C104}" dt="2021-08-28T19:05:12.416" v="9164" actId="478"/>
          <ac:spMkLst>
            <pc:docMk/>
            <pc:sldMk cId="1246737857" sldId="497"/>
            <ac:spMk id="1078" creationId="{4C99F88C-679B-4425-A2BF-E1F27F5509F5}"/>
          </ac:spMkLst>
        </pc:spChg>
        <pc:spChg chg="add del mod topLvl">
          <ac:chgData name="Angelo Ziletti" userId="c78a18fba37b17ea" providerId="LiveId" clId="{B88D7D5F-35EC-4A9D-8423-76DF49E6C104}" dt="2021-08-28T19:05:12.416" v="9164" actId="478"/>
          <ac:spMkLst>
            <pc:docMk/>
            <pc:sldMk cId="1246737857" sldId="497"/>
            <ac:spMk id="1079" creationId="{131AA402-6143-499E-B11E-683DAC9AE4E0}"/>
          </ac:spMkLst>
        </pc:spChg>
        <pc:spChg chg="add del mod topLvl">
          <ac:chgData name="Angelo Ziletti" userId="c78a18fba37b17ea" providerId="LiveId" clId="{B88D7D5F-35EC-4A9D-8423-76DF49E6C104}" dt="2021-08-28T19:05:12.416" v="9164" actId="478"/>
          <ac:spMkLst>
            <pc:docMk/>
            <pc:sldMk cId="1246737857" sldId="497"/>
            <ac:spMk id="1080" creationId="{5B889A0A-61FC-4CF5-B8D8-9996294DEDD5}"/>
          </ac:spMkLst>
        </pc:spChg>
        <pc:spChg chg="add del mod topLvl">
          <ac:chgData name="Angelo Ziletti" userId="c78a18fba37b17ea" providerId="LiveId" clId="{B88D7D5F-35EC-4A9D-8423-76DF49E6C104}" dt="2021-08-28T19:05:18.039" v="9167" actId="478"/>
          <ac:spMkLst>
            <pc:docMk/>
            <pc:sldMk cId="1246737857" sldId="497"/>
            <ac:spMk id="1081" creationId="{DBEFE78F-F5DE-4E63-8063-AB35A2897884}"/>
          </ac:spMkLst>
        </pc:spChg>
        <pc:spChg chg="add del mod topLvl">
          <ac:chgData name="Angelo Ziletti" userId="c78a18fba37b17ea" providerId="LiveId" clId="{B88D7D5F-35EC-4A9D-8423-76DF49E6C104}" dt="2021-08-28T19:05:12.416" v="9164" actId="478"/>
          <ac:spMkLst>
            <pc:docMk/>
            <pc:sldMk cId="1246737857" sldId="497"/>
            <ac:spMk id="1082" creationId="{23416F96-4181-4651-9E99-262350B5DE5D}"/>
          </ac:spMkLst>
        </pc:spChg>
        <pc:spChg chg="add del mod topLvl">
          <ac:chgData name="Angelo Ziletti" userId="c78a18fba37b17ea" providerId="LiveId" clId="{B88D7D5F-35EC-4A9D-8423-76DF49E6C104}" dt="2021-08-28T19:05:12.416" v="9164" actId="478"/>
          <ac:spMkLst>
            <pc:docMk/>
            <pc:sldMk cId="1246737857" sldId="497"/>
            <ac:spMk id="1083" creationId="{FF794A8F-7E39-42C1-83E7-2D560F786983}"/>
          </ac:spMkLst>
        </pc:spChg>
        <pc:spChg chg="add mod topLvl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084" creationId="{599A3010-6FE3-4936-B8D9-D16404EF626A}"/>
          </ac:spMkLst>
        </pc:spChg>
        <pc:spChg chg="add del mod topLvl">
          <ac:chgData name="Angelo Ziletti" userId="c78a18fba37b17ea" providerId="LiveId" clId="{B88D7D5F-35EC-4A9D-8423-76DF49E6C104}" dt="2021-08-28T19:05:12.416" v="9164" actId="478"/>
          <ac:spMkLst>
            <pc:docMk/>
            <pc:sldMk cId="1246737857" sldId="497"/>
            <ac:spMk id="1085" creationId="{0CEE3E3C-DB3E-48A3-8A0C-B796D7979882}"/>
          </ac:spMkLst>
        </pc:spChg>
        <pc:spChg chg="add del mod topLvl">
          <ac:chgData name="Angelo Ziletti" userId="c78a18fba37b17ea" providerId="LiveId" clId="{B88D7D5F-35EC-4A9D-8423-76DF49E6C104}" dt="2021-08-28T19:05:12.416" v="9164" actId="478"/>
          <ac:spMkLst>
            <pc:docMk/>
            <pc:sldMk cId="1246737857" sldId="497"/>
            <ac:spMk id="1086" creationId="{930A5997-D255-40E7-A188-4807FE50344A}"/>
          </ac:spMkLst>
        </pc:spChg>
        <pc:spChg chg="add mod topLvl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087" creationId="{172A73AC-89A6-4EDD-A174-C835DFC9FBA1}"/>
          </ac:spMkLst>
        </pc:spChg>
        <pc:spChg chg="add mod topLvl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088" creationId="{09EF3ACD-43E3-4BDD-985E-0214F32961F4}"/>
          </ac:spMkLst>
        </pc:spChg>
        <pc:spChg chg="add del mod topLvl">
          <ac:chgData name="Angelo Ziletti" userId="c78a18fba37b17ea" providerId="LiveId" clId="{B88D7D5F-35EC-4A9D-8423-76DF49E6C104}" dt="2021-08-28T19:05:12.416" v="9164" actId="478"/>
          <ac:spMkLst>
            <pc:docMk/>
            <pc:sldMk cId="1246737857" sldId="497"/>
            <ac:spMk id="1089" creationId="{62E4C936-04A5-4EA5-B3D3-B6376BEC31AC}"/>
          </ac:spMkLst>
        </pc:spChg>
        <pc:spChg chg="add del mod topLvl">
          <ac:chgData name="Angelo Ziletti" userId="c78a18fba37b17ea" providerId="LiveId" clId="{B88D7D5F-35EC-4A9D-8423-76DF49E6C104}" dt="2021-08-28T19:05:14.721" v="9165" actId="478"/>
          <ac:spMkLst>
            <pc:docMk/>
            <pc:sldMk cId="1246737857" sldId="497"/>
            <ac:spMk id="1090" creationId="{16B9383A-8CEB-4D81-9317-B8799B98EC7F}"/>
          </ac:spMkLst>
        </pc:spChg>
        <pc:spChg chg="add mod topLvl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091" creationId="{54102441-A669-4724-BF56-477E00D2DFE4}"/>
          </ac:spMkLst>
        </pc:spChg>
        <pc:spChg chg="add del mod topLvl">
          <ac:chgData name="Angelo Ziletti" userId="c78a18fba37b17ea" providerId="LiveId" clId="{B88D7D5F-35EC-4A9D-8423-76DF49E6C104}" dt="2021-08-28T19:05:14.721" v="9165" actId="478"/>
          <ac:spMkLst>
            <pc:docMk/>
            <pc:sldMk cId="1246737857" sldId="497"/>
            <ac:spMk id="1092" creationId="{0CF23C84-D61F-4421-BC67-6CADEBB0D04F}"/>
          </ac:spMkLst>
        </pc:spChg>
        <pc:spChg chg="add del mod topLvl">
          <ac:chgData name="Angelo Ziletti" userId="c78a18fba37b17ea" providerId="LiveId" clId="{B88D7D5F-35EC-4A9D-8423-76DF49E6C104}" dt="2021-08-28T19:05:12.416" v="9164" actId="478"/>
          <ac:spMkLst>
            <pc:docMk/>
            <pc:sldMk cId="1246737857" sldId="497"/>
            <ac:spMk id="1093" creationId="{FCED8790-E070-46A3-B73F-1B3EAC6974A8}"/>
          </ac:spMkLst>
        </pc:spChg>
        <pc:spChg chg="add mod topLvl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094" creationId="{FE495CDC-E250-46D2-B8CC-F13853F1F1A9}"/>
          </ac:spMkLst>
        </pc:spChg>
        <pc:spChg chg="add mod topLvl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095" creationId="{48B24AD6-3278-4069-B6E4-EA9ED4D8ABB8}"/>
          </ac:spMkLst>
        </pc:spChg>
        <pc:spChg chg="add del mod topLvl">
          <ac:chgData name="Angelo Ziletti" userId="c78a18fba37b17ea" providerId="LiveId" clId="{B88D7D5F-35EC-4A9D-8423-76DF49E6C104}" dt="2021-08-28T19:05:12.416" v="9164" actId="478"/>
          <ac:spMkLst>
            <pc:docMk/>
            <pc:sldMk cId="1246737857" sldId="497"/>
            <ac:spMk id="1096" creationId="{9C4FE215-9A28-4CB1-9F7B-5C012BDBA460}"/>
          </ac:spMkLst>
        </pc:spChg>
        <pc:spChg chg="add mod topLvl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097" creationId="{5FF0F314-F188-4CED-BF13-83F6C8DCB157}"/>
          </ac:spMkLst>
        </pc:spChg>
        <pc:spChg chg="add del mod topLvl">
          <ac:chgData name="Angelo Ziletti" userId="c78a18fba37b17ea" providerId="LiveId" clId="{B88D7D5F-35EC-4A9D-8423-76DF49E6C104}" dt="2021-08-28T19:05:12.416" v="9164" actId="478"/>
          <ac:spMkLst>
            <pc:docMk/>
            <pc:sldMk cId="1246737857" sldId="497"/>
            <ac:spMk id="1098" creationId="{D9725679-1CA9-4D2B-98DC-5353C32AABA2}"/>
          </ac:spMkLst>
        </pc:spChg>
        <pc:spChg chg="add del mod topLvl">
          <ac:chgData name="Angelo Ziletti" userId="c78a18fba37b17ea" providerId="LiveId" clId="{B88D7D5F-35EC-4A9D-8423-76DF49E6C104}" dt="2021-08-28T19:05:14.721" v="9165" actId="478"/>
          <ac:spMkLst>
            <pc:docMk/>
            <pc:sldMk cId="1246737857" sldId="497"/>
            <ac:spMk id="1099" creationId="{1992B29E-FAFD-4633-ADBB-88C751C86281}"/>
          </ac:spMkLst>
        </pc:spChg>
        <pc:spChg chg="add del mod topLvl">
          <ac:chgData name="Angelo Ziletti" userId="c78a18fba37b17ea" providerId="LiveId" clId="{B88D7D5F-35EC-4A9D-8423-76DF49E6C104}" dt="2021-08-28T19:05:12.416" v="9164" actId="478"/>
          <ac:spMkLst>
            <pc:docMk/>
            <pc:sldMk cId="1246737857" sldId="497"/>
            <ac:spMk id="1100" creationId="{E832AD46-B4D8-40B7-8313-60A2E53A0D70}"/>
          </ac:spMkLst>
        </pc:spChg>
        <pc:spChg chg="add mod topLvl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101" creationId="{9370960C-04F3-4470-995B-58CECF1B6246}"/>
          </ac:spMkLst>
        </pc:spChg>
        <pc:spChg chg="add del mod topLvl">
          <ac:chgData name="Angelo Ziletti" userId="c78a18fba37b17ea" providerId="LiveId" clId="{B88D7D5F-35EC-4A9D-8423-76DF49E6C104}" dt="2021-08-28T19:05:18.039" v="9167" actId="478"/>
          <ac:spMkLst>
            <pc:docMk/>
            <pc:sldMk cId="1246737857" sldId="497"/>
            <ac:spMk id="1102" creationId="{A1F76116-949F-4975-98CC-9FBFEE291D22}"/>
          </ac:spMkLst>
        </pc:spChg>
        <pc:spChg chg="add del mod topLvl">
          <ac:chgData name="Angelo Ziletti" userId="c78a18fba37b17ea" providerId="LiveId" clId="{B88D7D5F-35EC-4A9D-8423-76DF49E6C104}" dt="2021-08-28T19:05:18.039" v="9167" actId="478"/>
          <ac:spMkLst>
            <pc:docMk/>
            <pc:sldMk cId="1246737857" sldId="497"/>
            <ac:spMk id="1103" creationId="{791BABD7-4962-4AFD-BD52-0B97C2ED2053}"/>
          </ac:spMkLst>
        </pc:spChg>
        <pc:spChg chg="add del mod topLvl">
          <ac:chgData name="Angelo Ziletti" userId="c78a18fba37b17ea" providerId="LiveId" clId="{B88D7D5F-35EC-4A9D-8423-76DF49E6C104}" dt="2021-08-28T19:05:12.416" v="9164" actId="478"/>
          <ac:spMkLst>
            <pc:docMk/>
            <pc:sldMk cId="1246737857" sldId="497"/>
            <ac:spMk id="1104" creationId="{1917F52C-5064-4485-9E7B-9C5BC862DE4A}"/>
          </ac:spMkLst>
        </pc:spChg>
        <pc:spChg chg="add mod topLvl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105" creationId="{020CD2B9-5D51-4131-A71B-41C7CA6C8D21}"/>
          </ac:spMkLst>
        </pc:spChg>
        <pc:spChg chg="add del mod topLvl">
          <ac:chgData name="Angelo Ziletti" userId="c78a18fba37b17ea" providerId="LiveId" clId="{B88D7D5F-35EC-4A9D-8423-76DF49E6C104}" dt="2021-08-28T19:05:12.416" v="9164" actId="478"/>
          <ac:spMkLst>
            <pc:docMk/>
            <pc:sldMk cId="1246737857" sldId="497"/>
            <ac:spMk id="1106" creationId="{4968FABC-2FCA-4D7B-A76B-8B57EB0C7E67}"/>
          </ac:spMkLst>
        </pc:spChg>
        <pc:spChg chg="add del mod topLvl">
          <ac:chgData name="Angelo Ziletti" userId="c78a18fba37b17ea" providerId="LiveId" clId="{B88D7D5F-35EC-4A9D-8423-76DF49E6C104}" dt="2021-08-28T19:05:12.416" v="9164" actId="478"/>
          <ac:spMkLst>
            <pc:docMk/>
            <pc:sldMk cId="1246737857" sldId="497"/>
            <ac:spMk id="1107" creationId="{097ADE4D-BA84-495D-8D32-831D70A9530A}"/>
          </ac:spMkLst>
        </pc:spChg>
        <pc:spChg chg="add del mod topLvl">
          <ac:chgData name="Angelo Ziletti" userId="c78a18fba37b17ea" providerId="LiveId" clId="{B88D7D5F-35EC-4A9D-8423-76DF49E6C104}" dt="2021-08-28T19:05:24.637" v="9170" actId="478"/>
          <ac:spMkLst>
            <pc:docMk/>
            <pc:sldMk cId="1246737857" sldId="497"/>
            <ac:spMk id="1108" creationId="{DA1438AF-8847-4AC2-9995-761BBE8D0F2B}"/>
          </ac:spMkLst>
        </pc:spChg>
        <pc:spChg chg="add del mod topLvl">
          <ac:chgData name="Angelo Ziletti" userId="c78a18fba37b17ea" providerId="LiveId" clId="{B88D7D5F-35EC-4A9D-8423-76DF49E6C104}" dt="2021-08-28T19:05:18.039" v="9167" actId="478"/>
          <ac:spMkLst>
            <pc:docMk/>
            <pc:sldMk cId="1246737857" sldId="497"/>
            <ac:spMk id="1109" creationId="{0BCA320A-9F3D-4E60-8710-D85D5B69DC36}"/>
          </ac:spMkLst>
        </pc:spChg>
        <pc:spChg chg="add mod topLvl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110" creationId="{72DCD21C-B937-4E35-9098-86DE9FE37A7B}"/>
          </ac:spMkLst>
        </pc:spChg>
        <pc:spChg chg="add del mod topLvl">
          <ac:chgData name="Angelo Ziletti" userId="c78a18fba37b17ea" providerId="LiveId" clId="{B88D7D5F-35EC-4A9D-8423-76DF49E6C104}" dt="2021-08-28T19:05:18.039" v="9167" actId="478"/>
          <ac:spMkLst>
            <pc:docMk/>
            <pc:sldMk cId="1246737857" sldId="497"/>
            <ac:spMk id="1111" creationId="{568363D5-5B78-4B62-9D53-F36BFF9A7D09}"/>
          </ac:spMkLst>
        </pc:spChg>
        <pc:spChg chg="add del mod topLvl">
          <ac:chgData name="Angelo Ziletti" userId="c78a18fba37b17ea" providerId="LiveId" clId="{B88D7D5F-35EC-4A9D-8423-76DF49E6C104}" dt="2021-08-28T19:05:12.416" v="9164" actId="478"/>
          <ac:spMkLst>
            <pc:docMk/>
            <pc:sldMk cId="1246737857" sldId="497"/>
            <ac:spMk id="1112" creationId="{F530C827-B47A-4FDB-A9E4-D7DA1576A8E9}"/>
          </ac:spMkLst>
        </pc:spChg>
        <pc:spChg chg="add del mod topLvl">
          <ac:chgData name="Angelo Ziletti" userId="c78a18fba37b17ea" providerId="LiveId" clId="{B88D7D5F-35EC-4A9D-8423-76DF49E6C104}" dt="2021-08-28T19:05:12.416" v="9164" actId="478"/>
          <ac:spMkLst>
            <pc:docMk/>
            <pc:sldMk cId="1246737857" sldId="497"/>
            <ac:spMk id="1113" creationId="{839EAE7E-2E01-4191-AC8B-D59F6A7E7D6A}"/>
          </ac:spMkLst>
        </pc:spChg>
        <pc:spChg chg="add del mod topLvl">
          <ac:chgData name="Angelo Ziletti" userId="c78a18fba37b17ea" providerId="LiveId" clId="{B88D7D5F-35EC-4A9D-8423-76DF49E6C104}" dt="2021-08-28T19:05:12.416" v="9164" actId="478"/>
          <ac:spMkLst>
            <pc:docMk/>
            <pc:sldMk cId="1246737857" sldId="497"/>
            <ac:spMk id="1114" creationId="{72F57A3E-395F-47A6-A91E-6F486E492477}"/>
          </ac:spMkLst>
        </pc:spChg>
        <pc:spChg chg="add mod topLvl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115" creationId="{41ED72A1-7E8D-42D2-9E86-C7CC1C8FDAB7}"/>
          </ac:spMkLst>
        </pc:spChg>
        <pc:spChg chg="add del mod topLvl">
          <ac:chgData name="Angelo Ziletti" userId="c78a18fba37b17ea" providerId="LiveId" clId="{B88D7D5F-35EC-4A9D-8423-76DF49E6C104}" dt="2021-08-28T19:05:16.355" v="9166" actId="478"/>
          <ac:spMkLst>
            <pc:docMk/>
            <pc:sldMk cId="1246737857" sldId="497"/>
            <ac:spMk id="1116" creationId="{EEF58943-44EB-458B-B4E0-21FE792125DD}"/>
          </ac:spMkLst>
        </pc:spChg>
        <pc:spChg chg="add mod topLvl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117" creationId="{C7FD3E85-9BF9-406D-8C2D-FC5E0AF332F9}"/>
          </ac:spMkLst>
        </pc:spChg>
        <pc:spChg chg="add mod topLvl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118" creationId="{465032E9-D91B-4757-BD34-00C334B7AE32}"/>
          </ac:spMkLst>
        </pc:spChg>
        <pc:spChg chg="add del mod topLvl">
          <ac:chgData name="Angelo Ziletti" userId="c78a18fba37b17ea" providerId="LiveId" clId="{B88D7D5F-35EC-4A9D-8423-76DF49E6C104}" dt="2021-08-28T19:05:16.355" v="9166" actId="478"/>
          <ac:spMkLst>
            <pc:docMk/>
            <pc:sldMk cId="1246737857" sldId="497"/>
            <ac:spMk id="1119" creationId="{27AB0B0A-3BCA-4403-8F4C-C692D95FAC87}"/>
          </ac:spMkLst>
        </pc:spChg>
        <pc:spChg chg="add mod topLvl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120" creationId="{FE2BC576-A88B-4140-BB06-2817EE6B82A7}"/>
          </ac:spMkLst>
        </pc:spChg>
        <pc:spChg chg="add mod topLvl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121" creationId="{5BBF4F07-3680-488A-B829-7B16E939E191}"/>
          </ac:spMkLst>
        </pc:spChg>
        <pc:spChg chg="add mod topLvl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122" creationId="{982AB7AE-09D6-436D-9704-3678BF2C6FDA}"/>
          </ac:spMkLst>
        </pc:spChg>
        <pc:spChg chg="add del mod topLvl">
          <ac:chgData name="Angelo Ziletti" userId="c78a18fba37b17ea" providerId="LiveId" clId="{B88D7D5F-35EC-4A9D-8423-76DF49E6C104}" dt="2021-08-28T19:05:24.637" v="9170" actId="478"/>
          <ac:spMkLst>
            <pc:docMk/>
            <pc:sldMk cId="1246737857" sldId="497"/>
            <ac:spMk id="1123" creationId="{0574434C-9497-44F5-9A89-38DE9363A2A3}"/>
          </ac:spMkLst>
        </pc:spChg>
        <pc:spChg chg="add mod topLvl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124" creationId="{911DCF78-B360-4E6D-96A8-8F7BB058107F}"/>
          </ac:spMkLst>
        </pc:spChg>
        <pc:spChg chg="add del mod topLvl">
          <ac:chgData name="Angelo Ziletti" userId="c78a18fba37b17ea" providerId="LiveId" clId="{B88D7D5F-35EC-4A9D-8423-76DF49E6C104}" dt="2021-08-28T19:05:24.637" v="9170" actId="478"/>
          <ac:spMkLst>
            <pc:docMk/>
            <pc:sldMk cId="1246737857" sldId="497"/>
            <ac:spMk id="1125" creationId="{8BF4F879-2B62-468C-B690-ABDAC3F864FE}"/>
          </ac:spMkLst>
        </pc:spChg>
        <pc:spChg chg="add del mod topLvl">
          <ac:chgData name="Angelo Ziletti" userId="c78a18fba37b17ea" providerId="LiveId" clId="{B88D7D5F-35EC-4A9D-8423-76DF49E6C104}" dt="2021-08-28T19:05:24.637" v="9170" actId="478"/>
          <ac:spMkLst>
            <pc:docMk/>
            <pc:sldMk cId="1246737857" sldId="497"/>
            <ac:spMk id="1126" creationId="{A079C429-8CFE-4BB9-BD4F-A4811E4CE23D}"/>
          </ac:spMkLst>
        </pc:spChg>
        <pc:spChg chg="add del mod topLvl">
          <ac:chgData name="Angelo Ziletti" userId="c78a18fba37b17ea" providerId="LiveId" clId="{B88D7D5F-35EC-4A9D-8423-76DF49E6C104}" dt="2021-08-28T19:05:24.637" v="9170" actId="478"/>
          <ac:spMkLst>
            <pc:docMk/>
            <pc:sldMk cId="1246737857" sldId="497"/>
            <ac:spMk id="1127" creationId="{10CFAD52-2799-4973-9D08-272B7A080B48}"/>
          </ac:spMkLst>
        </pc:spChg>
        <pc:spChg chg="add del mod topLvl">
          <ac:chgData name="Angelo Ziletti" userId="c78a18fba37b17ea" providerId="LiveId" clId="{B88D7D5F-35EC-4A9D-8423-76DF49E6C104}" dt="2021-08-28T19:05:24.637" v="9170" actId="478"/>
          <ac:spMkLst>
            <pc:docMk/>
            <pc:sldMk cId="1246737857" sldId="497"/>
            <ac:spMk id="1128" creationId="{0AE0D799-8BA5-4CBD-BED1-0782A1BA5E1E}"/>
          </ac:spMkLst>
        </pc:spChg>
        <pc:spChg chg="add del mod topLvl">
          <ac:chgData name="Angelo Ziletti" userId="c78a18fba37b17ea" providerId="LiveId" clId="{B88D7D5F-35EC-4A9D-8423-76DF49E6C104}" dt="2021-08-28T19:05:24.637" v="9170" actId="478"/>
          <ac:spMkLst>
            <pc:docMk/>
            <pc:sldMk cId="1246737857" sldId="497"/>
            <ac:spMk id="1129" creationId="{C5EB872C-ED9B-4776-AD71-F1FDA15068C1}"/>
          </ac:spMkLst>
        </pc:spChg>
        <pc:spChg chg="add del mod topLvl">
          <ac:chgData name="Angelo Ziletti" userId="c78a18fba37b17ea" providerId="LiveId" clId="{B88D7D5F-35EC-4A9D-8423-76DF49E6C104}" dt="2021-08-28T19:05:24.637" v="9170" actId="478"/>
          <ac:spMkLst>
            <pc:docMk/>
            <pc:sldMk cId="1246737857" sldId="497"/>
            <ac:spMk id="1130" creationId="{D2A231BA-CB6F-45B4-82FC-460513AE233A}"/>
          </ac:spMkLst>
        </pc:spChg>
        <pc:spChg chg="add del mod topLvl">
          <ac:chgData name="Angelo Ziletti" userId="c78a18fba37b17ea" providerId="LiveId" clId="{B88D7D5F-35EC-4A9D-8423-76DF49E6C104}" dt="2021-08-28T19:05:12.416" v="9164" actId="478"/>
          <ac:spMkLst>
            <pc:docMk/>
            <pc:sldMk cId="1246737857" sldId="497"/>
            <ac:spMk id="1131" creationId="{CDB76687-96C6-40F9-808A-BCCBEB8BA507}"/>
          </ac:spMkLst>
        </pc:spChg>
        <pc:spChg chg="add mod topLvl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132" creationId="{4963D24B-1FD5-404D-9C67-5527826A4CFD}"/>
          </ac:spMkLst>
        </pc:spChg>
        <pc:spChg chg="add del mod topLvl">
          <ac:chgData name="Angelo Ziletti" userId="c78a18fba37b17ea" providerId="LiveId" clId="{B88D7D5F-35EC-4A9D-8423-76DF49E6C104}" dt="2021-08-28T19:05:21.374" v="9168" actId="478"/>
          <ac:spMkLst>
            <pc:docMk/>
            <pc:sldMk cId="1246737857" sldId="497"/>
            <ac:spMk id="1133" creationId="{A5D60CD4-FEDA-4528-913E-7C0545BF7E5D}"/>
          </ac:spMkLst>
        </pc:spChg>
        <pc:spChg chg="add mod topLvl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134" creationId="{661CC051-9213-4394-9D66-B41FC4598313}"/>
          </ac:spMkLst>
        </pc:spChg>
        <pc:spChg chg="add del mod topLvl">
          <ac:chgData name="Angelo Ziletti" userId="c78a18fba37b17ea" providerId="LiveId" clId="{B88D7D5F-35EC-4A9D-8423-76DF49E6C104}" dt="2021-08-28T19:05:18.039" v="9167" actId="478"/>
          <ac:spMkLst>
            <pc:docMk/>
            <pc:sldMk cId="1246737857" sldId="497"/>
            <ac:spMk id="1135" creationId="{44A5FE05-62F2-4CCA-9918-85491281FB5B}"/>
          </ac:spMkLst>
        </pc:spChg>
        <pc:spChg chg="add del mod topLvl">
          <ac:chgData name="Angelo Ziletti" userId="c78a18fba37b17ea" providerId="LiveId" clId="{B88D7D5F-35EC-4A9D-8423-76DF49E6C104}" dt="2021-08-28T19:05:12.416" v="9164" actId="478"/>
          <ac:spMkLst>
            <pc:docMk/>
            <pc:sldMk cId="1246737857" sldId="497"/>
            <ac:spMk id="1136" creationId="{898CDCA1-3987-415F-9044-9B41F05ADCE0}"/>
          </ac:spMkLst>
        </pc:spChg>
        <pc:spChg chg="add mod topLvl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137" creationId="{69A371C7-03B9-4C1E-A8C7-2166A3213224}"/>
          </ac:spMkLst>
        </pc:spChg>
        <pc:spChg chg="add del mod topLvl">
          <ac:chgData name="Angelo Ziletti" userId="c78a18fba37b17ea" providerId="LiveId" clId="{B88D7D5F-35EC-4A9D-8423-76DF49E6C104}" dt="2021-08-28T19:05:12.416" v="9164" actId="478"/>
          <ac:spMkLst>
            <pc:docMk/>
            <pc:sldMk cId="1246737857" sldId="497"/>
            <ac:spMk id="1138" creationId="{F607BF89-14CA-4E04-B307-072011D2CB98}"/>
          </ac:spMkLst>
        </pc:spChg>
        <pc:spChg chg="add del mod topLvl">
          <ac:chgData name="Angelo Ziletti" userId="c78a18fba37b17ea" providerId="LiveId" clId="{B88D7D5F-35EC-4A9D-8423-76DF49E6C104}" dt="2021-08-28T19:05:18.039" v="9167" actId="478"/>
          <ac:spMkLst>
            <pc:docMk/>
            <pc:sldMk cId="1246737857" sldId="497"/>
            <ac:spMk id="1139" creationId="{CA2D3907-F315-4AEE-A7C0-712E377767CB}"/>
          </ac:spMkLst>
        </pc:spChg>
        <pc:spChg chg="add del mod topLvl">
          <ac:chgData name="Angelo Ziletti" userId="c78a18fba37b17ea" providerId="LiveId" clId="{B88D7D5F-35EC-4A9D-8423-76DF49E6C104}" dt="2021-08-28T19:05:18.039" v="9167" actId="478"/>
          <ac:spMkLst>
            <pc:docMk/>
            <pc:sldMk cId="1246737857" sldId="497"/>
            <ac:spMk id="1140" creationId="{32E34826-E382-4DBD-838F-BCDEB7416481}"/>
          </ac:spMkLst>
        </pc:spChg>
        <pc:spChg chg="add del mod topLvl">
          <ac:chgData name="Angelo Ziletti" userId="c78a18fba37b17ea" providerId="LiveId" clId="{B88D7D5F-35EC-4A9D-8423-76DF49E6C104}" dt="2021-08-28T19:05:21.374" v="9168" actId="478"/>
          <ac:spMkLst>
            <pc:docMk/>
            <pc:sldMk cId="1246737857" sldId="497"/>
            <ac:spMk id="1141" creationId="{AC579A06-C1E8-48F2-AA78-DC199943AEC8}"/>
          </ac:spMkLst>
        </pc:spChg>
        <pc:spChg chg="add del mod topLvl">
          <ac:chgData name="Angelo Ziletti" userId="c78a18fba37b17ea" providerId="LiveId" clId="{B88D7D5F-35EC-4A9D-8423-76DF49E6C104}" dt="2021-08-28T19:05:14.721" v="9165" actId="478"/>
          <ac:spMkLst>
            <pc:docMk/>
            <pc:sldMk cId="1246737857" sldId="497"/>
            <ac:spMk id="1142" creationId="{66399D0B-B2D5-43AD-A09C-8D8A036856C7}"/>
          </ac:spMkLst>
        </pc:spChg>
        <pc:spChg chg="add mod topLvl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143" creationId="{49429DEA-934E-4880-A9A3-26DA68464691}"/>
          </ac:spMkLst>
        </pc:spChg>
        <pc:spChg chg="add mod topLvl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144" creationId="{D7ED6DE0-F1B3-4614-8BC3-F14221537B72}"/>
          </ac:spMkLst>
        </pc:spChg>
        <pc:spChg chg="add mod topLvl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145" creationId="{A1A7E31B-7C73-44A3-BFD2-6453838645D0}"/>
          </ac:spMkLst>
        </pc:spChg>
        <pc:spChg chg="add del mod topLvl">
          <ac:chgData name="Angelo Ziletti" userId="c78a18fba37b17ea" providerId="LiveId" clId="{B88D7D5F-35EC-4A9D-8423-76DF49E6C104}" dt="2021-08-28T19:05:21.374" v="9168" actId="478"/>
          <ac:spMkLst>
            <pc:docMk/>
            <pc:sldMk cId="1246737857" sldId="497"/>
            <ac:spMk id="1146" creationId="{E9D4116B-37F2-4396-82F3-2CCDB0724506}"/>
          </ac:spMkLst>
        </pc:spChg>
        <pc:spChg chg="add del mod topLvl">
          <ac:chgData name="Angelo Ziletti" userId="c78a18fba37b17ea" providerId="LiveId" clId="{B88D7D5F-35EC-4A9D-8423-76DF49E6C104}" dt="2021-08-28T19:05:21.374" v="9168" actId="478"/>
          <ac:spMkLst>
            <pc:docMk/>
            <pc:sldMk cId="1246737857" sldId="497"/>
            <ac:spMk id="1147" creationId="{75292E45-27DF-4B93-BAE4-F46540590D1A}"/>
          </ac:spMkLst>
        </pc:spChg>
        <pc:spChg chg="add mod topLvl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148" creationId="{F3B62214-D370-4A67-A126-26D984B401ED}"/>
          </ac:spMkLst>
        </pc:spChg>
        <pc:spChg chg="add mod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150" creationId="{18A68DF1-5DAE-416E-A491-0C7FC336822A}"/>
          </ac:spMkLst>
        </pc:spChg>
        <pc:spChg chg="add mod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151" creationId="{F19F2902-D863-41A8-A28F-383D11B8D6E5}"/>
          </ac:spMkLst>
        </pc:spChg>
        <pc:spChg chg="add mod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152" creationId="{ED6B6477-2FC2-49A2-B022-E51764ACC390}"/>
          </ac:spMkLst>
        </pc:spChg>
        <pc:spChg chg="add mod">
          <ac:chgData name="Angelo Ziletti" userId="c78a18fba37b17ea" providerId="LiveId" clId="{B88D7D5F-35EC-4A9D-8423-76DF49E6C104}" dt="2021-08-28T20:11:30.199" v="11859" actId="164"/>
          <ac:spMkLst>
            <pc:docMk/>
            <pc:sldMk cId="1246737857" sldId="497"/>
            <ac:spMk id="1153" creationId="{8435B691-7CAC-40FD-B6ED-905A67A59D99}"/>
          </ac:spMkLst>
        </pc:spChg>
        <pc:grpChg chg="del">
          <ac:chgData name="Angelo Ziletti" userId="c78a18fba37b17ea" providerId="LiveId" clId="{B88D7D5F-35EC-4A9D-8423-76DF49E6C104}" dt="2021-08-28T16:56:38.598" v="6400" actId="478"/>
          <ac:grpSpMkLst>
            <pc:docMk/>
            <pc:sldMk cId="1246737857" sldId="497"/>
            <ac:grpSpMk id="28" creationId="{CEDCF6E7-F67E-430D-B8FC-5A1C977AC306}"/>
          </ac:grpSpMkLst>
        </pc:grpChg>
        <pc:grpChg chg="del mod">
          <ac:chgData name="Angelo Ziletti" userId="c78a18fba37b17ea" providerId="LiveId" clId="{B88D7D5F-35EC-4A9D-8423-76DF49E6C104}" dt="2021-08-28T18:27:27.321" v="8760" actId="478"/>
          <ac:grpSpMkLst>
            <pc:docMk/>
            <pc:sldMk cId="1246737857" sldId="497"/>
            <ac:grpSpMk id="31" creationId="{37A12223-E19E-4882-AFA5-8AE4EE53A188}"/>
          </ac:grpSpMkLst>
        </pc:grpChg>
        <pc:grpChg chg="del mod">
          <ac:chgData name="Angelo Ziletti" userId="c78a18fba37b17ea" providerId="LiveId" clId="{B88D7D5F-35EC-4A9D-8423-76DF49E6C104}" dt="2021-08-28T18:27:38.092" v="8766" actId="478"/>
          <ac:grpSpMkLst>
            <pc:docMk/>
            <pc:sldMk cId="1246737857" sldId="497"/>
            <ac:grpSpMk id="36" creationId="{19CF1552-0EA8-4D81-B78E-620B69A9C335}"/>
          </ac:grpSpMkLst>
        </pc:grpChg>
        <pc:grpChg chg="del">
          <ac:chgData name="Angelo Ziletti" userId="c78a18fba37b17ea" providerId="LiveId" clId="{B88D7D5F-35EC-4A9D-8423-76DF49E6C104}" dt="2021-08-28T16:56:38.598" v="6400" actId="478"/>
          <ac:grpSpMkLst>
            <pc:docMk/>
            <pc:sldMk cId="1246737857" sldId="497"/>
            <ac:grpSpMk id="49" creationId="{172F5BD3-AB06-4B21-850D-579E1A8BD842}"/>
          </ac:grpSpMkLst>
        </pc:grpChg>
        <pc:grpChg chg="del mod">
          <ac:chgData name="Angelo Ziletti" userId="c78a18fba37b17ea" providerId="LiveId" clId="{B88D7D5F-35EC-4A9D-8423-76DF49E6C104}" dt="2021-08-28T18:29:50.909" v="8772" actId="478"/>
          <ac:grpSpMkLst>
            <pc:docMk/>
            <pc:sldMk cId="1246737857" sldId="497"/>
            <ac:grpSpMk id="52" creationId="{FFC34939-9E78-42CA-9F73-FCC042A58FF4}"/>
          </ac:grpSpMkLst>
        </pc:grpChg>
        <pc:grpChg chg="del mod">
          <ac:chgData name="Angelo Ziletti" userId="c78a18fba37b17ea" providerId="LiveId" clId="{B88D7D5F-35EC-4A9D-8423-76DF49E6C104}" dt="2021-08-28T18:30:12.058" v="8784" actId="478"/>
          <ac:grpSpMkLst>
            <pc:docMk/>
            <pc:sldMk cId="1246737857" sldId="497"/>
            <ac:grpSpMk id="57" creationId="{926C8C08-98A9-4427-943F-216E536F1AEE}"/>
          </ac:grpSpMkLst>
        </pc:grpChg>
        <pc:grpChg chg="del mod">
          <ac:chgData name="Angelo Ziletti" userId="c78a18fba37b17ea" providerId="LiveId" clId="{B88D7D5F-35EC-4A9D-8423-76DF49E6C104}" dt="2021-08-28T18:30:12.058" v="8784" actId="478"/>
          <ac:grpSpMkLst>
            <pc:docMk/>
            <pc:sldMk cId="1246737857" sldId="497"/>
            <ac:grpSpMk id="63" creationId="{70A9BCD5-BD7C-46BA-864A-2ECC01F682CC}"/>
          </ac:grpSpMkLst>
        </pc:grpChg>
        <pc:grpChg chg="mod">
          <ac:chgData name="Angelo Ziletti" userId="c78a18fba37b17ea" providerId="LiveId" clId="{B88D7D5F-35EC-4A9D-8423-76DF49E6C104}" dt="2021-08-28T18:58:53.284" v="8923" actId="164"/>
          <ac:grpSpMkLst>
            <pc:docMk/>
            <pc:sldMk cId="1246737857" sldId="497"/>
            <ac:grpSpMk id="70" creationId="{785550D5-8266-4351-B127-1A4CB84EA137}"/>
          </ac:grpSpMkLst>
        </pc:grpChg>
        <pc:grpChg chg="del">
          <ac:chgData name="Angelo Ziletti" userId="c78a18fba37b17ea" providerId="LiveId" clId="{B88D7D5F-35EC-4A9D-8423-76DF49E6C104}" dt="2021-08-28T16:56:38.598" v="6400" actId="478"/>
          <ac:grpSpMkLst>
            <pc:docMk/>
            <pc:sldMk cId="1246737857" sldId="497"/>
            <ac:grpSpMk id="117" creationId="{4481AB66-F50E-4866-B0B1-41AC4C80E6EA}"/>
          </ac:grpSpMkLst>
        </pc:grpChg>
        <pc:grpChg chg="del mod">
          <ac:chgData name="Angelo Ziletti" userId="c78a18fba37b17ea" providerId="LiveId" clId="{B88D7D5F-35EC-4A9D-8423-76DF49E6C104}" dt="2021-08-28T18:58:39.274" v="8920"/>
          <ac:grpSpMkLst>
            <pc:docMk/>
            <pc:sldMk cId="1246737857" sldId="497"/>
            <ac:grpSpMk id="149" creationId="{A5E5B344-2F6A-4BEF-9259-80F5EF4EEEA3}"/>
          </ac:grpSpMkLst>
        </pc:grpChg>
        <pc:grpChg chg="mod">
          <ac:chgData name="Angelo Ziletti" userId="c78a18fba37b17ea" providerId="LiveId" clId="{B88D7D5F-35EC-4A9D-8423-76DF49E6C104}" dt="2021-08-28T18:58:53.284" v="8923" actId="164"/>
          <ac:grpSpMkLst>
            <pc:docMk/>
            <pc:sldMk cId="1246737857" sldId="497"/>
            <ac:grpSpMk id="150" creationId="{7E7EC041-1A3E-4AA2-960B-321863D4AD68}"/>
          </ac:grpSpMkLst>
        </pc:grpChg>
        <pc:grpChg chg="mod">
          <ac:chgData name="Angelo Ziletti" userId="c78a18fba37b17ea" providerId="LiveId" clId="{B88D7D5F-35EC-4A9D-8423-76DF49E6C104}" dt="2021-08-28T18:58:53.284" v="8923" actId="164"/>
          <ac:grpSpMkLst>
            <pc:docMk/>
            <pc:sldMk cId="1246737857" sldId="497"/>
            <ac:grpSpMk id="151" creationId="{1DFD0E00-43D2-4867-B530-3FC66F00AC9E}"/>
          </ac:grpSpMkLst>
        </pc:grpChg>
        <pc:grpChg chg="mod">
          <ac:chgData name="Angelo Ziletti" userId="c78a18fba37b17ea" providerId="LiveId" clId="{B88D7D5F-35EC-4A9D-8423-76DF49E6C104}" dt="2021-08-28T18:58:53.284" v="8923" actId="164"/>
          <ac:grpSpMkLst>
            <pc:docMk/>
            <pc:sldMk cId="1246737857" sldId="497"/>
            <ac:grpSpMk id="152" creationId="{820B8933-FEFA-4893-BAD4-D8E98EBE9374}"/>
          </ac:grpSpMkLst>
        </pc:grpChg>
        <pc:grpChg chg="mod">
          <ac:chgData name="Angelo Ziletti" userId="c78a18fba37b17ea" providerId="LiveId" clId="{B88D7D5F-35EC-4A9D-8423-76DF49E6C104}" dt="2021-08-28T18:58:53.284" v="8923" actId="164"/>
          <ac:grpSpMkLst>
            <pc:docMk/>
            <pc:sldMk cId="1246737857" sldId="497"/>
            <ac:grpSpMk id="170" creationId="{9337490A-8879-450A-BCFA-1069BDE2B695}"/>
          </ac:grpSpMkLst>
        </pc:grpChg>
        <pc:grpChg chg="del">
          <ac:chgData name="Angelo Ziletti" userId="c78a18fba37b17ea" providerId="LiveId" clId="{B88D7D5F-35EC-4A9D-8423-76DF49E6C104}" dt="2021-08-28T16:56:38.598" v="6400" actId="478"/>
          <ac:grpSpMkLst>
            <pc:docMk/>
            <pc:sldMk cId="1246737857" sldId="497"/>
            <ac:grpSpMk id="187" creationId="{DFFC4BCE-C165-48F6-94BD-147628D42D06}"/>
          </ac:grpSpMkLst>
        </pc:grpChg>
        <pc:grpChg chg="mod">
          <ac:chgData name="Angelo Ziletti" userId="c78a18fba37b17ea" providerId="LiveId" clId="{B88D7D5F-35EC-4A9D-8423-76DF49E6C104}" dt="2021-08-28T18:58:53.284" v="8923" actId="164"/>
          <ac:grpSpMkLst>
            <pc:docMk/>
            <pc:sldMk cId="1246737857" sldId="497"/>
            <ac:grpSpMk id="195" creationId="{75A5D1B9-9626-4075-A28F-4CC73A8DAFA5}"/>
          </ac:grpSpMkLst>
        </pc:grpChg>
        <pc:grpChg chg="mod">
          <ac:chgData name="Angelo Ziletti" userId="c78a18fba37b17ea" providerId="LiveId" clId="{B88D7D5F-35EC-4A9D-8423-76DF49E6C104}" dt="2021-08-28T18:58:53.284" v="8923" actId="164"/>
          <ac:grpSpMkLst>
            <pc:docMk/>
            <pc:sldMk cId="1246737857" sldId="497"/>
            <ac:grpSpMk id="196" creationId="{064A830A-A8B1-4A2A-87A3-927777EFA827}"/>
          </ac:grpSpMkLst>
        </pc:grpChg>
        <pc:grpChg chg="add mod">
          <ac:chgData name="Angelo Ziletti" userId="c78a18fba37b17ea" providerId="LiveId" clId="{B88D7D5F-35EC-4A9D-8423-76DF49E6C104}" dt="2021-08-28T18:58:49.242" v="8922" actId="164"/>
          <ac:grpSpMkLst>
            <pc:docMk/>
            <pc:sldMk cId="1246737857" sldId="497"/>
            <ac:grpSpMk id="207" creationId="{154BF698-CD4D-4075-A644-436BBF4336C4}"/>
          </ac:grpSpMkLst>
        </pc:grpChg>
        <pc:grpChg chg="add mod">
          <ac:chgData name="Angelo Ziletti" userId="c78a18fba37b17ea" providerId="LiveId" clId="{B88D7D5F-35EC-4A9D-8423-76DF49E6C104}" dt="2021-08-28T18:59:34.822" v="8950" actId="164"/>
          <ac:grpSpMkLst>
            <pc:docMk/>
            <pc:sldMk cId="1246737857" sldId="497"/>
            <ac:grpSpMk id="213" creationId="{998DD429-9358-4366-BEF2-8FFF5138ABF1}"/>
          </ac:grpSpMkLst>
        </pc:grpChg>
        <pc:grpChg chg="del">
          <ac:chgData name="Angelo Ziletti" userId="c78a18fba37b17ea" providerId="LiveId" clId="{B88D7D5F-35EC-4A9D-8423-76DF49E6C104}" dt="2021-08-28T16:56:38.598" v="6400" actId="478"/>
          <ac:grpSpMkLst>
            <pc:docMk/>
            <pc:sldMk cId="1246737857" sldId="497"/>
            <ac:grpSpMk id="218" creationId="{54790B8F-7532-4582-82F5-E74621C8F6DD}"/>
          </ac:grpSpMkLst>
        </pc:grpChg>
        <pc:grpChg chg="del">
          <ac:chgData name="Angelo Ziletti" userId="c78a18fba37b17ea" providerId="LiveId" clId="{B88D7D5F-35EC-4A9D-8423-76DF49E6C104}" dt="2021-08-28T16:56:38.598" v="6400" actId="478"/>
          <ac:grpSpMkLst>
            <pc:docMk/>
            <pc:sldMk cId="1246737857" sldId="497"/>
            <ac:grpSpMk id="275" creationId="{71F834AD-8C56-4BAF-B60E-F1A43F32C259}"/>
          </ac:grpSpMkLst>
        </pc:grpChg>
        <pc:grpChg chg="del">
          <ac:chgData name="Angelo Ziletti" userId="c78a18fba37b17ea" providerId="LiveId" clId="{B88D7D5F-35EC-4A9D-8423-76DF49E6C104}" dt="2021-08-28T16:56:38.598" v="6400" actId="478"/>
          <ac:grpSpMkLst>
            <pc:docMk/>
            <pc:sldMk cId="1246737857" sldId="497"/>
            <ac:grpSpMk id="297" creationId="{3D9D522D-C20D-4D59-808F-F34974330986}"/>
          </ac:grpSpMkLst>
        </pc:grpChg>
        <pc:grpChg chg="del">
          <ac:chgData name="Angelo Ziletti" userId="c78a18fba37b17ea" providerId="LiveId" clId="{B88D7D5F-35EC-4A9D-8423-76DF49E6C104}" dt="2021-08-28T16:56:38.598" v="6400" actId="478"/>
          <ac:grpSpMkLst>
            <pc:docMk/>
            <pc:sldMk cId="1246737857" sldId="497"/>
            <ac:grpSpMk id="317" creationId="{92D8D8C9-EE4A-40C9-9653-8634C480035B}"/>
          </ac:grpSpMkLst>
        </pc:grpChg>
        <pc:grpChg chg="mod">
          <ac:chgData name="Angelo Ziletti" userId="c78a18fba37b17ea" providerId="LiveId" clId="{B88D7D5F-35EC-4A9D-8423-76DF49E6C104}" dt="2021-08-28T19:00:22.402" v="8980" actId="164"/>
          <ac:grpSpMkLst>
            <pc:docMk/>
            <pc:sldMk cId="1246737857" sldId="497"/>
            <ac:grpSpMk id="325" creationId="{BCC87B42-D08A-49F3-B5B7-954A2D3588F3}"/>
          </ac:grpSpMkLst>
        </pc:grpChg>
        <pc:grpChg chg="mod">
          <ac:chgData name="Angelo Ziletti" userId="c78a18fba37b17ea" providerId="LiveId" clId="{B88D7D5F-35EC-4A9D-8423-76DF49E6C104}" dt="2021-08-28T19:00:22.402" v="8980" actId="164"/>
          <ac:grpSpMkLst>
            <pc:docMk/>
            <pc:sldMk cId="1246737857" sldId="497"/>
            <ac:grpSpMk id="349" creationId="{E68F0805-32EB-45E5-81BD-3906BC345515}"/>
          </ac:grpSpMkLst>
        </pc:grpChg>
        <pc:grpChg chg="mod">
          <ac:chgData name="Angelo Ziletti" userId="c78a18fba37b17ea" providerId="LiveId" clId="{B88D7D5F-35EC-4A9D-8423-76DF49E6C104}" dt="2021-08-28T19:00:22.402" v="8980" actId="164"/>
          <ac:grpSpMkLst>
            <pc:docMk/>
            <pc:sldMk cId="1246737857" sldId="497"/>
            <ac:grpSpMk id="350" creationId="{268F249E-F041-4B02-93E5-49BABACDBB09}"/>
          </ac:grpSpMkLst>
        </pc:grpChg>
        <pc:grpChg chg="mod">
          <ac:chgData name="Angelo Ziletti" userId="c78a18fba37b17ea" providerId="LiveId" clId="{B88D7D5F-35EC-4A9D-8423-76DF49E6C104}" dt="2021-08-28T19:00:22.402" v="8980" actId="164"/>
          <ac:grpSpMkLst>
            <pc:docMk/>
            <pc:sldMk cId="1246737857" sldId="497"/>
            <ac:grpSpMk id="351" creationId="{DB485CF3-D48C-4D39-9106-C85F6B3E7801}"/>
          </ac:grpSpMkLst>
        </pc:grpChg>
        <pc:grpChg chg="mod">
          <ac:chgData name="Angelo Ziletti" userId="c78a18fba37b17ea" providerId="LiveId" clId="{B88D7D5F-35EC-4A9D-8423-76DF49E6C104}" dt="2021-08-28T19:00:22.402" v="8980" actId="164"/>
          <ac:grpSpMkLst>
            <pc:docMk/>
            <pc:sldMk cId="1246737857" sldId="497"/>
            <ac:grpSpMk id="352" creationId="{67984D62-A0DE-4ACA-B76A-2E510CEFB75C}"/>
          </ac:grpSpMkLst>
        </pc:grpChg>
        <pc:grpChg chg="mod">
          <ac:chgData name="Angelo Ziletti" userId="c78a18fba37b17ea" providerId="LiveId" clId="{B88D7D5F-35EC-4A9D-8423-76DF49E6C104}" dt="2021-08-28T19:00:22.402" v="8980" actId="164"/>
          <ac:grpSpMkLst>
            <pc:docMk/>
            <pc:sldMk cId="1246737857" sldId="497"/>
            <ac:grpSpMk id="353" creationId="{BB4ACF0B-17DE-48E2-9AC4-84E15F96E157}"/>
          </ac:grpSpMkLst>
        </pc:grpChg>
        <pc:grpChg chg="add del mod">
          <ac:chgData name="Angelo Ziletti" userId="c78a18fba37b17ea" providerId="LiveId" clId="{B88D7D5F-35EC-4A9D-8423-76DF49E6C104}" dt="2021-08-28T19:07:39.070" v="9233" actId="478"/>
          <ac:grpSpMkLst>
            <pc:docMk/>
            <pc:sldMk cId="1246737857" sldId="497"/>
            <ac:grpSpMk id="354" creationId="{0C3824C5-A8A2-4CF0-81D9-1288E4444625}"/>
          </ac:grpSpMkLst>
        </pc:grpChg>
        <pc:grpChg chg="del mod">
          <ac:chgData name="Angelo Ziletti" userId="c78a18fba37b17ea" providerId="LiveId" clId="{B88D7D5F-35EC-4A9D-8423-76DF49E6C104}" dt="2021-08-28T19:00:50.270" v="8987"/>
          <ac:grpSpMkLst>
            <pc:docMk/>
            <pc:sldMk cId="1246737857" sldId="497"/>
            <ac:grpSpMk id="365" creationId="{9C11EA91-2C1E-4339-BF47-5009C424BFA5}"/>
          </ac:grpSpMkLst>
        </pc:grpChg>
        <pc:grpChg chg="mod">
          <ac:chgData name="Angelo Ziletti" userId="c78a18fba37b17ea" providerId="LiveId" clId="{B88D7D5F-35EC-4A9D-8423-76DF49E6C104}" dt="2021-08-28T19:00:57.698" v="8993" actId="164"/>
          <ac:grpSpMkLst>
            <pc:docMk/>
            <pc:sldMk cId="1246737857" sldId="497"/>
            <ac:grpSpMk id="368" creationId="{959D0B6C-5172-4497-A624-98849112D8DF}"/>
          </ac:grpSpMkLst>
        </pc:grpChg>
        <pc:grpChg chg="mod">
          <ac:chgData name="Angelo Ziletti" userId="c78a18fba37b17ea" providerId="LiveId" clId="{B88D7D5F-35EC-4A9D-8423-76DF49E6C104}" dt="2021-08-28T19:00:57.698" v="8993" actId="164"/>
          <ac:grpSpMkLst>
            <pc:docMk/>
            <pc:sldMk cId="1246737857" sldId="497"/>
            <ac:grpSpMk id="373" creationId="{91341481-F445-4897-8487-065A44AE9D1C}"/>
          </ac:grpSpMkLst>
        </pc:grpChg>
        <pc:grpChg chg="mod">
          <ac:chgData name="Angelo Ziletti" userId="c78a18fba37b17ea" providerId="LiveId" clId="{B88D7D5F-35EC-4A9D-8423-76DF49E6C104}" dt="2021-08-28T19:00:57.698" v="8993" actId="164"/>
          <ac:grpSpMkLst>
            <pc:docMk/>
            <pc:sldMk cId="1246737857" sldId="497"/>
            <ac:grpSpMk id="374" creationId="{BA9E2BC3-EDAB-430D-A957-4F3040102D25}"/>
          </ac:grpSpMkLst>
        </pc:grpChg>
        <pc:grpChg chg="add del mod">
          <ac:chgData name="Angelo Ziletti" userId="c78a18fba37b17ea" providerId="LiveId" clId="{B88D7D5F-35EC-4A9D-8423-76DF49E6C104}" dt="2021-08-28T19:02:13.418" v="9044" actId="478"/>
          <ac:grpSpMkLst>
            <pc:docMk/>
            <pc:sldMk cId="1246737857" sldId="497"/>
            <ac:grpSpMk id="375" creationId="{8953BD78-8CD0-4A4D-8AB0-C3F50AD26BB0}"/>
          </ac:grpSpMkLst>
        </pc:grpChg>
        <pc:grpChg chg="del mod">
          <ac:chgData name="Angelo Ziletti" userId="c78a18fba37b17ea" providerId="LiveId" clId="{B88D7D5F-35EC-4A9D-8423-76DF49E6C104}" dt="2021-08-28T18:56:12.936" v="8821" actId="478"/>
          <ac:grpSpMkLst>
            <pc:docMk/>
            <pc:sldMk cId="1246737857" sldId="497"/>
            <ac:grpSpMk id="453" creationId="{9DA8FFC0-61E1-4829-9584-3D8264E09BA0}"/>
          </ac:grpSpMkLst>
        </pc:grpChg>
        <pc:grpChg chg="del mod">
          <ac:chgData name="Angelo Ziletti" userId="c78a18fba37b17ea" providerId="LiveId" clId="{B88D7D5F-35EC-4A9D-8423-76DF49E6C104}" dt="2021-08-28T18:55:05.671" v="8806"/>
          <ac:grpSpMkLst>
            <pc:docMk/>
            <pc:sldMk cId="1246737857" sldId="497"/>
            <ac:grpSpMk id="462" creationId="{54D89C9C-7F6B-4DC6-8434-D20E30C7B883}"/>
          </ac:grpSpMkLst>
        </pc:grpChg>
        <pc:grpChg chg="del mod">
          <ac:chgData name="Angelo Ziletti" userId="c78a18fba37b17ea" providerId="LiveId" clId="{B88D7D5F-35EC-4A9D-8423-76DF49E6C104}" dt="2021-08-28T18:56:12.936" v="8821" actId="478"/>
          <ac:grpSpMkLst>
            <pc:docMk/>
            <pc:sldMk cId="1246737857" sldId="497"/>
            <ac:grpSpMk id="464" creationId="{6F24CCFF-1D9F-40D0-871A-D40A2D96388D}"/>
          </ac:grpSpMkLst>
        </pc:grpChg>
        <pc:grpChg chg="del">
          <ac:chgData name="Angelo Ziletti" userId="c78a18fba37b17ea" providerId="LiveId" clId="{B88D7D5F-35EC-4A9D-8423-76DF49E6C104}" dt="2021-08-28T16:56:38.598" v="6400" actId="478"/>
          <ac:grpSpMkLst>
            <pc:docMk/>
            <pc:sldMk cId="1246737857" sldId="497"/>
            <ac:grpSpMk id="493" creationId="{BEBDF76A-4546-4FEF-BD1B-EA5489D217DC}"/>
          </ac:grpSpMkLst>
        </pc:grpChg>
        <pc:grpChg chg="del mod">
          <ac:chgData name="Angelo Ziletti" userId="c78a18fba37b17ea" providerId="LiveId" clId="{B88D7D5F-35EC-4A9D-8423-76DF49E6C104}" dt="2021-08-28T18:56:09.935" v="8820"/>
          <ac:grpSpMkLst>
            <pc:docMk/>
            <pc:sldMk cId="1246737857" sldId="497"/>
            <ac:grpSpMk id="498" creationId="{A9CE17E0-2041-4CB7-8F92-48453E26950D}"/>
          </ac:grpSpMkLst>
        </pc:grpChg>
        <pc:grpChg chg="del mod">
          <ac:chgData name="Angelo Ziletti" userId="c78a18fba37b17ea" providerId="LiveId" clId="{B88D7D5F-35EC-4A9D-8423-76DF49E6C104}" dt="2021-08-28T18:56:12.936" v="8821" actId="478"/>
          <ac:grpSpMkLst>
            <pc:docMk/>
            <pc:sldMk cId="1246737857" sldId="497"/>
            <ac:grpSpMk id="505" creationId="{80A561BD-DA14-4C60-A03B-07445AE0302D}"/>
          </ac:grpSpMkLst>
        </pc:grpChg>
        <pc:grpChg chg="del mod">
          <ac:chgData name="Angelo Ziletti" userId="c78a18fba37b17ea" providerId="LiveId" clId="{B88D7D5F-35EC-4A9D-8423-76DF49E6C104}" dt="2021-08-28T18:56:12.936" v="8821" actId="478"/>
          <ac:grpSpMkLst>
            <pc:docMk/>
            <pc:sldMk cId="1246737857" sldId="497"/>
            <ac:grpSpMk id="506" creationId="{ED9C8D59-F638-47C2-BC16-F9B7DC0FD225}"/>
          </ac:grpSpMkLst>
        </pc:grpChg>
        <pc:grpChg chg="del">
          <ac:chgData name="Angelo Ziletti" userId="c78a18fba37b17ea" providerId="LiveId" clId="{B88D7D5F-35EC-4A9D-8423-76DF49E6C104}" dt="2021-08-28T16:56:38.598" v="6400" actId="478"/>
          <ac:grpSpMkLst>
            <pc:docMk/>
            <pc:sldMk cId="1246737857" sldId="497"/>
            <ac:grpSpMk id="526" creationId="{09E07700-4A97-4E0A-9B52-7BDCBCB436B1}"/>
          </ac:grpSpMkLst>
        </pc:grpChg>
        <pc:grpChg chg="del mod">
          <ac:chgData name="Angelo Ziletti" userId="c78a18fba37b17ea" providerId="LiveId" clId="{B88D7D5F-35EC-4A9D-8423-76DF49E6C104}" dt="2021-08-28T19:06:42.064" v="9205" actId="478"/>
          <ac:grpSpMkLst>
            <pc:docMk/>
            <pc:sldMk cId="1246737857" sldId="497"/>
            <ac:grpSpMk id="527" creationId="{78607114-A74E-466A-8958-9612D908F21A}"/>
          </ac:grpSpMkLst>
        </pc:grpChg>
        <pc:grpChg chg="del mod">
          <ac:chgData name="Angelo Ziletti" userId="c78a18fba37b17ea" providerId="LiveId" clId="{B88D7D5F-35EC-4A9D-8423-76DF49E6C104}" dt="2021-08-28T19:06:42.064" v="9205" actId="478"/>
          <ac:grpSpMkLst>
            <pc:docMk/>
            <pc:sldMk cId="1246737857" sldId="497"/>
            <ac:grpSpMk id="540" creationId="{0130D518-BE4F-440E-9454-53EE96425ACF}"/>
          </ac:grpSpMkLst>
        </pc:grpChg>
        <pc:grpChg chg="del mod">
          <ac:chgData name="Angelo Ziletti" userId="c78a18fba37b17ea" providerId="LiveId" clId="{B88D7D5F-35EC-4A9D-8423-76DF49E6C104}" dt="2021-08-28T18:58:00.762" v="8862" actId="478"/>
          <ac:grpSpMkLst>
            <pc:docMk/>
            <pc:sldMk cId="1246737857" sldId="497"/>
            <ac:grpSpMk id="546" creationId="{BBB27143-A45A-4F19-8AC2-7177F052B9FA}"/>
          </ac:grpSpMkLst>
        </pc:grpChg>
        <pc:grpChg chg="del mod">
          <ac:chgData name="Angelo Ziletti" userId="c78a18fba37b17ea" providerId="LiveId" clId="{B88D7D5F-35EC-4A9D-8423-76DF49E6C104}" dt="2021-08-28T18:57:59.596" v="8861" actId="478"/>
          <ac:grpSpMkLst>
            <pc:docMk/>
            <pc:sldMk cId="1246737857" sldId="497"/>
            <ac:grpSpMk id="551" creationId="{E97CE6D2-3B0A-4609-945A-88F0164B2685}"/>
          </ac:grpSpMkLst>
        </pc:grpChg>
        <pc:grpChg chg="mod">
          <ac:chgData name="Angelo Ziletti" userId="c78a18fba37b17ea" providerId="LiveId" clId="{B88D7D5F-35EC-4A9D-8423-76DF49E6C104}" dt="2021-08-28T18:58:53.284" v="8923" actId="164"/>
          <ac:grpSpMkLst>
            <pc:docMk/>
            <pc:sldMk cId="1246737857" sldId="497"/>
            <ac:grpSpMk id="570" creationId="{0317FA44-655C-41B2-99D4-58B4F2061DFF}"/>
          </ac:grpSpMkLst>
        </pc:grpChg>
        <pc:grpChg chg="del">
          <ac:chgData name="Angelo Ziletti" userId="c78a18fba37b17ea" providerId="LiveId" clId="{B88D7D5F-35EC-4A9D-8423-76DF49E6C104}" dt="2021-08-28T16:56:38.598" v="6400" actId="478"/>
          <ac:grpSpMkLst>
            <pc:docMk/>
            <pc:sldMk cId="1246737857" sldId="497"/>
            <ac:grpSpMk id="594" creationId="{1C8D13CA-7D35-490C-B5CE-C53AEB087259}"/>
          </ac:grpSpMkLst>
        </pc:grpChg>
        <pc:grpChg chg="del">
          <ac:chgData name="Angelo Ziletti" userId="c78a18fba37b17ea" providerId="LiveId" clId="{B88D7D5F-35EC-4A9D-8423-76DF49E6C104}" dt="2021-08-28T16:56:38.598" v="6400" actId="478"/>
          <ac:grpSpMkLst>
            <pc:docMk/>
            <pc:sldMk cId="1246737857" sldId="497"/>
            <ac:grpSpMk id="613" creationId="{49594D9F-08CC-4C1D-BF90-8D91B43C6616}"/>
          </ac:grpSpMkLst>
        </pc:grpChg>
        <pc:grpChg chg="del">
          <ac:chgData name="Angelo Ziletti" userId="c78a18fba37b17ea" providerId="LiveId" clId="{B88D7D5F-35EC-4A9D-8423-76DF49E6C104}" dt="2021-08-28T16:56:38.598" v="6400" actId="478"/>
          <ac:grpSpMkLst>
            <pc:docMk/>
            <pc:sldMk cId="1246737857" sldId="497"/>
            <ac:grpSpMk id="624" creationId="{DBD6F62D-037E-4E02-8800-4E639A92CFF5}"/>
          </ac:grpSpMkLst>
        </pc:grpChg>
        <pc:grpChg chg="del">
          <ac:chgData name="Angelo Ziletti" userId="c78a18fba37b17ea" providerId="LiveId" clId="{B88D7D5F-35EC-4A9D-8423-76DF49E6C104}" dt="2021-08-28T16:56:38.598" v="6400" actId="478"/>
          <ac:grpSpMkLst>
            <pc:docMk/>
            <pc:sldMk cId="1246737857" sldId="497"/>
            <ac:grpSpMk id="671" creationId="{7D2F9A6D-E981-4A3F-B370-1F1B75451B79}"/>
          </ac:grpSpMkLst>
        </pc:grpChg>
        <pc:grpChg chg="del">
          <ac:chgData name="Angelo Ziletti" userId="c78a18fba37b17ea" providerId="LiveId" clId="{B88D7D5F-35EC-4A9D-8423-76DF49E6C104}" dt="2021-08-28T16:56:38.598" v="6400" actId="478"/>
          <ac:grpSpMkLst>
            <pc:docMk/>
            <pc:sldMk cId="1246737857" sldId="497"/>
            <ac:grpSpMk id="697" creationId="{CD5D96A0-E001-48A2-A44F-3CDB44FFD562}"/>
          </ac:grpSpMkLst>
        </pc:grpChg>
        <pc:grpChg chg="del">
          <ac:chgData name="Angelo Ziletti" userId="c78a18fba37b17ea" providerId="LiveId" clId="{B88D7D5F-35EC-4A9D-8423-76DF49E6C104}" dt="2021-08-28T16:56:38.598" v="6400" actId="478"/>
          <ac:grpSpMkLst>
            <pc:docMk/>
            <pc:sldMk cId="1246737857" sldId="497"/>
            <ac:grpSpMk id="720" creationId="{A55A500C-D6F8-498A-8099-62E44EBCBA4D}"/>
          </ac:grpSpMkLst>
        </pc:grpChg>
        <pc:grpChg chg="del">
          <ac:chgData name="Angelo Ziletti" userId="c78a18fba37b17ea" providerId="LiveId" clId="{B88D7D5F-35EC-4A9D-8423-76DF49E6C104}" dt="2021-08-28T16:56:38.598" v="6400" actId="478"/>
          <ac:grpSpMkLst>
            <pc:docMk/>
            <pc:sldMk cId="1246737857" sldId="497"/>
            <ac:grpSpMk id="761" creationId="{C33F4548-8C02-4247-B97C-869D9EA5C1B6}"/>
          </ac:grpSpMkLst>
        </pc:grpChg>
        <pc:grpChg chg="mod">
          <ac:chgData name="Angelo Ziletti" userId="c78a18fba37b17ea" providerId="LiveId" clId="{B88D7D5F-35EC-4A9D-8423-76DF49E6C104}" dt="2021-08-28T18:59:34.822" v="8950" actId="164"/>
          <ac:grpSpMkLst>
            <pc:docMk/>
            <pc:sldMk cId="1246737857" sldId="497"/>
            <ac:grpSpMk id="765" creationId="{E0490BAF-B358-4967-B999-1CF51BD0073D}"/>
          </ac:grpSpMkLst>
        </pc:grpChg>
        <pc:grpChg chg="mod">
          <ac:chgData name="Angelo Ziletti" userId="c78a18fba37b17ea" providerId="LiveId" clId="{B88D7D5F-35EC-4A9D-8423-76DF49E6C104}" dt="2021-08-28T18:59:34.822" v="8950" actId="164"/>
          <ac:grpSpMkLst>
            <pc:docMk/>
            <pc:sldMk cId="1246737857" sldId="497"/>
            <ac:grpSpMk id="766" creationId="{41969DD8-9B35-4D67-BD82-3E67DC7D2AE6}"/>
          </ac:grpSpMkLst>
        </pc:grpChg>
        <pc:grpChg chg="add mod">
          <ac:chgData name="Angelo Ziletti" userId="c78a18fba37b17ea" providerId="LiveId" clId="{B88D7D5F-35EC-4A9D-8423-76DF49E6C104}" dt="2021-08-28T19:07:44.191" v="9234" actId="1076"/>
          <ac:grpSpMkLst>
            <pc:docMk/>
            <pc:sldMk cId="1246737857" sldId="497"/>
            <ac:grpSpMk id="767" creationId="{818E491A-D75F-4EDB-9086-2E0C3ABF990C}"/>
          </ac:grpSpMkLst>
        </pc:grpChg>
        <pc:grpChg chg="add mod">
          <ac:chgData name="Angelo Ziletti" userId="c78a18fba37b17ea" providerId="LiveId" clId="{B88D7D5F-35EC-4A9D-8423-76DF49E6C104}" dt="2021-08-28T19:07:50.118" v="9235" actId="1076"/>
          <ac:grpSpMkLst>
            <pc:docMk/>
            <pc:sldMk cId="1246737857" sldId="497"/>
            <ac:grpSpMk id="768" creationId="{287B5D60-791C-40D6-BFF7-91806FB4C38A}"/>
          </ac:grpSpMkLst>
        </pc:grpChg>
        <pc:grpChg chg="mod">
          <ac:chgData name="Angelo Ziletti" userId="c78a18fba37b17ea" providerId="LiveId" clId="{B88D7D5F-35EC-4A9D-8423-76DF49E6C104}" dt="2021-08-28T19:01:06.690" v="8997"/>
          <ac:grpSpMkLst>
            <pc:docMk/>
            <pc:sldMk cId="1246737857" sldId="497"/>
            <ac:grpSpMk id="769" creationId="{0C37691B-DAD9-4100-8281-4168B8E1C908}"/>
          </ac:grpSpMkLst>
        </pc:grpChg>
        <pc:grpChg chg="mod">
          <ac:chgData name="Angelo Ziletti" userId="c78a18fba37b17ea" providerId="LiveId" clId="{B88D7D5F-35EC-4A9D-8423-76DF49E6C104}" dt="2021-08-28T19:01:06.690" v="8997"/>
          <ac:grpSpMkLst>
            <pc:docMk/>
            <pc:sldMk cId="1246737857" sldId="497"/>
            <ac:grpSpMk id="770" creationId="{AAF6C3A1-2146-4519-8327-B4E24E4F17AA}"/>
          </ac:grpSpMkLst>
        </pc:grpChg>
        <pc:grpChg chg="mod">
          <ac:chgData name="Angelo Ziletti" userId="c78a18fba37b17ea" providerId="LiveId" clId="{B88D7D5F-35EC-4A9D-8423-76DF49E6C104}" dt="2021-08-28T19:01:06.690" v="8997"/>
          <ac:grpSpMkLst>
            <pc:docMk/>
            <pc:sldMk cId="1246737857" sldId="497"/>
            <ac:grpSpMk id="771" creationId="{D87F5F9D-68FA-4615-A71F-2CBDEAA31A17}"/>
          </ac:grpSpMkLst>
        </pc:grpChg>
        <pc:grpChg chg="add del mod">
          <ac:chgData name="Angelo Ziletti" userId="c78a18fba37b17ea" providerId="LiveId" clId="{B88D7D5F-35EC-4A9D-8423-76DF49E6C104}" dt="2021-08-28T19:02:10.904" v="9043" actId="478"/>
          <ac:grpSpMkLst>
            <pc:docMk/>
            <pc:sldMk cId="1246737857" sldId="497"/>
            <ac:grpSpMk id="780" creationId="{406AC65A-CB55-4952-B74A-53123E2C0092}"/>
          </ac:grpSpMkLst>
        </pc:grpChg>
        <pc:grpChg chg="mod">
          <ac:chgData name="Angelo Ziletti" userId="c78a18fba37b17ea" providerId="LiveId" clId="{B88D7D5F-35EC-4A9D-8423-76DF49E6C104}" dt="2021-08-28T19:01:11.207" v="8999"/>
          <ac:grpSpMkLst>
            <pc:docMk/>
            <pc:sldMk cId="1246737857" sldId="497"/>
            <ac:grpSpMk id="781" creationId="{8CDF1AD2-DA91-4E76-9D9B-DC403EFD4A8F}"/>
          </ac:grpSpMkLst>
        </pc:grpChg>
        <pc:grpChg chg="mod">
          <ac:chgData name="Angelo Ziletti" userId="c78a18fba37b17ea" providerId="LiveId" clId="{B88D7D5F-35EC-4A9D-8423-76DF49E6C104}" dt="2021-08-28T19:01:11.207" v="8999"/>
          <ac:grpSpMkLst>
            <pc:docMk/>
            <pc:sldMk cId="1246737857" sldId="497"/>
            <ac:grpSpMk id="782" creationId="{5E055769-B882-466E-9F5A-6E0A1498849D}"/>
          </ac:grpSpMkLst>
        </pc:grpChg>
        <pc:grpChg chg="mod">
          <ac:chgData name="Angelo Ziletti" userId="c78a18fba37b17ea" providerId="LiveId" clId="{B88D7D5F-35EC-4A9D-8423-76DF49E6C104}" dt="2021-08-28T19:01:11.207" v="8999"/>
          <ac:grpSpMkLst>
            <pc:docMk/>
            <pc:sldMk cId="1246737857" sldId="497"/>
            <ac:grpSpMk id="783" creationId="{4BE487CD-8D98-41EC-85B5-5217DAAA0A84}"/>
          </ac:grpSpMkLst>
        </pc:grpChg>
        <pc:grpChg chg="del mod">
          <ac:chgData name="Angelo Ziletti" userId="c78a18fba37b17ea" providerId="LiveId" clId="{B88D7D5F-35EC-4A9D-8423-76DF49E6C104}" dt="2021-08-28T19:01:58.828" v="9039" actId="478"/>
          <ac:grpSpMkLst>
            <pc:docMk/>
            <pc:sldMk cId="1246737857" sldId="497"/>
            <ac:grpSpMk id="815" creationId="{ED0FE8CD-0728-4EFB-9F7E-13E46015BAB4}"/>
          </ac:grpSpMkLst>
        </pc:grpChg>
        <pc:grpChg chg="add mod">
          <ac:chgData name="Angelo Ziletti" userId="c78a18fba37b17ea" providerId="LiveId" clId="{B88D7D5F-35EC-4A9D-8423-76DF49E6C104}" dt="2021-08-28T19:07:50.118" v="9235" actId="1076"/>
          <ac:grpSpMkLst>
            <pc:docMk/>
            <pc:sldMk cId="1246737857" sldId="497"/>
            <ac:grpSpMk id="816" creationId="{D1ABEEFA-CA49-461D-B3C4-783E6ADA9347}"/>
          </ac:grpSpMkLst>
        </pc:grpChg>
        <pc:grpChg chg="mod">
          <ac:chgData name="Angelo Ziletti" userId="c78a18fba37b17ea" providerId="LiveId" clId="{B88D7D5F-35EC-4A9D-8423-76DF49E6C104}" dt="2021-08-28T19:02:18.199" v="9046"/>
          <ac:grpSpMkLst>
            <pc:docMk/>
            <pc:sldMk cId="1246737857" sldId="497"/>
            <ac:grpSpMk id="817" creationId="{7FE02B67-D17D-40BE-80FA-F71A027B27EE}"/>
          </ac:grpSpMkLst>
        </pc:grpChg>
        <pc:grpChg chg="mod">
          <ac:chgData name="Angelo Ziletti" userId="c78a18fba37b17ea" providerId="LiveId" clId="{B88D7D5F-35EC-4A9D-8423-76DF49E6C104}" dt="2021-08-28T19:02:18.199" v="9046"/>
          <ac:grpSpMkLst>
            <pc:docMk/>
            <pc:sldMk cId="1246737857" sldId="497"/>
            <ac:grpSpMk id="818" creationId="{5969FC22-1B9A-451D-A562-BF154A5DF990}"/>
          </ac:grpSpMkLst>
        </pc:grpChg>
        <pc:grpChg chg="mod">
          <ac:chgData name="Angelo Ziletti" userId="c78a18fba37b17ea" providerId="LiveId" clId="{B88D7D5F-35EC-4A9D-8423-76DF49E6C104}" dt="2021-08-28T19:02:18.199" v="9046"/>
          <ac:grpSpMkLst>
            <pc:docMk/>
            <pc:sldMk cId="1246737857" sldId="497"/>
            <ac:grpSpMk id="819" creationId="{73373603-1D85-47FF-AA9B-3C099F53E4B3}"/>
          </ac:grpSpMkLst>
        </pc:grpChg>
        <pc:grpChg chg="add mod">
          <ac:chgData name="Angelo Ziletti" userId="c78a18fba37b17ea" providerId="LiveId" clId="{B88D7D5F-35EC-4A9D-8423-76DF49E6C104}" dt="2021-08-28T19:07:50.118" v="9235" actId="1076"/>
          <ac:grpSpMkLst>
            <pc:docMk/>
            <pc:sldMk cId="1246737857" sldId="497"/>
            <ac:grpSpMk id="828" creationId="{44926020-C326-4DF0-AF91-BBCBB058A181}"/>
          </ac:grpSpMkLst>
        </pc:grpChg>
        <pc:grpChg chg="mod">
          <ac:chgData name="Angelo Ziletti" userId="c78a18fba37b17ea" providerId="LiveId" clId="{B88D7D5F-35EC-4A9D-8423-76DF49E6C104}" dt="2021-08-28T19:02:18.800" v="9047"/>
          <ac:grpSpMkLst>
            <pc:docMk/>
            <pc:sldMk cId="1246737857" sldId="497"/>
            <ac:grpSpMk id="829" creationId="{49EE57B2-8017-4F92-89E6-5F4E45814A3B}"/>
          </ac:grpSpMkLst>
        </pc:grpChg>
        <pc:grpChg chg="mod">
          <ac:chgData name="Angelo Ziletti" userId="c78a18fba37b17ea" providerId="LiveId" clId="{B88D7D5F-35EC-4A9D-8423-76DF49E6C104}" dt="2021-08-28T19:02:18.800" v="9047"/>
          <ac:grpSpMkLst>
            <pc:docMk/>
            <pc:sldMk cId="1246737857" sldId="497"/>
            <ac:grpSpMk id="830" creationId="{E1AB0534-8ED9-4BB7-A97D-1FC72E55AACD}"/>
          </ac:grpSpMkLst>
        </pc:grpChg>
        <pc:grpChg chg="mod">
          <ac:chgData name="Angelo Ziletti" userId="c78a18fba37b17ea" providerId="LiveId" clId="{B88D7D5F-35EC-4A9D-8423-76DF49E6C104}" dt="2021-08-28T19:02:18.800" v="9047"/>
          <ac:grpSpMkLst>
            <pc:docMk/>
            <pc:sldMk cId="1246737857" sldId="497"/>
            <ac:grpSpMk id="831" creationId="{6F9C931A-7DE2-4FFA-81DA-F0B8F2F29FC6}"/>
          </ac:grpSpMkLst>
        </pc:grpChg>
        <pc:grpChg chg="add del mod">
          <ac:chgData name="Angelo Ziletti" userId="c78a18fba37b17ea" providerId="LiveId" clId="{B88D7D5F-35EC-4A9D-8423-76DF49E6C104}" dt="2021-08-28T19:05:07.847" v="9163" actId="165"/>
          <ac:grpSpMkLst>
            <pc:docMk/>
            <pc:sldMk cId="1246737857" sldId="497"/>
            <ac:grpSpMk id="1149" creationId="{061D2AE2-9DDF-49FA-BA0B-1BF757DEE746}"/>
          </ac:grpSpMkLst>
        </pc:grpChg>
        <pc:grpChg chg="del mod">
          <ac:chgData name="Angelo Ziletti" userId="c78a18fba37b17ea" providerId="LiveId" clId="{B88D7D5F-35EC-4A9D-8423-76DF49E6C104}" dt="2021-08-28T19:06:22.363" v="9202" actId="478"/>
          <ac:grpSpMkLst>
            <pc:docMk/>
            <pc:sldMk cId="1246737857" sldId="497"/>
            <ac:grpSpMk id="1164" creationId="{7343B02B-0A62-497F-B83D-139251BD7BA2}"/>
          </ac:grpSpMkLst>
        </pc:grpChg>
        <pc:grpChg chg="mod">
          <ac:chgData name="Angelo Ziletti" userId="c78a18fba37b17ea" providerId="LiveId" clId="{B88D7D5F-35EC-4A9D-8423-76DF49E6C104}" dt="2021-08-28T19:07:10.311" v="9213" actId="164"/>
          <ac:grpSpMkLst>
            <pc:docMk/>
            <pc:sldMk cId="1246737857" sldId="497"/>
            <ac:grpSpMk id="1179" creationId="{D02C4B7E-9D62-4107-B20A-89F7B0D6C428}"/>
          </ac:grpSpMkLst>
        </pc:grpChg>
        <pc:grpChg chg="mod">
          <ac:chgData name="Angelo Ziletti" userId="c78a18fba37b17ea" providerId="LiveId" clId="{B88D7D5F-35EC-4A9D-8423-76DF49E6C104}" dt="2021-08-28T19:07:10.311" v="9213" actId="164"/>
          <ac:grpSpMkLst>
            <pc:docMk/>
            <pc:sldMk cId="1246737857" sldId="497"/>
            <ac:grpSpMk id="1180" creationId="{7B36205A-602E-40F1-9A74-1F5E8521381C}"/>
          </ac:grpSpMkLst>
        </pc:grpChg>
        <pc:grpChg chg="add mod">
          <ac:chgData name="Angelo Ziletti" userId="c78a18fba37b17ea" providerId="LiveId" clId="{B88D7D5F-35EC-4A9D-8423-76DF49E6C104}" dt="2021-08-28T19:07:50.118" v="9235" actId="1076"/>
          <ac:grpSpMkLst>
            <pc:docMk/>
            <pc:sldMk cId="1246737857" sldId="497"/>
            <ac:grpSpMk id="1184" creationId="{7552BDEF-9D6C-49EF-8B21-A760DE4E62C2}"/>
          </ac:grpSpMkLst>
        </pc:grpChg>
        <pc:grpChg chg="mod">
          <ac:chgData name="Angelo Ziletti" userId="c78a18fba37b17ea" providerId="LiveId" clId="{B88D7D5F-35EC-4A9D-8423-76DF49E6C104}" dt="2021-08-28T19:07:30.332" v="9231" actId="164"/>
          <ac:grpSpMkLst>
            <pc:docMk/>
            <pc:sldMk cId="1246737857" sldId="497"/>
            <ac:grpSpMk id="1191" creationId="{4CC2F0BA-5ED8-4D7C-8824-425FD8FF3646}"/>
          </ac:grpSpMkLst>
        </pc:grpChg>
        <pc:grpChg chg="mod">
          <ac:chgData name="Angelo Ziletti" userId="c78a18fba37b17ea" providerId="LiveId" clId="{B88D7D5F-35EC-4A9D-8423-76DF49E6C104}" dt="2021-08-28T19:07:30.332" v="9231" actId="164"/>
          <ac:grpSpMkLst>
            <pc:docMk/>
            <pc:sldMk cId="1246737857" sldId="497"/>
            <ac:grpSpMk id="1201" creationId="{2C8A6DC3-E35F-4DCF-BAB4-B3FC047CC918}"/>
          </ac:grpSpMkLst>
        </pc:grpChg>
        <pc:grpChg chg="add mod">
          <ac:chgData name="Angelo Ziletti" userId="c78a18fba37b17ea" providerId="LiveId" clId="{B88D7D5F-35EC-4A9D-8423-76DF49E6C104}" dt="2021-08-28T19:07:50.118" v="9235" actId="1076"/>
          <ac:grpSpMkLst>
            <pc:docMk/>
            <pc:sldMk cId="1246737857" sldId="497"/>
            <ac:grpSpMk id="1202" creationId="{4995286E-8177-4E33-B9D9-8592A027D74E}"/>
          </ac:grpSpMkLst>
        </pc:grpChg>
        <pc:grpChg chg="mod">
          <ac:chgData name="Angelo Ziletti" userId="c78a18fba37b17ea" providerId="LiveId" clId="{B88D7D5F-35EC-4A9D-8423-76DF49E6C104}" dt="2021-08-28T19:08:08.796" v="9238"/>
          <ac:grpSpMkLst>
            <pc:docMk/>
            <pc:sldMk cId="1246737857" sldId="497"/>
            <ac:grpSpMk id="1205" creationId="{C31379D2-D412-42AF-A7D6-AB491B34C0AD}"/>
          </ac:grpSpMkLst>
        </pc:grpChg>
        <pc:grpChg chg="del mod">
          <ac:chgData name="Angelo Ziletti" userId="c78a18fba37b17ea" providerId="LiveId" clId="{B88D7D5F-35EC-4A9D-8423-76DF49E6C104}" dt="2021-08-28T19:08:40.928" v="9266"/>
          <ac:grpSpMkLst>
            <pc:docMk/>
            <pc:sldMk cId="1246737857" sldId="497"/>
            <ac:grpSpMk id="1208" creationId="{B7753D4F-8121-4B62-B49E-F148312A39D0}"/>
          </ac:grpSpMkLst>
        </pc:grpChg>
        <pc:grpChg chg="del mod">
          <ac:chgData name="Angelo Ziletti" userId="c78a18fba37b17ea" providerId="LiveId" clId="{B88D7D5F-35EC-4A9D-8423-76DF49E6C104}" dt="2021-08-28T19:09:03.810" v="9295" actId="478"/>
          <ac:grpSpMkLst>
            <pc:docMk/>
            <pc:sldMk cId="1246737857" sldId="497"/>
            <ac:grpSpMk id="1232" creationId="{B755542C-70F1-44CB-AAB5-6AAF88CA54E4}"/>
          </ac:grpSpMkLst>
        </pc:grpChg>
        <pc:grpChg chg="del mod">
          <ac:chgData name="Angelo Ziletti" userId="c78a18fba37b17ea" providerId="LiveId" clId="{B88D7D5F-35EC-4A9D-8423-76DF49E6C104}" dt="2021-08-28T19:09:03.810" v="9295" actId="478"/>
          <ac:grpSpMkLst>
            <pc:docMk/>
            <pc:sldMk cId="1246737857" sldId="497"/>
            <ac:grpSpMk id="1233" creationId="{21AAB4F4-6E35-4E58-B5D7-50D7927B17A1}"/>
          </ac:grpSpMkLst>
        </pc:grpChg>
        <pc:grpChg chg="del mod">
          <ac:chgData name="Angelo Ziletti" userId="c78a18fba37b17ea" providerId="LiveId" clId="{B88D7D5F-35EC-4A9D-8423-76DF49E6C104}" dt="2021-08-28T19:09:01.638" v="9294" actId="478"/>
          <ac:grpSpMkLst>
            <pc:docMk/>
            <pc:sldMk cId="1246737857" sldId="497"/>
            <ac:grpSpMk id="1234" creationId="{901EB947-C4AE-49B5-A450-D57BB002E60C}"/>
          </ac:grpSpMkLst>
        </pc:grpChg>
        <pc:grpChg chg="del mod">
          <ac:chgData name="Angelo Ziletti" userId="c78a18fba37b17ea" providerId="LiveId" clId="{B88D7D5F-35EC-4A9D-8423-76DF49E6C104}" dt="2021-08-28T19:08:51.991" v="9292"/>
          <ac:grpSpMkLst>
            <pc:docMk/>
            <pc:sldMk cId="1246737857" sldId="497"/>
            <ac:grpSpMk id="1260" creationId="{3F0F44B4-0B6F-4911-A1ED-0E871E7CCB19}"/>
          </ac:grpSpMkLst>
        </pc:grpChg>
        <pc:grpChg chg="del mod">
          <ac:chgData name="Angelo Ziletti" userId="c78a18fba37b17ea" providerId="LiveId" clId="{B88D7D5F-35EC-4A9D-8423-76DF49E6C104}" dt="2021-08-28T19:09:03.810" v="9295" actId="478"/>
          <ac:grpSpMkLst>
            <pc:docMk/>
            <pc:sldMk cId="1246737857" sldId="497"/>
            <ac:grpSpMk id="1261" creationId="{0E554EC5-A701-4425-8F16-BBB631FF36D3}"/>
          </ac:grpSpMkLst>
        </pc:grpChg>
        <pc:grpChg chg="del mod">
          <ac:chgData name="Angelo Ziletti" userId="c78a18fba37b17ea" providerId="LiveId" clId="{B88D7D5F-35EC-4A9D-8423-76DF49E6C104}" dt="2021-08-28T19:09:03.810" v="9295" actId="478"/>
          <ac:grpSpMkLst>
            <pc:docMk/>
            <pc:sldMk cId="1246737857" sldId="497"/>
            <ac:grpSpMk id="1262" creationId="{6273283A-F8FA-4181-88B0-75DCA70A72DE}"/>
          </ac:grpSpMkLst>
        </pc:grpChg>
        <pc:grpChg chg="del mod">
          <ac:chgData name="Angelo Ziletti" userId="c78a18fba37b17ea" providerId="LiveId" clId="{B88D7D5F-35EC-4A9D-8423-76DF49E6C104}" dt="2021-08-28T19:09:03.810" v="9295" actId="478"/>
          <ac:grpSpMkLst>
            <pc:docMk/>
            <pc:sldMk cId="1246737857" sldId="497"/>
            <ac:grpSpMk id="1263" creationId="{ACAA2483-8A57-4D34-8B86-0EC0E1D462C2}"/>
          </ac:grpSpMkLst>
        </pc:grpChg>
        <pc:grpChg chg="del mod">
          <ac:chgData name="Angelo Ziletti" userId="c78a18fba37b17ea" providerId="LiveId" clId="{B88D7D5F-35EC-4A9D-8423-76DF49E6C104}" dt="2021-08-28T19:09:15.746" v="9305"/>
          <ac:grpSpMkLst>
            <pc:docMk/>
            <pc:sldMk cId="1246737857" sldId="497"/>
            <ac:grpSpMk id="1266" creationId="{55EE39AA-B579-4695-8858-FAF339D99899}"/>
          </ac:grpSpMkLst>
        </pc:grpChg>
        <pc:grpChg chg="del mod">
          <ac:chgData name="Angelo Ziletti" userId="c78a18fba37b17ea" providerId="LiveId" clId="{B88D7D5F-35EC-4A9D-8423-76DF49E6C104}" dt="2021-08-28T19:09:29.069" v="9334"/>
          <ac:grpSpMkLst>
            <pc:docMk/>
            <pc:sldMk cId="1246737857" sldId="497"/>
            <ac:grpSpMk id="1273" creationId="{F1CC085C-558C-4CD4-9E6D-9B1870DFA7C7}"/>
          </ac:grpSpMkLst>
        </pc:grpChg>
        <pc:grpChg chg="del mod">
          <ac:chgData name="Angelo Ziletti" userId="c78a18fba37b17ea" providerId="LiveId" clId="{B88D7D5F-35EC-4A9D-8423-76DF49E6C104}" dt="2021-08-28T19:09:29.069" v="9334"/>
          <ac:grpSpMkLst>
            <pc:docMk/>
            <pc:sldMk cId="1246737857" sldId="497"/>
            <ac:grpSpMk id="1282" creationId="{DA685EB8-9523-429F-9CE0-3FF78A75A926}"/>
          </ac:grpSpMkLst>
        </pc:grpChg>
        <pc:grpChg chg="mod">
          <ac:chgData name="Angelo Ziletti" userId="c78a18fba37b17ea" providerId="LiveId" clId="{B88D7D5F-35EC-4A9D-8423-76DF49E6C104}" dt="2021-08-28T19:12:28.223" v="9521"/>
          <ac:grpSpMkLst>
            <pc:docMk/>
            <pc:sldMk cId="1246737857" sldId="497"/>
            <ac:grpSpMk id="1291" creationId="{20B1E7C0-822E-4565-B34C-BACEF973F712}"/>
          </ac:grpSpMkLst>
        </pc:grpChg>
        <pc:grpChg chg="mod">
          <ac:chgData name="Angelo Ziletti" userId="c78a18fba37b17ea" providerId="LiveId" clId="{B88D7D5F-35EC-4A9D-8423-76DF49E6C104}" dt="2021-08-28T19:12:28.223" v="9521"/>
          <ac:grpSpMkLst>
            <pc:docMk/>
            <pc:sldMk cId="1246737857" sldId="497"/>
            <ac:grpSpMk id="1299" creationId="{66103300-9827-44FD-98EA-5B4B4226F4A3}"/>
          </ac:grpSpMkLst>
        </pc:grpChg>
        <pc:grpChg chg="mod">
          <ac:chgData name="Angelo Ziletti" userId="c78a18fba37b17ea" providerId="LiveId" clId="{B88D7D5F-35EC-4A9D-8423-76DF49E6C104}" dt="2021-08-28T19:12:28.223" v="9521"/>
          <ac:grpSpMkLst>
            <pc:docMk/>
            <pc:sldMk cId="1246737857" sldId="497"/>
            <ac:grpSpMk id="1302" creationId="{6653703B-05CA-4DEE-BFFC-D397E61345AE}"/>
          </ac:grpSpMkLst>
        </pc:grpChg>
        <pc:grpChg chg="mod">
          <ac:chgData name="Angelo Ziletti" userId="c78a18fba37b17ea" providerId="LiveId" clId="{B88D7D5F-35EC-4A9D-8423-76DF49E6C104}" dt="2021-08-28T19:12:28.223" v="9521"/>
          <ac:grpSpMkLst>
            <pc:docMk/>
            <pc:sldMk cId="1246737857" sldId="497"/>
            <ac:grpSpMk id="1310" creationId="{50EE5447-1938-4EE8-BD1B-CAAA1A619B05}"/>
          </ac:grpSpMkLst>
        </pc:grpChg>
        <pc:grpChg chg="mod">
          <ac:chgData name="Angelo Ziletti" userId="c78a18fba37b17ea" providerId="LiveId" clId="{B88D7D5F-35EC-4A9D-8423-76DF49E6C104}" dt="2021-08-28T19:12:28.223" v="9521"/>
          <ac:grpSpMkLst>
            <pc:docMk/>
            <pc:sldMk cId="1246737857" sldId="497"/>
            <ac:grpSpMk id="1324" creationId="{E5282D92-8DCF-4729-81F0-A6C7286D5A56}"/>
          </ac:grpSpMkLst>
        </pc:grpChg>
        <pc:grpChg chg="mod">
          <ac:chgData name="Angelo Ziletti" userId="c78a18fba37b17ea" providerId="LiveId" clId="{B88D7D5F-35EC-4A9D-8423-76DF49E6C104}" dt="2021-08-28T19:12:28.223" v="9521"/>
          <ac:grpSpMkLst>
            <pc:docMk/>
            <pc:sldMk cId="1246737857" sldId="497"/>
            <ac:grpSpMk id="1325" creationId="{5BDAD23A-923A-4DFB-9480-C24EF609A9A1}"/>
          </ac:grpSpMkLst>
        </pc:grpChg>
        <pc:grpChg chg="add del mod">
          <ac:chgData name="Angelo Ziletti" userId="c78a18fba37b17ea" providerId="LiveId" clId="{B88D7D5F-35EC-4A9D-8423-76DF49E6C104}" dt="2021-08-28T20:16:21.339" v="11894" actId="14100"/>
          <ac:grpSpMkLst>
            <pc:docMk/>
            <pc:sldMk cId="1246737857" sldId="497"/>
            <ac:grpSpMk id="1326" creationId="{0EA00B96-CCB7-49D8-A91B-D3886B37766C}"/>
          </ac:grpSpMkLst>
        </pc:grpChg>
        <pc:grpChg chg="del mod">
          <ac:chgData name="Angelo Ziletti" userId="c78a18fba37b17ea" providerId="LiveId" clId="{B88D7D5F-35EC-4A9D-8423-76DF49E6C104}" dt="2021-08-28T19:10:36.699" v="9386" actId="478"/>
          <ac:grpSpMkLst>
            <pc:docMk/>
            <pc:sldMk cId="1246737857" sldId="497"/>
            <ac:grpSpMk id="1349" creationId="{329745A8-7C5E-4C06-BF01-BBA345BBCEF4}"/>
          </ac:grpSpMkLst>
        </pc:grpChg>
        <pc:grpChg chg="mod">
          <ac:chgData name="Angelo Ziletti" userId="c78a18fba37b17ea" providerId="LiveId" clId="{B88D7D5F-35EC-4A9D-8423-76DF49E6C104}" dt="2021-08-28T19:10:59.855" v="9424" actId="164"/>
          <ac:grpSpMkLst>
            <pc:docMk/>
            <pc:sldMk cId="1246737857" sldId="497"/>
            <ac:grpSpMk id="1350" creationId="{2BD118F8-70C1-4533-8F70-2717763F66E2}"/>
          </ac:grpSpMkLst>
        </pc:grpChg>
        <pc:grpChg chg="mod">
          <ac:chgData name="Angelo Ziletti" userId="c78a18fba37b17ea" providerId="LiveId" clId="{B88D7D5F-35EC-4A9D-8423-76DF49E6C104}" dt="2021-08-28T19:10:59.855" v="9424" actId="164"/>
          <ac:grpSpMkLst>
            <pc:docMk/>
            <pc:sldMk cId="1246737857" sldId="497"/>
            <ac:grpSpMk id="1351" creationId="{BEA73EAF-137F-4079-B6F4-6EBE4E2A2A59}"/>
          </ac:grpSpMkLst>
        </pc:grpChg>
        <pc:grpChg chg="mod">
          <ac:chgData name="Angelo Ziletti" userId="c78a18fba37b17ea" providerId="LiveId" clId="{B88D7D5F-35EC-4A9D-8423-76DF49E6C104}" dt="2021-08-28T19:10:59.855" v="9424" actId="164"/>
          <ac:grpSpMkLst>
            <pc:docMk/>
            <pc:sldMk cId="1246737857" sldId="497"/>
            <ac:grpSpMk id="1352" creationId="{9876CAEA-578E-4354-9204-83F8E3694C23}"/>
          </ac:grpSpMkLst>
        </pc:grpChg>
        <pc:grpChg chg="mod">
          <ac:chgData name="Angelo Ziletti" userId="c78a18fba37b17ea" providerId="LiveId" clId="{B88D7D5F-35EC-4A9D-8423-76DF49E6C104}" dt="2021-08-28T19:10:59.855" v="9424" actId="164"/>
          <ac:grpSpMkLst>
            <pc:docMk/>
            <pc:sldMk cId="1246737857" sldId="497"/>
            <ac:grpSpMk id="1364" creationId="{933139BE-DC72-425D-9CB6-A52D5629068D}"/>
          </ac:grpSpMkLst>
        </pc:grpChg>
        <pc:grpChg chg="del mod">
          <ac:chgData name="Angelo Ziletti" userId="c78a18fba37b17ea" providerId="LiveId" clId="{B88D7D5F-35EC-4A9D-8423-76DF49E6C104}" dt="2021-08-28T19:10:57.299" v="9423"/>
          <ac:grpSpMkLst>
            <pc:docMk/>
            <pc:sldMk cId="1246737857" sldId="497"/>
            <ac:grpSpMk id="1365" creationId="{186C41BB-7F1D-47DC-AE1B-879628BB17F7}"/>
          </ac:grpSpMkLst>
        </pc:grpChg>
        <pc:grpChg chg="mod">
          <ac:chgData name="Angelo Ziletti" userId="c78a18fba37b17ea" providerId="LiveId" clId="{B88D7D5F-35EC-4A9D-8423-76DF49E6C104}" dt="2021-08-28T19:10:59.855" v="9424" actId="164"/>
          <ac:grpSpMkLst>
            <pc:docMk/>
            <pc:sldMk cId="1246737857" sldId="497"/>
            <ac:grpSpMk id="1370" creationId="{87D0B55B-903D-4684-B4BD-D7BFB466EB88}"/>
          </ac:grpSpMkLst>
        </pc:grpChg>
        <pc:grpChg chg="mod">
          <ac:chgData name="Angelo Ziletti" userId="c78a18fba37b17ea" providerId="LiveId" clId="{B88D7D5F-35EC-4A9D-8423-76DF49E6C104}" dt="2021-08-28T19:10:59.855" v="9424" actId="164"/>
          <ac:grpSpMkLst>
            <pc:docMk/>
            <pc:sldMk cId="1246737857" sldId="497"/>
            <ac:grpSpMk id="1390" creationId="{9E2B0AC8-C56E-4AA8-9261-C91BC184007F}"/>
          </ac:grpSpMkLst>
        </pc:grpChg>
        <pc:grpChg chg="mod">
          <ac:chgData name="Angelo Ziletti" userId="c78a18fba37b17ea" providerId="LiveId" clId="{B88D7D5F-35EC-4A9D-8423-76DF49E6C104}" dt="2021-08-28T19:10:59.855" v="9424" actId="164"/>
          <ac:grpSpMkLst>
            <pc:docMk/>
            <pc:sldMk cId="1246737857" sldId="497"/>
            <ac:grpSpMk id="1391" creationId="{07938D9C-87DE-4E0E-9816-7E44E8035087}"/>
          </ac:grpSpMkLst>
        </pc:grpChg>
        <pc:grpChg chg="add del mod">
          <ac:chgData name="Angelo Ziletti" userId="c78a18fba37b17ea" providerId="LiveId" clId="{B88D7D5F-35EC-4A9D-8423-76DF49E6C104}" dt="2021-08-28T19:11:09.742" v="9426" actId="478"/>
          <ac:grpSpMkLst>
            <pc:docMk/>
            <pc:sldMk cId="1246737857" sldId="497"/>
            <ac:grpSpMk id="1392" creationId="{B8AD5447-A2ED-49CA-AB35-05580DB42D1F}"/>
          </ac:grpSpMkLst>
        </pc:grpChg>
        <pc:grpChg chg="mod">
          <ac:chgData name="Angelo Ziletti" userId="c78a18fba37b17ea" providerId="LiveId" clId="{B88D7D5F-35EC-4A9D-8423-76DF49E6C104}" dt="2021-08-28T19:11:42.975" v="9465" actId="164"/>
          <ac:grpSpMkLst>
            <pc:docMk/>
            <pc:sldMk cId="1246737857" sldId="497"/>
            <ac:grpSpMk id="1430" creationId="{037E9555-AE6B-4519-AFED-00DB22458941}"/>
          </ac:grpSpMkLst>
        </pc:grpChg>
        <pc:grpChg chg="mod">
          <ac:chgData name="Angelo Ziletti" userId="c78a18fba37b17ea" providerId="LiveId" clId="{B88D7D5F-35EC-4A9D-8423-76DF49E6C104}" dt="2021-08-28T19:11:42.975" v="9465" actId="164"/>
          <ac:grpSpMkLst>
            <pc:docMk/>
            <pc:sldMk cId="1246737857" sldId="497"/>
            <ac:grpSpMk id="1431" creationId="{1D78C1EC-A375-40ED-A70C-5D57A355E33F}"/>
          </ac:grpSpMkLst>
        </pc:grpChg>
        <pc:grpChg chg="mod">
          <ac:chgData name="Angelo Ziletti" userId="c78a18fba37b17ea" providerId="LiveId" clId="{B88D7D5F-35EC-4A9D-8423-76DF49E6C104}" dt="2021-08-28T19:11:42.975" v="9465" actId="164"/>
          <ac:grpSpMkLst>
            <pc:docMk/>
            <pc:sldMk cId="1246737857" sldId="497"/>
            <ac:grpSpMk id="1432" creationId="{2406E936-BD04-416A-B030-2FB3C70144B2}"/>
          </ac:grpSpMkLst>
        </pc:grpChg>
        <pc:grpChg chg="mod">
          <ac:chgData name="Angelo Ziletti" userId="c78a18fba37b17ea" providerId="LiveId" clId="{B88D7D5F-35EC-4A9D-8423-76DF49E6C104}" dt="2021-08-28T19:11:42.975" v="9465" actId="164"/>
          <ac:grpSpMkLst>
            <pc:docMk/>
            <pc:sldMk cId="1246737857" sldId="497"/>
            <ac:grpSpMk id="1433" creationId="{5295B85C-7C26-4BC9-AA8B-225D1EDC86D6}"/>
          </ac:grpSpMkLst>
        </pc:grpChg>
        <pc:grpChg chg="mod">
          <ac:chgData name="Angelo Ziletti" userId="c78a18fba37b17ea" providerId="LiveId" clId="{B88D7D5F-35EC-4A9D-8423-76DF49E6C104}" dt="2021-08-28T19:11:42.975" v="9465" actId="164"/>
          <ac:grpSpMkLst>
            <pc:docMk/>
            <pc:sldMk cId="1246737857" sldId="497"/>
            <ac:grpSpMk id="1434" creationId="{F313B273-16AB-4EE4-AEE2-63B5E9088A81}"/>
          </ac:grpSpMkLst>
        </pc:grpChg>
        <pc:grpChg chg="mod">
          <ac:chgData name="Angelo Ziletti" userId="c78a18fba37b17ea" providerId="LiveId" clId="{B88D7D5F-35EC-4A9D-8423-76DF49E6C104}" dt="2021-08-28T19:11:42.975" v="9465" actId="164"/>
          <ac:grpSpMkLst>
            <pc:docMk/>
            <pc:sldMk cId="1246737857" sldId="497"/>
            <ac:grpSpMk id="1435" creationId="{7D2FC898-F18C-4E66-9512-10AD5D078E6F}"/>
          </ac:grpSpMkLst>
        </pc:grpChg>
        <pc:grpChg chg="mod">
          <ac:chgData name="Angelo Ziletti" userId="c78a18fba37b17ea" providerId="LiveId" clId="{B88D7D5F-35EC-4A9D-8423-76DF49E6C104}" dt="2021-08-28T19:11:42.975" v="9465" actId="164"/>
          <ac:grpSpMkLst>
            <pc:docMk/>
            <pc:sldMk cId="1246737857" sldId="497"/>
            <ac:grpSpMk id="1436" creationId="{E3E46282-6AA9-471C-98B0-2F533F7F6855}"/>
          </ac:grpSpMkLst>
        </pc:grpChg>
        <pc:grpChg chg="add del mod">
          <ac:chgData name="Angelo Ziletti" userId="c78a18fba37b17ea" providerId="LiveId" clId="{B88D7D5F-35EC-4A9D-8423-76DF49E6C104}" dt="2021-08-28T19:11:52.685" v="9468" actId="478"/>
          <ac:grpSpMkLst>
            <pc:docMk/>
            <pc:sldMk cId="1246737857" sldId="497"/>
            <ac:grpSpMk id="1437" creationId="{B3B82CA3-7066-4F2F-A011-ABF4EF8050A2}"/>
          </ac:grpSpMkLst>
        </pc:grpChg>
        <pc:grpChg chg="mod topLvl">
          <ac:chgData name="Angelo Ziletti" userId="c78a18fba37b17ea" providerId="LiveId" clId="{B88D7D5F-35EC-4A9D-8423-76DF49E6C104}" dt="2021-08-28T19:12:56.027" v="9528" actId="164"/>
          <ac:grpSpMkLst>
            <pc:docMk/>
            <pc:sldMk cId="1246737857" sldId="497"/>
            <ac:grpSpMk id="1461" creationId="{FF2544A3-7F0B-4937-9187-E9CD72BF1A6F}"/>
          </ac:grpSpMkLst>
        </pc:grpChg>
        <pc:grpChg chg="mod topLvl">
          <ac:chgData name="Angelo Ziletti" userId="c78a18fba37b17ea" providerId="LiveId" clId="{B88D7D5F-35EC-4A9D-8423-76DF49E6C104}" dt="2021-08-28T19:12:56.027" v="9528" actId="164"/>
          <ac:grpSpMkLst>
            <pc:docMk/>
            <pc:sldMk cId="1246737857" sldId="497"/>
            <ac:grpSpMk id="1462" creationId="{7981C919-8ABF-4F12-A78B-AA96CA46C6A2}"/>
          </ac:grpSpMkLst>
        </pc:grpChg>
        <pc:grpChg chg="mod topLvl">
          <ac:chgData name="Angelo Ziletti" userId="c78a18fba37b17ea" providerId="LiveId" clId="{B88D7D5F-35EC-4A9D-8423-76DF49E6C104}" dt="2021-08-28T19:12:56.027" v="9528" actId="164"/>
          <ac:grpSpMkLst>
            <pc:docMk/>
            <pc:sldMk cId="1246737857" sldId="497"/>
            <ac:grpSpMk id="1463" creationId="{3FF95601-E2D3-4CD7-B221-7BED04F621C5}"/>
          </ac:grpSpMkLst>
        </pc:grpChg>
        <pc:grpChg chg="add del mod topLvl">
          <ac:chgData name="Angelo Ziletti" userId="c78a18fba37b17ea" providerId="LiveId" clId="{B88D7D5F-35EC-4A9D-8423-76DF49E6C104}" dt="2021-08-28T19:12:56.027" v="9528" actId="164"/>
          <ac:grpSpMkLst>
            <pc:docMk/>
            <pc:sldMk cId="1246737857" sldId="497"/>
            <ac:grpSpMk id="1475" creationId="{1B211DDF-12FD-4F38-B2E4-4BCAB0F627E7}"/>
          </ac:grpSpMkLst>
        </pc:grpChg>
        <pc:grpChg chg="mod topLvl">
          <ac:chgData name="Angelo Ziletti" userId="c78a18fba37b17ea" providerId="LiveId" clId="{B88D7D5F-35EC-4A9D-8423-76DF49E6C104}" dt="2021-08-28T19:12:56.027" v="9528" actId="164"/>
          <ac:grpSpMkLst>
            <pc:docMk/>
            <pc:sldMk cId="1246737857" sldId="497"/>
            <ac:grpSpMk id="1476" creationId="{7420FEB9-FFBE-4FE5-B4CE-38DE813408BF}"/>
          </ac:grpSpMkLst>
        </pc:grpChg>
        <pc:grpChg chg="mod topLvl">
          <ac:chgData name="Angelo Ziletti" userId="c78a18fba37b17ea" providerId="LiveId" clId="{B88D7D5F-35EC-4A9D-8423-76DF49E6C104}" dt="2021-08-28T19:12:56.027" v="9528" actId="164"/>
          <ac:grpSpMkLst>
            <pc:docMk/>
            <pc:sldMk cId="1246737857" sldId="497"/>
            <ac:grpSpMk id="1477" creationId="{691AD513-3267-4058-9E0F-407D682687EA}"/>
          </ac:grpSpMkLst>
        </pc:grpChg>
        <pc:grpChg chg="add del mod">
          <ac:chgData name="Angelo Ziletti" userId="c78a18fba37b17ea" providerId="LiveId" clId="{B88D7D5F-35EC-4A9D-8423-76DF49E6C104}" dt="2021-08-28T19:12:28.223" v="9521"/>
          <ac:grpSpMkLst>
            <pc:docMk/>
            <pc:sldMk cId="1246737857" sldId="497"/>
            <ac:grpSpMk id="1490" creationId="{76A589F4-90A2-4D71-9415-EF00D242F376}"/>
          </ac:grpSpMkLst>
        </pc:grpChg>
        <pc:grpChg chg="mod">
          <ac:chgData name="Angelo Ziletti" userId="c78a18fba37b17ea" providerId="LiveId" clId="{B88D7D5F-35EC-4A9D-8423-76DF49E6C104}" dt="2021-08-28T19:12:28.223" v="9521"/>
          <ac:grpSpMkLst>
            <pc:docMk/>
            <pc:sldMk cId="1246737857" sldId="497"/>
            <ac:grpSpMk id="1491" creationId="{104560A6-0DF1-4CC7-980B-1E788DA4C98A}"/>
          </ac:grpSpMkLst>
        </pc:grpChg>
        <pc:grpChg chg="add del mod">
          <ac:chgData name="Angelo Ziletti" userId="c78a18fba37b17ea" providerId="LiveId" clId="{B88D7D5F-35EC-4A9D-8423-76DF49E6C104}" dt="2021-08-28T19:12:46.007" v="9525" actId="165"/>
          <ac:grpSpMkLst>
            <pc:docMk/>
            <pc:sldMk cId="1246737857" sldId="497"/>
            <ac:grpSpMk id="1492" creationId="{D4E3A3AB-6E34-46DA-B5F2-EF85541DBFCB}"/>
          </ac:grpSpMkLst>
        </pc:grpChg>
        <pc:grpChg chg="mod">
          <ac:chgData name="Angelo Ziletti" userId="c78a18fba37b17ea" providerId="LiveId" clId="{B88D7D5F-35EC-4A9D-8423-76DF49E6C104}" dt="2021-08-28T19:12:56.027" v="9528" actId="164"/>
          <ac:grpSpMkLst>
            <pc:docMk/>
            <pc:sldMk cId="1246737857" sldId="497"/>
            <ac:grpSpMk id="1494" creationId="{24360734-61C3-4078-887E-13F4770DAEA1}"/>
          </ac:grpSpMkLst>
        </pc:grpChg>
        <pc:grpChg chg="add mod">
          <ac:chgData name="Angelo Ziletti" userId="c78a18fba37b17ea" providerId="LiveId" clId="{B88D7D5F-35EC-4A9D-8423-76DF49E6C104}" dt="2021-08-28T20:16:12.179" v="11893" actId="688"/>
          <ac:grpSpMkLst>
            <pc:docMk/>
            <pc:sldMk cId="1246737857" sldId="497"/>
            <ac:grpSpMk id="1495" creationId="{917239F5-EB74-4347-BAEF-E58701ABAFD9}"/>
          </ac:grpSpMkLst>
        </pc:grpChg>
        <pc:grpChg chg="mod">
          <ac:chgData name="Angelo Ziletti" userId="c78a18fba37b17ea" providerId="LiveId" clId="{B88D7D5F-35EC-4A9D-8423-76DF49E6C104}" dt="2021-08-28T19:13:30.431" v="9555" actId="164"/>
          <ac:grpSpMkLst>
            <pc:docMk/>
            <pc:sldMk cId="1246737857" sldId="497"/>
            <ac:grpSpMk id="1510" creationId="{F6EA921C-B8FF-45D4-A538-62DF2CA600F5}"/>
          </ac:grpSpMkLst>
        </pc:grpChg>
        <pc:grpChg chg="mod">
          <ac:chgData name="Angelo Ziletti" userId="c78a18fba37b17ea" providerId="LiveId" clId="{B88D7D5F-35EC-4A9D-8423-76DF49E6C104}" dt="2021-08-28T19:13:30.431" v="9555" actId="164"/>
          <ac:grpSpMkLst>
            <pc:docMk/>
            <pc:sldMk cId="1246737857" sldId="497"/>
            <ac:grpSpMk id="1511" creationId="{F50A1DEC-CF8E-4CB3-8D9B-79173786050C}"/>
          </ac:grpSpMkLst>
        </pc:grpChg>
        <pc:grpChg chg="mod">
          <ac:chgData name="Angelo Ziletti" userId="c78a18fba37b17ea" providerId="LiveId" clId="{B88D7D5F-35EC-4A9D-8423-76DF49E6C104}" dt="2021-08-28T19:13:30.431" v="9555" actId="164"/>
          <ac:grpSpMkLst>
            <pc:docMk/>
            <pc:sldMk cId="1246737857" sldId="497"/>
            <ac:grpSpMk id="1520" creationId="{C2FC1043-336F-4094-BF4B-680235C0BD40}"/>
          </ac:grpSpMkLst>
        </pc:grpChg>
        <pc:grpChg chg="add mod">
          <ac:chgData name="Angelo Ziletti" userId="c78a18fba37b17ea" providerId="LiveId" clId="{B88D7D5F-35EC-4A9D-8423-76DF49E6C104}" dt="2021-08-28T19:19:50.542" v="9790" actId="208"/>
          <ac:grpSpMkLst>
            <pc:docMk/>
            <pc:sldMk cId="1246737857" sldId="497"/>
            <ac:grpSpMk id="1521" creationId="{D1ADD324-3951-4CFE-AA92-B21DE6C739FA}"/>
          </ac:grpSpMkLst>
        </pc:grpChg>
        <pc:grpChg chg="add mod">
          <ac:chgData name="Angelo Ziletti" userId="c78a18fba37b17ea" providerId="LiveId" clId="{B88D7D5F-35EC-4A9D-8423-76DF49E6C104}" dt="2021-08-28T20:11:05.005" v="11851" actId="164"/>
          <ac:grpSpMkLst>
            <pc:docMk/>
            <pc:sldMk cId="1246737857" sldId="497"/>
            <ac:grpSpMk id="1522" creationId="{B3334142-5DF7-4679-B8BF-0A963560A028}"/>
          </ac:grpSpMkLst>
        </pc:grpChg>
        <pc:grpChg chg="add mod">
          <ac:chgData name="Angelo Ziletti" userId="c78a18fba37b17ea" providerId="LiveId" clId="{B88D7D5F-35EC-4A9D-8423-76DF49E6C104}" dt="2021-08-28T20:11:18.598" v="11855" actId="164"/>
          <ac:grpSpMkLst>
            <pc:docMk/>
            <pc:sldMk cId="1246737857" sldId="497"/>
            <ac:grpSpMk id="1523" creationId="{CE5AC870-9511-4451-B643-6D35D110D284}"/>
          </ac:grpSpMkLst>
        </pc:grpChg>
        <pc:grpChg chg="add mod">
          <ac:chgData name="Angelo Ziletti" userId="c78a18fba37b17ea" providerId="LiveId" clId="{B88D7D5F-35EC-4A9D-8423-76DF49E6C104}" dt="2021-08-28T20:11:30.199" v="11859" actId="164"/>
          <ac:grpSpMkLst>
            <pc:docMk/>
            <pc:sldMk cId="1246737857" sldId="497"/>
            <ac:grpSpMk id="1524" creationId="{5266DE86-F534-4392-9401-E8B874216FDD}"/>
          </ac:grpSpMkLst>
        </pc:grpChg>
        <pc:inkChg chg="add mod">
          <ac:chgData name="Angelo Ziletti" userId="c78a18fba37b17ea" providerId="LiveId" clId="{B88D7D5F-35EC-4A9D-8423-76DF49E6C104}" dt="2021-08-28T18:27:24.803" v="8759"/>
          <ac:inkMkLst>
            <pc:docMk/>
            <pc:sldMk cId="1246737857" sldId="497"/>
            <ac:inkMk id="4" creationId="{F9B22170-EAB7-40CE-916E-765189B7B37E}"/>
          </ac:inkMkLst>
        </pc:inkChg>
        <pc:inkChg chg="add mod">
          <ac:chgData name="Angelo Ziletti" userId="c78a18fba37b17ea" providerId="LiveId" clId="{B88D7D5F-35EC-4A9D-8423-76DF49E6C104}" dt="2021-08-28T18:27:24.803" v="8759"/>
          <ac:inkMkLst>
            <pc:docMk/>
            <pc:sldMk cId="1246737857" sldId="497"/>
            <ac:inkMk id="5" creationId="{31BBE16B-6985-41FC-A28D-059E2F2C9F6B}"/>
          </ac:inkMkLst>
        </pc:inkChg>
        <pc:inkChg chg="add mod">
          <ac:chgData name="Angelo Ziletti" userId="c78a18fba37b17ea" providerId="LiveId" clId="{B88D7D5F-35EC-4A9D-8423-76DF49E6C104}" dt="2021-08-28T18:27:24.803" v="8759"/>
          <ac:inkMkLst>
            <pc:docMk/>
            <pc:sldMk cId="1246737857" sldId="497"/>
            <ac:inkMk id="12" creationId="{F6602D9E-E925-4827-830F-6F4CC3931B8C}"/>
          </ac:inkMkLst>
        </pc:inkChg>
        <pc:inkChg chg="add mod">
          <ac:chgData name="Angelo Ziletti" userId="c78a18fba37b17ea" providerId="LiveId" clId="{B88D7D5F-35EC-4A9D-8423-76DF49E6C104}" dt="2021-08-28T18:27:24.803" v="8759"/>
          <ac:inkMkLst>
            <pc:docMk/>
            <pc:sldMk cId="1246737857" sldId="497"/>
            <ac:inkMk id="30" creationId="{D75C1D5A-82FE-42A7-BCC5-800606561CA9}"/>
          </ac:inkMkLst>
        </pc:inkChg>
        <pc:inkChg chg="add mod">
          <ac:chgData name="Angelo Ziletti" userId="c78a18fba37b17ea" providerId="LiveId" clId="{B88D7D5F-35EC-4A9D-8423-76DF49E6C104}" dt="2021-08-28T18:27:35.851" v="8765"/>
          <ac:inkMkLst>
            <pc:docMk/>
            <pc:sldMk cId="1246737857" sldId="497"/>
            <ac:inkMk id="32" creationId="{FBEC2867-EA73-4AEA-8020-52CD3CCB0106}"/>
          </ac:inkMkLst>
        </pc:inkChg>
        <pc:inkChg chg="add mod">
          <ac:chgData name="Angelo Ziletti" userId="c78a18fba37b17ea" providerId="LiveId" clId="{B88D7D5F-35EC-4A9D-8423-76DF49E6C104}" dt="2021-08-28T18:27:35.851" v="8765"/>
          <ac:inkMkLst>
            <pc:docMk/>
            <pc:sldMk cId="1246737857" sldId="497"/>
            <ac:inkMk id="33" creationId="{7CCF4294-3B1A-43CA-83C7-679B757AA182}"/>
          </ac:inkMkLst>
        </pc:inkChg>
        <pc:inkChg chg="add mod">
          <ac:chgData name="Angelo Ziletti" userId="c78a18fba37b17ea" providerId="LiveId" clId="{B88D7D5F-35EC-4A9D-8423-76DF49E6C104}" dt="2021-08-28T18:27:35.851" v="8765"/>
          <ac:inkMkLst>
            <pc:docMk/>
            <pc:sldMk cId="1246737857" sldId="497"/>
            <ac:inkMk id="34" creationId="{85831767-1009-4916-9AB2-655ECA2AAFBD}"/>
          </ac:inkMkLst>
        </pc:inkChg>
        <pc:inkChg chg="add mod">
          <ac:chgData name="Angelo Ziletti" userId="c78a18fba37b17ea" providerId="LiveId" clId="{B88D7D5F-35EC-4A9D-8423-76DF49E6C104}" dt="2021-08-28T18:27:35.851" v="8765"/>
          <ac:inkMkLst>
            <pc:docMk/>
            <pc:sldMk cId="1246737857" sldId="497"/>
            <ac:inkMk id="35" creationId="{A348B3CE-3D80-4F0D-BE66-3E32FEC28ECF}"/>
          </ac:inkMkLst>
        </pc:inkChg>
        <pc:inkChg chg="add mod">
          <ac:chgData name="Angelo Ziletti" userId="c78a18fba37b17ea" providerId="LiveId" clId="{B88D7D5F-35EC-4A9D-8423-76DF49E6C104}" dt="2021-08-28T18:29:48.235" v="8771"/>
          <ac:inkMkLst>
            <pc:docMk/>
            <pc:sldMk cId="1246737857" sldId="497"/>
            <ac:inkMk id="37" creationId="{11B3874D-EC00-4D86-8D2D-3CC4B3ADC5A1}"/>
          </ac:inkMkLst>
        </pc:inkChg>
        <pc:inkChg chg="add mod">
          <ac:chgData name="Angelo Ziletti" userId="c78a18fba37b17ea" providerId="LiveId" clId="{B88D7D5F-35EC-4A9D-8423-76DF49E6C104}" dt="2021-08-28T18:29:48.235" v="8771"/>
          <ac:inkMkLst>
            <pc:docMk/>
            <pc:sldMk cId="1246737857" sldId="497"/>
            <ac:inkMk id="38" creationId="{98ECABEE-12BF-4241-BA33-5771778FAEB3}"/>
          </ac:inkMkLst>
        </pc:inkChg>
        <pc:inkChg chg="add mod">
          <ac:chgData name="Angelo Ziletti" userId="c78a18fba37b17ea" providerId="LiveId" clId="{B88D7D5F-35EC-4A9D-8423-76DF49E6C104}" dt="2021-08-28T18:29:48.235" v="8771"/>
          <ac:inkMkLst>
            <pc:docMk/>
            <pc:sldMk cId="1246737857" sldId="497"/>
            <ac:inkMk id="50" creationId="{A57258C4-FA1B-4C99-879A-83A8F656ED98}"/>
          </ac:inkMkLst>
        </pc:inkChg>
        <pc:inkChg chg="add mod">
          <ac:chgData name="Angelo Ziletti" userId="c78a18fba37b17ea" providerId="LiveId" clId="{B88D7D5F-35EC-4A9D-8423-76DF49E6C104}" dt="2021-08-28T18:29:48.235" v="8771"/>
          <ac:inkMkLst>
            <pc:docMk/>
            <pc:sldMk cId="1246737857" sldId="497"/>
            <ac:inkMk id="51" creationId="{BCB42227-C469-40E1-BB26-4F73A9FDFF73}"/>
          </ac:inkMkLst>
        </pc:inkChg>
        <pc:inkChg chg="add mod">
          <ac:chgData name="Angelo Ziletti" userId="c78a18fba37b17ea" providerId="LiveId" clId="{B88D7D5F-35EC-4A9D-8423-76DF49E6C104}" dt="2021-08-28T18:29:57.726" v="8777"/>
          <ac:inkMkLst>
            <pc:docMk/>
            <pc:sldMk cId="1246737857" sldId="497"/>
            <ac:inkMk id="53" creationId="{291F9F78-0F77-4734-8B05-788181A25216}"/>
          </ac:inkMkLst>
        </pc:inkChg>
        <pc:inkChg chg="add mod">
          <ac:chgData name="Angelo Ziletti" userId="c78a18fba37b17ea" providerId="LiveId" clId="{B88D7D5F-35EC-4A9D-8423-76DF49E6C104}" dt="2021-08-28T18:29:57.726" v="8777"/>
          <ac:inkMkLst>
            <pc:docMk/>
            <pc:sldMk cId="1246737857" sldId="497"/>
            <ac:inkMk id="54" creationId="{BFFF5F06-1E05-4C2A-96E1-AEEAF4C42689}"/>
          </ac:inkMkLst>
        </pc:inkChg>
        <pc:inkChg chg="add mod">
          <ac:chgData name="Angelo Ziletti" userId="c78a18fba37b17ea" providerId="LiveId" clId="{B88D7D5F-35EC-4A9D-8423-76DF49E6C104}" dt="2021-08-28T18:29:57.726" v="8777"/>
          <ac:inkMkLst>
            <pc:docMk/>
            <pc:sldMk cId="1246737857" sldId="497"/>
            <ac:inkMk id="55" creationId="{DD57C5CD-67CE-4315-BCBF-98FDB2D5EC3D}"/>
          </ac:inkMkLst>
        </pc:inkChg>
        <pc:inkChg chg="add mod">
          <ac:chgData name="Angelo Ziletti" userId="c78a18fba37b17ea" providerId="LiveId" clId="{B88D7D5F-35EC-4A9D-8423-76DF49E6C104}" dt="2021-08-28T18:29:57.726" v="8777"/>
          <ac:inkMkLst>
            <pc:docMk/>
            <pc:sldMk cId="1246737857" sldId="497"/>
            <ac:inkMk id="56" creationId="{EAB542F0-CEAF-4E3A-ACC8-6A2BB9A7C750}"/>
          </ac:inkMkLst>
        </pc:inkChg>
        <pc:inkChg chg="add mod">
          <ac:chgData name="Angelo Ziletti" userId="c78a18fba37b17ea" providerId="LiveId" clId="{B88D7D5F-35EC-4A9D-8423-76DF49E6C104}" dt="2021-08-28T18:30:04.463" v="8783"/>
          <ac:inkMkLst>
            <pc:docMk/>
            <pc:sldMk cId="1246737857" sldId="497"/>
            <ac:inkMk id="58" creationId="{40349F37-F52A-4F33-BA00-D727C4F3CF56}"/>
          </ac:inkMkLst>
        </pc:inkChg>
        <pc:inkChg chg="add mod">
          <ac:chgData name="Angelo Ziletti" userId="c78a18fba37b17ea" providerId="LiveId" clId="{B88D7D5F-35EC-4A9D-8423-76DF49E6C104}" dt="2021-08-28T18:30:04.463" v="8783"/>
          <ac:inkMkLst>
            <pc:docMk/>
            <pc:sldMk cId="1246737857" sldId="497"/>
            <ac:inkMk id="59" creationId="{6DDD1763-D8DC-4670-B170-8B086CAC7AB4}"/>
          </ac:inkMkLst>
        </pc:inkChg>
        <pc:inkChg chg="add mod">
          <ac:chgData name="Angelo Ziletti" userId="c78a18fba37b17ea" providerId="LiveId" clId="{B88D7D5F-35EC-4A9D-8423-76DF49E6C104}" dt="2021-08-28T18:30:04.463" v="8783"/>
          <ac:inkMkLst>
            <pc:docMk/>
            <pc:sldMk cId="1246737857" sldId="497"/>
            <ac:inkMk id="60" creationId="{1F6D8E31-AE63-4D72-95B7-21B5CF76408D}"/>
          </ac:inkMkLst>
        </pc:inkChg>
        <pc:inkChg chg="add mod">
          <ac:chgData name="Angelo Ziletti" userId="c78a18fba37b17ea" providerId="LiveId" clId="{B88D7D5F-35EC-4A9D-8423-76DF49E6C104}" dt="2021-08-28T18:30:04.463" v="8783"/>
          <ac:inkMkLst>
            <pc:docMk/>
            <pc:sldMk cId="1246737857" sldId="497"/>
            <ac:inkMk id="61" creationId="{3CC51914-2A89-4631-8614-B77298F2EC12}"/>
          </ac:inkMkLst>
        </pc:inkChg>
        <pc:inkChg chg="add mod">
          <ac:chgData name="Angelo Ziletti" userId="c78a18fba37b17ea" providerId="LiveId" clId="{B88D7D5F-35EC-4A9D-8423-76DF49E6C104}" dt="2021-08-28T18:30:04.463" v="8783"/>
          <ac:inkMkLst>
            <pc:docMk/>
            <pc:sldMk cId="1246737857" sldId="497"/>
            <ac:inkMk id="62" creationId="{F785EF43-4973-4618-88BE-6B620298DC4C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64" creationId="{347A78CE-5664-444B-B203-7A982BF23A84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65" creationId="{0BD1E958-5D60-4C17-991B-D0960EF73006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66" creationId="{5BFE9122-5CB2-4742-8424-B2A70C0C94DA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67" creationId="{C0DB20AE-F191-41E6-8B2A-FC347DA8AEB6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68" creationId="{16AAE3E0-7715-46E0-AC30-AB36B262DF4D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69" creationId="{9BF1D353-D55B-4B95-8A20-CEDDB1C2A3E0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71" creationId="{3905A781-F223-4C95-B6B4-9A70DDEFF49D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72" creationId="{C7AE3594-E10A-4269-8053-0237E3A620AC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73" creationId="{8E052FD4-C3F4-4C6E-86EB-87070F74A850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74" creationId="{DB89E27E-F22C-4B45-8785-6E4698549248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75" creationId="{31C76C78-BB2E-464C-905A-808D4980AC16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76" creationId="{07E4BDF1-D5A9-45AB-A18D-34C6CD558380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90" creationId="{1DD7D338-0FCE-45C8-B210-C257C42052AB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104" creationId="{107B28D5-C9B9-408A-B8A5-66BA9C85B5D1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105" creationId="{55E88A6C-E579-41AE-90AF-88BFD0C9FCEC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122" creationId="{080D9170-0D01-47A4-8B69-F6192F092343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123" creationId="{D8681211-BC17-4CF8-B83D-6551426C3BBF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124" creationId="{62AE4E44-55A7-4A3E-B149-6D07F95AAE6A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125" creationId="{5D48A9D5-B7D8-4D17-89A2-D7CA4669A869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126" creationId="{E6509DFD-2012-43CC-9607-419FF92B217C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139" creationId="{83C04E12-DD7A-4ED5-9437-3336F739F22D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140" creationId="{66A3C28A-88CC-4FDD-9C7C-28AA298A97A0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141" creationId="{2ADDE15C-257C-44D1-88B1-742B4899EABC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142" creationId="{C4A524E4-5B54-4DE9-8FCC-9C4153F49D8D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143" creationId="{B757DFC4-61EE-44BC-8185-CE76274C0C1B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144" creationId="{FB874AD8-9E1D-46FA-AAFD-24A0684B30A7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145" creationId="{73755AB9-296C-4357-A891-929990C29FC0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146" creationId="{5517DFBB-47C8-498C-A2DF-43ED3053E0B8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147" creationId="{753F1892-2828-4C81-A4BC-3AE88B22A618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148" creationId="{018676A0-AC78-4C2C-8D90-D0D90FE6669F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179" creationId="{F9D6B9FE-895F-498A-B6D0-C877A03F62A9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193" creationId="{BAC0F5DA-4F25-46FE-A4A5-9F44CF2777AE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194" creationId="{8782F8F1-141E-4E81-B17A-FC22C3070B1F}"/>
          </ac:inkMkLst>
        </pc:inkChg>
        <pc:inkChg chg="add mod">
          <ac:chgData name="Angelo Ziletti" userId="c78a18fba37b17ea" providerId="LiveId" clId="{B88D7D5F-35EC-4A9D-8423-76DF49E6C104}" dt="2021-08-28T18:59:29.387" v="8949"/>
          <ac:inkMkLst>
            <pc:docMk/>
            <pc:sldMk cId="1246737857" sldId="497"/>
            <ac:inkMk id="232" creationId="{18BDCA8A-0640-4FD5-BBD2-29C4F864CE4A}"/>
          </ac:inkMkLst>
        </pc:inkChg>
        <pc:inkChg chg="add mod">
          <ac:chgData name="Angelo Ziletti" userId="c78a18fba37b17ea" providerId="LiveId" clId="{B88D7D5F-35EC-4A9D-8423-76DF49E6C104}" dt="2021-08-28T18:59:29.387" v="8949"/>
          <ac:inkMkLst>
            <pc:docMk/>
            <pc:sldMk cId="1246737857" sldId="497"/>
            <ac:inkMk id="233" creationId="{CF77AA4F-BA4F-4822-9D35-84312C6B86FC}"/>
          </ac:inkMkLst>
        </pc:inkChg>
        <pc:inkChg chg="add mod">
          <ac:chgData name="Angelo Ziletti" userId="c78a18fba37b17ea" providerId="LiveId" clId="{B88D7D5F-35EC-4A9D-8423-76DF49E6C104}" dt="2021-08-28T18:59:29.387" v="8949"/>
          <ac:inkMkLst>
            <pc:docMk/>
            <pc:sldMk cId="1246737857" sldId="497"/>
            <ac:inkMk id="235" creationId="{BDDD3D90-A2B5-4CFA-9C18-8DB4D35631E0}"/>
          </ac:inkMkLst>
        </pc:inkChg>
        <pc:inkChg chg="add mod">
          <ac:chgData name="Angelo Ziletti" userId="c78a18fba37b17ea" providerId="LiveId" clId="{B88D7D5F-35EC-4A9D-8423-76DF49E6C104}" dt="2021-08-28T18:59:29.387" v="8949"/>
          <ac:inkMkLst>
            <pc:docMk/>
            <pc:sldMk cId="1246737857" sldId="497"/>
            <ac:inkMk id="236" creationId="{0912361F-59F2-4531-917D-4DF7B18AB245}"/>
          </ac:inkMkLst>
        </pc:inkChg>
        <pc:inkChg chg="add mod">
          <ac:chgData name="Angelo Ziletti" userId="c78a18fba37b17ea" providerId="LiveId" clId="{B88D7D5F-35EC-4A9D-8423-76DF49E6C104}" dt="2021-08-28T18:59:29.387" v="8949"/>
          <ac:inkMkLst>
            <pc:docMk/>
            <pc:sldMk cId="1246737857" sldId="497"/>
            <ac:inkMk id="237" creationId="{6DF509B8-6ED4-42A5-B447-BA25BB33A22A}"/>
          </ac:inkMkLst>
        </pc:inkChg>
        <pc:inkChg chg="add mod">
          <ac:chgData name="Angelo Ziletti" userId="c78a18fba37b17ea" providerId="LiveId" clId="{B88D7D5F-35EC-4A9D-8423-76DF49E6C104}" dt="2021-08-28T18:59:29.387" v="8949"/>
          <ac:inkMkLst>
            <pc:docMk/>
            <pc:sldMk cId="1246737857" sldId="497"/>
            <ac:inkMk id="238" creationId="{CE93CFCE-9E6B-4407-B9D1-EBAF8EFC32EF}"/>
          </ac:inkMkLst>
        </pc:inkChg>
        <pc:inkChg chg="add mod">
          <ac:chgData name="Angelo Ziletti" userId="c78a18fba37b17ea" providerId="LiveId" clId="{B88D7D5F-35EC-4A9D-8423-76DF49E6C104}" dt="2021-08-28T18:59:29.387" v="8949"/>
          <ac:inkMkLst>
            <pc:docMk/>
            <pc:sldMk cId="1246737857" sldId="497"/>
            <ac:inkMk id="240" creationId="{3FFDD7C9-9B00-409A-83A3-B86E68EFB1DD}"/>
          </ac:inkMkLst>
        </pc:inkChg>
        <pc:inkChg chg="add mod">
          <ac:chgData name="Angelo Ziletti" userId="c78a18fba37b17ea" providerId="LiveId" clId="{B88D7D5F-35EC-4A9D-8423-76DF49E6C104}" dt="2021-08-28T18:59:29.387" v="8949"/>
          <ac:inkMkLst>
            <pc:docMk/>
            <pc:sldMk cId="1246737857" sldId="497"/>
            <ac:inkMk id="241" creationId="{A63CAF70-F899-4289-B19D-D6D38979D1C9}"/>
          </ac:inkMkLst>
        </pc:inkChg>
        <pc:inkChg chg="add mod">
          <ac:chgData name="Angelo Ziletti" userId="c78a18fba37b17ea" providerId="LiveId" clId="{B88D7D5F-35EC-4A9D-8423-76DF49E6C104}" dt="2021-08-28T18:59:29.387" v="8949"/>
          <ac:inkMkLst>
            <pc:docMk/>
            <pc:sldMk cId="1246737857" sldId="497"/>
            <ac:inkMk id="242" creationId="{C08FFFA0-4B2D-488D-9359-C23410A78ABA}"/>
          </ac:inkMkLst>
        </pc:inkChg>
        <pc:inkChg chg="add mod">
          <ac:chgData name="Angelo Ziletti" userId="c78a18fba37b17ea" providerId="LiveId" clId="{B88D7D5F-35EC-4A9D-8423-76DF49E6C104}" dt="2021-08-28T18:59:29.387" v="8949"/>
          <ac:inkMkLst>
            <pc:docMk/>
            <pc:sldMk cId="1246737857" sldId="497"/>
            <ac:inkMk id="269" creationId="{B1F9F10E-6408-4203-A7AD-BFE17AC70727}"/>
          </ac:inkMkLst>
        </pc:inkChg>
        <pc:inkChg chg="del">
          <ac:chgData name="Angelo Ziletti" userId="c78a18fba37b17ea" providerId="LiveId" clId="{B88D7D5F-35EC-4A9D-8423-76DF49E6C104}" dt="2021-08-28T16:56:38.598" v="6400" actId="478"/>
          <ac:inkMkLst>
            <pc:docMk/>
            <pc:sldMk cId="1246737857" sldId="497"/>
            <ac:inkMk id="277" creationId="{EB634200-F6DE-49B1-A1F9-CAC2E1939871}"/>
          </ac:inkMkLst>
        </pc:inkChg>
        <pc:inkChg chg="add mod">
          <ac:chgData name="Angelo Ziletti" userId="c78a18fba37b17ea" providerId="LiveId" clId="{B88D7D5F-35EC-4A9D-8423-76DF49E6C104}" dt="2021-08-28T18:59:29.387" v="8949"/>
          <ac:inkMkLst>
            <pc:docMk/>
            <pc:sldMk cId="1246737857" sldId="497"/>
            <ac:inkMk id="303" creationId="{6066AAE5-29EF-426F-BC66-E31E6F62DB58}"/>
          </ac:inkMkLst>
        </pc:inkChg>
        <pc:inkChg chg="add mod">
          <ac:chgData name="Angelo Ziletti" userId="c78a18fba37b17ea" providerId="LiveId" clId="{B88D7D5F-35EC-4A9D-8423-76DF49E6C104}" dt="2021-08-28T18:59:29.387" v="8949"/>
          <ac:inkMkLst>
            <pc:docMk/>
            <pc:sldMk cId="1246737857" sldId="497"/>
            <ac:inkMk id="304" creationId="{EE0DBD08-1641-4DBE-9DEB-BC35DA4C5A83}"/>
          </ac:inkMkLst>
        </pc:inkChg>
        <pc:inkChg chg="add mod">
          <ac:chgData name="Angelo Ziletti" userId="c78a18fba37b17ea" providerId="LiveId" clId="{B88D7D5F-35EC-4A9D-8423-76DF49E6C104}" dt="2021-08-28T18:59:29.387" v="8949"/>
          <ac:inkMkLst>
            <pc:docMk/>
            <pc:sldMk cId="1246737857" sldId="497"/>
            <ac:inkMk id="306" creationId="{03F323A6-BCA8-4621-A4C1-6C24B0BF7113}"/>
          </ac:inkMkLst>
        </pc:inkChg>
        <pc:inkChg chg="add mod">
          <ac:chgData name="Angelo Ziletti" userId="c78a18fba37b17ea" providerId="LiveId" clId="{B88D7D5F-35EC-4A9D-8423-76DF49E6C104}" dt="2021-08-28T18:59:29.387" v="8949"/>
          <ac:inkMkLst>
            <pc:docMk/>
            <pc:sldMk cId="1246737857" sldId="497"/>
            <ac:inkMk id="307" creationId="{FB3FC17A-F914-42C0-AE2C-4E07A3E93402}"/>
          </ac:inkMkLst>
        </pc:inkChg>
        <pc:inkChg chg="add mod">
          <ac:chgData name="Angelo Ziletti" userId="c78a18fba37b17ea" providerId="LiveId" clId="{B88D7D5F-35EC-4A9D-8423-76DF49E6C104}" dt="2021-08-28T18:59:29.387" v="8949"/>
          <ac:inkMkLst>
            <pc:docMk/>
            <pc:sldMk cId="1246737857" sldId="497"/>
            <ac:inkMk id="309" creationId="{5C91FA19-D5A5-4F69-A8D7-02A263A5FB6C}"/>
          </ac:inkMkLst>
        </pc:inkChg>
        <pc:inkChg chg="add mod">
          <ac:chgData name="Angelo Ziletti" userId="c78a18fba37b17ea" providerId="LiveId" clId="{B88D7D5F-35EC-4A9D-8423-76DF49E6C104}" dt="2021-08-28T18:59:29.387" v="8949"/>
          <ac:inkMkLst>
            <pc:docMk/>
            <pc:sldMk cId="1246737857" sldId="497"/>
            <ac:inkMk id="310" creationId="{24C5D1B9-EE87-4552-8C3B-076FD37FA313}"/>
          </ac:inkMkLst>
        </pc:inkChg>
        <pc:inkChg chg="add mod">
          <ac:chgData name="Angelo Ziletti" userId="c78a18fba37b17ea" providerId="LiveId" clId="{B88D7D5F-35EC-4A9D-8423-76DF49E6C104}" dt="2021-08-28T18:59:29.387" v="8949"/>
          <ac:inkMkLst>
            <pc:docMk/>
            <pc:sldMk cId="1246737857" sldId="497"/>
            <ac:inkMk id="311" creationId="{3725580A-19C9-4EFE-821B-C27FED365C4C}"/>
          </ac:inkMkLst>
        </pc:inkChg>
        <pc:inkChg chg="add mod">
          <ac:chgData name="Angelo Ziletti" userId="c78a18fba37b17ea" providerId="LiveId" clId="{B88D7D5F-35EC-4A9D-8423-76DF49E6C104}" dt="2021-08-28T18:59:29.387" v="8949"/>
          <ac:inkMkLst>
            <pc:docMk/>
            <pc:sldMk cId="1246737857" sldId="497"/>
            <ac:inkMk id="312" creationId="{450F2AB5-DA55-4049-B4C1-3C362458EC44}"/>
          </ac:inkMkLst>
        </pc:inkChg>
        <pc:inkChg chg="add mod">
          <ac:chgData name="Angelo Ziletti" userId="c78a18fba37b17ea" providerId="LiveId" clId="{B88D7D5F-35EC-4A9D-8423-76DF49E6C104}" dt="2021-08-28T19:00:08.272" v="8956"/>
          <ac:inkMkLst>
            <pc:docMk/>
            <pc:sldMk cId="1246737857" sldId="497"/>
            <ac:inkMk id="322" creationId="{D1EF8838-01F1-4D09-A6DA-8EEA63726524}"/>
          </ac:inkMkLst>
        </pc:inkChg>
        <pc:inkChg chg="add mod">
          <ac:chgData name="Angelo Ziletti" userId="c78a18fba37b17ea" providerId="LiveId" clId="{B88D7D5F-35EC-4A9D-8423-76DF49E6C104}" dt="2021-08-28T19:00:08.272" v="8956"/>
          <ac:inkMkLst>
            <pc:docMk/>
            <pc:sldMk cId="1246737857" sldId="497"/>
            <ac:inkMk id="323" creationId="{3523DD5D-BF53-4A93-9CDF-068C1031320D}"/>
          </ac:inkMkLst>
        </pc:inkChg>
        <pc:inkChg chg="add mod">
          <ac:chgData name="Angelo Ziletti" userId="c78a18fba37b17ea" providerId="LiveId" clId="{B88D7D5F-35EC-4A9D-8423-76DF49E6C104}" dt="2021-08-28T19:00:08.272" v="8956"/>
          <ac:inkMkLst>
            <pc:docMk/>
            <pc:sldMk cId="1246737857" sldId="497"/>
            <ac:inkMk id="324" creationId="{0F56B1C4-BBBA-4BB1-AD94-AAEFDAE336B8}"/>
          </ac:inkMkLst>
        </pc:inkChg>
        <pc:inkChg chg="add mod">
          <ac:chgData name="Angelo Ziletti" userId="c78a18fba37b17ea" providerId="LiveId" clId="{B88D7D5F-35EC-4A9D-8423-76DF49E6C104}" dt="2021-08-28T19:00:18.425" v="8979"/>
          <ac:inkMkLst>
            <pc:docMk/>
            <pc:sldMk cId="1246737857" sldId="497"/>
            <ac:inkMk id="327" creationId="{43E8133A-6F4B-4C77-98E0-2BCBAD798A5F}"/>
          </ac:inkMkLst>
        </pc:inkChg>
        <pc:inkChg chg="add mod">
          <ac:chgData name="Angelo Ziletti" userId="c78a18fba37b17ea" providerId="LiveId" clId="{B88D7D5F-35EC-4A9D-8423-76DF49E6C104}" dt="2021-08-28T19:00:18.425" v="8979"/>
          <ac:inkMkLst>
            <pc:docMk/>
            <pc:sldMk cId="1246737857" sldId="497"/>
            <ac:inkMk id="328" creationId="{83910A22-A0AB-49EC-9B94-E194274E2B42}"/>
          </ac:inkMkLst>
        </pc:inkChg>
        <pc:inkChg chg="add mod">
          <ac:chgData name="Angelo Ziletti" userId="c78a18fba37b17ea" providerId="LiveId" clId="{B88D7D5F-35EC-4A9D-8423-76DF49E6C104}" dt="2021-08-28T19:00:18.425" v="8979"/>
          <ac:inkMkLst>
            <pc:docMk/>
            <pc:sldMk cId="1246737857" sldId="497"/>
            <ac:inkMk id="329" creationId="{26F00F06-55DC-4F9D-8951-96841B25E3B7}"/>
          </ac:inkMkLst>
        </pc:inkChg>
        <pc:inkChg chg="add mod">
          <ac:chgData name="Angelo Ziletti" userId="c78a18fba37b17ea" providerId="LiveId" clId="{B88D7D5F-35EC-4A9D-8423-76DF49E6C104}" dt="2021-08-28T19:00:18.425" v="8979"/>
          <ac:inkMkLst>
            <pc:docMk/>
            <pc:sldMk cId="1246737857" sldId="497"/>
            <ac:inkMk id="330" creationId="{26D8B168-D6B4-4012-95E8-866CE2EFFB36}"/>
          </ac:inkMkLst>
        </pc:inkChg>
        <pc:inkChg chg="add mod">
          <ac:chgData name="Angelo Ziletti" userId="c78a18fba37b17ea" providerId="LiveId" clId="{B88D7D5F-35EC-4A9D-8423-76DF49E6C104}" dt="2021-08-28T19:00:18.425" v="8979"/>
          <ac:inkMkLst>
            <pc:docMk/>
            <pc:sldMk cId="1246737857" sldId="497"/>
            <ac:inkMk id="331" creationId="{6337F14E-F813-415F-AC52-5387E866B3C1}"/>
          </ac:inkMkLst>
        </pc:inkChg>
        <pc:inkChg chg="add mod">
          <ac:chgData name="Angelo Ziletti" userId="c78a18fba37b17ea" providerId="LiveId" clId="{B88D7D5F-35EC-4A9D-8423-76DF49E6C104}" dt="2021-08-28T19:00:18.425" v="8979"/>
          <ac:inkMkLst>
            <pc:docMk/>
            <pc:sldMk cId="1246737857" sldId="497"/>
            <ac:inkMk id="332" creationId="{9E12B461-1DAD-4939-85FE-8505B0D1D0A1}"/>
          </ac:inkMkLst>
        </pc:inkChg>
        <pc:inkChg chg="add mod">
          <ac:chgData name="Angelo Ziletti" userId="c78a18fba37b17ea" providerId="LiveId" clId="{B88D7D5F-35EC-4A9D-8423-76DF49E6C104}" dt="2021-08-28T19:00:18.425" v="8979"/>
          <ac:inkMkLst>
            <pc:docMk/>
            <pc:sldMk cId="1246737857" sldId="497"/>
            <ac:inkMk id="333" creationId="{72BF39B4-1C04-48DF-8474-17049E8357A5}"/>
          </ac:inkMkLst>
        </pc:inkChg>
        <pc:inkChg chg="add mod">
          <ac:chgData name="Angelo Ziletti" userId="c78a18fba37b17ea" providerId="LiveId" clId="{B88D7D5F-35EC-4A9D-8423-76DF49E6C104}" dt="2021-08-28T19:00:18.425" v="8979"/>
          <ac:inkMkLst>
            <pc:docMk/>
            <pc:sldMk cId="1246737857" sldId="497"/>
            <ac:inkMk id="334" creationId="{1280367D-405A-4D87-B0D8-D456045F233A}"/>
          </ac:inkMkLst>
        </pc:inkChg>
        <pc:inkChg chg="add mod">
          <ac:chgData name="Angelo Ziletti" userId="c78a18fba37b17ea" providerId="LiveId" clId="{B88D7D5F-35EC-4A9D-8423-76DF49E6C104}" dt="2021-08-28T19:00:18.425" v="8979"/>
          <ac:inkMkLst>
            <pc:docMk/>
            <pc:sldMk cId="1246737857" sldId="497"/>
            <ac:inkMk id="335" creationId="{F2219CE6-97FE-4685-B773-1B48B58F77B7}"/>
          </ac:inkMkLst>
        </pc:inkChg>
        <pc:inkChg chg="add mod">
          <ac:chgData name="Angelo Ziletti" userId="c78a18fba37b17ea" providerId="LiveId" clId="{B88D7D5F-35EC-4A9D-8423-76DF49E6C104}" dt="2021-08-28T19:00:18.425" v="8979"/>
          <ac:inkMkLst>
            <pc:docMk/>
            <pc:sldMk cId="1246737857" sldId="497"/>
            <ac:inkMk id="336" creationId="{65C4B84F-E1EC-46A9-96AB-77CE42866DD0}"/>
          </ac:inkMkLst>
        </pc:inkChg>
        <pc:inkChg chg="add mod">
          <ac:chgData name="Angelo Ziletti" userId="c78a18fba37b17ea" providerId="LiveId" clId="{B88D7D5F-35EC-4A9D-8423-76DF49E6C104}" dt="2021-08-28T19:00:18.425" v="8979"/>
          <ac:inkMkLst>
            <pc:docMk/>
            <pc:sldMk cId="1246737857" sldId="497"/>
            <ac:inkMk id="337" creationId="{4883AA8F-D7C5-4EC0-96DE-3902AA1CD81E}"/>
          </ac:inkMkLst>
        </pc:inkChg>
        <pc:inkChg chg="add mod">
          <ac:chgData name="Angelo Ziletti" userId="c78a18fba37b17ea" providerId="LiveId" clId="{B88D7D5F-35EC-4A9D-8423-76DF49E6C104}" dt="2021-08-28T19:00:18.425" v="8979"/>
          <ac:inkMkLst>
            <pc:docMk/>
            <pc:sldMk cId="1246737857" sldId="497"/>
            <ac:inkMk id="338" creationId="{DC596ACD-49D3-4D86-B03C-C970723F3221}"/>
          </ac:inkMkLst>
        </pc:inkChg>
        <pc:inkChg chg="add mod">
          <ac:chgData name="Angelo Ziletti" userId="c78a18fba37b17ea" providerId="LiveId" clId="{B88D7D5F-35EC-4A9D-8423-76DF49E6C104}" dt="2021-08-28T19:00:18.425" v="8979"/>
          <ac:inkMkLst>
            <pc:docMk/>
            <pc:sldMk cId="1246737857" sldId="497"/>
            <ac:inkMk id="339" creationId="{7E179001-407E-4383-9D0F-A18F64A291AC}"/>
          </ac:inkMkLst>
        </pc:inkChg>
        <pc:inkChg chg="add mod">
          <ac:chgData name="Angelo Ziletti" userId="c78a18fba37b17ea" providerId="LiveId" clId="{B88D7D5F-35EC-4A9D-8423-76DF49E6C104}" dt="2021-08-28T19:00:18.425" v="8979"/>
          <ac:inkMkLst>
            <pc:docMk/>
            <pc:sldMk cId="1246737857" sldId="497"/>
            <ac:inkMk id="340" creationId="{D2EB8F60-4C31-4484-AB80-FF8E69A2DE36}"/>
          </ac:inkMkLst>
        </pc:inkChg>
        <pc:inkChg chg="add mod">
          <ac:chgData name="Angelo Ziletti" userId="c78a18fba37b17ea" providerId="LiveId" clId="{B88D7D5F-35EC-4A9D-8423-76DF49E6C104}" dt="2021-08-28T19:00:18.425" v="8979"/>
          <ac:inkMkLst>
            <pc:docMk/>
            <pc:sldMk cId="1246737857" sldId="497"/>
            <ac:inkMk id="341" creationId="{6D70A046-C411-44F4-B10C-E5D3B8D71564}"/>
          </ac:inkMkLst>
        </pc:inkChg>
        <pc:inkChg chg="add mod">
          <ac:chgData name="Angelo Ziletti" userId="c78a18fba37b17ea" providerId="LiveId" clId="{B88D7D5F-35EC-4A9D-8423-76DF49E6C104}" dt="2021-08-28T19:00:18.425" v="8979"/>
          <ac:inkMkLst>
            <pc:docMk/>
            <pc:sldMk cId="1246737857" sldId="497"/>
            <ac:inkMk id="342" creationId="{5850B20D-5B6A-4B28-A856-131F661B5A08}"/>
          </ac:inkMkLst>
        </pc:inkChg>
        <pc:inkChg chg="add mod">
          <ac:chgData name="Angelo Ziletti" userId="c78a18fba37b17ea" providerId="LiveId" clId="{B88D7D5F-35EC-4A9D-8423-76DF49E6C104}" dt="2021-08-28T19:00:18.425" v="8979"/>
          <ac:inkMkLst>
            <pc:docMk/>
            <pc:sldMk cId="1246737857" sldId="497"/>
            <ac:inkMk id="343" creationId="{19AE4028-0CA0-45D8-9350-E90135993874}"/>
          </ac:inkMkLst>
        </pc:inkChg>
        <pc:inkChg chg="add mod">
          <ac:chgData name="Angelo Ziletti" userId="c78a18fba37b17ea" providerId="LiveId" clId="{B88D7D5F-35EC-4A9D-8423-76DF49E6C104}" dt="2021-08-28T19:00:18.425" v="8979"/>
          <ac:inkMkLst>
            <pc:docMk/>
            <pc:sldMk cId="1246737857" sldId="497"/>
            <ac:inkMk id="344" creationId="{3DE78F2F-E192-4D24-9CBB-83E1AA319D90}"/>
          </ac:inkMkLst>
        </pc:inkChg>
        <pc:inkChg chg="add mod">
          <ac:chgData name="Angelo Ziletti" userId="c78a18fba37b17ea" providerId="LiveId" clId="{B88D7D5F-35EC-4A9D-8423-76DF49E6C104}" dt="2021-08-28T19:00:18.425" v="8979"/>
          <ac:inkMkLst>
            <pc:docMk/>
            <pc:sldMk cId="1246737857" sldId="497"/>
            <ac:inkMk id="345" creationId="{DBE7FCC5-D112-4B50-B87A-683F4D5F8612}"/>
          </ac:inkMkLst>
        </pc:inkChg>
        <pc:inkChg chg="add mod">
          <ac:chgData name="Angelo Ziletti" userId="c78a18fba37b17ea" providerId="LiveId" clId="{B88D7D5F-35EC-4A9D-8423-76DF49E6C104}" dt="2021-08-28T19:00:18.425" v="8979"/>
          <ac:inkMkLst>
            <pc:docMk/>
            <pc:sldMk cId="1246737857" sldId="497"/>
            <ac:inkMk id="346" creationId="{A637A8E7-710D-40F7-94ED-63364562B7CA}"/>
          </ac:inkMkLst>
        </pc:inkChg>
        <pc:inkChg chg="add mod">
          <ac:chgData name="Angelo Ziletti" userId="c78a18fba37b17ea" providerId="LiveId" clId="{B88D7D5F-35EC-4A9D-8423-76DF49E6C104}" dt="2021-08-28T19:00:18.425" v="8979"/>
          <ac:inkMkLst>
            <pc:docMk/>
            <pc:sldMk cId="1246737857" sldId="497"/>
            <ac:inkMk id="347" creationId="{A82A6DC6-184C-4BFE-9D6F-DE06E1AFC9A9}"/>
          </ac:inkMkLst>
        </pc:inkChg>
        <pc:inkChg chg="add mod">
          <ac:chgData name="Angelo Ziletti" userId="c78a18fba37b17ea" providerId="LiveId" clId="{B88D7D5F-35EC-4A9D-8423-76DF49E6C104}" dt="2021-08-28T19:00:18.425" v="8979"/>
          <ac:inkMkLst>
            <pc:docMk/>
            <pc:sldMk cId="1246737857" sldId="497"/>
            <ac:inkMk id="348" creationId="{458D2963-BC04-4BB7-A9EA-D2F75F39160A}"/>
          </ac:inkMkLst>
        </pc:inkChg>
        <pc:inkChg chg="add mod">
          <ac:chgData name="Angelo Ziletti" userId="c78a18fba37b17ea" providerId="LiveId" clId="{B88D7D5F-35EC-4A9D-8423-76DF49E6C104}" dt="2021-08-28T19:00:50.270" v="8987"/>
          <ac:inkMkLst>
            <pc:docMk/>
            <pc:sldMk cId="1246737857" sldId="497"/>
            <ac:inkMk id="361" creationId="{E7D4C89C-75A0-45D2-AF66-1C98CF994E04}"/>
          </ac:inkMkLst>
        </pc:inkChg>
        <pc:inkChg chg="add mod">
          <ac:chgData name="Angelo Ziletti" userId="c78a18fba37b17ea" providerId="LiveId" clId="{B88D7D5F-35EC-4A9D-8423-76DF49E6C104}" dt="2021-08-28T19:00:50.270" v="8987"/>
          <ac:inkMkLst>
            <pc:docMk/>
            <pc:sldMk cId="1246737857" sldId="497"/>
            <ac:inkMk id="364" creationId="{037D37BD-3487-46D3-B769-117C0F88729C}"/>
          </ac:inkMkLst>
        </pc:inkChg>
        <pc:inkChg chg="add mod">
          <ac:chgData name="Angelo Ziletti" userId="c78a18fba37b17ea" providerId="LiveId" clId="{B88D7D5F-35EC-4A9D-8423-76DF49E6C104}" dt="2021-08-28T19:00:50.270" v="8987"/>
          <ac:inkMkLst>
            <pc:docMk/>
            <pc:sldMk cId="1246737857" sldId="497"/>
            <ac:inkMk id="366" creationId="{32F52F89-BE97-4A7C-97A3-FC2F03C2E6C0}"/>
          </ac:inkMkLst>
        </pc:inkChg>
        <pc:inkChg chg="add mod">
          <ac:chgData name="Angelo Ziletti" userId="c78a18fba37b17ea" providerId="LiveId" clId="{B88D7D5F-35EC-4A9D-8423-76DF49E6C104}" dt="2021-08-28T19:00:50.270" v="8987"/>
          <ac:inkMkLst>
            <pc:docMk/>
            <pc:sldMk cId="1246737857" sldId="497"/>
            <ac:inkMk id="367" creationId="{DEFDCF7F-9673-4B23-9870-3B7F406ABAC0}"/>
          </ac:inkMkLst>
        </pc:inkChg>
        <pc:inkChg chg="add mod">
          <ac:chgData name="Angelo Ziletti" userId="c78a18fba37b17ea" providerId="LiveId" clId="{B88D7D5F-35EC-4A9D-8423-76DF49E6C104}" dt="2021-08-28T19:00:54.394" v="8992"/>
          <ac:inkMkLst>
            <pc:docMk/>
            <pc:sldMk cId="1246737857" sldId="497"/>
            <ac:inkMk id="369" creationId="{25912997-8FA0-4F69-AEB9-1B2DB6A565A8}"/>
          </ac:inkMkLst>
        </pc:inkChg>
        <pc:inkChg chg="add mod">
          <ac:chgData name="Angelo Ziletti" userId="c78a18fba37b17ea" providerId="LiveId" clId="{B88D7D5F-35EC-4A9D-8423-76DF49E6C104}" dt="2021-08-28T19:00:54.394" v="8992"/>
          <ac:inkMkLst>
            <pc:docMk/>
            <pc:sldMk cId="1246737857" sldId="497"/>
            <ac:inkMk id="370" creationId="{A04A9A17-364B-43CA-AB9D-D42BD61994A2}"/>
          </ac:inkMkLst>
        </pc:inkChg>
        <pc:inkChg chg="add mod">
          <ac:chgData name="Angelo Ziletti" userId="c78a18fba37b17ea" providerId="LiveId" clId="{B88D7D5F-35EC-4A9D-8423-76DF49E6C104}" dt="2021-08-28T19:00:54.394" v="8992"/>
          <ac:inkMkLst>
            <pc:docMk/>
            <pc:sldMk cId="1246737857" sldId="497"/>
            <ac:inkMk id="371" creationId="{A6DFEFA9-6653-4038-82B3-E8333B1B2E36}"/>
          </ac:inkMkLst>
        </pc:inkChg>
        <pc:inkChg chg="add mod">
          <ac:chgData name="Angelo Ziletti" userId="c78a18fba37b17ea" providerId="LiveId" clId="{B88D7D5F-35EC-4A9D-8423-76DF49E6C104}" dt="2021-08-28T19:00:54.394" v="8992"/>
          <ac:inkMkLst>
            <pc:docMk/>
            <pc:sldMk cId="1246737857" sldId="497"/>
            <ac:inkMk id="372" creationId="{039C2446-3BD9-4A7D-94A3-635BA5ECD8C5}"/>
          </ac:inkMkLst>
        </pc:inkChg>
        <pc:inkChg chg="add mod">
          <ac:chgData name="Angelo Ziletti" userId="c78a18fba37b17ea" providerId="LiveId" clId="{B88D7D5F-35EC-4A9D-8423-76DF49E6C104}" dt="2021-08-28T19:01:39.124" v="9025"/>
          <ac:inkMkLst>
            <pc:docMk/>
            <pc:sldMk cId="1246737857" sldId="497"/>
            <ac:inkMk id="376" creationId="{F622AD6C-0812-4ECA-81C4-F23C6BA945C8}"/>
          </ac:inkMkLst>
        </pc:inkChg>
        <pc:inkChg chg="add mod">
          <ac:chgData name="Angelo Ziletti" userId="c78a18fba37b17ea" providerId="LiveId" clId="{B88D7D5F-35EC-4A9D-8423-76DF49E6C104}" dt="2021-08-28T18:55:00.550" v="8795"/>
          <ac:inkMkLst>
            <pc:docMk/>
            <pc:sldMk cId="1246737857" sldId="497"/>
            <ac:inkMk id="449" creationId="{CCA83173-B6AF-474C-8DC9-263450248EE1}"/>
          </ac:inkMkLst>
        </pc:inkChg>
        <pc:inkChg chg="add mod">
          <ac:chgData name="Angelo Ziletti" userId="c78a18fba37b17ea" providerId="LiveId" clId="{B88D7D5F-35EC-4A9D-8423-76DF49E6C104}" dt="2021-08-28T18:55:00.550" v="8795"/>
          <ac:inkMkLst>
            <pc:docMk/>
            <pc:sldMk cId="1246737857" sldId="497"/>
            <ac:inkMk id="450" creationId="{B666B5C2-5445-4CDD-8ED2-82E3BB7A81A6}"/>
          </ac:inkMkLst>
        </pc:inkChg>
        <pc:inkChg chg="add mod">
          <ac:chgData name="Angelo Ziletti" userId="c78a18fba37b17ea" providerId="LiveId" clId="{B88D7D5F-35EC-4A9D-8423-76DF49E6C104}" dt="2021-08-28T18:55:00.550" v="8795"/>
          <ac:inkMkLst>
            <pc:docMk/>
            <pc:sldMk cId="1246737857" sldId="497"/>
            <ac:inkMk id="451" creationId="{4A406589-97B5-43EE-8A11-919290CEAF4D}"/>
          </ac:inkMkLst>
        </pc:inkChg>
        <pc:inkChg chg="add mod">
          <ac:chgData name="Angelo Ziletti" userId="c78a18fba37b17ea" providerId="LiveId" clId="{B88D7D5F-35EC-4A9D-8423-76DF49E6C104}" dt="2021-08-28T18:55:00.550" v="8795"/>
          <ac:inkMkLst>
            <pc:docMk/>
            <pc:sldMk cId="1246737857" sldId="497"/>
            <ac:inkMk id="452" creationId="{1344A952-8A3C-4834-A429-29C7D9B3CBF8}"/>
          </ac:inkMkLst>
        </pc:inkChg>
        <pc:inkChg chg="add mod">
          <ac:chgData name="Angelo Ziletti" userId="c78a18fba37b17ea" providerId="LiveId" clId="{B88D7D5F-35EC-4A9D-8423-76DF49E6C104}" dt="2021-08-28T18:55:05.671" v="8806"/>
          <ac:inkMkLst>
            <pc:docMk/>
            <pc:sldMk cId="1246737857" sldId="497"/>
            <ac:inkMk id="454" creationId="{92ABC483-7796-43B6-BB63-6D04859AB44A}"/>
          </ac:inkMkLst>
        </pc:inkChg>
        <pc:inkChg chg="add mod">
          <ac:chgData name="Angelo Ziletti" userId="c78a18fba37b17ea" providerId="LiveId" clId="{B88D7D5F-35EC-4A9D-8423-76DF49E6C104}" dt="2021-08-28T18:55:05.671" v="8806"/>
          <ac:inkMkLst>
            <pc:docMk/>
            <pc:sldMk cId="1246737857" sldId="497"/>
            <ac:inkMk id="455" creationId="{91DF8B5B-F08C-4659-9759-444042626C76}"/>
          </ac:inkMkLst>
        </pc:inkChg>
        <pc:inkChg chg="add mod">
          <ac:chgData name="Angelo Ziletti" userId="c78a18fba37b17ea" providerId="LiveId" clId="{B88D7D5F-35EC-4A9D-8423-76DF49E6C104}" dt="2021-08-28T18:55:05.671" v="8806"/>
          <ac:inkMkLst>
            <pc:docMk/>
            <pc:sldMk cId="1246737857" sldId="497"/>
            <ac:inkMk id="456" creationId="{81545253-E4D8-408F-ABB3-568C61F954D6}"/>
          </ac:inkMkLst>
        </pc:inkChg>
        <pc:inkChg chg="add mod">
          <ac:chgData name="Angelo Ziletti" userId="c78a18fba37b17ea" providerId="LiveId" clId="{B88D7D5F-35EC-4A9D-8423-76DF49E6C104}" dt="2021-08-28T18:55:05.671" v="8806"/>
          <ac:inkMkLst>
            <pc:docMk/>
            <pc:sldMk cId="1246737857" sldId="497"/>
            <ac:inkMk id="457" creationId="{F1D96365-D31B-43ED-B8C0-49D2050058EB}"/>
          </ac:inkMkLst>
        </pc:inkChg>
        <pc:inkChg chg="add mod">
          <ac:chgData name="Angelo Ziletti" userId="c78a18fba37b17ea" providerId="LiveId" clId="{B88D7D5F-35EC-4A9D-8423-76DF49E6C104}" dt="2021-08-28T18:55:05.671" v="8806"/>
          <ac:inkMkLst>
            <pc:docMk/>
            <pc:sldMk cId="1246737857" sldId="497"/>
            <ac:inkMk id="458" creationId="{B6FA4572-0986-4E48-81FA-AB2858D1C65D}"/>
          </ac:inkMkLst>
        </pc:inkChg>
        <pc:inkChg chg="add mod">
          <ac:chgData name="Angelo Ziletti" userId="c78a18fba37b17ea" providerId="LiveId" clId="{B88D7D5F-35EC-4A9D-8423-76DF49E6C104}" dt="2021-08-28T18:55:05.671" v="8806"/>
          <ac:inkMkLst>
            <pc:docMk/>
            <pc:sldMk cId="1246737857" sldId="497"/>
            <ac:inkMk id="459" creationId="{ECDA5C8B-A75E-4834-BA99-0D36F1DE857D}"/>
          </ac:inkMkLst>
        </pc:inkChg>
        <pc:inkChg chg="add mod">
          <ac:chgData name="Angelo Ziletti" userId="c78a18fba37b17ea" providerId="LiveId" clId="{B88D7D5F-35EC-4A9D-8423-76DF49E6C104}" dt="2021-08-28T18:55:05.671" v="8806"/>
          <ac:inkMkLst>
            <pc:docMk/>
            <pc:sldMk cId="1246737857" sldId="497"/>
            <ac:inkMk id="460" creationId="{5D49532C-4D4C-4531-A3EE-8D4D6E2EF70E}"/>
          </ac:inkMkLst>
        </pc:inkChg>
        <pc:inkChg chg="add mod">
          <ac:chgData name="Angelo Ziletti" userId="c78a18fba37b17ea" providerId="LiveId" clId="{B88D7D5F-35EC-4A9D-8423-76DF49E6C104}" dt="2021-08-28T18:55:05.671" v="8806"/>
          <ac:inkMkLst>
            <pc:docMk/>
            <pc:sldMk cId="1246737857" sldId="497"/>
            <ac:inkMk id="461" creationId="{5A3276DD-BCDF-4BE0-BFFA-CF678FFA45EF}"/>
          </ac:inkMkLst>
        </pc:inkChg>
        <pc:inkChg chg="add mod">
          <ac:chgData name="Angelo Ziletti" userId="c78a18fba37b17ea" providerId="LiveId" clId="{B88D7D5F-35EC-4A9D-8423-76DF49E6C104}" dt="2021-08-28T18:55:05.671" v="8806"/>
          <ac:inkMkLst>
            <pc:docMk/>
            <pc:sldMk cId="1246737857" sldId="497"/>
            <ac:inkMk id="463" creationId="{187B5C88-F8F1-4E6B-A068-71A6113128A4}"/>
          </ac:inkMkLst>
        </pc:inkChg>
        <pc:inkChg chg="add del">
          <ac:chgData name="Angelo Ziletti" userId="c78a18fba37b17ea" providerId="LiveId" clId="{B88D7D5F-35EC-4A9D-8423-76DF49E6C104}" dt="2021-08-28T18:56:12.936" v="8821" actId="478"/>
          <ac:inkMkLst>
            <pc:docMk/>
            <pc:sldMk cId="1246737857" sldId="497"/>
            <ac:inkMk id="465" creationId="{0C459763-541F-4782-931A-5968ED0AB3D6}"/>
          </ac:inkMkLst>
        </pc:inkChg>
        <pc:inkChg chg="add mod">
          <ac:chgData name="Angelo Ziletti" userId="c78a18fba37b17ea" providerId="LiveId" clId="{B88D7D5F-35EC-4A9D-8423-76DF49E6C104}" dt="2021-08-28T18:56:09.935" v="8820"/>
          <ac:inkMkLst>
            <pc:docMk/>
            <pc:sldMk cId="1246737857" sldId="497"/>
            <ac:inkMk id="466" creationId="{7980ACC0-9512-419C-8EF7-77C74F5A54BB}"/>
          </ac:inkMkLst>
        </pc:inkChg>
        <pc:inkChg chg="add mod">
          <ac:chgData name="Angelo Ziletti" userId="c78a18fba37b17ea" providerId="LiveId" clId="{B88D7D5F-35EC-4A9D-8423-76DF49E6C104}" dt="2021-08-28T18:56:09.935" v="8820"/>
          <ac:inkMkLst>
            <pc:docMk/>
            <pc:sldMk cId="1246737857" sldId="497"/>
            <ac:inkMk id="467" creationId="{453A4336-A0C1-4E3D-9B3A-61B354B49DEE}"/>
          </ac:inkMkLst>
        </pc:inkChg>
        <pc:inkChg chg="add mod">
          <ac:chgData name="Angelo Ziletti" userId="c78a18fba37b17ea" providerId="LiveId" clId="{B88D7D5F-35EC-4A9D-8423-76DF49E6C104}" dt="2021-08-28T18:56:09.935" v="8820"/>
          <ac:inkMkLst>
            <pc:docMk/>
            <pc:sldMk cId="1246737857" sldId="497"/>
            <ac:inkMk id="495" creationId="{18D44C38-6FF7-4295-87FC-1A2F774BF9C5}"/>
          </ac:inkMkLst>
        </pc:inkChg>
        <pc:inkChg chg="add mod">
          <ac:chgData name="Angelo Ziletti" userId="c78a18fba37b17ea" providerId="LiveId" clId="{B88D7D5F-35EC-4A9D-8423-76DF49E6C104}" dt="2021-08-28T18:56:09.935" v="8820"/>
          <ac:inkMkLst>
            <pc:docMk/>
            <pc:sldMk cId="1246737857" sldId="497"/>
            <ac:inkMk id="496" creationId="{97F857C1-D6AE-4AA8-819A-9ED9D8EA3C8A}"/>
          </ac:inkMkLst>
        </pc:inkChg>
        <pc:inkChg chg="add mod">
          <ac:chgData name="Angelo Ziletti" userId="c78a18fba37b17ea" providerId="LiveId" clId="{B88D7D5F-35EC-4A9D-8423-76DF49E6C104}" dt="2021-08-28T18:56:09.935" v="8820"/>
          <ac:inkMkLst>
            <pc:docMk/>
            <pc:sldMk cId="1246737857" sldId="497"/>
            <ac:inkMk id="497" creationId="{84E9CBD7-B045-40B0-9ACD-2726DAB91A31}"/>
          </ac:inkMkLst>
        </pc:inkChg>
        <pc:inkChg chg="add mod">
          <ac:chgData name="Angelo Ziletti" userId="c78a18fba37b17ea" providerId="LiveId" clId="{B88D7D5F-35EC-4A9D-8423-76DF49E6C104}" dt="2021-08-28T18:56:09.935" v="8820"/>
          <ac:inkMkLst>
            <pc:docMk/>
            <pc:sldMk cId="1246737857" sldId="497"/>
            <ac:inkMk id="499" creationId="{2E6FA1F9-710A-47CE-8614-6908ADFF3F38}"/>
          </ac:inkMkLst>
        </pc:inkChg>
        <pc:inkChg chg="add mod">
          <ac:chgData name="Angelo Ziletti" userId="c78a18fba37b17ea" providerId="LiveId" clId="{B88D7D5F-35EC-4A9D-8423-76DF49E6C104}" dt="2021-08-28T18:56:09.935" v="8820"/>
          <ac:inkMkLst>
            <pc:docMk/>
            <pc:sldMk cId="1246737857" sldId="497"/>
            <ac:inkMk id="500" creationId="{80083A68-BD17-421A-9076-5732EF6EFFA3}"/>
          </ac:inkMkLst>
        </pc:inkChg>
        <pc:inkChg chg="add mod">
          <ac:chgData name="Angelo Ziletti" userId="c78a18fba37b17ea" providerId="LiveId" clId="{B88D7D5F-35EC-4A9D-8423-76DF49E6C104}" dt="2021-08-28T18:56:09.935" v="8820"/>
          <ac:inkMkLst>
            <pc:docMk/>
            <pc:sldMk cId="1246737857" sldId="497"/>
            <ac:inkMk id="501" creationId="{5D9C1E31-2A7B-4C12-AA93-821BE6B1D45D}"/>
          </ac:inkMkLst>
        </pc:inkChg>
        <pc:inkChg chg="add mod">
          <ac:chgData name="Angelo Ziletti" userId="c78a18fba37b17ea" providerId="LiveId" clId="{B88D7D5F-35EC-4A9D-8423-76DF49E6C104}" dt="2021-08-28T18:56:09.935" v="8820"/>
          <ac:inkMkLst>
            <pc:docMk/>
            <pc:sldMk cId="1246737857" sldId="497"/>
            <ac:inkMk id="502" creationId="{34300103-E7CD-4F6A-933D-D8C592068643}"/>
          </ac:inkMkLst>
        </pc:inkChg>
        <pc:inkChg chg="add mod">
          <ac:chgData name="Angelo Ziletti" userId="c78a18fba37b17ea" providerId="LiveId" clId="{B88D7D5F-35EC-4A9D-8423-76DF49E6C104}" dt="2021-08-28T18:56:09.935" v="8820"/>
          <ac:inkMkLst>
            <pc:docMk/>
            <pc:sldMk cId="1246737857" sldId="497"/>
            <ac:inkMk id="503" creationId="{68CEF3D6-099E-43A1-A01E-8C671EEA2629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508" creationId="{2F916C2C-09D5-4EB9-AB98-3FD3A3DCE6C0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509" creationId="{2B2C3A8B-7C85-41A3-B4A3-6E079DD334D7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510" creationId="{E769D1BB-99BE-4889-B29C-016E6F96AC09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511" creationId="{F08BCE0E-F103-4814-9235-7F69C02C62A9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512" creationId="{46A10341-51B1-4C2F-A13A-72750F813045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513" creationId="{3E040C59-DE6E-45A4-B075-F5B212E698A6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514" creationId="{32FA9A7E-5AC0-4AA7-9DD8-EFFAFF75F933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515" creationId="{A2FFB00B-8287-4A46-88E0-1182160BDCC2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516" creationId="{4A9D834E-5A04-4D18-9562-F7B34ECE983D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517" creationId="{F7A2F4BF-71CF-422C-A6A2-6134FED45B5F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518" creationId="{A410AA40-D7F1-4FDD-B5C4-F83B848C7E7A}"/>
          </ac:inkMkLst>
        </pc:inkChg>
        <pc:inkChg chg="add del mod">
          <ac:chgData name="Angelo Ziletti" userId="c78a18fba37b17ea" providerId="LiveId" clId="{B88D7D5F-35EC-4A9D-8423-76DF49E6C104}" dt="2021-08-28T19:06:42.064" v="9205" actId="478"/>
          <ac:inkMkLst>
            <pc:docMk/>
            <pc:sldMk cId="1246737857" sldId="497"/>
            <ac:inkMk id="528" creationId="{4566D819-F640-44C4-8BB7-B4C2AF50D255}"/>
          </ac:inkMkLst>
        </pc:inkChg>
        <pc:inkChg chg="add mod">
          <ac:chgData name="Angelo Ziletti" userId="c78a18fba37b17ea" providerId="LiveId" clId="{B88D7D5F-35EC-4A9D-8423-76DF49E6C104}" dt="2021-08-28T18:57:29.696" v="8847"/>
          <ac:inkMkLst>
            <pc:docMk/>
            <pc:sldMk cId="1246737857" sldId="497"/>
            <ac:inkMk id="529" creationId="{457DE381-EF23-4D53-9424-5C98E2ADD883}"/>
          </ac:inkMkLst>
        </pc:inkChg>
        <pc:inkChg chg="add mod">
          <ac:chgData name="Angelo Ziletti" userId="c78a18fba37b17ea" providerId="LiveId" clId="{B88D7D5F-35EC-4A9D-8423-76DF49E6C104}" dt="2021-08-28T18:57:29.696" v="8847"/>
          <ac:inkMkLst>
            <pc:docMk/>
            <pc:sldMk cId="1246737857" sldId="497"/>
            <ac:inkMk id="530" creationId="{BA35CE5B-CB68-40B4-AA6C-BA9D96065559}"/>
          </ac:inkMkLst>
        </pc:inkChg>
        <pc:inkChg chg="add mod">
          <ac:chgData name="Angelo Ziletti" userId="c78a18fba37b17ea" providerId="LiveId" clId="{B88D7D5F-35EC-4A9D-8423-76DF49E6C104}" dt="2021-08-28T18:57:29.696" v="8847"/>
          <ac:inkMkLst>
            <pc:docMk/>
            <pc:sldMk cId="1246737857" sldId="497"/>
            <ac:inkMk id="531" creationId="{21A03D68-1856-44CD-8518-132A7A0556B9}"/>
          </ac:inkMkLst>
        </pc:inkChg>
        <pc:inkChg chg="add mod">
          <ac:chgData name="Angelo Ziletti" userId="c78a18fba37b17ea" providerId="LiveId" clId="{B88D7D5F-35EC-4A9D-8423-76DF49E6C104}" dt="2021-08-28T18:57:29.696" v="8847"/>
          <ac:inkMkLst>
            <pc:docMk/>
            <pc:sldMk cId="1246737857" sldId="497"/>
            <ac:inkMk id="532" creationId="{462B2C70-6E8E-48E5-B9FF-2BB357320B11}"/>
          </ac:inkMkLst>
        </pc:inkChg>
        <pc:inkChg chg="add mod">
          <ac:chgData name="Angelo Ziletti" userId="c78a18fba37b17ea" providerId="LiveId" clId="{B88D7D5F-35EC-4A9D-8423-76DF49E6C104}" dt="2021-08-28T18:57:29.696" v="8847"/>
          <ac:inkMkLst>
            <pc:docMk/>
            <pc:sldMk cId="1246737857" sldId="497"/>
            <ac:inkMk id="533" creationId="{4EE759F9-CE11-4F0D-BF62-7F27EEC805FC}"/>
          </ac:inkMkLst>
        </pc:inkChg>
        <pc:inkChg chg="add mod">
          <ac:chgData name="Angelo Ziletti" userId="c78a18fba37b17ea" providerId="LiveId" clId="{B88D7D5F-35EC-4A9D-8423-76DF49E6C104}" dt="2021-08-28T18:57:29.696" v="8847"/>
          <ac:inkMkLst>
            <pc:docMk/>
            <pc:sldMk cId="1246737857" sldId="497"/>
            <ac:inkMk id="534" creationId="{7CA2CBB4-8A59-4F07-96EF-79E2D1D02AA9}"/>
          </ac:inkMkLst>
        </pc:inkChg>
        <pc:inkChg chg="add mod">
          <ac:chgData name="Angelo Ziletti" userId="c78a18fba37b17ea" providerId="LiveId" clId="{B88D7D5F-35EC-4A9D-8423-76DF49E6C104}" dt="2021-08-28T18:57:29.696" v="8847"/>
          <ac:inkMkLst>
            <pc:docMk/>
            <pc:sldMk cId="1246737857" sldId="497"/>
            <ac:inkMk id="535" creationId="{B4599329-FCC9-46C6-8FF5-0B35687EA626}"/>
          </ac:inkMkLst>
        </pc:inkChg>
        <pc:inkChg chg="add mod">
          <ac:chgData name="Angelo Ziletti" userId="c78a18fba37b17ea" providerId="LiveId" clId="{B88D7D5F-35EC-4A9D-8423-76DF49E6C104}" dt="2021-08-28T18:57:29.696" v="8847"/>
          <ac:inkMkLst>
            <pc:docMk/>
            <pc:sldMk cId="1246737857" sldId="497"/>
            <ac:inkMk id="539" creationId="{44407330-24BC-454B-BB7B-C4D389093B73}"/>
          </ac:inkMkLst>
        </pc:inkChg>
        <pc:inkChg chg="add mod">
          <ac:chgData name="Angelo Ziletti" userId="c78a18fba37b17ea" providerId="LiveId" clId="{B88D7D5F-35EC-4A9D-8423-76DF49E6C104}" dt="2021-08-28T18:57:51.642" v="8855"/>
          <ac:inkMkLst>
            <pc:docMk/>
            <pc:sldMk cId="1246737857" sldId="497"/>
            <ac:inkMk id="541" creationId="{1A6BA96C-DEA4-4AC3-A91B-3C826A1FB339}"/>
          </ac:inkMkLst>
        </pc:inkChg>
        <pc:inkChg chg="add mod">
          <ac:chgData name="Angelo Ziletti" userId="c78a18fba37b17ea" providerId="LiveId" clId="{B88D7D5F-35EC-4A9D-8423-76DF49E6C104}" dt="2021-08-28T18:57:51.642" v="8855"/>
          <ac:inkMkLst>
            <pc:docMk/>
            <pc:sldMk cId="1246737857" sldId="497"/>
            <ac:inkMk id="542" creationId="{6E1BC437-19FC-4B26-8A68-038E7FE0067A}"/>
          </ac:inkMkLst>
        </pc:inkChg>
        <pc:inkChg chg="add mod">
          <ac:chgData name="Angelo Ziletti" userId="c78a18fba37b17ea" providerId="LiveId" clId="{B88D7D5F-35EC-4A9D-8423-76DF49E6C104}" dt="2021-08-28T18:57:51.642" v="8855"/>
          <ac:inkMkLst>
            <pc:docMk/>
            <pc:sldMk cId="1246737857" sldId="497"/>
            <ac:inkMk id="543" creationId="{B23F7D23-EBCB-4E2A-A315-2891FB4114E6}"/>
          </ac:inkMkLst>
        </pc:inkChg>
        <pc:inkChg chg="add mod">
          <ac:chgData name="Angelo Ziletti" userId="c78a18fba37b17ea" providerId="LiveId" clId="{B88D7D5F-35EC-4A9D-8423-76DF49E6C104}" dt="2021-08-28T18:57:51.642" v="8855"/>
          <ac:inkMkLst>
            <pc:docMk/>
            <pc:sldMk cId="1246737857" sldId="497"/>
            <ac:inkMk id="545" creationId="{552F9D6E-EC51-41DE-BCB4-44A2EB213A7D}"/>
          </ac:inkMkLst>
        </pc:inkChg>
        <pc:inkChg chg="add mod">
          <ac:chgData name="Angelo Ziletti" userId="c78a18fba37b17ea" providerId="LiveId" clId="{B88D7D5F-35EC-4A9D-8423-76DF49E6C104}" dt="2021-08-28T18:57:54.317" v="8860"/>
          <ac:inkMkLst>
            <pc:docMk/>
            <pc:sldMk cId="1246737857" sldId="497"/>
            <ac:inkMk id="547" creationId="{AA0AE776-CCF1-45D9-A56A-9D3F88A9EDAF}"/>
          </ac:inkMkLst>
        </pc:inkChg>
        <pc:inkChg chg="add mod">
          <ac:chgData name="Angelo Ziletti" userId="c78a18fba37b17ea" providerId="LiveId" clId="{B88D7D5F-35EC-4A9D-8423-76DF49E6C104}" dt="2021-08-28T18:57:54.317" v="8860"/>
          <ac:inkMkLst>
            <pc:docMk/>
            <pc:sldMk cId="1246737857" sldId="497"/>
            <ac:inkMk id="548" creationId="{689DFEA6-083C-4039-9BEB-940C48CDB0F3}"/>
          </ac:inkMkLst>
        </pc:inkChg>
        <pc:inkChg chg="add mod">
          <ac:chgData name="Angelo Ziletti" userId="c78a18fba37b17ea" providerId="LiveId" clId="{B88D7D5F-35EC-4A9D-8423-76DF49E6C104}" dt="2021-08-28T18:57:54.317" v="8860"/>
          <ac:inkMkLst>
            <pc:docMk/>
            <pc:sldMk cId="1246737857" sldId="497"/>
            <ac:inkMk id="549" creationId="{59521919-02B5-4B1F-9F26-8F8B113BD1D6}"/>
          </ac:inkMkLst>
        </pc:inkChg>
        <pc:inkChg chg="add mod">
          <ac:chgData name="Angelo Ziletti" userId="c78a18fba37b17ea" providerId="LiveId" clId="{B88D7D5F-35EC-4A9D-8423-76DF49E6C104}" dt="2021-08-28T18:57:54.317" v="8860"/>
          <ac:inkMkLst>
            <pc:docMk/>
            <pc:sldMk cId="1246737857" sldId="497"/>
            <ac:inkMk id="550" creationId="{4A324383-2C89-40F4-B02F-66281F0BD501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552" creationId="{D2452EB1-DD7A-4061-9391-1F164D617A4F}"/>
          </ac:inkMkLst>
        </pc:inkChg>
        <pc:inkChg chg="del">
          <ac:chgData name="Angelo Ziletti" userId="c78a18fba37b17ea" providerId="LiveId" clId="{B88D7D5F-35EC-4A9D-8423-76DF49E6C104}" dt="2021-08-28T16:56:38.598" v="6400" actId="478"/>
          <ac:inkMkLst>
            <pc:docMk/>
            <pc:sldMk cId="1246737857" sldId="497"/>
            <ac:inkMk id="566" creationId="{7A8CEA72-2FE9-4DCD-9471-91EA487F9550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567" creationId="{9406D5D8-C96F-48F5-8F70-A2421535F336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568" creationId="{DA15A285-FCA5-4C4B-AF53-D127D926C667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569" creationId="{D87C4494-E1A6-4E95-836A-59C78BDC2E49}"/>
          </ac:inkMkLst>
        </pc:inkChg>
        <pc:inkChg chg="add mod">
          <ac:chgData name="Angelo Ziletti" userId="c78a18fba37b17ea" providerId="LiveId" clId="{B88D7D5F-35EC-4A9D-8423-76DF49E6C104}" dt="2021-08-28T18:58:53.284" v="8923" actId="164"/>
          <ac:inkMkLst>
            <pc:docMk/>
            <pc:sldMk cId="1246737857" sldId="497"/>
            <ac:inkMk id="571" creationId="{2F16107D-73E9-43F7-BA25-C2B036AFDB2F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572" creationId="{C7CF8B67-2598-4964-B40C-CD0FCD8B960E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573" creationId="{37A036A6-35A8-40CB-8749-093BED9C4933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574" creationId="{FF866D2A-E7B6-49C7-9B7A-37AADF637F08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575" creationId="{274A116A-7A76-4214-A911-A9E7BF778CFD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576" creationId="{E6105BEF-441B-406B-A6A9-1835E4E9DF59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577" creationId="{871D81F8-6DCB-4658-9095-A12DFDBD4898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578" creationId="{3ED63F68-7A65-4F87-8414-D1D85E4A7BD2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579" creationId="{4D3DDAC3-10EB-4531-811C-CACAF04B38D2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580" creationId="{7C418251-AAA4-4F94-9F9C-7828BC5C7298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581" creationId="{581AD864-A4CD-4312-8D44-2690BE456981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582" creationId="{84D1C90D-4B8E-42F2-AFA9-A5C2317855F5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583" creationId="{459A5188-6AC3-4E7C-BA71-1EA8AFFE47B3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584" creationId="{FBAD3EF5-DB3E-4083-A157-F37C6A31FA2B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585" creationId="{2504D3C8-4D3D-4BC9-B608-53F46268256F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586" creationId="{32E2443F-8A44-4D56-818F-B7991C636A59}"/>
          </ac:inkMkLst>
        </pc:inkChg>
        <pc:inkChg chg="add mod">
          <ac:chgData name="Angelo Ziletti" userId="c78a18fba37b17ea" providerId="LiveId" clId="{B88D7D5F-35EC-4A9D-8423-76DF49E6C104}" dt="2021-08-28T18:58:49.242" v="8922" actId="164"/>
          <ac:inkMkLst>
            <pc:docMk/>
            <pc:sldMk cId="1246737857" sldId="497"/>
            <ac:inkMk id="616" creationId="{BFA2B37D-7514-4E4B-88B1-508B6300C2C4}"/>
          </ac:inkMkLst>
        </pc:inkChg>
        <pc:inkChg chg="add mod">
          <ac:chgData name="Angelo Ziletti" userId="c78a18fba37b17ea" providerId="LiveId" clId="{B88D7D5F-35EC-4A9D-8423-76DF49E6C104}" dt="2021-08-28T18:59:29.387" v="8949"/>
          <ac:inkMkLst>
            <pc:docMk/>
            <pc:sldMk cId="1246737857" sldId="497"/>
            <ac:inkMk id="762" creationId="{C02762CA-0389-4A14-A3F1-8F1E996B4D21}"/>
          </ac:inkMkLst>
        </pc:inkChg>
        <pc:inkChg chg="add mod">
          <ac:chgData name="Angelo Ziletti" userId="c78a18fba37b17ea" providerId="LiveId" clId="{B88D7D5F-35EC-4A9D-8423-76DF49E6C104}" dt="2021-08-28T18:59:29.387" v="8949"/>
          <ac:inkMkLst>
            <pc:docMk/>
            <pc:sldMk cId="1246737857" sldId="497"/>
            <ac:inkMk id="763" creationId="{50787776-0C29-4342-BCF1-ABCA0A41CC1E}"/>
          </ac:inkMkLst>
        </pc:inkChg>
        <pc:inkChg chg="add mod">
          <ac:chgData name="Angelo Ziletti" userId="c78a18fba37b17ea" providerId="LiveId" clId="{B88D7D5F-35EC-4A9D-8423-76DF49E6C104}" dt="2021-08-28T18:59:29.387" v="8949"/>
          <ac:inkMkLst>
            <pc:docMk/>
            <pc:sldMk cId="1246737857" sldId="497"/>
            <ac:inkMk id="764" creationId="{3D9FE9FB-E2F4-4414-8C96-F7898708F84F}"/>
          </ac:inkMkLst>
        </pc:inkChg>
        <pc:inkChg chg="mod">
          <ac:chgData name="Angelo Ziletti" userId="c78a18fba37b17ea" providerId="LiveId" clId="{B88D7D5F-35EC-4A9D-8423-76DF49E6C104}" dt="2021-08-28T19:01:06.690" v="8997"/>
          <ac:inkMkLst>
            <pc:docMk/>
            <pc:sldMk cId="1246737857" sldId="497"/>
            <ac:inkMk id="772" creationId="{8F2414EB-EBE9-4B1A-99DD-91AEDFF68016}"/>
          </ac:inkMkLst>
        </pc:inkChg>
        <pc:inkChg chg="mod">
          <ac:chgData name="Angelo Ziletti" userId="c78a18fba37b17ea" providerId="LiveId" clId="{B88D7D5F-35EC-4A9D-8423-76DF49E6C104}" dt="2021-08-28T19:01:06.690" v="8997"/>
          <ac:inkMkLst>
            <pc:docMk/>
            <pc:sldMk cId="1246737857" sldId="497"/>
            <ac:inkMk id="773" creationId="{BE43E7AC-3F34-48EA-9FE7-D55BD96CB033}"/>
          </ac:inkMkLst>
        </pc:inkChg>
        <pc:inkChg chg="mod">
          <ac:chgData name="Angelo Ziletti" userId="c78a18fba37b17ea" providerId="LiveId" clId="{B88D7D5F-35EC-4A9D-8423-76DF49E6C104}" dt="2021-08-28T19:01:06.690" v="8997"/>
          <ac:inkMkLst>
            <pc:docMk/>
            <pc:sldMk cId="1246737857" sldId="497"/>
            <ac:inkMk id="774" creationId="{D7BA4346-8D74-423C-B10D-5B24A2094C94}"/>
          </ac:inkMkLst>
        </pc:inkChg>
        <pc:inkChg chg="mod">
          <ac:chgData name="Angelo Ziletti" userId="c78a18fba37b17ea" providerId="LiveId" clId="{B88D7D5F-35EC-4A9D-8423-76DF49E6C104}" dt="2021-08-28T19:01:06.690" v="8997"/>
          <ac:inkMkLst>
            <pc:docMk/>
            <pc:sldMk cId="1246737857" sldId="497"/>
            <ac:inkMk id="775" creationId="{C7BA6D0D-8758-4F5F-A4F6-23CA6B7B0670}"/>
          </ac:inkMkLst>
        </pc:inkChg>
        <pc:inkChg chg="mod">
          <ac:chgData name="Angelo Ziletti" userId="c78a18fba37b17ea" providerId="LiveId" clId="{B88D7D5F-35EC-4A9D-8423-76DF49E6C104}" dt="2021-08-28T19:01:06.690" v="8997"/>
          <ac:inkMkLst>
            <pc:docMk/>
            <pc:sldMk cId="1246737857" sldId="497"/>
            <ac:inkMk id="776" creationId="{E8A2C89A-660D-4F0E-89F5-64D69BDB9239}"/>
          </ac:inkMkLst>
        </pc:inkChg>
        <pc:inkChg chg="mod">
          <ac:chgData name="Angelo Ziletti" userId="c78a18fba37b17ea" providerId="LiveId" clId="{B88D7D5F-35EC-4A9D-8423-76DF49E6C104}" dt="2021-08-28T19:01:06.690" v="8997"/>
          <ac:inkMkLst>
            <pc:docMk/>
            <pc:sldMk cId="1246737857" sldId="497"/>
            <ac:inkMk id="777" creationId="{63CB3EAD-28BA-476A-884F-D08E1CA9EA94}"/>
          </ac:inkMkLst>
        </pc:inkChg>
        <pc:inkChg chg="mod">
          <ac:chgData name="Angelo Ziletti" userId="c78a18fba37b17ea" providerId="LiveId" clId="{B88D7D5F-35EC-4A9D-8423-76DF49E6C104}" dt="2021-08-28T19:01:06.690" v="8997"/>
          <ac:inkMkLst>
            <pc:docMk/>
            <pc:sldMk cId="1246737857" sldId="497"/>
            <ac:inkMk id="778" creationId="{B9B5F5B0-1D93-4479-A748-E554B75D1AC7}"/>
          </ac:inkMkLst>
        </pc:inkChg>
        <pc:inkChg chg="mod">
          <ac:chgData name="Angelo Ziletti" userId="c78a18fba37b17ea" providerId="LiveId" clId="{B88D7D5F-35EC-4A9D-8423-76DF49E6C104}" dt="2021-08-28T19:01:06.690" v="8997"/>
          <ac:inkMkLst>
            <pc:docMk/>
            <pc:sldMk cId="1246737857" sldId="497"/>
            <ac:inkMk id="779" creationId="{38FD6509-F897-4FD4-8F3E-92EE06E5C003}"/>
          </ac:inkMkLst>
        </pc:inkChg>
        <pc:inkChg chg="mod">
          <ac:chgData name="Angelo Ziletti" userId="c78a18fba37b17ea" providerId="LiveId" clId="{B88D7D5F-35EC-4A9D-8423-76DF49E6C104}" dt="2021-08-28T19:01:11.207" v="8999"/>
          <ac:inkMkLst>
            <pc:docMk/>
            <pc:sldMk cId="1246737857" sldId="497"/>
            <ac:inkMk id="784" creationId="{A21565BA-AB0C-41E5-A891-35DB0DB9884B}"/>
          </ac:inkMkLst>
        </pc:inkChg>
        <pc:inkChg chg="mod">
          <ac:chgData name="Angelo Ziletti" userId="c78a18fba37b17ea" providerId="LiveId" clId="{B88D7D5F-35EC-4A9D-8423-76DF49E6C104}" dt="2021-08-28T19:01:11.207" v="8999"/>
          <ac:inkMkLst>
            <pc:docMk/>
            <pc:sldMk cId="1246737857" sldId="497"/>
            <ac:inkMk id="785" creationId="{6CB8A3A2-9757-4C46-9145-FB7A5224C272}"/>
          </ac:inkMkLst>
        </pc:inkChg>
        <pc:inkChg chg="mod">
          <ac:chgData name="Angelo Ziletti" userId="c78a18fba37b17ea" providerId="LiveId" clId="{B88D7D5F-35EC-4A9D-8423-76DF49E6C104}" dt="2021-08-28T19:01:11.207" v="8999"/>
          <ac:inkMkLst>
            <pc:docMk/>
            <pc:sldMk cId="1246737857" sldId="497"/>
            <ac:inkMk id="786" creationId="{33CCCD22-1DF0-4528-A795-C13C9823BE76}"/>
          </ac:inkMkLst>
        </pc:inkChg>
        <pc:inkChg chg="mod">
          <ac:chgData name="Angelo Ziletti" userId="c78a18fba37b17ea" providerId="LiveId" clId="{B88D7D5F-35EC-4A9D-8423-76DF49E6C104}" dt="2021-08-28T19:01:11.207" v="8999"/>
          <ac:inkMkLst>
            <pc:docMk/>
            <pc:sldMk cId="1246737857" sldId="497"/>
            <ac:inkMk id="787" creationId="{F5C8DC24-0945-4C9E-B849-FEDD8858BCD2}"/>
          </ac:inkMkLst>
        </pc:inkChg>
        <pc:inkChg chg="mod">
          <ac:chgData name="Angelo Ziletti" userId="c78a18fba37b17ea" providerId="LiveId" clId="{B88D7D5F-35EC-4A9D-8423-76DF49E6C104}" dt="2021-08-28T19:01:11.207" v="8999"/>
          <ac:inkMkLst>
            <pc:docMk/>
            <pc:sldMk cId="1246737857" sldId="497"/>
            <ac:inkMk id="788" creationId="{2EAE28B3-7835-4BAF-B3F1-714EF467999E}"/>
          </ac:inkMkLst>
        </pc:inkChg>
        <pc:inkChg chg="mod">
          <ac:chgData name="Angelo Ziletti" userId="c78a18fba37b17ea" providerId="LiveId" clId="{B88D7D5F-35EC-4A9D-8423-76DF49E6C104}" dt="2021-08-28T19:01:11.207" v="8999"/>
          <ac:inkMkLst>
            <pc:docMk/>
            <pc:sldMk cId="1246737857" sldId="497"/>
            <ac:inkMk id="789" creationId="{EAAFB5CE-3144-4D01-96B9-13CCC50B2570}"/>
          </ac:inkMkLst>
        </pc:inkChg>
        <pc:inkChg chg="mod">
          <ac:chgData name="Angelo Ziletti" userId="c78a18fba37b17ea" providerId="LiveId" clId="{B88D7D5F-35EC-4A9D-8423-76DF49E6C104}" dt="2021-08-28T19:01:11.207" v="8999"/>
          <ac:inkMkLst>
            <pc:docMk/>
            <pc:sldMk cId="1246737857" sldId="497"/>
            <ac:inkMk id="790" creationId="{931CD384-D63E-41FA-A7A4-D0D1F0189269}"/>
          </ac:inkMkLst>
        </pc:inkChg>
        <pc:inkChg chg="mod">
          <ac:chgData name="Angelo Ziletti" userId="c78a18fba37b17ea" providerId="LiveId" clId="{B88D7D5F-35EC-4A9D-8423-76DF49E6C104}" dt="2021-08-28T19:01:11.207" v="8999"/>
          <ac:inkMkLst>
            <pc:docMk/>
            <pc:sldMk cId="1246737857" sldId="497"/>
            <ac:inkMk id="791" creationId="{DFAB9D3A-9D1D-47D9-A53C-F796200BABE2}"/>
          </ac:inkMkLst>
        </pc:inkChg>
        <pc:inkChg chg="add mod">
          <ac:chgData name="Angelo Ziletti" userId="c78a18fba37b17ea" providerId="LiveId" clId="{B88D7D5F-35EC-4A9D-8423-76DF49E6C104}" dt="2021-08-28T19:01:39.124" v="9025"/>
          <ac:inkMkLst>
            <pc:docMk/>
            <pc:sldMk cId="1246737857" sldId="497"/>
            <ac:inkMk id="792" creationId="{35D8B24B-ECDF-4D57-B9DE-62E6ADCE69C2}"/>
          </ac:inkMkLst>
        </pc:inkChg>
        <pc:inkChg chg="add mod">
          <ac:chgData name="Angelo Ziletti" userId="c78a18fba37b17ea" providerId="LiveId" clId="{B88D7D5F-35EC-4A9D-8423-76DF49E6C104}" dt="2021-08-28T19:01:39.124" v="9025"/>
          <ac:inkMkLst>
            <pc:docMk/>
            <pc:sldMk cId="1246737857" sldId="497"/>
            <ac:inkMk id="793" creationId="{7C5A6391-D3E4-432D-AA32-56D43FCEDD00}"/>
          </ac:inkMkLst>
        </pc:inkChg>
        <pc:inkChg chg="add mod">
          <ac:chgData name="Angelo Ziletti" userId="c78a18fba37b17ea" providerId="LiveId" clId="{B88D7D5F-35EC-4A9D-8423-76DF49E6C104}" dt="2021-08-28T19:01:39.124" v="9025"/>
          <ac:inkMkLst>
            <pc:docMk/>
            <pc:sldMk cId="1246737857" sldId="497"/>
            <ac:inkMk id="794" creationId="{9D25261B-F518-4245-99E2-B5A2E3717F04}"/>
          </ac:inkMkLst>
        </pc:inkChg>
        <pc:inkChg chg="add mod">
          <ac:chgData name="Angelo Ziletti" userId="c78a18fba37b17ea" providerId="LiveId" clId="{B88D7D5F-35EC-4A9D-8423-76DF49E6C104}" dt="2021-08-28T19:01:39.124" v="9025"/>
          <ac:inkMkLst>
            <pc:docMk/>
            <pc:sldMk cId="1246737857" sldId="497"/>
            <ac:inkMk id="795" creationId="{0322C734-8788-4862-A1B2-3D6A48C9AECB}"/>
          </ac:inkMkLst>
        </pc:inkChg>
        <pc:inkChg chg="add mod">
          <ac:chgData name="Angelo Ziletti" userId="c78a18fba37b17ea" providerId="LiveId" clId="{B88D7D5F-35EC-4A9D-8423-76DF49E6C104}" dt="2021-08-28T19:01:39.124" v="9025"/>
          <ac:inkMkLst>
            <pc:docMk/>
            <pc:sldMk cId="1246737857" sldId="497"/>
            <ac:inkMk id="796" creationId="{5BA09180-9D5E-48A5-9A25-9EA24D6C82DC}"/>
          </ac:inkMkLst>
        </pc:inkChg>
        <pc:inkChg chg="add mod">
          <ac:chgData name="Angelo Ziletti" userId="c78a18fba37b17ea" providerId="LiveId" clId="{B88D7D5F-35EC-4A9D-8423-76DF49E6C104}" dt="2021-08-28T19:01:39.124" v="9025"/>
          <ac:inkMkLst>
            <pc:docMk/>
            <pc:sldMk cId="1246737857" sldId="497"/>
            <ac:inkMk id="797" creationId="{3BDC7C58-D95F-4EA1-9FF1-20D88398A6AC}"/>
          </ac:inkMkLst>
        </pc:inkChg>
        <pc:inkChg chg="add mod">
          <ac:chgData name="Angelo Ziletti" userId="c78a18fba37b17ea" providerId="LiveId" clId="{B88D7D5F-35EC-4A9D-8423-76DF49E6C104}" dt="2021-08-28T19:01:39.124" v="9025"/>
          <ac:inkMkLst>
            <pc:docMk/>
            <pc:sldMk cId="1246737857" sldId="497"/>
            <ac:inkMk id="798" creationId="{50D166C6-97A6-4D6E-9BB5-7639DF93DD7F}"/>
          </ac:inkMkLst>
        </pc:inkChg>
        <pc:inkChg chg="add mod">
          <ac:chgData name="Angelo Ziletti" userId="c78a18fba37b17ea" providerId="LiveId" clId="{B88D7D5F-35EC-4A9D-8423-76DF49E6C104}" dt="2021-08-28T19:01:39.124" v="9025"/>
          <ac:inkMkLst>
            <pc:docMk/>
            <pc:sldMk cId="1246737857" sldId="497"/>
            <ac:inkMk id="799" creationId="{66B6DD2F-32D0-49E0-B847-20E9C141C9E3}"/>
          </ac:inkMkLst>
        </pc:inkChg>
        <pc:inkChg chg="add mod">
          <ac:chgData name="Angelo Ziletti" userId="c78a18fba37b17ea" providerId="LiveId" clId="{B88D7D5F-35EC-4A9D-8423-76DF49E6C104}" dt="2021-08-28T19:01:39.124" v="9025"/>
          <ac:inkMkLst>
            <pc:docMk/>
            <pc:sldMk cId="1246737857" sldId="497"/>
            <ac:inkMk id="800" creationId="{0A4BB9D1-3353-41FE-AE67-BB7B589A8699}"/>
          </ac:inkMkLst>
        </pc:inkChg>
        <pc:inkChg chg="add mod">
          <ac:chgData name="Angelo Ziletti" userId="c78a18fba37b17ea" providerId="LiveId" clId="{B88D7D5F-35EC-4A9D-8423-76DF49E6C104}" dt="2021-08-28T19:01:39.124" v="9025"/>
          <ac:inkMkLst>
            <pc:docMk/>
            <pc:sldMk cId="1246737857" sldId="497"/>
            <ac:inkMk id="801" creationId="{648D07A8-2A88-4585-A2C3-6322D7CD5B1E}"/>
          </ac:inkMkLst>
        </pc:inkChg>
        <pc:inkChg chg="add mod">
          <ac:chgData name="Angelo Ziletti" userId="c78a18fba37b17ea" providerId="LiveId" clId="{B88D7D5F-35EC-4A9D-8423-76DF49E6C104}" dt="2021-08-28T19:01:39.124" v="9025"/>
          <ac:inkMkLst>
            <pc:docMk/>
            <pc:sldMk cId="1246737857" sldId="497"/>
            <ac:inkMk id="802" creationId="{6DCBBC75-5A9B-429D-94FA-DE83B3166278}"/>
          </ac:inkMkLst>
        </pc:inkChg>
        <pc:inkChg chg="add mod">
          <ac:chgData name="Angelo Ziletti" userId="c78a18fba37b17ea" providerId="LiveId" clId="{B88D7D5F-35EC-4A9D-8423-76DF49E6C104}" dt="2021-08-28T19:01:39.124" v="9025"/>
          <ac:inkMkLst>
            <pc:docMk/>
            <pc:sldMk cId="1246737857" sldId="497"/>
            <ac:inkMk id="803" creationId="{BD87F0A3-7231-47C3-94A2-CD131E309E5F}"/>
          </ac:inkMkLst>
        </pc:inkChg>
        <pc:inkChg chg="add mod">
          <ac:chgData name="Angelo Ziletti" userId="c78a18fba37b17ea" providerId="LiveId" clId="{B88D7D5F-35EC-4A9D-8423-76DF49E6C104}" dt="2021-08-28T19:01:39.124" v="9025"/>
          <ac:inkMkLst>
            <pc:docMk/>
            <pc:sldMk cId="1246737857" sldId="497"/>
            <ac:inkMk id="804" creationId="{F81AF811-46C6-4024-85DD-0B078395F556}"/>
          </ac:inkMkLst>
        </pc:inkChg>
        <pc:inkChg chg="add mod">
          <ac:chgData name="Angelo Ziletti" userId="c78a18fba37b17ea" providerId="LiveId" clId="{B88D7D5F-35EC-4A9D-8423-76DF49E6C104}" dt="2021-08-28T19:01:39.124" v="9025"/>
          <ac:inkMkLst>
            <pc:docMk/>
            <pc:sldMk cId="1246737857" sldId="497"/>
            <ac:inkMk id="805" creationId="{599092A0-AF00-4023-AFB7-932360AC3C06}"/>
          </ac:inkMkLst>
        </pc:inkChg>
        <pc:inkChg chg="add mod">
          <ac:chgData name="Angelo Ziletti" userId="c78a18fba37b17ea" providerId="LiveId" clId="{B88D7D5F-35EC-4A9D-8423-76DF49E6C104}" dt="2021-08-28T19:01:39.124" v="9025"/>
          <ac:inkMkLst>
            <pc:docMk/>
            <pc:sldMk cId="1246737857" sldId="497"/>
            <ac:inkMk id="806" creationId="{1553ECDF-3B53-4FAC-9733-243D59012374}"/>
          </ac:inkMkLst>
        </pc:inkChg>
        <pc:inkChg chg="add mod">
          <ac:chgData name="Angelo Ziletti" userId="c78a18fba37b17ea" providerId="LiveId" clId="{B88D7D5F-35EC-4A9D-8423-76DF49E6C104}" dt="2021-08-28T19:01:39.124" v="9025"/>
          <ac:inkMkLst>
            <pc:docMk/>
            <pc:sldMk cId="1246737857" sldId="497"/>
            <ac:inkMk id="807" creationId="{EF487C02-4348-4749-AAD8-8695F1DB495B}"/>
          </ac:inkMkLst>
        </pc:inkChg>
        <pc:inkChg chg="add mod">
          <ac:chgData name="Angelo Ziletti" userId="c78a18fba37b17ea" providerId="LiveId" clId="{B88D7D5F-35EC-4A9D-8423-76DF49E6C104}" dt="2021-08-28T19:01:39.124" v="9025"/>
          <ac:inkMkLst>
            <pc:docMk/>
            <pc:sldMk cId="1246737857" sldId="497"/>
            <ac:inkMk id="808" creationId="{0ED37AE5-9A4D-4A13-A5AE-EC3B4FAF9DF9}"/>
          </ac:inkMkLst>
        </pc:inkChg>
        <pc:inkChg chg="add mod">
          <ac:chgData name="Angelo Ziletti" userId="c78a18fba37b17ea" providerId="LiveId" clId="{B88D7D5F-35EC-4A9D-8423-76DF49E6C104}" dt="2021-08-28T19:01:39.124" v="9025"/>
          <ac:inkMkLst>
            <pc:docMk/>
            <pc:sldMk cId="1246737857" sldId="497"/>
            <ac:inkMk id="809" creationId="{FF53CDAC-0532-42B3-99FB-32B9B050600C}"/>
          </ac:inkMkLst>
        </pc:inkChg>
        <pc:inkChg chg="add mod">
          <ac:chgData name="Angelo Ziletti" userId="c78a18fba37b17ea" providerId="LiveId" clId="{B88D7D5F-35EC-4A9D-8423-76DF49E6C104}" dt="2021-08-28T19:01:39.124" v="9025"/>
          <ac:inkMkLst>
            <pc:docMk/>
            <pc:sldMk cId="1246737857" sldId="497"/>
            <ac:inkMk id="810" creationId="{12707AE3-F0B0-4BB6-80C6-5981ECC323CC}"/>
          </ac:inkMkLst>
        </pc:inkChg>
        <pc:inkChg chg="add mod">
          <ac:chgData name="Angelo Ziletti" userId="c78a18fba37b17ea" providerId="LiveId" clId="{B88D7D5F-35EC-4A9D-8423-76DF49E6C104}" dt="2021-08-28T19:01:39.124" v="9025"/>
          <ac:inkMkLst>
            <pc:docMk/>
            <pc:sldMk cId="1246737857" sldId="497"/>
            <ac:inkMk id="811" creationId="{6F3CD4B3-0494-4C92-8B86-51BDE3D8C817}"/>
          </ac:inkMkLst>
        </pc:inkChg>
        <pc:inkChg chg="add mod">
          <ac:chgData name="Angelo Ziletti" userId="c78a18fba37b17ea" providerId="LiveId" clId="{B88D7D5F-35EC-4A9D-8423-76DF49E6C104}" dt="2021-08-28T19:01:39.124" v="9025"/>
          <ac:inkMkLst>
            <pc:docMk/>
            <pc:sldMk cId="1246737857" sldId="497"/>
            <ac:inkMk id="812" creationId="{5B266586-50FA-451B-B1AC-2E433BDC5C4D}"/>
          </ac:inkMkLst>
        </pc:inkChg>
        <pc:inkChg chg="add mod">
          <ac:chgData name="Angelo Ziletti" userId="c78a18fba37b17ea" providerId="LiveId" clId="{B88D7D5F-35EC-4A9D-8423-76DF49E6C104}" dt="2021-08-28T19:01:39.124" v="9025"/>
          <ac:inkMkLst>
            <pc:docMk/>
            <pc:sldMk cId="1246737857" sldId="497"/>
            <ac:inkMk id="813" creationId="{D383E57D-50E9-41BC-B123-892B7944C8A7}"/>
          </ac:inkMkLst>
        </pc:inkChg>
        <pc:inkChg chg="add mod">
          <ac:chgData name="Angelo Ziletti" userId="c78a18fba37b17ea" providerId="LiveId" clId="{B88D7D5F-35EC-4A9D-8423-76DF49E6C104}" dt="2021-08-28T19:01:39.124" v="9025"/>
          <ac:inkMkLst>
            <pc:docMk/>
            <pc:sldMk cId="1246737857" sldId="497"/>
            <ac:inkMk id="814" creationId="{7DD9FFAE-9EC8-4216-9ADF-C2DA60F4F586}"/>
          </ac:inkMkLst>
        </pc:inkChg>
        <pc:inkChg chg="mod">
          <ac:chgData name="Angelo Ziletti" userId="c78a18fba37b17ea" providerId="LiveId" clId="{B88D7D5F-35EC-4A9D-8423-76DF49E6C104}" dt="2021-08-28T19:02:18.199" v="9046"/>
          <ac:inkMkLst>
            <pc:docMk/>
            <pc:sldMk cId="1246737857" sldId="497"/>
            <ac:inkMk id="820" creationId="{A69F6C3B-BE49-43F7-BD66-9AAAE2C96B2C}"/>
          </ac:inkMkLst>
        </pc:inkChg>
        <pc:inkChg chg="mod">
          <ac:chgData name="Angelo Ziletti" userId="c78a18fba37b17ea" providerId="LiveId" clId="{B88D7D5F-35EC-4A9D-8423-76DF49E6C104}" dt="2021-08-28T19:02:18.199" v="9046"/>
          <ac:inkMkLst>
            <pc:docMk/>
            <pc:sldMk cId="1246737857" sldId="497"/>
            <ac:inkMk id="821" creationId="{D9AC88B9-9D73-4873-B848-2603851610B6}"/>
          </ac:inkMkLst>
        </pc:inkChg>
        <pc:inkChg chg="mod">
          <ac:chgData name="Angelo Ziletti" userId="c78a18fba37b17ea" providerId="LiveId" clId="{B88D7D5F-35EC-4A9D-8423-76DF49E6C104}" dt="2021-08-28T19:02:18.199" v="9046"/>
          <ac:inkMkLst>
            <pc:docMk/>
            <pc:sldMk cId="1246737857" sldId="497"/>
            <ac:inkMk id="822" creationId="{52EADB25-2317-4967-8F38-DFC16C895DE6}"/>
          </ac:inkMkLst>
        </pc:inkChg>
        <pc:inkChg chg="mod">
          <ac:chgData name="Angelo Ziletti" userId="c78a18fba37b17ea" providerId="LiveId" clId="{B88D7D5F-35EC-4A9D-8423-76DF49E6C104}" dt="2021-08-28T19:02:18.199" v="9046"/>
          <ac:inkMkLst>
            <pc:docMk/>
            <pc:sldMk cId="1246737857" sldId="497"/>
            <ac:inkMk id="823" creationId="{B89DE19F-F18D-413B-B8E9-A900A3FA3336}"/>
          </ac:inkMkLst>
        </pc:inkChg>
        <pc:inkChg chg="mod">
          <ac:chgData name="Angelo Ziletti" userId="c78a18fba37b17ea" providerId="LiveId" clId="{B88D7D5F-35EC-4A9D-8423-76DF49E6C104}" dt="2021-08-28T19:02:18.199" v="9046"/>
          <ac:inkMkLst>
            <pc:docMk/>
            <pc:sldMk cId="1246737857" sldId="497"/>
            <ac:inkMk id="824" creationId="{E79FF8CD-5226-4517-9730-8D8DB49A07C2}"/>
          </ac:inkMkLst>
        </pc:inkChg>
        <pc:inkChg chg="mod">
          <ac:chgData name="Angelo Ziletti" userId="c78a18fba37b17ea" providerId="LiveId" clId="{B88D7D5F-35EC-4A9D-8423-76DF49E6C104}" dt="2021-08-28T19:02:18.199" v="9046"/>
          <ac:inkMkLst>
            <pc:docMk/>
            <pc:sldMk cId="1246737857" sldId="497"/>
            <ac:inkMk id="825" creationId="{828A325D-24A9-408D-8BCB-9420856FCC84}"/>
          </ac:inkMkLst>
        </pc:inkChg>
        <pc:inkChg chg="mod">
          <ac:chgData name="Angelo Ziletti" userId="c78a18fba37b17ea" providerId="LiveId" clId="{B88D7D5F-35EC-4A9D-8423-76DF49E6C104}" dt="2021-08-28T19:02:18.199" v="9046"/>
          <ac:inkMkLst>
            <pc:docMk/>
            <pc:sldMk cId="1246737857" sldId="497"/>
            <ac:inkMk id="826" creationId="{155D05AC-68FF-4376-A3E5-8B8679101716}"/>
          </ac:inkMkLst>
        </pc:inkChg>
        <pc:inkChg chg="mod">
          <ac:chgData name="Angelo Ziletti" userId="c78a18fba37b17ea" providerId="LiveId" clId="{B88D7D5F-35EC-4A9D-8423-76DF49E6C104}" dt="2021-08-28T19:02:18.199" v="9046"/>
          <ac:inkMkLst>
            <pc:docMk/>
            <pc:sldMk cId="1246737857" sldId="497"/>
            <ac:inkMk id="827" creationId="{E01428B4-60C0-40BD-A1C4-2935EB709043}"/>
          </ac:inkMkLst>
        </pc:inkChg>
        <pc:inkChg chg="mod">
          <ac:chgData name="Angelo Ziletti" userId="c78a18fba37b17ea" providerId="LiveId" clId="{B88D7D5F-35EC-4A9D-8423-76DF49E6C104}" dt="2021-08-28T19:02:18.800" v="9047"/>
          <ac:inkMkLst>
            <pc:docMk/>
            <pc:sldMk cId="1246737857" sldId="497"/>
            <ac:inkMk id="832" creationId="{64CAB3BD-1222-4686-9510-60160F27EE06}"/>
          </ac:inkMkLst>
        </pc:inkChg>
        <pc:inkChg chg="mod">
          <ac:chgData name="Angelo Ziletti" userId="c78a18fba37b17ea" providerId="LiveId" clId="{B88D7D5F-35EC-4A9D-8423-76DF49E6C104}" dt="2021-08-28T19:02:18.800" v="9047"/>
          <ac:inkMkLst>
            <pc:docMk/>
            <pc:sldMk cId="1246737857" sldId="497"/>
            <ac:inkMk id="833" creationId="{3024BF2B-2928-4944-A1AD-C9B5C076BEBE}"/>
          </ac:inkMkLst>
        </pc:inkChg>
        <pc:inkChg chg="mod">
          <ac:chgData name="Angelo Ziletti" userId="c78a18fba37b17ea" providerId="LiveId" clId="{B88D7D5F-35EC-4A9D-8423-76DF49E6C104}" dt="2021-08-28T19:02:18.800" v="9047"/>
          <ac:inkMkLst>
            <pc:docMk/>
            <pc:sldMk cId="1246737857" sldId="497"/>
            <ac:inkMk id="834" creationId="{4AA6332C-1501-4BF8-8357-9BB74F56373D}"/>
          </ac:inkMkLst>
        </pc:inkChg>
        <pc:inkChg chg="mod">
          <ac:chgData name="Angelo Ziletti" userId="c78a18fba37b17ea" providerId="LiveId" clId="{B88D7D5F-35EC-4A9D-8423-76DF49E6C104}" dt="2021-08-28T19:02:18.800" v="9047"/>
          <ac:inkMkLst>
            <pc:docMk/>
            <pc:sldMk cId="1246737857" sldId="497"/>
            <ac:inkMk id="835" creationId="{6BEB8F21-FBB2-422A-BF02-B1A5FCD65FCE}"/>
          </ac:inkMkLst>
        </pc:inkChg>
        <pc:inkChg chg="mod">
          <ac:chgData name="Angelo Ziletti" userId="c78a18fba37b17ea" providerId="LiveId" clId="{B88D7D5F-35EC-4A9D-8423-76DF49E6C104}" dt="2021-08-28T19:02:18.800" v="9047"/>
          <ac:inkMkLst>
            <pc:docMk/>
            <pc:sldMk cId="1246737857" sldId="497"/>
            <ac:inkMk id="836" creationId="{16C9DC3E-4758-4F04-907E-DF473E5D3BBC}"/>
          </ac:inkMkLst>
        </pc:inkChg>
        <pc:inkChg chg="mod">
          <ac:chgData name="Angelo Ziletti" userId="c78a18fba37b17ea" providerId="LiveId" clId="{B88D7D5F-35EC-4A9D-8423-76DF49E6C104}" dt="2021-08-28T19:02:18.800" v="9047"/>
          <ac:inkMkLst>
            <pc:docMk/>
            <pc:sldMk cId="1246737857" sldId="497"/>
            <ac:inkMk id="837" creationId="{DBE08D3C-DF72-4EB9-B296-38BD463F2EFE}"/>
          </ac:inkMkLst>
        </pc:inkChg>
        <pc:inkChg chg="mod">
          <ac:chgData name="Angelo Ziletti" userId="c78a18fba37b17ea" providerId="LiveId" clId="{B88D7D5F-35EC-4A9D-8423-76DF49E6C104}" dt="2021-08-28T19:02:18.800" v="9047"/>
          <ac:inkMkLst>
            <pc:docMk/>
            <pc:sldMk cId="1246737857" sldId="497"/>
            <ac:inkMk id="838" creationId="{B5B4AEB5-FD32-431B-AF8F-0D497355EAC9}"/>
          </ac:inkMkLst>
        </pc:inkChg>
        <pc:inkChg chg="mod">
          <ac:chgData name="Angelo Ziletti" userId="c78a18fba37b17ea" providerId="LiveId" clId="{B88D7D5F-35EC-4A9D-8423-76DF49E6C104}" dt="2021-08-28T19:02:18.800" v="9047"/>
          <ac:inkMkLst>
            <pc:docMk/>
            <pc:sldMk cId="1246737857" sldId="497"/>
            <ac:inkMk id="839" creationId="{CED6F8DF-2DFC-4F5E-8E20-538AB0B76142}"/>
          </ac:inkMkLst>
        </pc:inkChg>
        <pc:inkChg chg="add del">
          <ac:chgData name="Angelo Ziletti" userId="c78a18fba37b17ea" providerId="LiveId" clId="{B88D7D5F-35EC-4A9D-8423-76DF49E6C104}" dt="2021-08-28T19:06:02.118" v="9176" actId="478"/>
          <ac:inkMkLst>
            <pc:docMk/>
            <pc:sldMk cId="1246737857" sldId="497"/>
            <ac:inkMk id="1154" creationId="{C1416FF5-D429-4CED-BBBD-6D785F380966}"/>
          </ac:inkMkLst>
        </pc:inkChg>
        <pc:inkChg chg="add mod">
          <ac:chgData name="Angelo Ziletti" userId="c78a18fba37b17ea" providerId="LiveId" clId="{B88D7D5F-35EC-4A9D-8423-76DF49E6C104}" dt="2021-08-28T19:06:09.823" v="9186"/>
          <ac:inkMkLst>
            <pc:docMk/>
            <pc:sldMk cId="1246737857" sldId="497"/>
            <ac:inkMk id="1155" creationId="{96B5BD9E-1E3E-4697-B736-833BCD36A408}"/>
          </ac:inkMkLst>
        </pc:inkChg>
        <pc:inkChg chg="add mod">
          <ac:chgData name="Angelo Ziletti" userId="c78a18fba37b17ea" providerId="LiveId" clId="{B88D7D5F-35EC-4A9D-8423-76DF49E6C104}" dt="2021-08-28T19:06:09.823" v="9186"/>
          <ac:inkMkLst>
            <pc:docMk/>
            <pc:sldMk cId="1246737857" sldId="497"/>
            <ac:inkMk id="1156" creationId="{14A69C23-E801-478B-B597-03013FA420BD}"/>
          </ac:inkMkLst>
        </pc:inkChg>
        <pc:inkChg chg="add mod">
          <ac:chgData name="Angelo Ziletti" userId="c78a18fba37b17ea" providerId="LiveId" clId="{B88D7D5F-35EC-4A9D-8423-76DF49E6C104}" dt="2021-08-28T19:06:09.823" v="9186"/>
          <ac:inkMkLst>
            <pc:docMk/>
            <pc:sldMk cId="1246737857" sldId="497"/>
            <ac:inkMk id="1157" creationId="{1C41A192-F6A0-4A0E-82CF-C209E81B1EE2}"/>
          </ac:inkMkLst>
        </pc:inkChg>
        <pc:inkChg chg="add mod">
          <ac:chgData name="Angelo Ziletti" userId="c78a18fba37b17ea" providerId="LiveId" clId="{B88D7D5F-35EC-4A9D-8423-76DF49E6C104}" dt="2021-08-28T19:06:09.823" v="9186"/>
          <ac:inkMkLst>
            <pc:docMk/>
            <pc:sldMk cId="1246737857" sldId="497"/>
            <ac:inkMk id="1158" creationId="{AFFECD39-C6D0-4E4A-A3CA-5A3E2BCCC6EF}"/>
          </ac:inkMkLst>
        </pc:inkChg>
        <pc:inkChg chg="add mod">
          <ac:chgData name="Angelo Ziletti" userId="c78a18fba37b17ea" providerId="LiveId" clId="{B88D7D5F-35EC-4A9D-8423-76DF49E6C104}" dt="2021-08-28T19:06:09.823" v="9186"/>
          <ac:inkMkLst>
            <pc:docMk/>
            <pc:sldMk cId="1246737857" sldId="497"/>
            <ac:inkMk id="1159" creationId="{B51C5B46-8D18-4F20-A87F-FCD721B20C76}"/>
          </ac:inkMkLst>
        </pc:inkChg>
        <pc:inkChg chg="add mod">
          <ac:chgData name="Angelo Ziletti" userId="c78a18fba37b17ea" providerId="LiveId" clId="{B88D7D5F-35EC-4A9D-8423-76DF49E6C104}" dt="2021-08-28T19:06:09.823" v="9186"/>
          <ac:inkMkLst>
            <pc:docMk/>
            <pc:sldMk cId="1246737857" sldId="497"/>
            <ac:inkMk id="1160" creationId="{B4CFE40A-F620-4320-9785-49E40EF68C53}"/>
          </ac:inkMkLst>
        </pc:inkChg>
        <pc:inkChg chg="add mod">
          <ac:chgData name="Angelo Ziletti" userId="c78a18fba37b17ea" providerId="LiveId" clId="{B88D7D5F-35EC-4A9D-8423-76DF49E6C104}" dt="2021-08-28T19:06:09.823" v="9186"/>
          <ac:inkMkLst>
            <pc:docMk/>
            <pc:sldMk cId="1246737857" sldId="497"/>
            <ac:inkMk id="1161" creationId="{E8838D27-50A3-4A2D-832C-A40CE4995D22}"/>
          </ac:inkMkLst>
        </pc:inkChg>
        <pc:inkChg chg="add mod">
          <ac:chgData name="Angelo Ziletti" userId="c78a18fba37b17ea" providerId="LiveId" clId="{B88D7D5F-35EC-4A9D-8423-76DF49E6C104}" dt="2021-08-28T19:06:09.823" v="9186"/>
          <ac:inkMkLst>
            <pc:docMk/>
            <pc:sldMk cId="1246737857" sldId="497"/>
            <ac:inkMk id="1162" creationId="{E5441BA7-6742-4ACF-940D-94D64941CE62}"/>
          </ac:inkMkLst>
        </pc:inkChg>
        <pc:inkChg chg="add del mod">
          <ac:chgData name="Angelo Ziletti" userId="c78a18fba37b17ea" providerId="LiveId" clId="{B88D7D5F-35EC-4A9D-8423-76DF49E6C104}" dt="2021-08-28T20:13:04.167" v="11867" actId="478"/>
          <ac:inkMkLst>
            <pc:docMk/>
            <pc:sldMk cId="1246737857" sldId="497"/>
            <ac:inkMk id="1163" creationId="{1E6B45F4-5D85-4E07-B3E6-A98D472CD75E}"/>
          </ac:inkMkLst>
        </pc:inkChg>
        <pc:inkChg chg="add mod">
          <ac:chgData name="Angelo Ziletti" userId="c78a18fba37b17ea" providerId="LiveId" clId="{B88D7D5F-35EC-4A9D-8423-76DF49E6C104}" dt="2021-08-28T19:06:19.036" v="9201"/>
          <ac:inkMkLst>
            <pc:docMk/>
            <pc:sldMk cId="1246737857" sldId="497"/>
            <ac:inkMk id="1165" creationId="{4C0CA49D-A4E1-419A-8947-8CF22AB66770}"/>
          </ac:inkMkLst>
        </pc:inkChg>
        <pc:inkChg chg="add mod">
          <ac:chgData name="Angelo Ziletti" userId="c78a18fba37b17ea" providerId="LiveId" clId="{B88D7D5F-35EC-4A9D-8423-76DF49E6C104}" dt="2021-08-28T19:06:19.036" v="9201"/>
          <ac:inkMkLst>
            <pc:docMk/>
            <pc:sldMk cId="1246737857" sldId="497"/>
            <ac:inkMk id="1166" creationId="{0109C5AB-9328-4449-819C-2B4BD2F66D97}"/>
          </ac:inkMkLst>
        </pc:inkChg>
        <pc:inkChg chg="add mod">
          <ac:chgData name="Angelo Ziletti" userId="c78a18fba37b17ea" providerId="LiveId" clId="{B88D7D5F-35EC-4A9D-8423-76DF49E6C104}" dt="2021-08-28T19:06:19.036" v="9201"/>
          <ac:inkMkLst>
            <pc:docMk/>
            <pc:sldMk cId="1246737857" sldId="497"/>
            <ac:inkMk id="1167" creationId="{C5A638B0-6E05-4767-8BAE-9394A975C694}"/>
          </ac:inkMkLst>
        </pc:inkChg>
        <pc:inkChg chg="add mod">
          <ac:chgData name="Angelo Ziletti" userId="c78a18fba37b17ea" providerId="LiveId" clId="{B88D7D5F-35EC-4A9D-8423-76DF49E6C104}" dt="2021-08-28T19:06:19.036" v="9201"/>
          <ac:inkMkLst>
            <pc:docMk/>
            <pc:sldMk cId="1246737857" sldId="497"/>
            <ac:inkMk id="1168" creationId="{2BA20A10-A153-4EA8-963A-4995499FBAB9}"/>
          </ac:inkMkLst>
        </pc:inkChg>
        <pc:inkChg chg="add mod">
          <ac:chgData name="Angelo Ziletti" userId="c78a18fba37b17ea" providerId="LiveId" clId="{B88D7D5F-35EC-4A9D-8423-76DF49E6C104}" dt="2021-08-28T19:06:19.036" v="9201"/>
          <ac:inkMkLst>
            <pc:docMk/>
            <pc:sldMk cId="1246737857" sldId="497"/>
            <ac:inkMk id="1169" creationId="{C9EBB349-3D51-45AF-8E5D-3A6237EBCF08}"/>
          </ac:inkMkLst>
        </pc:inkChg>
        <pc:inkChg chg="add mod">
          <ac:chgData name="Angelo Ziletti" userId="c78a18fba37b17ea" providerId="LiveId" clId="{B88D7D5F-35EC-4A9D-8423-76DF49E6C104}" dt="2021-08-28T19:06:19.036" v="9201"/>
          <ac:inkMkLst>
            <pc:docMk/>
            <pc:sldMk cId="1246737857" sldId="497"/>
            <ac:inkMk id="1170" creationId="{9F9F7675-5491-43A4-A627-0B2B8BE775CA}"/>
          </ac:inkMkLst>
        </pc:inkChg>
        <pc:inkChg chg="add mod">
          <ac:chgData name="Angelo Ziletti" userId="c78a18fba37b17ea" providerId="LiveId" clId="{B88D7D5F-35EC-4A9D-8423-76DF49E6C104}" dt="2021-08-28T19:06:19.036" v="9201"/>
          <ac:inkMkLst>
            <pc:docMk/>
            <pc:sldMk cId="1246737857" sldId="497"/>
            <ac:inkMk id="1171" creationId="{80057913-EB6B-4267-A4B6-03E5D801398C}"/>
          </ac:inkMkLst>
        </pc:inkChg>
        <pc:inkChg chg="add mod">
          <ac:chgData name="Angelo Ziletti" userId="c78a18fba37b17ea" providerId="LiveId" clId="{B88D7D5F-35EC-4A9D-8423-76DF49E6C104}" dt="2021-08-28T19:06:19.036" v="9201"/>
          <ac:inkMkLst>
            <pc:docMk/>
            <pc:sldMk cId="1246737857" sldId="497"/>
            <ac:inkMk id="1172" creationId="{525E4E9A-352D-4FB0-BE15-3D449565D305}"/>
          </ac:inkMkLst>
        </pc:inkChg>
        <pc:inkChg chg="add mod">
          <ac:chgData name="Angelo Ziletti" userId="c78a18fba37b17ea" providerId="LiveId" clId="{B88D7D5F-35EC-4A9D-8423-76DF49E6C104}" dt="2021-08-28T19:06:19.036" v="9201"/>
          <ac:inkMkLst>
            <pc:docMk/>
            <pc:sldMk cId="1246737857" sldId="497"/>
            <ac:inkMk id="1173" creationId="{1FACB975-8D79-4F76-89EF-65DF971D9524}"/>
          </ac:inkMkLst>
        </pc:inkChg>
        <pc:inkChg chg="add mod">
          <ac:chgData name="Angelo Ziletti" userId="c78a18fba37b17ea" providerId="LiveId" clId="{B88D7D5F-35EC-4A9D-8423-76DF49E6C104}" dt="2021-08-28T19:06:19.036" v="9201"/>
          <ac:inkMkLst>
            <pc:docMk/>
            <pc:sldMk cId="1246737857" sldId="497"/>
            <ac:inkMk id="1174" creationId="{BABC5540-3092-43CC-BA69-587A1C659404}"/>
          </ac:inkMkLst>
        </pc:inkChg>
        <pc:inkChg chg="add mod">
          <ac:chgData name="Angelo Ziletti" userId="c78a18fba37b17ea" providerId="LiveId" clId="{B88D7D5F-35EC-4A9D-8423-76DF49E6C104}" dt="2021-08-28T19:06:19.036" v="9201"/>
          <ac:inkMkLst>
            <pc:docMk/>
            <pc:sldMk cId="1246737857" sldId="497"/>
            <ac:inkMk id="1175" creationId="{8218B308-E293-4CA3-92F3-D1FC3BA8912B}"/>
          </ac:inkMkLst>
        </pc:inkChg>
        <pc:inkChg chg="add mod">
          <ac:chgData name="Angelo Ziletti" userId="c78a18fba37b17ea" providerId="LiveId" clId="{B88D7D5F-35EC-4A9D-8423-76DF49E6C104}" dt="2021-08-28T19:06:19.036" v="9201"/>
          <ac:inkMkLst>
            <pc:docMk/>
            <pc:sldMk cId="1246737857" sldId="497"/>
            <ac:inkMk id="1176" creationId="{260C39F9-E33F-43E1-85DC-725FCBE90F81}"/>
          </ac:inkMkLst>
        </pc:inkChg>
        <pc:inkChg chg="add mod">
          <ac:chgData name="Angelo Ziletti" userId="c78a18fba37b17ea" providerId="LiveId" clId="{B88D7D5F-35EC-4A9D-8423-76DF49E6C104}" dt="2021-08-28T19:06:19.036" v="9201"/>
          <ac:inkMkLst>
            <pc:docMk/>
            <pc:sldMk cId="1246737857" sldId="497"/>
            <ac:inkMk id="1177" creationId="{354B5423-D85C-45A3-94F8-66FEE7F683F2}"/>
          </ac:inkMkLst>
        </pc:inkChg>
        <pc:inkChg chg="add mod">
          <ac:chgData name="Angelo Ziletti" userId="c78a18fba37b17ea" providerId="LiveId" clId="{B88D7D5F-35EC-4A9D-8423-76DF49E6C104}" dt="2021-08-28T19:06:19.036" v="9201"/>
          <ac:inkMkLst>
            <pc:docMk/>
            <pc:sldMk cId="1246737857" sldId="497"/>
            <ac:inkMk id="1178" creationId="{8DFE17CC-639F-4D18-9C08-55C8BB90BD1D}"/>
          </ac:inkMkLst>
        </pc:inkChg>
        <pc:inkChg chg="add mod">
          <ac:chgData name="Angelo Ziletti" userId="c78a18fba37b17ea" providerId="LiveId" clId="{B88D7D5F-35EC-4A9D-8423-76DF49E6C104}" dt="2021-08-28T20:11:12.452" v="11853" actId="1076"/>
          <ac:inkMkLst>
            <pc:docMk/>
            <pc:sldMk cId="1246737857" sldId="497"/>
            <ac:inkMk id="1181" creationId="{96A72A57-2C51-4906-92FD-6CD8B96E569A}"/>
          </ac:inkMkLst>
        </pc:inkChg>
        <pc:inkChg chg="add mod">
          <ac:chgData name="Angelo Ziletti" userId="c78a18fba37b17ea" providerId="LiveId" clId="{B88D7D5F-35EC-4A9D-8423-76DF49E6C104}" dt="2021-08-28T20:11:24.484" v="11857" actId="1076"/>
          <ac:inkMkLst>
            <pc:docMk/>
            <pc:sldMk cId="1246737857" sldId="497"/>
            <ac:inkMk id="1182" creationId="{97791E1B-00E6-4351-9228-362A0B04B5B6}"/>
          </ac:inkMkLst>
        </pc:inkChg>
        <pc:inkChg chg="add mod">
          <ac:chgData name="Angelo Ziletti" userId="c78a18fba37b17ea" providerId="LiveId" clId="{B88D7D5F-35EC-4A9D-8423-76DF49E6C104}" dt="2021-08-28T20:11:39.473" v="11861" actId="1076"/>
          <ac:inkMkLst>
            <pc:docMk/>
            <pc:sldMk cId="1246737857" sldId="497"/>
            <ac:inkMk id="1183" creationId="{0DCAA698-6B54-4990-8B54-0E6E882E04DC}"/>
          </ac:inkMkLst>
        </pc:inkChg>
        <pc:inkChg chg="add mod">
          <ac:chgData name="Angelo Ziletti" userId="c78a18fba37b17ea" providerId="LiveId" clId="{B88D7D5F-35EC-4A9D-8423-76DF49E6C104}" dt="2021-08-28T19:07:22.183" v="9220"/>
          <ac:inkMkLst>
            <pc:docMk/>
            <pc:sldMk cId="1246737857" sldId="497"/>
            <ac:inkMk id="1185" creationId="{3424AFB7-DCAC-4424-9861-736AF7D4FAB0}"/>
          </ac:inkMkLst>
        </pc:inkChg>
        <pc:inkChg chg="add mod">
          <ac:chgData name="Angelo Ziletti" userId="c78a18fba37b17ea" providerId="LiveId" clId="{B88D7D5F-35EC-4A9D-8423-76DF49E6C104}" dt="2021-08-28T19:07:22.183" v="9220"/>
          <ac:inkMkLst>
            <pc:docMk/>
            <pc:sldMk cId="1246737857" sldId="497"/>
            <ac:inkMk id="1186" creationId="{09E3B981-307B-4FB1-B02D-F1D9A9956DBB}"/>
          </ac:inkMkLst>
        </pc:inkChg>
        <pc:inkChg chg="add mod">
          <ac:chgData name="Angelo Ziletti" userId="c78a18fba37b17ea" providerId="LiveId" clId="{B88D7D5F-35EC-4A9D-8423-76DF49E6C104}" dt="2021-08-28T19:07:22.183" v="9220"/>
          <ac:inkMkLst>
            <pc:docMk/>
            <pc:sldMk cId="1246737857" sldId="497"/>
            <ac:inkMk id="1187" creationId="{C4B31C5F-A191-47C8-AFEA-97DA9D91DEF0}"/>
          </ac:inkMkLst>
        </pc:inkChg>
        <pc:inkChg chg="add mod">
          <ac:chgData name="Angelo Ziletti" userId="c78a18fba37b17ea" providerId="LiveId" clId="{B88D7D5F-35EC-4A9D-8423-76DF49E6C104}" dt="2021-08-28T19:07:22.183" v="9220"/>
          <ac:inkMkLst>
            <pc:docMk/>
            <pc:sldMk cId="1246737857" sldId="497"/>
            <ac:inkMk id="1188" creationId="{E7FDA36B-0109-47B4-BB38-D58725A32F94}"/>
          </ac:inkMkLst>
        </pc:inkChg>
        <pc:inkChg chg="add mod">
          <ac:chgData name="Angelo Ziletti" userId="c78a18fba37b17ea" providerId="LiveId" clId="{B88D7D5F-35EC-4A9D-8423-76DF49E6C104}" dt="2021-08-28T19:07:22.183" v="9220"/>
          <ac:inkMkLst>
            <pc:docMk/>
            <pc:sldMk cId="1246737857" sldId="497"/>
            <ac:inkMk id="1189" creationId="{EE87D903-F7A2-456E-8C16-0452D39C4D9E}"/>
          </ac:inkMkLst>
        </pc:inkChg>
        <pc:inkChg chg="add mod">
          <ac:chgData name="Angelo Ziletti" userId="c78a18fba37b17ea" providerId="LiveId" clId="{B88D7D5F-35EC-4A9D-8423-76DF49E6C104}" dt="2021-08-28T19:07:22.183" v="9220"/>
          <ac:inkMkLst>
            <pc:docMk/>
            <pc:sldMk cId="1246737857" sldId="497"/>
            <ac:inkMk id="1190" creationId="{6A07C1BC-5C1C-4C12-B136-F04D9874484D}"/>
          </ac:inkMkLst>
        </pc:inkChg>
        <pc:inkChg chg="add mod">
          <ac:chgData name="Angelo Ziletti" userId="c78a18fba37b17ea" providerId="LiveId" clId="{B88D7D5F-35EC-4A9D-8423-76DF49E6C104}" dt="2021-08-28T19:07:26.995" v="9230"/>
          <ac:inkMkLst>
            <pc:docMk/>
            <pc:sldMk cId="1246737857" sldId="497"/>
            <ac:inkMk id="1192" creationId="{E9C71F14-17F6-4DD5-8D63-0016EF4B4950}"/>
          </ac:inkMkLst>
        </pc:inkChg>
        <pc:inkChg chg="add mod">
          <ac:chgData name="Angelo Ziletti" userId="c78a18fba37b17ea" providerId="LiveId" clId="{B88D7D5F-35EC-4A9D-8423-76DF49E6C104}" dt="2021-08-28T19:07:26.995" v="9230"/>
          <ac:inkMkLst>
            <pc:docMk/>
            <pc:sldMk cId="1246737857" sldId="497"/>
            <ac:inkMk id="1193" creationId="{D5DE9681-83FE-4D9D-8230-760FFCCAB2CF}"/>
          </ac:inkMkLst>
        </pc:inkChg>
        <pc:inkChg chg="add mod">
          <ac:chgData name="Angelo Ziletti" userId="c78a18fba37b17ea" providerId="LiveId" clId="{B88D7D5F-35EC-4A9D-8423-76DF49E6C104}" dt="2021-08-28T19:07:26.995" v="9230"/>
          <ac:inkMkLst>
            <pc:docMk/>
            <pc:sldMk cId="1246737857" sldId="497"/>
            <ac:inkMk id="1194" creationId="{4203B727-546B-48B3-BC22-8A14345C30E6}"/>
          </ac:inkMkLst>
        </pc:inkChg>
        <pc:inkChg chg="add mod">
          <ac:chgData name="Angelo Ziletti" userId="c78a18fba37b17ea" providerId="LiveId" clId="{B88D7D5F-35EC-4A9D-8423-76DF49E6C104}" dt="2021-08-28T19:07:26.995" v="9230"/>
          <ac:inkMkLst>
            <pc:docMk/>
            <pc:sldMk cId="1246737857" sldId="497"/>
            <ac:inkMk id="1195" creationId="{740022BE-D7C8-4F11-AB9B-901D109C326D}"/>
          </ac:inkMkLst>
        </pc:inkChg>
        <pc:inkChg chg="add mod">
          <ac:chgData name="Angelo Ziletti" userId="c78a18fba37b17ea" providerId="LiveId" clId="{B88D7D5F-35EC-4A9D-8423-76DF49E6C104}" dt="2021-08-28T19:07:26.995" v="9230"/>
          <ac:inkMkLst>
            <pc:docMk/>
            <pc:sldMk cId="1246737857" sldId="497"/>
            <ac:inkMk id="1196" creationId="{A946730F-42A6-440A-B061-7A816FDDA7EA}"/>
          </ac:inkMkLst>
        </pc:inkChg>
        <pc:inkChg chg="add mod">
          <ac:chgData name="Angelo Ziletti" userId="c78a18fba37b17ea" providerId="LiveId" clId="{B88D7D5F-35EC-4A9D-8423-76DF49E6C104}" dt="2021-08-28T19:07:26.995" v="9230"/>
          <ac:inkMkLst>
            <pc:docMk/>
            <pc:sldMk cId="1246737857" sldId="497"/>
            <ac:inkMk id="1197" creationId="{8CF64C7A-7589-4EA6-BB3D-A41F8145E2D7}"/>
          </ac:inkMkLst>
        </pc:inkChg>
        <pc:inkChg chg="add mod">
          <ac:chgData name="Angelo Ziletti" userId="c78a18fba37b17ea" providerId="LiveId" clId="{B88D7D5F-35EC-4A9D-8423-76DF49E6C104}" dt="2021-08-28T19:07:26.995" v="9230"/>
          <ac:inkMkLst>
            <pc:docMk/>
            <pc:sldMk cId="1246737857" sldId="497"/>
            <ac:inkMk id="1198" creationId="{9CB84374-D202-476B-B4F0-6CF381536EBB}"/>
          </ac:inkMkLst>
        </pc:inkChg>
        <pc:inkChg chg="add mod">
          <ac:chgData name="Angelo Ziletti" userId="c78a18fba37b17ea" providerId="LiveId" clId="{B88D7D5F-35EC-4A9D-8423-76DF49E6C104}" dt="2021-08-28T19:07:26.995" v="9230"/>
          <ac:inkMkLst>
            <pc:docMk/>
            <pc:sldMk cId="1246737857" sldId="497"/>
            <ac:inkMk id="1199" creationId="{2BA578FE-A9B5-449F-80B7-2C5D952EF59D}"/>
          </ac:inkMkLst>
        </pc:inkChg>
        <pc:inkChg chg="add mod">
          <ac:chgData name="Angelo Ziletti" userId="c78a18fba37b17ea" providerId="LiveId" clId="{B88D7D5F-35EC-4A9D-8423-76DF49E6C104}" dt="2021-08-28T19:07:26.995" v="9230"/>
          <ac:inkMkLst>
            <pc:docMk/>
            <pc:sldMk cId="1246737857" sldId="497"/>
            <ac:inkMk id="1200" creationId="{3B4BC902-6BBD-4E23-96A1-FDB5014C13C9}"/>
          </ac:inkMkLst>
        </pc:inkChg>
        <pc:inkChg chg="add mod">
          <ac:chgData name="Angelo Ziletti" userId="c78a18fba37b17ea" providerId="LiveId" clId="{B88D7D5F-35EC-4A9D-8423-76DF49E6C104}" dt="2021-08-28T19:08:08.796" v="9238"/>
          <ac:inkMkLst>
            <pc:docMk/>
            <pc:sldMk cId="1246737857" sldId="497"/>
            <ac:inkMk id="1203" creationId="{748DBD82-3AB1-499C-A0D4-5460AC383C2B}"/>
          </ac:inkMkLst>
        </pc:inkChg>
        <pc:inkChg chg="add mod">
          <ac:chgData name="Angelo Ziletti" userId="c78a18fba37b17ea" providerId="LiveId" clId="{B88D7D5F-35EC-4A9D-8423-76DF49E6C104}" dt="2021-08-28T19:08:08.796" v="9238"/>
          <ac:inkMkLst>
            <pc:docMk/>
            <pc:sldMk cId="1246737857" sldId="497"/>
            <ac:inkMk id="1204" creationId="{20A86141-7CA0-4091-A778-DF40F267D7E9}"/>
          </ac:inkMkLst>
        </pc:inkChg>
        <pc:inkChg chg="add mod">
          <ac:chgData name="Angelo Ziletti" userId="c78a18fba37b17ea" providerId="LiveId" clId="{B88D7D5F-35EC-4A9D-8423-76DF49E6C104}" dt="2021-08-28T19:08:40.928" v="9266"/>
          <ac:inkMkLst>
            <pc:docMk/>
            <pc:sldMk cId="1246737857" sldId="497"/>
            <ac:inkMk id="1206" creationId="{B7A94B7D-5DFD-4DFF-B1AF-B2C1780D2477}"/>
          </ac:inkMkLst>
        </pc:inkChg>
        <pc:inkChg chg="add mod">
          <ac:chgData name="Angelo Ziletti" userId="c78a18fba37b17ea" providerId="LiveId" clId="{B88D7D5F-35EC-4A9D-8423-76DF49E6C104}" dt="2021-08-28T19:08:40.928" v="9266"/>
          <ac:inkMkLst>
            <pc:docMk/>
            <pc:sldMk cId="1246737857" sldId="497"/>
            <ac:inkMk id="1207" creationId="{E0ABECC5-C6A7-4183-B333-23473FDD18BE}"/>
          </ac:inkMkLst>
        </pc:inkChg>
        <pc:inkChg chg="add mod">
          <ac:chgData name="Angelo Ziletti" userId="c78a18fba37b17ea" providerId="LiveId" clId="{B88D7D5F-35EC-4A9D-8423-76DF49E6C104}" dt="2021-08-28T19:08:40.928" v="9266"/>
          <ac:inkMkLst>
            <pc:docMk/>
            <pc:sldMk cId="1246737857" sldId="497"/>
            <ac:inkMk id="1209" creationId="{5C81CA80-9BCB-4726-9CD8-5760504636F9}"/>
          </ac:inkMkLst>
        </pc:inkChg>
        <pc:inkChg chg="add mod">
          <ac:chgData name="Angelo Ziletti" userId="c78a18fba37b17ea" providerId="LiveId" clId="{B88D7D5F-35EC-4A9D-8423-76DF49E6C104}" dt="2021-08-28T19:08:40.928" v="9266"/>
          <ac:inkMkLst>
            <pc:docMk/>
            <pc:sldMk cId="1246737857" sldId="497"/>
            <ac:inkMk id="1210" creationId="{F67C8B55-EB67-4E41-A543-5998C31834F3}"/>
          </ac:inkMkLst>
        </pc:inkChg>
        <pc:inkChg chg="add mod">
          <ac:chgData name="Angelo Ziletti" userId="c78a18fba37b17ea" providerId="LiveId" clId="{B88D7D5F-35EC-4A9D-8423-76DF49E6C104}" dt="2021-08-28T19:08:40.928" v="9266"/>
          <ac:inkMkLst>
            <pc:docMk/>
            <pc:sldMk cId="1246737857" sldId="497"/>
            <ac:inkMk id="1211" creationId="{6DCA17FC-5865-4316-BB64-BE9B18ACB9D4}"/>
          </ac:inkMkLst>
        </pc:inkChg>
        <pc:inkChg chg="add mod">
          <ac:chgData name="Angelo Ziletti" userId="c78a18fba37b17ea" providerId="LiveId" clId="{B88D7D5F-35EC-4A9D-8423-76DF49E6C104}" dt="2021-08-28T19:08:40.928" v="9266"/>
          <ac:inkMkLst>
            <pc:docMk/>
            <pc:sldMk cId="1246737857" sldId="497"/>
            <ac:inkMk id="1212" creationId="{5A72C9CA-DE3A-4D7C-A71E-F1A5BF63AC21}"/>
          </ac:inkMkLst>
        </pc:inkChg>
        <pc:inkChg chg="add del mod">
          <ac:chgData name="Angelo Ziletti" userId="c78a18fba37b17ea" providerId="LiveId" clId="{B88D7D5F-35EC-4A9D-8423-76DF49E6C104}" dt="2021-08-28T19:08:58.775" v="9293" actId="478"/>
          <ac:inkMkLst>
            <pc:docMk/>
            <pc:sldMk cId="1246737857" sldId="497"/>
            <ac:inkMk id="1213" creationId="{E6491B5E-0092-429B-BB4A-3326B3A6898A}"/>
          </ac:inkMkLst>
        </pc:inkChg>
        <pc:inkChg chg="add mod">
          <ac:chgData name="Angelo Ziletti" userId="c78a18fba37b17ea" providerId="LiveId" clId="{B88D7D5F-35EC-4A9D-8423-76DF49E6C104}" dt="2021-08-28T19:08:40.928" v="9266"/>
          <ac:inkMkLst>
            <pc:docMk/>
            <pc:sldMk cId="1246737857" sldId="497"/>
            <ac:inkMk id="1214" creationId="{FB3EC5E0-B331-4765-91F1-01571EC569B4}"/>
          </ac:inkMkLst>
        </pc:inkChg>
        <pc:inkChg chg="add mod">
          <ac:chgData name="Angelo Ziletti" userId="c78a18fba37b17ea" providerId="LiveId" clId="{B88D7D5F-35EC-4A9D-8423-76DF49E6C104}" dt="2021-08-28T19:08:40.928" v="9266"/>
          <ac:inkMkLst>
            <pc:docMk/>
            <pc:sldMk cId="1246737857" sldId="497"/>
            <ac:inkMk id="1215" creationId="{08503261-E034-4145-96F6-92D8FE81375E}"/>
          </ac:inkMkLst>
        </pc:inkChg>
        <pc:inkChg chg="add mod">
          <ac:chgData name="Angelo Ziletti" userId="c78a18fba37b17ea" providerId="LiveId" clId="{B88D7D5F-35EC-4A9D-8423-76DF49E6C104}" dt="2021-08-28T19:08:40.928" v="9266"/>
          <ac:inkMkLst>
            <pc:docMk/>
            <pc:sldMk cId="1246737857" sldId="497"/>
            <ac:inkMk id="1216" creationId="{C697137A-C47E-4650-B0EB-9CC7D1E58D2E}"/>
          </ac:inkMkLst>
        </pc:inkChg>
        <pc:inkChg chg="add mod">
          <ac:chgData name="Angelo Ziletti" userId="c78a18fba37b17ea" providerId="LiveId" clId="{B88D7D5F-35EC-4A9D-8423-76DF49E6C104}" dt="2021-08-28T19:08:40.928" v="9266"/>
          <ac:inkMkLst>
            <pc:docMk/>
            <pc:sldMk cId="1246737857" sldId="497"/>
            <ac:inkMk id="1217" creationId="{A337FD77-59A3-4C30-B542-5F28726BAFD9}"/>
          </ac:inkMkLst>
        </pc:inkChg>
        <pc:inkChg chg="add mod">
          <ac:chgData name="Angelo Ziletti" userId="c78a18fba37b17ea" providerId="LiveId" clId="{B88D7D5F-35EC-4A9D-8423-76DF49E6C104}" dt="2021-08-28T19:08:40.928" v="9266"/>
          <ac:inkMkLst>
            <pc:docMk/>
            <pc:sldMk cId="1246737857" sldId="497"/>
            <ac:inkMk id="1218" creationId="{BAE51BC2-E937-431E-A73A-FABE904E7F0A}"/>
          </ac:inkMkLst>
        </pc:inkChg>
        <pc:inkChg chg="add mod">
          <ac:chgData name="Angelo Ziletti" userId="c78a18fba37b17ea" providerId="LiveId" clId="{B88D7D5F-35EC-4A9D-8423-76DF49E6C104}" dt="2021-08-28T19:08:40.928" v="9266"/>
          <ac:inkMkLst>
            <pc:docMk/>
            <pc:sldMk cId="1246737857" sldId="497"/>
            <ac:inkMk id="1219" creationId="{D7492372-4CD7-410E-B84B-E15EC7E30CB7}"/>
          </ac:inkMkLst>
        </pc:inkChg>
        <pc:inkChg chg="add mod">
          <ac:chgData name="Angelo Ziletti" userId="c78a18fba37b17ea" providerId="LiveId" clId="{B88D7D5F-35EC-4A9D-8423-76DF49E6C104}" dt="2021-08-28T19:08:40.928" v="9266"/>
          <ac:inkMkLst>
            <pc:docMk/>
            <pc:sldMk cId="1246737857" sldId="497"/>
            <ac:inkMk id="1220" creationId="{0B8AC331-ADD9-47EE-86A9-F04C8031BCD6}"/>
          </ac:inkMkLst>
        </pc:inkChg>
        <pc:inkChg chg="add mod">
          <ac:chgData name="Angelo Ziletti" userId="c78a18fba37b17ea" providerId="LiveId" clId="{B88D7D5F-35EC-4A9D-8423-76DF49E6C104}" dt="2021-08-28T19:08:40.928" v="9266"/>
          <ac:inkMkLst>
            <pc:docMk/>
            <pc:sldMk cId="1246737857" sldId="497"/>
            <ac:inkMk id="1221" creationId="{D9987526-7344-4B5F-99B2-2DC45A99E539}"/>
          </ac:inkMkLst>
        </pc:inkChg>
        <pc:inkChg chg="add mod">
          <ac:chgData name="Angelo Ziletti" userId="c78a18fba37b17ea" providerId="LiveId" clId="{B88D7D5F-35EC-4A9D-8423-76DF49E6C104}" dt="2021-08-28T19:08:40.928" v="9266"/>
          <ac:inkMkLst>
            <pc:docMk/>
            <pc:sldMk cId="1246737857" sldId="497"/>
            <ac:inkMk id="1222" creationId="{89EDC9BF-C09F-454F-8106-EE4F4D2A86DE}"/>
          </ac:inkMkLst>
        </pc:inkChg>
        <pc:inkChg chg="add mod">
          <ac:chgData name="Angelo Ziletti" userId="c78a18fba37b17ea" providerId="LiveId" clId="{B88D7D5F-35EC-4A9D-8423-76DF49E6C104}" dt="2021-08-28T19:08:40.928" v="9266"/>
          <ac:inkMkLst>
            <pc:docMk/>
            <pc:sldMk cId="1246737857" sldId="497"/>
            <ac:inkMk id="1223" creationId="{F972012C-59D4-41F5-84C9-4FF540276E2D}"/>
          </ac:inkMkLst>
        </pc:inkChg>
        <pc:inkChg chg="add mod">
          <ac:chgData name="Angelo Ziletti" userId="c78a18fba37b17ea" providerId="LiveId" clId="{B88D7D5F-35EC-4A9D-8423-76DF49E6C104}" dt="2021-08-28T19:08:40.928" v="9266"/>
          <ac:inkMkLst>
            <pc:docMk/>
            <pc:sldMk cId="1246737857" sldId="497"/>
            <ac:inkMk id="1224" creationId="{F3AD0344-A6D6-4BC1-B51C-F857B4E22F0B}"/>
          </ac:inkMkLst>
        </pc:inkChg>
        <pc:inkChg chg="add mod">
          <ac:chgData name="Angelo Ziletti" userId="c78a18fba37b17ea" providerId="LiveId" clId="{B88D7D5F-35EC-4A9D-8423-76DF49E6C104}" dt="2021-08-28T19:08:40.928" v="9266"/>
          <ac:inkMkLst>
            <pc:docMk/>
            <pc:sldMk cId="1246737857" sldId="497"/>
            <ac:inkMk id="1225" creationId="{BC21DD9F-E5D6-46C9-AEE4-74EB58685E17}"/>
          </ac:inkMkLst>
        </pc:inkChg>
        <pc:inkChg chg="add mod">
          <ac:chgData name="Angelo Ziletti" userId="c78a18fba37b17ea" providerId="LiveId" clId="{B88D7D5F-35EC-4A9D-8423-76DF49E6C104}" dt="2021-08-28T19:08:40.928" v="9266"/>
          <ac:inkMkLst>
            <pc:docMk/>
            <pc:sldMk cId="1246737857" sldId="497"/>
            <ac:inkMk id="1226" creationId="{9314E064-4A40-4E1D-9C2F-6CDC54D3739B}"/>
          </ac:inkMkLst>
        </pc:inkChg>
        <pc:inkChg chg="add mod">
          <ac:chgData name="Angelo Ziletti" userId="c78a18fba37b17ea" providerId="LiveId" clId="{B88D7D5F-35EC-4A9D-8423-76DF49E6C104}" dt="2021-08-28T19:08:40.928" v="9266"/>
          <ac:inkMkLst>
            <pc:docMk/>
            <pc:sldMk cId="1246737857" sldId="497"/>
            <ac:inkMk id="1227" creationId="{5471D676-B00E-46EF-8897-407FCAAEDB29}"/>
          </ac:inkMkLst>
        </pc:inkChg>
        <pc:inkChg chg="add mod">
          <ac:chgData name="Angelo Ziletti" userId="c78a18fba37b17ea" providerId="LiveId" clId="{B88D7D5F-35EC-4A9D-8423-76DF49E6C104}" dt="2021-08-28T19:08:40.928" v="9266"/>
          <ac:inkMkLst>
            <pc:docMk/>
            <pc:sldMk cId="1246737857" sldId="497"/>
            <ac:inkMk id="1228" creationId="{C4E6F0CD-1FC6-45E2-8FC9-910C8CB70DC0}"/>
          </ac:inkMkLst>
        </pc:inkChg>
        <pc:inkChg chg="add mod">
          <ac:chgData name="Angelo Ziletti" userId="c78a18fba37b17ea" providerId="LiveId" clId="{B88D7D5F-35EC-4A9D-8423-76DF49E6C104}" dt="2021-08-28T19:08:40.928" v="9266"/>
          <ac:inkMkLst>
            <pc:docMk/>
            <pc:sldMk cId="1246737857" sldId="497"/>
            <ac:inkMk id="1229" creationId="{AA831826-A0A5-4FD9-BCF1-58217D548335}"/>
          </ac:inkMkLst>
        </pc:inkChg>
        <pc:inkChg chg="add mod">
          <ac:chgData name="Angelo Ziletti" userId="c78a18fba37b17ea" providerId="LiveId" clId="{B88D7D5F-35EC-4A9D-8423-76DF49E6C104}" dt="2021-08-28T19:08:40.928" v="9266"/>
          <ac:inkMkLst>
            <pc:docMk/>
            <pc:sldMk cId="1246737857" sldId="497"/>
            <ac:inkMk id="1230" creationId="{AF48A98F-BD27-4E69-B91E-D1FACAD46E4A}"/>
          </ac:inkMkLst>
        </pc:inkChg>
        <pc:inkChg chg="add mod">
          <ac:chgData name="Angelo Ziletti" userId="c78a18fba37b17ea" providerId="LiveId" clId="{B88D7D5F-35EC-4A9D-8423-76DF49E6C104}" dt="2021-08-28T19:08:40.928" v="9266"/>
          <ac:inkMkLst>
            <pc:docMk/>
            <pc:sldMk cId="1246737857" sldId="497"/>
            <ac:inkMk id="1231" creationId="{BB593BFA-5910-4E9F-B073-9AFE0E9109AA}"/>
          </ac:inkMkLst>
        </pc:inkChg>
        <pc:inkChg chg="add mod">
          <ac:chgData name="Angelo Ziletti" userId="c78a18fba37b17ea" providerId="LiveId" clId="{B88D7D5F-35EC-4A9D-8423-76DF49E6C104}" dt="2021-08-28T19:08:51.991" v="9292"/>
          <ac:inkMkLst>
            <pc:docMk/>
            <pc:sldMk cId="1246737857" sldId="497"/>
            <ac:inkMk id="1235" creationId="{4FF45D35-CA41-4869-8655-0229BB192D77}"/>
          </ac:inkMkLst>
        </pc:inkChg>
        <pc:inkChg chg="add mod">
          <ac:chgData name="Angelo Ziletti" userId="c78a18fba37b17ea" providerId="LiveId" clId="{B88D7D5F-35EC-4A9D-8423-76DF49E6C104}" dt="2021-08-28T19:08:51.991" v="9292"/>
          <ac:inkMkLst>
            <pc:docMk/>
            <pc:sldMk cId="1246737857" sldId="497"/>
            <ac:inkMk id="1236" creationId="{E36A8DDE-CF45-4260-9ADB-12938700D654}"/>
          </ac:inkMkLst>
        </pc:inkChg>
        <pc:inkChg chg="add mod">
          <ac:chgData name="Angelo Ziletti" userId="c78a18fba37b17ea" providerId="LiveId" clId="{B88D7D5F-35EC-4A9D-8423-76DF49E6C104}" dt="2021-08-28T19:08:51.991" v="9292"/>
          <ac:inkMkLst>
            <pc:docMk/>
            <pc:sldMk cId="1246737857" sldId="497"/>
            <ac:inkMk id="1237" creationId="{66AC6A3D-88D3-442F-A586-84177419AF5D}"/>
          </ac:inkMkLst>
        </pc:inkChg>
        <pc:inkChg chg="add mod">
          <ac:chgData name="Angelo Ziletti" userId="c78a18fba37b17ea" providerId="LiveId" clId="{B88D7D5F-35EC-4A9D-8423-76DF49E6C104}" dt="2021-08-28T19:08:51.991" v="9292"/>
          <ac:inkMkLst>
            <pc:docMk/>
            <pc:sldMk cId="1246737857" sldId="497"/>
            <ac:inkMk id="1238" creationId="{2B52C04F-B9B2-4FCF-8ADE-27AB1374E7A0}"/>
          </ac:inkMkLst>
        </pc:inkChg>
        <pc:inkChg chg="add mod">
          <ac:chgData name="Angelo Ziletti" userId="c78a18fba37b17ea" providerId="LiveId" clId="{B88D7D5F-35EC-4A9D-8423-76DF49E6C104}" dt="2021-08-28T19:08:51.991" v="9292"/>
          <ac:inkMkLst>
            <pc:docMk/>
            <pc:sldMk cId="1246737857" sldId="497"/>
            <ac:inkMk id="1239" creationId="{F3EBEC5E-BDFA-46E0-9CB7-96E1CE1223B5}"/>
          </ac:inkMkLst>
        </pc:inkChg>
        <pc:inkChg chg="add mod">
          <ac:chgData name="Angelo Ziletti" userId="c78a18fba37b17ea" providerId="LiveId" clId="{B88D7D5F-35EC-4A9D-8423-76DF49E6C104}" dt="2021-08-28T19:08:51.991" v="9292"/>
          <ac:inkMkLst>
            <pc:docMk/>
            <pc:sldMk cId="1246737857" sldId="497"/>
            <ac:inkMk id="1240" creationId="{A2AF4284-B121-4730-B3D0-8243355B20A1}"/>
          </ac:inkMkLst>
        </pc:inkChg>
        <pc:inkChg chg="add mod">
          <ac:chgData name="Angelo Ziletti" userId="c78a18fba37b17ea" providerId="LiveId" clId="{B88D7D5F-35EC-4A9D-8423-76DF49E6C104}" dt="2021-08-28T19:08:51.991" v="9292"/>
          <ac:inkMkLst>
            <pc:docMk/>
            <pc:sldMk cId="1246737857" sldId="497"/>
            <ac:inkMk id="1241" creationId="{CC31E016-B248-40D1-A06B-C5970C1465BA}"/>
          </ac:inkMkLst>
        </pc:inkChg>
        <pc:inkChg chg="add mod">
          <ac:chgData name="Angelo Ziletti" userId="c78a18fba37b17ea" providerId="LiveId" clId="{B88D7D5F-35EC-4A9D-8423-76DF49E6C104}" dt="2021-08-28T19:08:51.991" v="9292"/>
          <ac:inkMkLst>
            <pc:docMk/>
            <pc:sldMk cId="1246737857" sldId="497"/>
            <ac:inkMk id="1242" creationId="{B428A36C-378E-463D-AC70-42211C59E6C7}"/>
          </ac:inkMkLst>
        </pc:inkChg>
        <pc:inkChg chg="add mod">
          <ac:chgData name="Angelo Ziletti" userId="c78a18fba37b17ea" providerId="LiveId" clId="{B88D7D5F-35EC-4A9D-8423-76DF49E6C104}" dt="2021-08-28T19:08:51.991" v="9292"/>
          <ac:inkMkLst>
            <pc:docMk/>
            <pc:sldMk cId="1246737857" sldId="497"/>
            <ac:inkMk id="1243" creationId="{A871D0BD-3DCB-4390-BA8A-91D332EA5117}"/>
          </ac:inkMkLst>
        </pc:inkChg>
        <pc:inkChg chg="add mod">
          <ac:chgData name="Angelo Ziletti" userId="c78a18fba37b17ea" providerId="LiveId" clId="{B88D7D5F-35EC-4A9D-8423-76DF49E6C104}" dt="2021-08-28T19:08:51.991" v="9292"/>
          <ac:inkMkLst>
            <pc:docMk/>
            <pc:sldMk cId="1246737857" sldId="497"/>
            <ac:inkMk id="1244" creationId="{1641E2B5-B53E-48B7-9A36-3DF5494FA2F1}"/>
          </ac:inkMkLst>
        </pc:inkChg>
        <pc:inkChg chg="add mod">
          <ac:chgData name="Angelo Ziletti" userId="c78a18fba37b17ea" providerId="LiveId" clId="{B88D7D5F-35EC-4A9D-8423-76DF49E6C104}" dt="2021-08-28T19:08:51.991" v="9292"/>
          <ac:inkMkLst>
            <pc:docMk/>
            <pc:sldMk cId="1246737857" sldId="497"/>
            <ac:inkMk id="1245" creationId="{17A0B591-E252-4FD7-962C-4065C11CF4DB}"/>
          </ac:inkMkLst>
        </pc:inkChg>
        <pc:inkChg chg="add mod">
          <ac:chgData name="Angelo Ziletti" userId="c78a18fba37b17ea" providerId="LiveId" clId="{B88D7D5F-35EC-4A9D-8423-76DF49E6C104}" dt="2021-08-28T19:08:51.991" v="9292"/>
          <ac:inkMkLst>
            <pc:docMk/>
            <pc:sldMk cId="1246737857" sldId="497"/>
            <ac:inkMk id="1246" creationId="{222C0805-FA86-4C4A-B63B-9A36CCC5FE80}"/>
          </ac:inkMkLst>
        </pc:inkChg>
        <pc:inkChg chg="add mod">
          <ac:chgData name="Angelo Ziletti" userId="c78a18fba37b17ea" providerId="LiveId" clId="{B88D7D5F-35EC-4A9D-8423-76DF49E6C104}" dt="2021-08-28T19:08:51.991" v="9292"/>
          <ac:inkMkLst>
            <pc:docMk/>
            <pc:sldMk cId="1246737857" sldId="497"/>
            <ac:inkMk id="1247" creationId="{925C5846-01F4-4E42-90B0-213E7F1D4FA0}"/>
          </ac:inkMkLst>
        </pc:inkChg>
        <pc:inkChg chg="add mod">
          <ac:chgData name="Angelo Ziletti" userId="c78a18fba37b17ea" providerId="LiveId" clId="{B88D7D5F-35EC-4A9D-8423-76DF49E6C104}" dt="2021-08-28T19:08:51.991" v="9292"/>
          <ac:inkMkLst>
            <pc:docMk/>
            <pc:sldMk cId="1246737857" sldId="497"/>
            <ac:inkMk id="1248" creationId="{5378B8E5-A44D-4843-9172-9BEAD0F6FAEC}"/>
          </ac:inkMkLst>
        </pc:inkChg>
        <pc:inkChg chg="add mod">
          <ac:chgData name="Angelo Ziletti" userId="c78a18fba37b17ea" providerId="LiveId" clId="{B88D7D5F-35EC-4A9D-8423-76DF49E6C104}" dt="2021-08-28T19:08:51.991" v="9292"/>
          <ac:inkMkLst>
            <pc:docMk/>
            <pc:sldMk cId="1246737857" sldId="497"/>
            <ac:inkMk id="1249" creationId="{03DE7FF3-3031-492A-8801-6E647E5D1B75}"/>
          </ac:inkMkLst>
        </pc:inkChg>
        <pc:inkChg chg="add mod">
          <ac:chgData name="Angelo Ziletti" userId="c78a18fba37b17ea" providerId="LiveId" clId="{B88D7D5F-35EC-4A9D-8423-76DF49E6C104}" dt="2021-08-28T19:08:51.991" v="9292"/>
          <ac:inkMkLst>
            <pc:docMk/>
            <pc:sldMk cId="1246737857" sldId="497"/>
            <ac:inkMk id="1250" creationId="{9EAB1C58-229D-4C15-8960-454E86558F77}"/>
          </ac:inkMkLst>
        </pc:inkChg>
        <pc:inkChg chg="add mod">
          <ac:chgData name="Angelo Ziletti" userId="c78a18fba37b17ea" providerId="LiveId" clId="{B88D7D5F-35EC-4A9D-8423-76DF49E6C104}" dt="2021-08-28T19:08:51.991" v="9292"/>
          <ac:inkMkLst>
            <pc:docMk/>
            <pc:sldMk cId="1246737857" sldId="497"/>
            <ac:inkMk id="1251" creationId="{FD87D258-2E62-4E43-9FC6-5FD467968683}"/>
          </ac:inkMkLst>
        </pc:inkChg>
        <pc:inkChg chg="add mod">
          <ac:chgData name="Angelo Ziletti" userId="c78a18fba37b17ea" providerId="LiveId" clId="{B88D7D5F-35EC-4A9D-8423-76DF49E6C104}" dt="2021-08-28T19:08:51.991" v="9292"/>
          <ac:inkMkLst>
            <pc:docMk/>
            <pc:sldMk cId="1246737857" sldId="497"/>
            <ac:inkMk id="1252" creationId="{D6160545-968A-4566-9BCE-CE2819A93FE8}"/>
          </ac:inkMkLst>
        </pc:inkChg>
        <pc:inkChg chg="add mod">
          <ac:chgData name="Angelo Ziletti" userId="c78a18fba37b17ea" providerId="LiveId" clId="{B88D7D5F-35EC-4A9D-8423-76DF49E6C104}" dt="2021-08-28T19:08:51.991" v="9292"/>
          <ac:inkMkLst>
            <pc:docMk/>
            <pc:sldMk cId="1246737857" sldId="497"/>
            <ac:inkMk id="1253" creationId="{4BE80656-5023-47EC-9968-3D12FEDC6876}"/>
          </ac:inkMkLst>
        </pc:inkChg>
        <pc:inkChg chg="add mod">
          <ac:chgData name="Angelo Ziletti" userId="c78a18fba37b17ea" providerId="LiveId" clId="{B88D7D5F-35EC-4A9D-8423-76DF49E6C104}" dt="2021-08-28T19:08:51.991" v="9292"/>
          <ac:inkMkLst>
            <pc:docMk/>
            <pc:sldMk cId="1246737857" sldId="497"/>
            <ac:inkMk id="1254" creationId="{B0BDE8C6-47A2-49D9-AF0F-66F4FA3194E0}"/>
          </ac:inkMkLst>
        </pc:inkChg>
        <pc:inkChg chg="add mod">
          <ac:chgData name="Angelo Ziletti" userId="c78a18fba37b17ea" providerId="LiveId" clId="{B88D7D5F-35EC-4A9D-8423-76DF49E6C104}" dt="2021-08-28T19:08:51.991" v="9292"/>
          <ac:inkMkLst>
            <pc:docMk/>
            <pc:sldMk cId="1246737857" sldId="497"/>
            <ac:inkMk id="1255" creationId="{86467A59-36C5-4B0C-B020-56EBD207CA6E}"/>
          </ac:inkMkLst>
        </pc:inkChg>
        <pc:inkChg chg="add mod">
          <ac:chgData name="Angelo Ziletti" userId="c78a18fba37b17ea" providerId="LiveId" clId="{B88D7D5F-35EC-4A9D-8423-76DF49E6C104}" dt="2021-08-28T19:08:51.991" v="9292"/>
          <ac:inkMkLst>
            <pc:docMk/>
            <pc:sldMk cId="1246737857" sldId="497"/>
            <ac:inkMk id="1256" creationId="{01A47858-4B4E-4609-BA07-AEB9348057BA}"/>
          </ac:inkMkLst>
        </pc:inkChg>
        <pc:inkChg chg="add mod">
          <ac:chgData name="Angelo Ziletti" userId="c78a18fba37b17ea" providerId="LiveId" clId="{B88D7D5F-35EC-4A9D-8423-76DF49E6C104}" dt="2021-08-28T19:08:51.991" v="9292"/>
          <ac:inkMkLst>
            <pc:docMk/>
            <pc:sldMk cId="1246737857" sldId="497"/>
            <ac:inkMk id="1257" creationId="{48FD502A-0D32-424B-8C88-83B7E454BDAC}"/>
          </ac:inkMkLst>
        </pc:inkChg>
        <pc:inkChg chg="add mod">
          <ac:chgData name="Angelo Ziletti" userId="c78a18fba37b17ea" providerId="LiveId" clId="{B88D7D5F-35EC-4A9D-8423-76DF49E6C104}" dt="2021-08-28T19:08:51.991" v="9292"/>
          <ac:inkMkLst>
            <pc:docMk/>
            <pc:sldMk cId="1246737857" sldId="497"/>
            <ac:inkMk id="1258" creationId="{32211D1C-E6EC-4AEE-8CCF-1DA9272CA38B}"/>
          </ac:inkMkLst>
        </pc:inkChg>
        <pc:inkChg chg="add mod">
          <ac:chgData name="Angelo Ziletti" userId="c78a18fba37b17ea" providerId="LiveId" clId="{B88D7D5F-35EC-4A9D-8423-76DF49E6C104}" dt="2021-08-28T19:08:51.991" v="9292"/>
          <ac:inkMkLst>
            <pc:docMk/>
            <pc:sldMk cId="1246737857" sldId="497"/>
            <ac:inkMk id="1259" creationId="{AC745169-613A-488B-8D04-708BBE85216B}"/>
          </ac:inkMkLst>
        </pc:inkChg>
        <pc:inkChg chg="add mod topLvl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264" creationId="{DAC9EA82-D2BD-4517-85E5-C8E2A91144A1}"/>
          </ac:inkMkLst>
        </pc:inkChg>
        <pc:inkChg chg="add mod topLvl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265" creationId="{DC0D6DD9-4C2D-4E20-A7A8-219DA0296808}"/>
          </ac:inkMkLst>
        </pc:inkChg>
        <pc:inkChg chg="add mod topLvl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267" creationId="{CBE8CAF2-1ABE-4C80-93A3-10A95D3079C0}"/>
          </ac:inkMkLst>
        </pc:inkChg>
        <pc:inkChg chg="add mod topLvl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268" creationId="{C08AFAD2-09F0-4D61-ACBD-119B91C5DB1A}"/>
          </ac:inkMkLst>
        </pc:inkChg>
        <pc:inkChg chg="add mod topLvl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269" creationId="{1D63A2E0-666A-4CF4-B12D-794BDA4BBC68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270" creationId="{1FD09020-F2A5-4570-8A0D-6D53C87ACC63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271" creationId="{881C3F5D-D691-467A-9A25-2397706A9F82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272" creationId="{82E787B8-E645-4546-99D7-A6D192738449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274" creationId="{716640DF-1CF5-478C-B4EF-0E2A6A43B1BD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275" creationId="{B7BF184A-189A-4EB1-87AB-1FBD636BC7D8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276" creationId="{2D521D1F-97EB-401A-8CC0-993D3525B5CE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277" creationId="{B7DFF75D-E4B2-493B-9511-2E8F3A2AC406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278" creationId="{6FF3240B-136E-4690-840C-592C5723CA88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279" creationId="{F94B42A6-EC81-4C2F-8A78-45A5A48C6DE0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280" creationId="{3E4BB2E4-9A27-4E16-85DC-2A330C924A19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281" creationId="{79A0F81C-29A6-4FD5-BC42-FF54FB5BE844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283" creationId="{66B23AA6-DA14-4FAE-9E5D-0DEF017A51AE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284" creationId="{BD3CB8E7-3DE9-4D27-B1CB-6A73ED86E612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285" creationId="{A12D22F6-8A76-4C25-9E69-2A927886D165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286" creationId="{272EC8F2-13B4-4B3A-AA6A-E71EE8DF17DD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287" creationId="{728C3825-747F-4F4C-9B33-09CB02A13462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288" creationId="{42417AA4-6519-441B-A197-2FD76C9F53E9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289" creationId="{9F118865-C32F-4149-8D28-0B6BD550C7F3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290" creationId="{7B2582DA-EEF3-4D68-9347-BEE68445B55B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292" creationId="{0BB71EE9-14AF-4126-B232-7D426885A66A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293" creationId="{3A734D46-6084-45FC-81C5-479277E41C9A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294" creationId="{47668EDC-1969-4D8D-9CBA-9D863E0C911F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295" creationId="{2DA43551-E115-4D27-9762-2197DF829641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296" creationId="{C646C383-FE51-4107-B806-C93C4CD50689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297" creationId="{8EDC16E2-0916-496A-8662-831C4FC5FD10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298" creationId="{778915F8-3329-41F6-AA59-C78C3F649BAF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300" creationId="{44B8A3E6-66A0-4846-ABF9-4592845CBAEC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301" creationId="{9558699E-E797-484E-9405-E00DD803646E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303" creationId="{D696F3A4-3D6F-46CA-AA85-8E07E5D8BF0D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304" creationId="{6A0CC773-BABC-449D-9B6F-CB9DC0F93F06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305" creationId="{9F1D5283-DCEF-4C21-AB5B-E40A29ABDDE9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306" creationId="{E5471038-8971-4B0F-A5A1-03B35C0019BC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307" creationId="{8D529487-A004-448D-A7ED-BC48B32B10CB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308" creationId="{3E6684C1-2377-4346-90AB-F7DFCFA93682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309" creationId="{6FBA6191-7446-4F26-95A2-6E1CD831BA3A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311" creationId="{E34FA849-2169-4859-B175-4A8001249620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312" creationId="{1611D46A-12DA-4F69-9166-08128D69E221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313" creationId="{A5F9D984-2B3B-4368-8E79-7F62475E2CEE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314" creationId="{9D3F11C6-0884-4660-BF02-5BFE878D5461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315" creationId="{73BD3272-B57A-4584-B313-077FDE280573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316" creationId="{42BCD42C-79E4-4EF6-AADE-EFAC4FC7EDBA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317" creationId="{B59299BE-57E7-4406-A782-C34F7502AFC4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318" creationId="{A30BC8CD-F01C-4D43-9F9F-F9C78B6B51F4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319" creationId="{5D90155B-1A57-4A13-97C1-66274D9F9276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320" creationId="{B46BDB1A-719E-40C1-ADFE-163070A0A8E7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321" creationId="{7A3A6CC7-C9F4-4FC3-A03C-7E926C098F03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322" creationId="{C8AF1FED-E256-4399-86F2-CDCF5889ADA7}"/>
          </ac:inkMkLst>
        </pc:inkChg>
        <pc:inkChg chg="add mod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323" creationId="{46AD50F9-FD3C-4638-8C22-4A27813937E0}"/>
          </ac:inkMkLst>
        </pc:inkChg>
        <pc:inkChg chg="add mod">
          <ac:chgData name="Angelo Ziletti" userId="c78a18fba37b17ea" providerId="LiveId" clId="{B88D7D5F-35EC-4A9D-8423-76DF49E6C104}" dt="2021-08-28T19:10:27.032" v="9385"/>
          <ac:inkMkLst>
            <pc:docMk/>
            <pc:sldMk cId="1246737857" sldId="497"/>
            <ac:inkMk id="1327" creationId="{AFE5F6F3-E840-4A77-BF15-27A2385BB76C}"/>
          </ac:inkMkLst>
        </pc:inkChg>
        <pc:inkChg chg="add mod">
          <ac:chgData name="Angelo Ziletti" userId="c78a18fba37b17ea" providerId="LiveId" clId="{B88D7D5F-35EC-4A9D-8423-76DF49E6C104}" dt="2021-08-28T19:10:27.032" v="9385"/>
          <ac:inkMkLst>
            <pc:docMk/>
            <pc:sldMk cId="1246737857" sldId="497"/>
            <ac:inkMk id="1328" creationId="{6DDDF643-B6C9-4240-8F51-E85413192DE5}"/>
          </ac:inkMkLst>
        </pc:inkChg>
        <pc:inkChg chg="add mod">
          <ac:chgData name="Angelo Ziletti" userId="c78a18fba37b17ea" providerId="LiveId" clId="{B88D7D5F-35EC-4A9D-8423-76DF49E6C104}" dt="2021-08-28T19:10:27.032" v="9385"/>
          <ac:inkMkLst>
            <pc:docMk/>
            <pc:sldMk cId="1246737857" sldId="497"/>
            <ac:inkMk id="1329" creationId="{BB7D4C99-9B16-4755-8470-A25446F0E7E8}"/>
          </ac:inkMkLst>
        </pc:inkChg>
        <pc:inkChg chg="add mod">
          <ac:chgData name="Angelo Ziletti" userId="c78a18fba37b17ea" providerId="LiveId" clId="{B88D7D5F-35EC-4A9D-8423-76DF49E6C104}" dt="2021-08-28T19:10:27.032" v="9385"/>
          <ac:inkMkLst>
            <pc:docMk/>
            <pc:sldMk cId="1246737857" sldId="497"/>
            <ac:inkMk id="1330" creationId="{5544AC89-789D-4BAA-A36D-66E25E360FFC}"/>
          </ac:inkMkLst>
        </pc:inkChg>
        <pc:inkChg chg="add mod">
          <ac:chgData name="Angelo Ziletti" userId="c78a18fba37b17ea" providerId="LiveId" clId="{B88D7D5F-35EC-4A9D-8423-76DF49E6C104}" dt="2021-08-28T19:10:27.032" v="9385"/>
          <ac:inkMkLst>
            <pc:docMk/>
            <pc:sldMk cId="1246737857" sldId="497"/>
            <ac:inkMk id="1331" creationId="{BCCBC8D7-69BC-4303-9FC4-FD7769FDA351}"/>
          </ac:inkMkLst>
        </pc:inkChg>
        <pc:inkChg chg="add mod">
          <ac:chgData name="Angelo Ziletti" userId="c78a18fba37b17ea" providerId="LiveId" clId="{B88D7D5F-35EC-4A9D-8423-76DF49E6C104}" dt="2021-08-28T19:10:27.032" v="9385"/>
          <ac:inkMkLst>
            <pc:docMk/>
            <pc:sldMk cId="1246737857" sldId="497"/>
            <ac:inkMk id="1332" creationId="{7FC46554-84A9-47E1-861D-B51FEED74AA6}"/>
          </ac:inkMkLst>
        </pc:inkChg>
        <pc:inkChg chg="add mod">
          <ac:chgData name="Angelo Ziletti" userId="c78a18fba37b17ea" providerId="LiveId" clId="{B88D7D5F-35EC-4A9D-8423-76DF49E6C104}" dt="2021-08-28T19:10:27.032" v="9385"/>
          <ac:inkMkLst>
            <pc:docMk/>
            <pc:sldMk cId="1246737857" sldId="497"/>
            <ac:inkMk id="1333" creationId="{8F83B8A3-BE0C-483D-BA8F-2D1D75750B0D}"/>
          </ac:inkMkLst>
        </pc:inkChg>
        <pc:inkChg chg="add mod">
          <ac:chgData name="Angelo Ziletti" userId="c78a18fba37b17ea" providerId="LiveId" clId="{B88D7D5F-35EC-4A9D-8423-76DF49E6C104}" dt="2021-08-28T19:10:27.032" v="9385"/>
          <ac:inkMkLst>
            <pc:docMk/>
            <pc:sldMk cId="1246737857" sldId="497"/>
            <ac:inkMk id="1334" creationId="{2128F5FB-D9BE-420C-9FDB-38DE2074C673}"/>
          </ac:inkMkLst>
        </pc:inkChg>
        <pc:inkChg chg="add mod">
          <ac:chgData name="Angelo Ziletti" userId="c78a18fba37b17ea" providerId="LiveId" clId="{B88D7D5F-35EC-4A9D-8423-76DF49E6C104}" dt="2021-08-28T19:10:27.032" v="9385"/>
          <ac:inkMkLst>
            <pc:docMk/>
            <pc:sldMk cId="1246737857" sldId="497"/>
            <ac:inkMk id="1335" creationId="{960AD1A7-E7B8-4387-AFD3-C7EE3ADFEDFA}"/>
          </ac:inkMkLst>
        </pc:inkChg>
        <pc:inkChg chg="add mod">
          <ac:chgData name="Angelo Ziletti" userId="c78a18fba37b17ea" providerId="LiveId" clId="{B88D7D5F-35EC-4A9D-8423-76DF49E6C104}" dt="2021-08-28T19:10:27.032" v="9385"/>
          <ac:inkMkLst>
            <pc:docMk/>
            <pc:sldMk cId="1246737857" sldId="497"/>
            <ac:inkMk id="1336" creationId="{71356149-7B27-4306-B60C-593B4A8BFACE}"/>
          </ac:inkMkLst>
        </pc:inkChg>
        <pc:inkChg chg="add mod">
          <ac:chgData name="Angelo Ziletti" userId="c78a18fba37b17ea" providerId="LiveId" clId="{B88D7D5F-35EC-4A9D-8423-76DF49E6C104}" dt="2021-08-28T19:10:27.032" v="9385"/>
          <ac:inkMkLst>
            <pc:docMk/>
            <pc:sldMk cId="1246737857" sldId="497"/>
            <ac:inkMk id="1337" creationId="{BF3A6D39-1246-49BE-ACE9-10176ACFEA26}"/>
          </ac:inkMkLst>
        </pc:inkChg>
        <pc:inkChg chg="add mod">
          <ac:chgData name="Angelo Ziletti" userId="c78a18fba37b17ea" providerId="LiveId" clId="{B88D7D5F-35EC-4A9D-8423-76DF49E6C104}" dt="2021-08-28T19:10:27.032" v="9385"/>
          <ac:inkMkLst>
            <pc:docMk/>
            <pc:sldMk cId="1246737857" sldId="497"/>
            <ac:inkMk id="1338" creationId="{A3131409-0E86-415D-9F90-7FCAF4773D45}"/>
          </ac:inkMkLst>
        </pc:inkChg>
        <pc:inkChg chg="add mod">
          <ac:chgData name="Angelo Ziletti" userId="c78a18fba37b17ea" providerId="LiveId" clId="{B88D7D5F-35EC-4A9D-8423-76DF49E6C104}" dt="2021-08-28T19:10:27.032" v="9385"/>
          <ac:inkMkLst>
            <pc:docMk/>
            <pc:sldMk cId="1246737857" sldId="497"/>
            <ac:inkMk id="1339" creationId="{EE37DF00-3074-4D00-8EF5-A722510151E7}"/>
          </ac:inkMkLst>
        </pc:inkChg>
        <pc:inkChg chg="add mod">
          <ac:chgData name="Angelo Ziletti" userId="c78a18fba37b17ea" providerId="LiveId" clId="{B88D7D5F-35EC-4A9D-8423-76DF49E6C104}" dt="2021-08-28T19:10:27.032" v="9385"/>
          <ac:inkMkLst>
            <pc:docMk/>
            <pc:sldMk cId="1246737857" sldId="497"/>
            <ac:inkMk id="1340" creationId="{41A5517E-C55D-4CCD-B298-AB0396245E51}"/>
          </ac:inkMkLst>
        </pc:inkChg>
        <pc:inkChg chg="add mod">
          <ac:chgData name="Angelo Ziletti" userId="c78a18fba37b17ea" providerId="LiveId" clId="{B88D7D5F-35EC-4A9D-8423-76DF49E6C104}" dt="2021-08-28T19:10:27.032" v="9385"/>
          <ac:inkMkLst>
            <pc:docMk/>
            <pc:sldMk cId="1246737857" sldId="497"/>
            <ac:inkMk id="1341" creationId="{181941B9-72DE-40BC-9167-CA0EB09490E3}"/>
          </ac:inkMkLst>
        </pc:inkChg>
        <pc:inkChg chg="add mod">
          <ac:chgData name="Angelo Ziletti" userId="c78a18fba37b17ea" providerId="LiveId" clId="{B88D7D5F-35EC-4A9D-8423-76DF49E6C104}" dt="2021-08-28T19:10:27.032" v="9385"/>
          <ac:inkMkLst>
            <pc:docMk/>
            <pc:sldMk cId="1246737857" sldId="497"/>
            <ac:inkMk id="1342" creationId="{299F3F36-2EBE-492F-A118-323C5B53E42B}"/>
          </ac:inkMkLst>
        </pc:inkChg>
        <pc:inkChg chg="add mod">
          <ac:chgData name="Angelo Ziletti" userId="c78a18fba37b17ea" providerId="LiveId" clId="{B88D7D5F-35EC-4A9D-8423-76DF49E6C104}" dt="2021-08-28T19:10:27.032" v="9385"/>
          <ac:inkMkLst>
            <pc:docMk/>
            <pc:sldMk cId="1246737857" sldId="497"/>
            <ac:inkMk id="1343" creationId="{6E714764-8FCF-4A00-8C51-0E541029547F}"/>
          </ac:inkMkLst>
        </pc:inkChg>
        <pc:inkChg chg="add mod">
          <ac:chgData name="Angelo Ziletti" userId="c78a18fba37b17ea" providerId="LiveId" clId="{B88D7D5F-35EC-4A9D-8423-76DF49E6C104}" dt="2021-08-28T19:10:27.032" v="9385"/>
          <ac:inkMkLst>
            <pc:docMk/>
            <pc:sldMk cId="1246737857" sldId="497"/>
            <ac:inkMk id="1344" creationId="{77E6AEBD-D7CF-4228-B574-03015193E382}"/>
          </ac:inkMkLst>
        </pc:inkChg>
        <pc:inkChg chg="add mod">
          <ac:chgData name="Angelo Ziletti" userId="c78a18fba37b17ea" providerId="LiveId" clId="{B88D7D5F-35EC-4A9D-8423-76DF49E6C104}" dt="2021-08-28T19:10:27.032" v="9385"/>
          <ac:inkMkLst>
            <pc:docMk/>
            <pc:sldMk cId="1246737857" sldId="497"/>
            <ac:inkMk id="1345" creationId="{261AB965-C982-4D76-83AA-9C3F252910C7}"/>
          </ac:inkMkLst>
        </pc:inkChg>
        <pc:inkChg chg="add mod">
          <ac:chgData name="Angelo Ziletti" userId="c78a18fba37b17ea" providerId="LiveId" clId="{B88D7D5F-35EC-4A9D-8423-76DF49E6C104}" dt="2021-08-28T19:10:27.032" v="9385"/>
          <ac:inkMkLst>
            <pc:docMk/>
            <pc:sldMk cId="1246737857" sldId="497"/>
            <ac:inkMk id="1346" creationId="{C6F585CE-DE26-4A54-87B7-E03B03998859}"/>
          </ac:inkMkLst>
        </pc:inkChg>
        <pc:inkChg chg="add mod">
          <ac:chgData name="Angelo Ziletti" userId="c78a18fba37b17ea" providerId="LiveId" clId="{B88D7D5F-35EC-4A9D-8423-76DF49E6C104}" dt="2021-08-28T19:10:27.032" v="9385"/>
          <ac:inkMkLst>
            <pc:docMk/>
            <pc:sldMk cId="1246737857" sldId="497"/>
            <ac:inkMk id="1347" creationId="{09290506-53FF-4994-9619-D6B18182C72B}"/>
          </ac:inkMkLst>
        </pc:inkChg>
        <pc:inkChg chg="add mod">
          <ac:chgData name="Angelo Ziletti" userId="c78a18fba37b17ea" providerId="LiveId" clId="{B88D7D5F-35EC-4A9D-8423-76DF49E6C104}" dt="2021-08-28T19:10:27.032" v="9385"/>
          <ac:inkMkLst>
            <pc:docMk/>
            <pc:sldMk cId="1246737857" sldId="497"/>
            <ac:inkMk id="1348" creationId="{19614534-6A45-4898-B2B0-623662AD5E5A}"/>
          </ac:inkMkLst>
        </pc:inkChg>
        <pc:inkChg chg="add mod">
          <ac:chgData name="Angelo Ziletti" userId="c78a18fba37b17ea" providerId="LiveId" clId="{B88D7D5F-35EC-4A9D-8423-76DF49E6C104}" dt="2021-08-28T19:10:57.299" v="9423"/>
          <ac:inkMkLst>
            <pc:docMk/>
            <pc:sldMk cId="1246737857" sldId="497"/>
            <ac:inkMk id="1353" creationId="{6A12EE09-92F3-4F3C-B72B-5AD3606187C9}"/>
          </ac:inkMkLst>
        </pc:inkChg>
        <pc:inkChg chg="add mod">
          <ac:chgData name="Angelo Ziletti" userId="c78a18fba37b17ea" providerId="LiveId" clId="{B88D7D5F-35EC-4A9D-8423-76DF49E6C104}" dt="2021-08-28T19:10:57.299" v="9423"/>
          <ac:inkMkLst>
            <pc:docMk/>
            <pc:sldMk cId="1246737857" sldId="497"/>
            <ac:inkMk id="1354" creationId="{B37F1E3E-DE5D-4F37-93A1-D28397DA3453}"/>
          </ac:inkMkLst>
        </pc:inkChg>
        <pc:inkChg chg="add mod">
          <ac:chgData name="Angelo Ziletti" userId="c78a18fba37b17ea" providerId="LiveId" clId="{B88D7D5F-35EC-4A9D-8423-76DF49E6C104}" dt="2021-08-28T19:10:57.299" v="9423"/>
          <ac:inkMkLst>
            <pc:docMk/>
            <pc:sldMk cId="1246737857" sldId="497"/>
            <ac:inkMk id="1355" creationId="{63B66627-4424-4439-BB70-9F8BBCA9ACF1}"/>
          </ac:inkMkLst>
        </pc:inkChg>
        <pc:inkChg chg="add mod">
          <ac:chgData name="Angelo Ziletti" userId="c78a18fba37b17ea" providerId="LiveId" clId="{B88D7D5F-35EC-4A9D-8423-76DF49E6C104}" dt="2021-08-28T19:10:57.299" v="9423"/>
          <ac:inkMkLst>
            <pc:docMk/>
            <pc:sldMk cId="1246737857" sldId="497"/>
            <ac:inkMk id="1356" creationId="{7CA1C3FB-FD56-471E-ACD8-1973E02A50EA}"/>
          </ac:inkMkLst>
        </pc:inkChg>
        <pc:inkChg chg="add mod">
          <ac:chgData name="Angelo Ziletti" userId="c78a18fba37b17ea" providerId="LiveId" clId="{B88D7D5F-35EC-4A9D-8423-76DF49E6C104}" dt="2021-08-28T19:10:57.299" v="9423"/>
          <ac:inkMkLst>
            <pc:docMk/>
            <pc:sldMk cId="1246737857" sldId="497"/>
            <ac:inkMk id="1357" creationId="{053ECD47-46E0-480A-86E5-1E2CC83E131A}"/>
          </ac:inkMkLst>
        </pc:inkChg>
        <pc:inkChg chg="add mod">
          <ac:chgData name="Angelo Ziletti" userId="c78a18fba37b17ea" providerId="LiveId" clId="{B88D7D5F-35EC-4A9D-8423-76DF49E6C104}" dt="2021-08-28T19:10:57.299" v="9423"/>
          <ac:inkMkLst>
            <pc:docMk/>
            <pc:sldMk cId="1246737857" sldId="497"/>
            <ac:inkMk id="1358" creationId="{54AC08D6-1641-4836-8201-6E24885FD6AB}"/>
          </ac:inkMkLst>
        </pc:inkChg>
        <pc:inkChg chg="add mod">
          <ac:chgData name="Angelo Ziletti" userId="c78a18fba37b17ea" providerId="LiveId" clId="{B88D7D5F-35EC-4A9D-8423-76DF49E6C104}" dt="2021-08-28T19:10:57.299" v="9423"/>
          <ac:inkMkLst>
            <pc:docMk/>
            <pc:sldMk cId="1246737857" sldId="497"/>
            <ac:inkMk id="1359" creationId="{2CE1946D-9D51-44AA-80DF-386286359B75}"/>
          </ac:inkMkLst>
        </pc:inkChg>
        <pc:inkChg chg="add mod">
          <ac:chgData name="Angelo Ziletti" userId="c78a18fba37b17ea" providerId="LiveId" clId="{B88D7D5F-35EC-4A9D-8423-76DF49E6C104}" dt="2021-08-28T19:10:45.988" v="9398"/>
          <ac:inkMkLst>
            <pc:docMk/>
            <pc:sldMk cId="1246737857" sldId="497"/>
            <ac:inkMk id="1360" creationId="{FE683EDF-F153-4409-8A86-7F34AA05DD93}"/>
          </ac:inkMkLst>
        </pc:inkChg>
        <pc:inkChg chg="add mod">
          <ac:chgData name="Angelo Ziletti" userId="c78a18fba37b17ea" providerId="LiveId" clId="{B88D7D5F-35EC-4A9D-8423-76DF49E6C104}" dt="2021-08-28T19:10:45.988" v="9398"/>
          <ac:inkMkLst>
            <pc:docMk/>
            <pc:sldMk cId="1246737857" sldId="497"/>
            <ac:inkMk id="1361" creationId="{87168089-C403-409B-A9A5-95B071032F03}"/>
          </ac:inkMkLst>
        </pc:inkChg>
        <pc:inkChg chg="add mod">
          <ac:chgData name="Angelo Ziletti" userId="c78a18fba37b17ea" providerId="LiveId" clId="{B88D7D5F-35EC-4A9D-8423-76DF49E6C104}" dt="2021-08-28T19:10:45.988" v="9398"/>
          <ac:inkMkLst>
            <pc:docMk/>
            <pc:sldMk cId="1246737857" sldId="497"/>
            <ac:inkMk id="1362" creationId="{1A473E0A-1EDB-4191-9FD7-333859BAE5DC}"/>
          </ac:inkMkLst>
        </pc:inkChg>
        <pc:inkChg chg="add mod">
          <ac:chgData name="Angelo Ziletti" userId="c78a18fba37b17ea" providerId="LiveId" clId="{B88D7D5F-35EC-4A9D-8423-76DF49E6C104}" dt="2021-08-28T19:10:45.988" v="9398"/>
          <ac:inkMkLst>
            <pc:docMk/>
            <pc:sldMk cId="1246737857" sldId="497"/>
            <ac:inkMk id="1363" creationId="{83F4DFE8-0822-409B-8D92-20FDDA725054}"/>
          </ac:inkMkLst>
        </pc:inkChg>
        <pc:inkChg chg="add mod">
          <ac:chgData name="Angelo Ziletti" userId="c78a18fba37b17ea" providerId="LiveId" clId="{B88D7D5F-35EC-4A9D-8423-76DF49E6C104}" dt="2021-08-28T19:10:48.722" v="9403"/>
          <ac:inkMkLst>
            <pc:docMk/>
            <pc:sldMk cId="1246737857" sldId="497"/>
            <ac:inkMk id="1366" creationId="{723E9515-DA81-4CA5-8944-1B59DC9ACFB2}"/>
          </ac:inkMkLst>
        </pc:inkChg>
        <pc:inkChg chg="add mod">
          <ac:chgData name="Angelo Ziletti" userId="c78a18fba37b17ea" providerId="LiveId" clId="{B88D7D5F-35EC-4A9D-8423-76DF49E6C104}" dt="2021-08-28T19:10:48.722" v="9403"/>
          <ac:inkMkLst>
            <pc:docMk/>
            <pc:sldMk cId="1246737857" sldId="497"/>
            <ac:inkMk id="1367" creationId="{27A1BA24-51B8-425B-A7C4-8B7D6D3038E6}"/>
          </ac:inkMkLst>
        </pc:inkChg>
        <pc:inkChg chg="add mod">
          <ac:chgData name="Angelo Ziletti" userId="c78a18fba37b17ea" providerId="LiveId" clId="{B88D7D5F-35EC-4A9D-8423-76DF49E6C104}" dt="2021-08-28T19:10:48.722" v="9403"/>
          <ac:inkMkLst>
            <pc:docMk/>
            <pc:sldMk cId="1246737857" sldId="497"/>
            <ac:inkMk id="1368" creationId="{07EAE146-5680-497B-82DD-0856587F34FA}"/>
          </ac:inkMkLst>
        </pc:inkChg>
        <pc:inkChg chg="add mod">
          <ac:chgData name="Angelo Ziletti" userId="c78a18fba37b17ea" providerId="LiveId" clId="{B88D7D5F-35EC-4A9D-8423-76DF49E6C104}" dt="2021-08-28T19:10:48.722" v="9403"/>
          <ac:inkMkLst>
            <pc:docMk/>
            <pc:sldMk cId="1246737857" sldId="497"/>
            <ac:inkMk id="1369" creationId="{757AF125-E0B2-482C-B829-79E4EC155EE0}"/>
          </ac:inkMkLst>
        </pc:inkChg>
        <pc:inkChg chg="add mod">
          <ac:chgData name="Angelo Ziletti" userId="c78a18fba37b17ea" providerId="LiveId" clId="{B88D7D5F-35EC-4A9D-8423-76DF49E6C104}" dt="2021-08-28T19:10:57.299" v="9423"/>
          <ac:inkMkLst>
            <pc:docMk/>
            <pc:sldMk cId="1246737857" sldId="497"/>
            <ac:inkMk id="1371" creationId="{93F0A65C-E6A3-4275-BF79-502666D52DD2}"/>
          </ac:inkMkLst>
        </pc:inkChg>
        <pc:inkChg chg="add mod">
          <ac:chgData name="Angelo Ziletti" userId="c78a18fba37b17ea" providerId="LiveId" clId="{B88D7D5F-35EC-4A9D-8423-76DF49E6C104}" dt="2021-08-28T19:10:57.299" v="9423"/>
          <ac:inkMkLst>
            <pc:docMk/>
            <pc:sldMk cId="1246737857" sldId="497"/>
            <ac:inkMk id="1372" creationId="{001ECE5B-39CB-4867-B7BA-D1C97177EEA7}"/>
          </ac:inkMkLst>
        </pc:inkChg>
        <pc:inkChg chg="add mod">
          <ac:chgData name="Angelo Ziletti" userId="c78a18fba37b17ea" providerId="LiveId" clId="{B88D7D5F-35EC-4A9D-8423-76DF49E6C104}" dt="2021-08-28T19:10:57.299" v="9423"/>
          <ac:inkMkLst>
            <pc:docMk/>
            <pc:sldMk cId="1246737857" sldId="497"/>
            <ac:inkMk id="1373" creationId="{D6DC0C0E-B748-487F-9546-810DFE466FA9}"/>
          </ac:inkMkLst>
        </pc:inkChg>
        <pc:inkChg chg="add mod">
          <ac:chgData name="Angelo Ziletti" userId="c78a18fba37b17ea" providerId="LiveId" clId="{B88D7D5F-35EC-4A9D-8423-76DF49E6C104}" dt="2021-08-28T19:10:57.299" v="9423"/>
          <ac:inkMkLst>
            <pc:docMk/>
            <pc:sldMk cId="1246737857" sldId="497"/>
            <ac:inkMk id="1374" creationId="{09AD2614-EB71-4B58-86E5-BE394FB1B4FF}"/>
          </ac:inkMkLst>
        </pc:inkChg>
        <pc:inkChg chg="add mod">
          <ac:chgData name="Angelo Ziletti" userId="c78a18fba37b17ea" providerId="LiveId" clId="{B88D7D5F-35EC-4A9D-8423-76DF49E6C104}" dt="2021-08-28T19:10:57.299" v="9423"/>
          <ac:inkMkLst>
            <pc:docMk/>
            <pc:sldMk cId="1246737857" sldId="497"/>
            <ac:inkMk id="1375" creationId="{E5B2B34C-8B0A-4CCF-9812-41A592B73B95}"/>
          </ac:inkMkLst>
        </pc:inkChg>
        <pc:inkChg chg="add mod">
          <ac:chgData name="Angelo Ziletti" userId="c78a18fba37b17ea" providerId="LiveId" clId="{B88D7D5F-35EC-4A9D-8423-76DF49E6C104}" dt="2021-08-28T19:10:57.299" v="9423"/>
          <ac:inkMkLst>
            <pc:docMk/>
            <pc:sldMk cId="1246737857" sldId="497"/>
            <ac:inkMk id="1376" creationId="{789EC4F7-2E6F-43A3-B87B-98E46E8F1E0F}"/>
          </ac:inkMkLst>
        </pc:inkChg>
        <pc:inkChg chg="add mod">
          <ac:chgData name="Angelo Ziletti" userId="c78a18fba37b17ea" providerId="LiveId" clId="{B88D7D5F-35EC-4A9D-8423-76DF49E6C104}" dt="2021-08-28T19:10:57.299" v="9423"/>
          <ac:inkMkLst>
            <pc:docMk/>
            <pc:sldMk cId="1246737857" sldId="497"/>
            <ac:inkMk id="1377" creationId="{0842EF0A-4852-4123-8F9D-3FB170136EB8}"/>
          </ac:inkMkLst>
        </pc:inkChg>
        <pc:inkChg chg="add mod">
          <ac:chgData name="Angelo Ziletti" userId="c78a18fba37b17ea" providerId="LiveId" clId="{B88D7D5F-35EC-4A9D-8423-76DF49E6C104}" dt="2021-08-28T19:10:57.299" v="9423"/>
          <ac:inkMkLst>
            <pc:docMk/>
            <pc:sldMk cId="1246737857" sldId="497"/>
            <ac:inkMk id="1378" creationId="{71F139EE-8290-4269-A298-7AAA4A0B3C03}"/>
          </ac:inkMkLst>
        </pc:inkChg>
        <pc:inkChg chg="add mod">
          <ac:chgData name="Angelo Ziletti" userId="c78a18fba37b17ea" providerId="LiveId" clId="{B88D7D5F-35EC-4A9D-8423-76DF49E6C104}" dt="2021-08-28T19:10:57.299" v="9423"/>
          <ac:inkMkLst>
            <pc:docMk/>
            <pc:sldMk cId="1246737857" sldId="497"/>
            <ac:inkMk id="1379" creationId="{F6A6D158-9E25-423A-8B6F-F8955C0AB2DF}"/>
          </ac:inkMkLst>
        </pc:inkChg>
        <pc:inkChg chg="add mod">
          <ac:chgData name="Angelo Ziletti" userId="c78a18fba37b17ea" providerId="LiveId" clId="{B88D7D5F-35EC-4A9D-8423-76DF49E6C104}" dt="2021-08-28T19:10:57.299" v="9423"/>
          <ac:inkMkLst>
            <pc:docMk/>
            <pc:sldMk cId="1246737857" sldId="497"/>
            <ac:inkMk id="1380" creationId="{FA737232-23C1-42D4-847A-117410CB77B5}"/>
          </ac:inkMkLst>
        </pc:inkChg>
        <pc:inkChg chg="add mod">
          <ac:chgData name="Angelo Ziletti" userId="c78a18fba37b17ea" providerId="LiveId" clId="{B88D7D5F-35EC-4A9D-8423-76DF49E6C104}" dt="2021-08-28T19:10:57.299" v="9423"/>
          <ac:inkMkLst>
            <pc:docMk/>
            <pc:sldMk cId="1246737857" sldId="497"/>
            <ac:inkMk id="1381" creationId="{63E2962A-CB14-4CC8-B555-17EE203DF4FD}"/>
          </ac:inkMkLst>
        </pc:inkChg>
        <pc:inkChg chg="add mod">
          <ac:chgData name="Angelo Ziletti" userId="c78a18fba37b17ea" providerId="LiveId" clId="{B88D7D5F-35EC-4A9D-8423-76DF49E6C104}" dt="2021-08-28T19:10:57.299" v="9423"/>
          <ac:inkMkLst>
            <pc:docMk/>
            <pc:sldMk cId="1246737857" sldId="497"/>
            <ac:inkMk id="1382" creationId="{89257DD7-0166-4180-9AAD-66971A25396E}"/>
          </ac:inkMkLst>
        </pc:inkChg>
        <pc:inkChg chg="add mod">
          <ac:chgData name="Angelo Ziletti" userId="c78a18fba37b17ea" providerId="LiveId" clId="{B88D7D5F-35EC-4A9D-8423-76DF49E6C104}" dt="2021-08-28T19:10:57.299" v="9423"/>
          <ac:inkMkLst>
            <pc:docMk/>
            <pc:sldMk cId="1246737857" sldId="497"/>
            <ac:inkMk id="1383" creationId="{40ACDAC5-3B07-475B-B2EC-EF13FB61609A}"/>
          </ac:inkMkLst>
        </pc:inkChg>
        <pc:inkChg chg="add mod">
          <ac:chgData name="Angelo Ziletti" userId="c78a18fba37b17ea" providerId="LiveId" clId="{B88D7D5F-35EC-4A9D-8423-76DF49E6C104}" dt="2021-08-28T19:10:57.299" v="9423"/>
          <ac:inkMkLst>
            <pc:docMk/>
            <pc:sldMk cId="1246737857" sldId="497"/>
            <ac:inkMk id="1384" creationId="{362C0D2A-F2D0-4C7D-931B-82155BAA6862}"/>
          </ac:inkMkLst>
        </pc:inkChg>
        <pc:inkChg chg="add mod">
          <ac:chgData name="Angelo Ziletti" userId="c78a18fba37b17ea" providerId="LiveId" clId="{B88D7D5F-35EC-4A9D-8423-76DF49E6C104}" dt="2021-08-28T19:10:57.299" v="9423"/>
          <ac:inkMkLst>
            <pc:docMk/>
            <pc:sldMk cId="1246737857" sldId="497"/>
            <ac:inkMk id="1385" creationId="{15E925CF-2F70-4CAE-86CE-A1FBDD82F429}"/>
          </ac:inkMkLst>
        </pc:inkChg>
        <pc:inkChg chg="add mod">
          <ac:chgData name="Angelo Ziletti" userId="c78a18fba37b17ea" providerId="LiveId" clId="{B88D7D5F-35EC-4A9D-8423-76DF49E6C104}" dt="2021-08-28T19:10:57.299" v="9423"/>
          <ac:inkMkLst>
            <pc:docMk/>
            <pc:sldMk cId="1246737857" sldId="497"/>
            <ac:inkMk id="1386" creationId="{86F31B71-47F1-4B5A-A6EC-DB88803CEC34}"/>
          </ac:inkMkLst>
        </pc:inkChg>
        <pc:inkChg chg="add mod">
          <ac:chgData name="Angelo Ziletti" userId="c78a18fba37b17ea" providerId="LiveId" clId="{B88D7D5F-35EC-4A9D-8423-76DF49E6C104}" dt="2021-08-28T19:10:57.299" v="9423"/>
          <ac:inkMkLst>
            <pc:docMk/>
            <pc:sldMk cId="1246737857" sldId="497"/>
            <ac:inkMk id="1387" creationId="{523562D9-BF06-4B2B-972E-655892956C9B}"/>
          </ac:inkMkLst>
        </pc:inkChg>
        <pc:inkChg chg="add mod">
          <ac:chgData name="Angelo Ziletti" userId="c78a18fba37b17ea" providerId="LiveId" clId="{B88D7D5F-35EC-4A9D-8423-76DF49E6C104}" dt="2021-08-28T19:10:57.299" v="9423"/>
          <ac:inkMkLst>
            <pc:docMk/>
            <pc:sldMk cId="1246737857" sldId="497"/>
            <ac:inkMk id="1388" creationId="{9358BEC0-F377-4F8D-A031-C4827B7AB8BB}"/>
          </ac:inkMkLst>
        </pc:inkChg>
        <pc:inkChg chg="add mod">
          <ac:chgData name="Angelo Ziletti" userId="c78a18fba37b17ea" providerId="LiveId" clId="{B88D7D5F-35EC-4A9D-8423-76DF49E6C104}" dt="2021-08-28T19:10:57.299" v="9423"/>
          <ac:inkMkLst>
            <pc:docMk/>
            <pc:sldMk cId="1246737857" sldId="497"/>
            <ac:inkMk id="1389" creationId="{CE38E222-3B40-435D-B791-5F1348A14533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393" creationId="{E66C717D-6056-426F-B83C-9407F5475C49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394" creationId="{4A54ED4F-296A-4B2F-908D-23351BB05C31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395" creationId="{92D44FA0-9A0D-44D6-805A-5FD6D036929D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396" creationId="{0763DA90-79BF-4AEC-9E8C-713E2293B906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397" creationId="{EDC757D5-D613-40D6-9FC0-D419CE361801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398" creationId="{A69C49E7-7A4C-425A-9721-C53537DE9E61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399" creationId="{A2DE1D15-5B7A-4BEB-977B-324E8CE6E6A9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400" creationId="{3CD9BC5E-9CD5-4466-A3F4-CD31DE2AE99C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401" creationId="{8E1491F8-DE8D-4335-8438-FE14E3199FD0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402" creationId="{DC30CC09-DCD0-4314-A20C-415F768E7F0A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403" creationId="{AE1725D5-0AA0-4FA2-A688-D90369AB4E44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404" creationId="{449E88A9-3AD9-48EB-B796-FBEE4FD47D9B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405" creationId="{E67CDB59-C257-4891-AEF2-601A5504B578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406" creationId="{90D76C2F-8554-4865-B0BC-3A8F08973C59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407" creationId="{A71D6A74-2B11-4ABE-B721-91EEFEC355E8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408" creationId="{ABC0F990-941C-4810-A464-7F868A814C9C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409" creationId="{3C7B6185-8ABC-459C-AD0C-A47F3F4BD109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410" creationId="{3DCEA575-D6BD-4E33-AA1E-063D999571B2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411" creationId="{FD574DD7-1A28-431E-BF9C-9FB051EF7962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412" creationId="{E27E451B-F7B3-458E-A375-7F16ADE8E68B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413" creationId="{904D361B-2546-4DB0-8359-D33B0D1F1347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414" creationId="{B44430C8-BC4E-4177-AEE1-442D89306259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415" creationId="{12922D5E-2936-43A0-9A00-357C6EB210B2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416" creationId="{374BFB78-8AF0-409F-889D-2C0118183BA8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417" creationId="{F500D40C-CF16-4CE1-A383-6F3513010119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418" creationId="{F4C86F3F-DBC0-4504-ACF5-246D710BA5AE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419" creationId="{3846157C-8D6F-420A-93A9-CA2326F95B0A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420" creationId="{EC5EB8CF-A146-4D01-AFCE-80EE2E36F8D8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421" creationId="{1B06F93C-9D8F-455C-B0BC-361BCFF76E62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422" creationId="{C3F133E1-5579-4BC5-B39D-CAEDCC5E6588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423" creationId="{7C2D96D7-D567-4014-9122-E324EF13D75C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424" creationId="{925FB966-F240-4125-A51F-138B133AC13A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425" creationId="{FD7F79CA-B3DC-4300-BACE-287E35C35E25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426" creationId="{18ABC151-2F4D-473D-99F0-073165D0535A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427" creationId="{D779289E-48B5-47BF-B3FD-76CC22F827A6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428" creationId="{31D5CA0A-444F-4EE4-B8F7-D7AAA1264424}"/>
          </ac:inkMkLst>
        </pc:inkChg>
        <pc:inkChg chg="add mod">
          <ac:chgData name="Angelo Ziletti" userId="c78a18fba37b17ea" providerId="LiveId" clId="{B88D7D5F-35EC-4A9D-8423-76DF49E6C104}" dt="2021-08-28T19:11:39.842" v="9464"/>
          <ac:inkMkLst>
            <pc:docMk/>
            <pc:sldMk cId="1246737857" sldId="497"/>
            <ac:inkMk id="1429" creationId="{0A8E77A1-D48B-4190-BA4E-89958B9D1637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38" creationId="{7E8E2247-1693-471D-87E5-E5801B3B8027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39" creationId="{7B2747B7-1F6A-43B5-A677-6E2E412D14C2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40" creationId="{B92CB7B7-B639-42C1-BBCE-4C2D92CE39B6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41" creationId="{A5C19AB8-3A85-4B85-84B1-DBE35EFC383E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42" creationId="{240C3BF5-4ED4-48D2-A085-3322C21AF7B6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43" creationId="{7097D9A4-4E88-49C2-ACD6-C459F89BC60D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44" creationId="{E3ED2FCD-F1BA-4B67-BFD8-E4084544FF9A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45" creationId="{F08754D6-BBE8-459C-A1E3-B3BB4B0F5F8A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46" creationId="{E25BC109-52AA-48CA-BB69-324D8B9A7F80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47" creationId="{C64DDA43-4CB7-45D4-B989-8613636CA13D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48" creationId="{9B2AA9E3-D627-4603-8E71-B026AC65F7B1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49" creationId="{829AF9C6-1367-4F31-9AF7-1E5921AB26A1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50" creationId="{ACF5BA3C-BD79-41FE-AD67-02D53A45161C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51" creationId="{23649BB9-DB84-4D37-8B0A-B61ECFE82BA0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52" creationId="{F96E7440-9599-49CA-9339-AEC984E38928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53" creationId="{CCC1C68E-491A-4D8E-AAB0-5F969E029D24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54" creationId="{2C276796-7517-453F-A6E6-B22E6D52563A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55" creationId="{D9DC50AB-729A-4FA7-806B-9E87BF8E583C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56" creationId="{10B95FE1-E231-4826-BCA7-023E198A8A51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57" creationId="{990D4323-B2A9-4BB8-945B-502BB7CCE9B8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58" creationId="{79774269-2883-43C2-899D-B3B9F9EBADE4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59" creationId="{9582F0CA-DA8A-4A09-A0C8-AD6F662A92B8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60" creationId="{F49F42A9-59CD-426C-9016-D63CC1076698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64" creationId="{A7340A65-13DA-45BD-9ECB-A2F0550D3833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65" creationId="{6DC014CE-EE05-4F44-B667-20B4855FFD16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66" creationId="{2EA504BB-8AF8-4CD9-9EB5-92E28E9FE03B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67" creationId="{874597ED-2EFF-4426-A8A2-B4E09985BEA1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68" creationId="{381E023E-46CA-4A41-9294-A3C1EB3213BE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69" creationId="{79C98926-52B6-4916-BADC-9871C3C173ED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70" creationId="{BE3783A1-421D-4CE8-8894-D71E673D575B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71" creationId="{8AC9D0F7-7303-4E3E-B5F8-10E1C2C4ED25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72" creationId="{0C13EA42-A942-40A0-86FD-E01595850B1A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73" creationId="{0ACC8190-1E67-4827-83E9-3ACA858969F9}"/>
          </ac:inkMkLst>
        </pc:inkChg>
        <pc:inkChg chg="add mod">
          <ac:chgData name="Angelo Ziletti" userId="c78a18fba37b17ea" providerId="LiveId" clId="{B88D7D5F-35EC-4A9D-8423-76DF49E6C104}" dt="2021-08-28T19:12:46.007" v="9525" actId="165"/>
          <ac:inkMkLst>
            <pc:docMk/>
            <pc:sldMk cId="1246737857" sldId="497"/>
            <ac:inkMk id="1474" creationId="{0B6A1821-4C3F-4762-AB3D-BF2FDF82F79A}"/>
          </ac:inkMkLst>
        </pc:inkChg>
        <pc:inkChg chg="add mod topLvl">
          <ac:chgData name="Angelo Ziletti" userId="c78a18fba37b17ea" providerId="LiveId" clId="{B88D7D5F-35EC-4A9D-8423-76DF49E6C104}" dt="2021-08-28T19:12:56.027" v="9528" actId="164"/>
          <ac:inkMkLst>
            <pc:docMk/>
            <pc:sldMk cId="1246737857" sldId="497"/>
            <ac:inkMk id="1478" creationId="{AE0D2242-EC2A-41E8-870E-991D6E291591}"/>
          </ac:inkMkLst>
        </pc:inkChg>
        <pc:inkChg chg="add mod topLvl">
          <ac:chgData name="Angelo Ziletti" userId="c78a18fba37b17ea" providerId="LiveId" clId="{B88D7D5F-35EC-4A9D-8423-76DF49E6C104}" dt="2021-08-28T19:12:53.137" v="9527"/>
          <ac:inkMkLst>
            <pc:docMk/>
            <pc:sldMk cId="1246737857" sldId="497"/>
            <ac:inkMk id="1479" creationId="{9545393C-0C2A-43A4-8B46-AB5B66665728}"/>
          </ac:inkMkLst>
        </pc:inkChg>
        <pc:inkChg chg="add mod topLvl">
          <ac:chgData name="Angelo Ziletti" userId="c78a18fba37b17ea" providerId="LiveId" clId="{B88D7D5F-35EC-4A9D-8423-76DF49E6C104}" dt="2021-08-28T19:12:53.137" v="9527"/>
          <ac:inkMkLst>
            <pc:docMk/>
            <pc:sldMk cId="1246737857" sldId="497"/>
            <ac:inkMk id="1480" creationId="{6B33E16A-D0A5-4658-B373-C151D2E2C941}"/>
          </ac:inkMkLst>
        </pc:inkChg>
        <pc:inkChg chg="add mod topLvl">
          <ac:chgData name="Angelo Ziletti" userId="c78a18fba37b17ea" providerId="LiveId" clId="{B88D7D5F-35EC-4A9D-8423-76DF49E6C104}" dt="2021-08-28T19:12:53.137" v="9527"/>
          <ac:inkMkLst>
            <pc:docMk/>
            <pc:sldMk cId="1246737857" sldId="497"/>
            <ac:inkMk id="1481" creationId="{5EBE2B6C-20B7-4E0F-868B-78BAF7036361}"/>
          </ac:inkMkLst>
        </pc:inkChg>
        <pc:inkChg chg="add mod topLvl">
          <ac:chgData name="Angelo Ziletti" userId="c78a18fba37b17ea" providerId="LiveId" clId="{B88D7D5F-35EC-4A9D-8423-76DF49E6C104}" dt="2021-08-28T19:12:53.137" v="9527"/>
          <ac:inkMkLst>
            <pc:docMk/>
            <pc:sldMk cId="1246737857" sldId="497"/>
            <ac:inkMk id="1482" creationId="{9F6955E5-42C4-451B-974F-D1E81D443272}"/>
          </ac:inkMkLst>
        </pc:inkChg>
        <pc:inkChg chg="add mod topLvl">
          <ac:chgData name="Angelo Ziletti" userId="c78a18fba37b17ea" providerId="LiveId" clId="{B88D7D5F-35EC-4A9D-8423-76DF49E6C104}" dt="2021-08-28T19:12:53.137" v="9527"/>
          <ac:inkMkLst>
            <pc:docMk/>
            <pc:sldMk cId="1246737857" sldId="497"/>
            <ac:inkMk id="1483" creationId="{21908D65-6564-4C89-B6C0-98D45FDFDF06}"/>
          </ac:inkMkLst>
        </pc:inkChg>
        <pc:inkChg chg="add mod topLvl">
          <ac:chgData name="Angelo Ziletti" userId="c78a18fba37b17ea" providerId="LiveId" clId="{B88D7D5F-35EC-4A9D-8423-76DF49E6C104}" dt="2021-08-28T19:12:53.137" v="9527"/>
          <ac:inkMkLst>
            <pc:docMk/>
            <pc:sldMk cId="1246737857" sldId="497"/>
            <ac:inkMk id="1484" creationId="{4C3E9D69-6BD2-4B28-8219-21BF0F151092}"/>
          </ac:inkMkLst>
        </pc:inkChg>
        <pc:inkChg chg="add mod topLvl">
          <ac:chgData name="Angelo Ziletti" userId="c78a18fba37b17ea" providerId="LiveId" clId="{B88D7D5F-35EC-4A9D-8423-76DF49E6C104}" dt="2021-08-28T19:12:53.137" v="9527"/>
          <ac:inkMkLst>
            <pc:docMk/>
            <pc:sldMk cId="1246737857" sldId="497"/>
            <ac:inkMk id="1485" creationId="{DAE4C8A3-B5F8-407A-BDA2-3D91976DC5E0}"/>
          </ac:inkMkLst>
        </pc:inkChg>
        <pc:inkChg chg="add mod topLvl">
          <ac:chgData name="Angelo Ziletti" userId="c78a18fba37b17ea" providerId="LiveId" clId="{B88D7D5F-35EC-4A9D-8423-76DF49E6C104}" dt="2021-08-28T19:12:53.137" v="9527"/>
          <ac:inkMkLst>
            <pc:docMk/>
            <pc:sldMk cId="1246737857" sldId="497"/>
            <ac:inkMk id="1486" creationId="{65DDD287-5A50-4711-A58C-BBE003E686EF}"/>
          </ac:inkMkLst>
        </pc:inkChg>
        <pc:inkChg chg="add mod topLvl">
          <ac:chgData name="Angelo Ziletti" userId="c78a18fba37b17ea" providerId="LiveId" clId="{B88D7D5F-35EC-4A9D-8423-76DF49E6C104}" dt="2021-08-28T19:12:53.137" v="9527"/>
          <ac:inkMkLst>
            <pc:docMk/>
            <pc:sldMk cId="1246737857" sldId="497"/>
            <ac:inkMk id="1487" creationId="{52831942-77E5-4B81-B32A-EC81015C90C6}"/>
          </ac:inkMkLst>
        </pc:inkChg>
        <pc:inkChg chg="add mod topLvl">
          <ac:chgData name="Angelo Ziletti" userId="c78a18fba37b17ea" providerId="LiveId" clId="{B88D7D5F-35EC-4A9D-8423-76DF49E6C104}" dt="2021-08-28T19:12:53.137" v="9527"/>
          <ac:inkMkLst>
            <pc:docMk/>
            <pc:sldMk cId="1246737857" sldId="497"/>
            <ac:inkMk id="1488" creationId="{FF3BA3E8-89AE-4860-979D-09736D0A2BA2}"/>
          </ac:inkMkLst>
        </pc:inkChg>
        <pc:inkChg chg="add del mod topLvl">
          <ac:chgData name="Angelo Ziletti" userId="c78a18fba37b17ea" providerId="LiveId" clId="{B88D7D5F-35EC-4A9D-8423-76DF49E6C104}" dt="2021-08-28T19:12:28.223" v="9521"/>
          <ac:inkMkLst>
            <pc:docMk/>
            <pc:sldMk cId="1246737857" sldId="497"/>
            <ac:inkMk id="1489" creationId="{564B8745-E11C-4AAD-A9D6-1BF1CF14E866}"/>
          </ac:inkMkLst>
        </pc:inkChg>
        <pc:inkChg chg="add mod">
          <ac:chgData name="Angelo Ziletti" userId="c78a18fba37b17ea" providerId="LiveId" clId="{B88D7D5F-35EC-4A9D-8423-76DF49E6C104}" dt="2021-08-28T19:12:53.137" v="9527"/>
          <ac:inkMkLst>
            <pc:docMk/>
            <pc:sldMk cId="1246737857" sldId="497"/>
            <ac:inkMk id="1493" creationId="{6348705F-4426-44B2-95A6-137B95304C80}"/>
          </ac:inkMkLst>
        </pc:inkChg>
        <pc:inkChg chg="add mod">
          <ac:chgData name="Angelo Ziletti" userId="c78a18fba37b17ea" providerId="LiveId" clId="{B88D7D5F-35EC-4A9D-8423-76DF49E6C104}" dt="2021-08-28T19:13:22.335" v="9545"/>
          <ac:inkMkLst>
            <pc:docMk/>
            <pc:sldMk cId="1246737857" sldId="497"/>
            <ac:inkMk id="1496" creationId="{17A5BECF-B663-4A04-B0EC-1B9DBEEA0A1C}"/>
          </ac:inkMkLst>
        </pc:inkChg>
        <pc:inkChg chg="add mod">
          <ac:chgData name="Angelo Ziletti" userId="c78a18fba37b17ea" providerId="LiveId" clId="{B88D7D5F-35EC-4A9D-8423-76DF49E6C104}" dt="2021-08-28T19:13:22.335" v="9545"/>
          <ac:inkMkLst>
            <pc:docMk/>
            <pc:sldMk cId="1246737857" sldId="497"/>
            <ac:inkMk id="1497" creationId="{7299D444-B425-428D-9053-18B026CF2F9B}"/>
          </ac:inkMkLst>
        </pc:inkChg>
        <pc:inkChg chg="add mod">
          <ac:chgData name="Angelo Ziletti" userId="c78a18fba37b17ea" providerId="LiveId" clId="{B88D7D5F-35EC-4A9D-8423-76DF49E6C104}" dt="2021-08-28T19:13:22.335" v="9545"/>
          <ac:inkMkLst>
            <pc:docMk/>
            <pc:sldMk cId="1246737857" sldId="497"/>
            <ac:inkMk id="1498" creationId="{559087E1-A2D0-4FFB-ABD7-EC6B3C27D501}"/>
          </ac:inkMkLst>
        </pc:inkChg>
        <pc:inkChg chg="add mod">
          <ac:chgData name="Angelo Ziletti" userId="c78a18fba37b17ea" providerId="LiveId" clId="{B88D7D5F-35EC-4A9D-8423-76DF49E6C104}" dt="2021-08-28T19:13:22.335" v="9545"/>
          <ac:inkMkLst>
            <pc:docMk/>
            <pc:sldMk cId="1246737857" sldId="497"/>
            <ac:inkMk id="1499" creationId="{C1BDFB1C-1CAD-4836-A8EF-D32CDDA21994}"/>
          </ac:inkMkLst>
        </pc:inkChg>
        <pc:inkChg chg="add mod">
          <ac:chgData name="Angelo Ziletti" userId="c78a18fba37b17ea" providerId="LiveId" clId="{B88D7D5F-35EC-4A9D-8423-76DF49E6C104}" dt="2021-08-28T19:13:22.335" v="9545"/>
          <ac:inkMkLst>
            <pc:docMk/>
            <pc:sldMk cId="1246737857" sldId="497"/>
            <ac:inkMk id="1500" creationId="{788CE8A7-D19E-46D5-89EA-65DD3A09C7F0}"/>
          </ac:inkMkLst>
        </pc:inkChg>
        <pc:inkChg chg="add mod">
          <ac:chgData name="Angelo Ziletti" userId="c78a18fba37b17ea" providerId="LiveId" clId="{B88D7D5F-35EC-4A9D-8423-76DF49E6C104}" dt="2021-08-28T19:13:22.335" v="9545"/>
          <ac:inkMkLst>
            <pc:docMk/>
            <pc:sldMk cId="1246737857" sldId="497"/>
            <ac:inkMk id="1501" creationId="{7180400F-3FCC-482C-9223-F035CD1BE2FA}"/>
          </ac:inkMkLst>
        </pc:inkChg>
        <pc:inkChg chg="add mod">
          <ac:chgData name="Angelo Ziletti" userId="c78a18fba37b17ea" providerId="LiveId" clId="{B88D7D5F-35EC-4A9D-8423-76DF49E6C104}" dt="2021-08-28T19:13:22.335" v="9545"/>
          <ac:inkMkLst>
            <pc:docMk/>
            <pc:sldMk cId="1246737857" sldId="497"/>
            <ac:inkMk id="1502" creationId="{5592D054-8C0D-4DA0-8C7D-39EBE53FDF9A}"/>
          </ac:inkMkLst>
        </pc:inkChg>
        <pc:inkChg chg="add mod">
          <ac:chgData name="Angelo Ziletti" userId="c78a18fba37b17ea" providerId="LiveId" clId="{B88D7D5F-35EC-4A9D-8423-76DF49E6C104}" dt="2021-08-28T19:13:22.335" v="9545"/>
          <ac:inkMkLst>
            <pc:docMk/>
            <pc:sldMk cId="1246737857" sldId="497"/>
            <ac:inkMk id="1503" creationId="{6873FA8A-110F-4F75-AB6A-84B7D5053D7A}"/>
          </ac:inkMkLst>
        </pc:inkChg>
        <pc:inkChg chg="add mod">
          <ac:chgData name="Angelo Ziletti" userId="c78a18fba37b17ea" providerId="LiveId" clId="{B88D7D5F-35EC-4A9D-8423-76DF49E6C104}" dt="2021-08-28T19:13:22.335" v="9545"/>
          <ac:inkMkLst>
            <pc:docMk/>
            <pc:sldMk cId="1246737857" sldId="497"/>
            <ac:inkMk id="1504" creationId="{82AD9585-F4B9-4DDF-B60D-F78B224F50F5}"/>
          </ac:inkMkLst>
        </pc:inkChg>
        <pc:inkChg chg="add mod">
          <ac:chgData name="Angelo Ziletti" userId="c78a18fba37b17ea" providerId="LiveId" clId="{B88D7D5F-35EC-4A9D-8423-76DF49E6C104}" dt="2021-08-28T19:13:22.335" v="9545"/>
          <ac:inkMkLst>
            <pc:docMk/>
            <pc:sldMk cId="1246737857" sldId="497"/>
            <ac:inkMk id="1505" creationId="{2D22060D-E29A-4E2E-9CA1-FC9165FBD765}"/>
          </ac:inkMkLst>
        </pc:inkChg>
        <pc:inkChg chg="add mod">
          <ac:chgData name="Angelo Ziletti" userId="c78a18fba37b17ea" providerId="LiveId" clId="{B88D7D5F-35EC-4A9D-8423-76DF49E6C104}" dt="2021-08-28T19:13:22.335" v="9545"/>
          <ac:inkMkLst>
            <pc:docMk/>
            <pc:sldMk cId="1246737857" sldId="497"/>
            <ac:inkMk id="1506" creationId="{D42AF27E-D0BE-46B0-9274-AF3A157600E8}"/>
          </ac:inkMkLst>
        </pc:inkChg>
        <pc:inkChg chg="add mod">
          <ac:chgData name="Angelo Ziletti" userId="c78a18fba37b17ea" providerId="LiveId" clId="{B88D7D5F-35EC-4A9D-8423-76DF49E6C104}" dt="2021-08-28T19:13:22.335" v="9545"/>
          <ac:inkMkLst>
            <pc:docMk/>
            <pc:sldMk cId="1246737857" sldId="497"/>
            <ac:inkMk id="1507" creationId="{EFC32A4C-6B95-4CD2-8A65-F83EC3CEFDB8}"/>
          </ac:inkMkLst>
        </pc:inkChg>
        <pc:inkChg chg="add mod">
          <ac:chgData name="Angelo Ziletti" userId="c78a18fba37b17ea" providerId="LiveId" clId="{B88D7D5F-35EC-4A9D-8423-76DF49E6C104}" dt="2021-08-28T19:13:22.335" v="9545"/>
          <ac:inkMkLst>
            <pc:docMk/>
            <pc:sldMk cId="1246737857" sldId="497"/>
            <ac:inkMk id="1508" creationId="{A38DD921-86CC-45A7-AE6A-31227BB5106F}"/>
          </ac:inkMkLst>
        </pc:inkChg>
        <pc:inkChg chg="add mod">
          <ac:chgData name="Angelo Ziletti" userId="c78a18fba37b17ea" providerId="LiveId" clId="{B88D7D5F-35EC-4A9D-8423-76DF49E6C104}" dt="2021-08-28T19:13:22.335" v="9545"/>
          <ac:inkMkLst>
            <pc:docMk/>
            <pc:sldMk cId="1246737857" sldId="497"/>
            <ac:inkMk id="1509" creationId="{1DF5E78C-3FAC-44C5-B718-77BF7779C104}"/>
          </ac:inkMkLst>
        </pc:inkChg>
        <pc:inkChg chg="add mod">
          <ac:chgData name="Angelo Ziletti" userId="c78a18fba37b17ea" providerId="LiveId" clId="{B88D7D5F-35EC-4A9D-8423-76DF49E6C104}" dt="2021-08-28T19:13:26.417" v="9554"/>
          <ac:inkMkLst>
            <pc:docMk/>
            <pc:sldMk cId="1246737857" sldId="497"/>
            <ac:inkMk id="1512" creationId="{C20295D5-2F9A-400E-9686-3BD0E61E07EA}"/>
          </ac:inkMkLst>
        </pc:inkChg>
        <pc:inkChg chg="add mod">
          <ac:chgData name="Angelo Ziletti" userId="c78a18fba37b17ea" providerId="LiveId" clId="{B88D7D5F-35EC-4A9D-8423-76DF49E6C104}" dt="2021-08-28T19:13:26.417" v="9554"/>
          <ac:inkMkLst>
            <pc:docMk/>
            <pc:sldMk cId="1246737857" sldId="497"/>
            <ac:inkMk id="1513" creationId="{95417EAB-D71D-4E9B-804E-0F4EE2F20986}"/>
          </ac:inkMkLst>
        </pc:inkChg>
        <pc:inkChg chg="add mod">
          <ac:chgData name="Angelo Ziletti" userId="c78a18fba37b17ea" providerId="LiveId" clId="{B88D7D5F-35EC-4A9D-8423-76DF49E6C104}" dt="2021-08-28T19:13:26.417" v="9554"/>
          <ac:inkMkLst>
            <pc:docMk/>
            <pc:sldMk cId="1246737857" sldId="497"/>
            <ac:inkMk id="1514" creationId="{AC473577-389F-4EA6-91D9-5A22A90E9665}"/>
          </ac:inkMkLst>
        </pc:inkChg>
        <pc:inkChg chg="add mod">
          <ac:chgData name="Angelo Ziletti" userId="c78a18fba37b17ea" providerId="LiveId" clId="{B88D7D5F-35EC-4A9D-8423-76DF49E6C104}" dt="2021-08-28T19:13:26.417" v="9554"/>
          <ac:inkMkLst>
            <pc:docMk/>
            <pc:sldMk cId="1246737857" sldId="497"/>
            <ac:inkMk id="1515" creationId="{4FDDA027-2938-40FC-A7FE-CB996F444B1A}"/>
          </ac:inkMkLst>
        </pc:inkChg>
        <pc:inkChg chg="add mod">
          <ac:chgData name="Angelo Ziletti" userId="c78a18fba37b17ea" providerId="LiveId" clId="{B88D7D5F-35EC-4A9D-8423-76DF49E6C104}" dt="2021-08-28T19:13:26.417" v="9554"/>
          <ac:inkMkLst>
            <pc:docMk/>
            <pc:sldMk cId="1246737857" sldId="497"/>
            <ac:inkMk id="1516" creationId="{586F9047-C998-44A3-88EC-48A70EB79ACD}"/>
          </ac:inkMkLst>
        </pc:inkChg>
        <pc:inkChg chg="add mod">
          <ac:chgData name="Angelo Ziletti" userId="c78a18fba37b17ea" providerId="LiveId" clId="{B88D7D5F-35EC-4A9D-8423-76DF49E6C104}" dt="2021-08-28T19:13:26.417" v="9554"/>
          <ac:inkMkLst>
            <pc:docMk/>
            <pc:sldMk cId="1246737857" sldId="497"/>
            <ac:inkMk id="1517" creationId="{2110B5AB-27E7-469E-A7ED-7EB4360872B4}"/>
          </ac:inkMkLst>
        </pc:inkChg>
        <pc:inkChg chg="add mod">
          <ac:chgData name="Angelo Ziletti" userId="c78a18fba37b17ea" providerId="LiveId" clId="{B88D7D5F-35EC-4A9D-8423-76DF49E6C104}" dt="2021-08-28T19:13:26.417" v="9554"/>
          <ac:inkMkLst>
            <pc:docMk/>
            <pc:sldMk cId="1246737857" sldId="497"/>
            <ac:inkMk id="1518" creationId="{E24004CF-7492-42F1-BE52-3110FB73F673}"/>
          </ac:inkMkLst>
        </pc:inkChg>
        <pc:inkChg chg="add mod">
          <ac:chgData name="Angelo Ziletti" userId="c78a18fba37b17ea" providerId="LiveId" clId="{B88D7D5F-35EC-4A9D-8423-76DF49E6C104}" dt="2021-08-28T19:13:26.417" v="9554"/>
          <ac:inkMkLst>
            <pc:docMk/>
            <pc:sldMk cId="1246737857" sldId="497"/>
            <ac:inkMk id="1519" creationId="{A0BCA96A-2BA8-4835-B797-5253AD8B7767}"/>
          </ac:inkMkLst>
        </pc:inkChg>
      </pc:sldChg>
      <pc:sldChg chg="del">
        <pc:chgData name="Angelo Ziletti" userId="c78a18fba37b17ea" providerId="LiveId" clId="{B88D7D5F-35EC-4A9D-8423-76DF49E6C104}" dt="2021-08-24T07:12:07.143" v="58" actId="2696"/>
        <pc:sldMkLst>
          <pc:docMk/>
          <pc:sldMk cId="4077167169" sldId="497"/>
        </pc:sldMkLst>
      </pc:sldChg>
      <pc:sldChg chg="addSp delSp modSp add mod addAnim delAnim modAnim">
        <pc:chgData name="Angelo Ziletti" userId="c78a18fba37b17ea" providerId="LiveId" clId="{B88D7D5F-35EC-4A9D-8423-76DF49E6C104}" dt="2021-08-28T20:18:41.941" v="11934"/>
        <pc:sldMkLst>
          <pc:docMk/>
          <pc:sldMk cId="1086751359" sldId="498"/>
        </pc:sldMkLst>
        <pc:grpChg chg="mod">
          <ac:chgData name="Angelo Ziletti" userId="c78a18fba37b17ea" providerId="LiveId" clId="{B88D7D5F-35EC-4A9D-8423-76DF49E6C104}" dt="2021-08-28T19:14:07.716" v="9577" actId="164"/>
          <ac:grpSpMkLst>
            <pc:docMk/>
            <pc:sldMk cId="1086751359" sldId="498"/>
            <ac:grpSpMk id="22" creationId="{2A7EB571-EC11-499B-9822-B988CF4CE161}"/>
          </ac:grpSpMkLst>
        </pc:grpChg>
        <pc:grpChg chg="mod">
          <ac:chgData name="Angelo Ziletti" userId="c78a18fba37b17ea" providerId="LiveId" clId="{B88D7D5F-35EC-4A9D-8423-76DF49E6C104}" dt="2021-08-28T19:14:07.716" v="9577" actId="164"/>
          <ac:grpSpMkLst>
            <pc:docMk/>
            <pc:sldMk cId="1086751359" sldId="498"/>
            <ac:grpSpMk id="23" creationId="{25395281-A706-488D-AC28-FDC616672FD8}"/>
          </ac:grpSpMkLst>
        </pc:grpChg>
        <pc:grpChg chg="add mod">
          <ac:chgData name="Angelo Ziletti" userId="c78a18fba37b17ea" providerId="LiveId" clId="{B88D7D5F-35EC-4A9D-8423-76DF49E6C104}" dt="2021-08-28T19:14:11.561" v="9578" actId="208"/>
          <ac:grpSpMkLst>
            <pc:docMk/>
            <pc:sldMk cId="1086751359" sldId="498"/>
            <ac:grpSpMk id="24" creationId="{065270EB-D713-490F-B7E6-9EC6871DE965}"/>
          </ac:grpSpMkLst>
        </pc:grpChg>
        <pc:grpChg chg="mod">
          <ac:chgData name="Angelo Ziletti" userId="c78a18fba37b17ea" providerId="LiveId" clId="{B88D7D5F-35EC-4A9D-8423-76DF49E6C104}" dt="2021-08-28T19:16:05.935" v="9635" actId="164"/>
          <ac:grpSpMkLst>
            <pc:docMk/>
            <pc:sldMk cId="1086751359" sldId="498"/>
            <ac:grpSpMk id="77" creationId="{0C1E68CB-A75F-4F49-A4B1-DBCBB88BE789}"/>
          </ac:grpSpMkLst>
        </pc:grpChg>
        <pc:grpChg chg="mod">
          <ac:chgData name="Angelo Ziletti" userId="c78a18fba37b17ea" providerId="LiveId" clId="{B88D7D5F-35EC-4A9D-8423-76DF49E6C104}" dt="2021-08-28T19:16:05.935" v="9635" actId="164"/>
          <ac:grpSpMkLst>
            <pc:docMk/>
            <pc:sldMk cId="1086751359" sldId="498"/>
            <ac:grpSpMk id="78" creationId="{D4996C17-7AC8-4B43-9278-EC26CE5005D0}"/>
          </ac:grpSpMkLst>
        </pc:grpChg>
        <pc:grpChg chg="mod">
          <ac:chgData name="Angelo Ziletti" userId="c78a18fba37b17ea" providerId="LiveId" clId="{B88D7D5F-35EC-4A9D-8423-76DF49E6C104}" dt="2021-08-28T19:16:05.935" v="9635" actId="164"/>
          <ac:grpSpMkLst>
            <pc:docMk/>
            <pc:sldMk cId="1086751359" sldId="498"/>
            <ac:grpSpMk id="79" creationId="{BFE44290-2D9B-4E89-9EA3-4E6F690C0F97}"/>
          </ac:grpSpMkLst>
        </pc:grpChg>
        <pc:grpChg chg="mod">
          <ac:chgData name="Angelo Ziletti" userId="c78a18fba37b17ea" providerId="LiveId" clId="{B88D7D5F-35EC-4A9D-8423-76DF49E6C104}" dt="2021-08-28T19:16:05.935" v="9635" actId="164"/>
          <ac:grpSpMkLst>
            <pc:docMk/>
            <pc:sldMk cId="1086751359" sldId="498"/>
            <ac:grpSpMk id="80" creationId="{93B854A0-8293-4474-A305-9A6386304EEF}"/>
          </ac:grpSpMkLst>
        </pc:grpChg>
        <pc:grpChg chg="mod">
          <ac:chgData name="Angelo Ziletti" userId="c78a18fba37b17ea" providerId="LiveId" clId="{B88D7D5F-35EC-4A9D-8423-76DF49E6C104}" dt="2021-08-28T19:16:05.935" v="9635" actId="164"/>
          <ac:grpSpMkLst>
            <pc:docMk/>
            <pc:sldMk cId="1086751359" sldId="498"/>
            <ac:grpSpMk id="81" creationId="{F987E67B-56BB-462C-B2B8-92755F90E089}"/>
          </ac:grpSpMkLst>
        </pc:grpChg>
        <pc:grpChg chg="mod">
          <ac:chgData name="Angelo Ziletti" userId="c78a18fba37b17ea" providerId="LiveId" clId="{B88D7D5F-35EC-4A9D-8423-76DF49E6C104}" dt="2021-08-28T19:16:05.935" v="9635" actId="164"/>
          <ac:grpSpMkLst>
            <pc:docMk/>
            <pc:sldMk cId="1086751359" sldId="498"/>
            <ac:grpSpMk id="82" creationId="{2306305E-63AC-49BD-AB96-C792D6EBEFE9}"/>
          </ac:grpSpMkLst>
        </pc:grpChg>
        <pc:grpChg chg="mod">
          <ac:chgData name="Angelo Ziletti" userId="c78a18fba37b17ea" providerId="LiveId" clId="{B88D7D5F-35EC-4A9D-8423-76DF49E6C104}" dt="2021-08-28T19:16:05.935" v="9635" actId="164"/>
          <ac:grpSpMkLst>
            <pc:docMk/>
            <pc:sldMk cId="1086751359" sldId="498"/>
            <ac:grpSpMk id="83" creationId="{B913CA77-A7A5-4974-9C8C-65D3D37CF972}"/>
          </ac:grpSpMkLst>
        </pc:grpChg>
        <pc:grpChg chg="mod">
          <ac:chgData name="Angelo Ziletti" userId="c78a18fba37b17ea" providerId="LiveId" clId="{B88D7D5F-35EC-4A9D-8423-76DF49E6C104}" dt="2021-08-28T19:16:05.935" v="9635" actId="164"/>
          <ac:grpSpMkLst>
            <pc:docMk/>
            <pc:sldMk cId="1086751359" sldId="498"/>
            <ac:grpSpMk id="84" creationId="{7E9FF56B-8E20-49C9-AB12-244AA8F0DC1E}"/>
          </ac:grpSpMkLst>
        </pc:grpChg>
        <pc:grpChg chg="mod">
          <ac:chgData name="Angelo Ziletti" userId="c78a18fba37b17ea" providerId="LiveId" clId="{B88D7D5F-35EC-4A9D-8423-76DF49E6C104}" dt="2021-08-28T19:16:05.935" v="9635" actId="164"/>
          <ac:grpSpMkLst>
            <pc:docMk/>
            <pc:sldMk cId="1086751359" sldId="498"/>
            <ac:grpSpMk id="87" creationId="{EFA51254-D619-4F7F-9262-B5D9E2501C58}"/>
          </ac:grpSpMkLst>
        </pc:grpChg>
        <pc:grpChg chg="add del mod">
          <ac:chgData name="Angelo Ziletti" userId="c78a18fba37b17ea" providerId="LiveId" clId="{B88D7D5F-35EC-4A9D-8423-76DF49E6C104}" dt="2021-08-28T19:16:17.977" v="9639" actId="478"/>
          <ac:grpSpMkLst>
            <pc:docMk/>
            <pc:sldMk cId="1086751359" sldId="498"/>
            <ac:grpSpMk id="88" creationId="{D45E2E09-929D-49BA-807B-634F84BDD045}"/>
          </ac:grpSpMkLst>
        </pc:grpChg>
        <pc:grpChg chg="mod">
          <ac:chgData name="Angelo Ziletti" userId="c78a18fba37b17ea" providerId="LiveId" clId="{B88D7D5F-35EC-4A9D-8423-76DF49E6C104}" dt="2021-08-28T19:17:32.913" v="9713" actId="164"/>
          <ac:grpSpMkLst>
            <pc:docMk/>
            <pc:sldMk cId="1086751359" sldId="498"/>
            <ac:grpSpMk id="93" creationId="{F34B3F1A-C9D5-4407-AE8D-84E81843FD30}"/>
          </ac:grpSpMkLst>
        </pc:grpChg>
        <pc:grpChg chg="del mod">
          <ac:chgData name="Angelo Ziletti" userId="c78a18fba37b17ea" providerId="LiveId" clId="{B88D7D5F-35EC-4A9D-8423-76DF49E6C104}" dt="2021-08-28T19:16:47.512" v="9659"/>
          <ac:grpSpMkLst>
            <pc:docMk/>
            <pc:sldMk cId="1086751359" sldId="498"/>
            <ac:grpSpMk id="104" creationId="{AB670D03-EBA1-4D58-8D3D-23B6030ED440}"/>
          </ac:grpSpMkLst>
        </pc:grpChg>
        <pc:grpChg chg="del mod">
          <ac:chgData name="Angelo Ziletti" userId="c78a18fba37b17ea" providerId="LiveId" clId="{B88D7D5F-35EC-4A9D-8423-76DF49E6C104}" dt="2021-08-28T19:16:53.352" v="9660" actId="478"/>
          <ac:grpSpMkLst>
            <pc:docMk/>
            <pc:sldMk cId="1086751359" sldId="498"/>
            <ac:grpSpMk id="107" creationId="{2D54A53F-151C-4960-BCAA-C49231CCE042}"/>
          </ac:grpSpMkLst>
        </pc:grpChg>
        <pc:grpChg chg="del mod">
          <ac:chgData name="Angelo Ziletti" userId="c78a18fba37b17ea" providerId="LiveId" clId="{B88D7D5F-35EC-4A9D-8423-76DF49E6C104}" dt="2021-08-28T19:17:03.859" v="9672"/>
          <ac:grpSpMkLst>
            <pc:docMk/>
            <pc:sldMk cId="1086751359" sldId="498"/>
            <ac:grpSpMk id="112" creationId="{D70A87C8-F3DB-4CFA-BF07-5D9FBB76A10E}"/>
          </ac:grpSpMkLst>
        </pc:grpChg>
        <pc:grpChg chg="mod">
          <ac:chgData name="Angelo Ziletti" userId="c78a18fba37b17ea" providerId="LiveId" clId="{B88D7D5F-35EC-4A9D-8423-76DF49E6C104}" dt="2021-08-28T19:17:32.913" v="9713" actId="164"/>
          <ac:grpSpMkLst>
            <pc:docMk/>
            <pc:sldMk cId="1086751359" sldId="498"/>
            <ac:grpSpMk id="119" creationId="{6C0B94D8-B42E-4D32-97EC-D07C5ED03AC2}"/>
          </ac:grpSpMkLst>
        </pc:grpChg>
        <pc:grpChg chg="mod">
          <ac:chgData name="Angelo Ziletti" userId="c78a18fba37b17ea" providerId="LiveId" clId="{B88D7D5F-35EC-4A9D-8423-76DF49E6C104}" dt="2021-08-28T19:17:32.913" v="9713" actId="164"/>
          <ac:grpSpMkLst>
            <pc:docMk/>
            <pc:sldMk cId="1086751359" sldId="498"/>
            <ac:grpSpMk id="120" creationId="{74C55EA6-A719-494E-8B40-8C46D181DCF6}"/>
          </ac:grpSpMkLst>
        </pc:grpChg>
        <pc:grpChg chg="mod">
          <ac:chgData name="Angelo Ziletti" userId="c78a18fba37b17ea" providerId="LiveId" clId="{B88D7D5F-35EC-4A9D-8423-76DF49E6C104}" dt="2021-08-28T19:17:32.913" v="9713" actId="164"/>
          <ac:grpSpMkLst>
            <pc:docMk/>
            <pc:sldMk cId="1086751359" sldId="498"/>
            <ac:grpSpMk id="124" creationId="{A6643B94-A3E1-41EF-B9D1-B690135E2DC1}"/>
          </ac:grpSpMkLst>
        </pc:grpChg>
        <pc:grpChg chg="mod">
          <ac:chgData name="Angelo Ziletti" userId="c78a18fba37b17ea" providerId="LiveId" clId="{B88D7D5F-35EC-4A9D-8423-76DF49E6C104}" dt="2021-08-28T19:17:32.913" v="9713" actId="164"/>
          <ac:grpSpMkLst>
            <pc:docMk/>
            <pc:sldMk cId="1086751359" sldId="498"/>
            <ac:grpSpMk id="130" creationId="{20510974-3280-47EC-A87A-70EA90F0D96E}"/>
          </ac:grpSpMkLst>
        </pc:grpChg>
        <pc:grpChg chg="mod">
          <ac:chgData name="Angelo Ziletti" userId="c78a18fba37b17ea" providerId="LiveId" clId="{B88D7D5F-35EC-4A9D-8423-76DF49E6C104}" dt="2021-08-28T19:17:32.913" v="9713" actId="164"/>
          <ac:grpSpMkLst>
            <pc:docMk/>
            <pc:sldMk cId="1086751359" sldId="498"/>
            <ac:grpSpMk id="131" creationId="{54B86B64-F842-4A33-9086-72A041B1A1B8}"/>
          </ac:grpSpMkLst>
        </pc:grpChg>
        <pc:grpChg chg="mod">
          <ac:chgData name="Angelo Ziletti" userId="c78a18fba37b17ea" providerId="LiveId" clId="{B88D7D5F-35EC-4A9D-8423-76DF49E6C104}" dt="2021-08-28T19:17:32.913" v="9713" actId="164"/>
          <ac:grpSpMkLst>
            <pc:docMk/>
            <pc:sldMk cId="1086751359" sldId="498"/>
            <ac:grpSpMk id="146" creationId="{67E5AC45-E0BB-45EE-9529-1A9BE1351391}"/>
          </ac:grpSpMkLst>
        </pc:grpChg>
        <pc:grpChg chg="mod">
          <ac:chgData name="Angelo Ziletti" userId="c78a18fba37b17ea" providerId="LiveId" clId="{B88D7D5F-35EC-4A9D-8423-76DF49E6C104}" dt="2021-08-28T19:17:32.913" v="9713" actId="164"/>
          <ac:grpSpMkLst>
            <pc:docMk/>
            <pc:sldMk cId="1086751359" sldId="498"/>
            <ac:grpSpMk id="161" creationId="{EABF3A0B-2CFE-4820-AADA-D618DEEE3D31}"/>
          </ac:grpSpMkLst>
        </pc:grpChg>
        <pc:grpChg chg="mod">
          <ac:chgData name="Angelo Ziletti" userId="c78a18fba37b17ea" providerId="LiveId" clId="{B88D7D5F-35EC-4A9D-8423-76DF49E6C104}" dt="2021-08-28T19:17:32.913" v="9713" actId="164"/>
          <ac:grpSpMkLst>
            <pc:docMk/>
            <pc:sldMk cId="1086751359" sldId="498"/>
            <ac:grpSpMk id="162" creationId="{FEE51678-5D2D-463D-AB0F-6F79BE0FD800}"/>
          </ac:grpSpMkLst>
        </pc:grpChg>
        <pc:grpChg chg="add mod">
          <ac:chgData name="Angelo Ziletti" userId="c78a18fba37b17ea" providerId="LiveId" clId="{B88D7D5F-35EC-4A9D-8423-76DF49E6C104}" dt="2021-08-28T19:17:32.913" v="9713" actId="164"/>
          <ac:grpSpMkLst>
            <pc:docMk/>
            <pc:sldMk cId="1086751359" sldId="498"/>
            <ac:grpSpMk id="163" creationId="{60141BAA-31DB-4107-A662-16D467E1101A}"/>
          </ac:grpSpMkLst>
        </pc:grpChg>
        <pc:grpChg chg="mod">
          <ac:chgData name="Angelo Ziletti" userId="c78a18fba37b17ea" providerId="LiveId" clId="{B88D7D5F-35EC-4A9D-8423-76DF49E6C104}" dt="2021-08-28T19:19:44.309" v="9789" actId="208"/>
          <ac:grpSpMkLst>
            <pc:docMk/>
            <pc:sldMk cId="1086751359" sldId="498"/>
            <ac:grpSpMk id="173" creationId="{89434D9C-D944-4AD3-8633-B6A98A459187}"/>
          </ac:grpSpMkLst>
        </pc:grpChg>
        <pc:grpChg chg="mod">
          <ac:chgData name="Angelo Ziletti" userId="c78a18fba37b17ea" providerId="LiveId" clId="{B88D7D5F-35EC-4A9D-8423-76DF49E6C104}" dt="2021-08-28T19:18:29.590" v="9752" actId="164"/>
          <ac:grpSpMkLst>
            <pc:docMk/>
            <pc:sldMk cId="1086751359" sldId="498"/>
            <ac:grpSpMk id="177" creationId="{D044E66B-9981-44C4-A646-03F8FE17A719}"/>
          </ac:grpSpMkLst>
        </pc:grpChg>
        <pc:grpChg chg="mod">
          <ac:chgData name="Angelo Ziletti" userId="c78a18fba37b17ea" providerId="LiveId" clId="{B88D7D5F-35EC-4A9D-8423-76DF49E6C104}" dt="2021-08-28T19:18:29.590" v="9752" actId="164"/>
          <ac:grpSpMkLst>
            <pc:docMk/>
            <pc:sldMk cId="1086751359" sldId="498"/>
            <ac:grpSpMk id="181" creationId="{3E3E2AE0-85D6-41A7-9251-D540E26C95CC}"/>
          </ac:grpSpMkLst>
        </pc:grpChg>
        <pc:grpChg chg="mod">
          <ac:chgData name="Angelo Ziletti" userId="c78a18fba37b17ea" providerId="LiveId" clId="{B88D7D5F-35EC-4A9D-8423-76DF49E6C104}" dt="2021-08-28T19:18:29.590" v="9752" actId="164"/>
          <ac:grpSpMkLst>
            <pc:docMk/>
            <pc:sldMk cId="1086751359" sldId="498"/>
            <ac:grpSpMk id="188" creationId="{DAC9D125-5BA0-405E-BE63-EAD7C7FCA8D5}"/>
          </ac:grpSpMkLst>
        </pc:grpChg>
        <pc:grpChg chg="mod">
          <ac:chgData name="Angelo Ziletti" userId="c78a18fba37b17ea" providerId="LiveId" clId="{B88D7D5F-35EC-4A9D-8423-76DF49E6C104}" dt="2021-08-28T19:18:29.590" v="9752" actId="164"/>
          <ac:grpSpMkLst>
            <pc:docMk/>
            <pc:sldMk cId="1086751359" sldId="498"/>
            <ac:grpSpMk id="189" creationId="{8106977B-ED08-435C-9743-B0414C44BE73}"/>
          </ac:grpSpMkLst>
        </pc:grpChg>
        <pc:grpChg chg="del mod">
          <ac:chgData name="Angelo Ziletti" userId="c78a18fba37b17ea" providerId="LiveId" clId="{B88D7D5F-35EC-4A9D-8423-76DF49E6C104}" dt="2021-08-28T19:18:17.803" v="9746" actId="478"/>
          <ac:grpSpMkLst>
            <pc:docMk/>
            <pc:sldMk cId="1086751359" sldId="498"/>
            <ac:grpSpMk id="193" creationId="{85073CAC-031C-4109-8C88-175045BA9010}"/>
          </ac:grpSpMkLst>
        </pc:grpChg>
        <pc:grpChg chg="mod">
          <ac:chgData name="Angelo Ziletti" userId="c78a18fba37b17ea" providerId="LiveId" clId="{B88D7D5F-35EC-4A9D-8423-76DF49E6C104}" dt="2021-08-28T19:18:29.590" v="9752" actId="164"/>
          <ac:grpSpMkLst>
            <pc:docMk/>
            <pc:sldMk cId="1086751359" sldId="498"/>
            <ac:grpSpMk id="198" creationId="{05F73A91-55CF-4E7F-AF09-55B0BFEBD27E}"/>
          </ac:grpSpMkLst>
        </pc:grpChg>
        <pc:grpChg chg="add mod">
          <ac:chgData name="Angelo Ziletti" userId="c78a18fba37b17ea" providerId="LiveId" clId="{B88D7D5F-35EC-4A9D-8423-76DF49E6C104}" dt="2021-08-28T19:18:29.590" v="9752" actId="164"/>
          <ac:grpSpMkLst>
            <pc:docMk/>
            <pc:sldMk cId="1086751359" sldId="498"/>
            <ac:grpSpMk id="199" creationId="{B7894B92-A111-4CCE-AC03-3AC363576B67}"/>
          </ac:grpSpMkLst>
        </pc:grpChg>
        <pc:grpChg chg="mod">
          <ac:chgData name="Angelo Ziletti" userId="c78a18fba37b17ea" providerId="LiveId" clId="{B88D7D5F-35EC-4A9D-8423-76DF49E6C104}" dt="2021-08-28T19:18:50.305" v="9771" actId="164"/>
          <ac:grpSpMkLst>
            <pc:docMk/>
            <pc:sldMk cId="1086751359" sldId="498"/>
            <ac:grpSpMk id="212" creationId="{065C48D7-5227-4B28-A6C6-9E221F1B1601}"/>
          </ac:grpSpMkLst>
        </pc:grpChg>
        <pc:grpChg chg="del mod">
          <ac:chgData name="Angelo Ziletti" userId="c78a18fba37b17ea" providerId="LiveId" clId="{B88D7D5F-35EC-4A9D-8423-76DF49E6C104}" dt="2021-08-28T19:18:44.098" v="9765"/>
          <ac:grpSpMkLst>
            <pc:docMk/>
            <pc:sldMk cId="1086751359" sldId="498"/>
            <ac:grpSpMk id="213" creationId="{38CFA54F-86C3-494C-A9DA-D016D56AF6C6}"/>
          </ac:grpSpMkLst>
        </pc:grpChg>
        <pc:grpChg chg="mod">
          <ac:chgData name="Angelo Ziletti" userId="c78a18fba37b17ea" providerId="LiveId" clId="{B88D7D5F-35EC-4A9D-8423-76DF49E6C104}" dt="2021-08-28T19:18:50.305" v="9771" actId="164"/>
          <ac:grpSpMkLst>
            <pc:docMk/>
            <pc:sldMk cId="1086751359" sldId="498"/>
            <ac:grpSpMk id="214" creationId="{9E92CB67-C6C8-41B3-85FA-483754351119}"/>
          </ac:grpSpMkLst>
        </pc:grpChg>
        <pc:grpChg chg="mod">
          <ac:chgData name="Angelo Ziletti" userId="c78a18fba37b17ea" providerId="LiveId" clId="{B88D7D5F-35EC-4A9D-8423-76DF49E6C104}" dt="2021-08-28T19:18:50.305" v="9771" actId="164"/>
          <ac:grpSpMkLst>
            <pc:docMk/>
            <pc:sldMk cId="1086751359" sldId="498"/>
            <ac:grpSpMk id="219" creationId="{E546D4BB-B24F-4206-9957-BEE6AE8B5F76}"/>
          </ac:grpSpMkLst>
        </pc:grpChg>
        <pc:grpChg chg="add mod">
          <ac:chgData name="Angelo Ziletti" userId="c78a18fba37b17ea" providerId="LiveId" clId="{B88D7D5F-35EC-4A9D-8423-76DF49E6C104}" dt="2021-08-28T19:18:50.305" v="9771" actId="164"/>
          <ac:grpSpMkLst>
            <pc:docMk/>
            <pc:sldMk cId="1086751359" sldId="498"/>
            <ac:grpSpMk id="220" creationId="{37E7476A-A965-486F-A992-B25369C9C010}"/>
          </ac:grpSpMkLst>
        </pc:grpChg>
        <pc:grpChg chg="mod">
          <ac:chgData name="Angelo Ziletti" userId="c78a18fba37b17ea" providerId="LiveId" clId="{B88D7D5F-35EC-4A9D-8423-76DF49E6C104}" dt="2021-08-28T19:19:55.077" v="9791" actId="1076"/>
          <ac:grpSpMkLst>
            <pc:docMk/>
            <pc:sldMk cId="1086751359" sldId="498"/>
            <ac:grpSpMk id="232" creationId="{43EEFFA1-D8BA-4051-9727-9B3A24628252}"/>
          </ac:grpSpMkLst>
        </pc:grpChg>
        <pc:grpChg chg="mod">
          <ac:chgData name="Angelo Ziletti" userId="c78a18fba37b17ea" providerId="LiveId" clId="{B88D7D5F-35EC-4A9D-8423-76DF49E6C104}" dt="2021-08-28T19:20:32.500" v="9820" actId="164"/>
          <ac:grpSpMkLst>
            <pc:docMk/>
            <pc:sldMk cId="1086751359" sldId="498"/>
            <ac:grpSpMk id="238" creationId="{49D30496-DD55-4730-966C-CA12EF111565}"/>
          </ac:grpSpMkLst>
        </pc:grpChg>
        <pc:grpChg chg="mod">
          <ac:chgData name="Angelo Ziletti" userId="c78a18fba37b17ea" providerId="LiveId" clId="{B88D7D5F-35EC-4A9D-8423-76DF49E6C104}" dt="2021-08-28T19:20:32.500" v="9820" actId="164"/>
          <ac:grpSpMkLst>
            <pc:docMk/>
            <pc:sldMk cId="1086751359" sldId="498"/>
            <ac:grpSpMk id="241" creationId="{E9564B39-9A65-4138-889C-3DDFC7282FD5}"/>
          </ac:grpSpMkLst>
        </pc:grpChg>
        <pc:grpChg chg="del mod">
          <ac:chgData name="Angelo Ziletti" userId="c78a18fba37b17ea" providerId="LiveId" clId="{B88D7D5F-35EC-4A9D-8423-76DF49E6C104}" dt="2021-08-28T19:20:21.453" v="9810"/>
          <ac:grpSpMkLst>
            <pc:docMk/>
            <pc:sldMk cId="1086751359" sldId="498"/>
            <ac:grpSpMk id="244" creationId="{6401AE5B-AF8A-488B-B133-9ECB7772E27D}"/>
          </ac:grpSpMkLst>
        </pc:grpChg>
        <pc:grpChg chg="mod">
          <ac:chgData name="Angelo Ziletti" userId="c78a18fba37b17ea" providerId="LiveId" clId="{B88D7D5F-35EC-4A9D-8423-76DF49E6C104}" dt="2021-08-28T19:20:32.500" v="9820" actId="164"/>
          <ac:grpSpMkLst>
            <pc:docMk/>
            <pc:sldMk cId="1086751359" sldId="498"/>
            <ac:grpSpMk id="251" creationId="{870A356F-1683-4814-A864-3CA369FA2AB3}"/>
          </ac:grpSpMkLst>
        </pc:grpChg>
        <pc:grpChg chg="mod">
          <ac:chgData name="Angelo Ziletti" userId="c78a18fba37b17ea" providerId="LiveId" clId="{B88D7D5F-35EC-4A9D-8423-76DF49E6C104}" dt="2021-08-28T19:20:32.500" v="9820" actId="164"/>
          <ac:grpSpMkLst>
            <pc:docMk/>
            <pc:sldMk cId="1086751359" sldId="498"/>
            <ac:grpSpMk id="260" creationId="{B1C3939B-6FB7-4ED9-A477-27B3445626CF}"/>
          </ac:grpSpMkLst>
        </pc:grpChg>
        <pc:grpChg chg="add mod">
          <ac:chgData name="Angelo Ziletti" userId="c78a18fba37b17ea" providerId="LiveId" clId="{B88D7D5F-35EC-4A9D-8423-76DF49E6C104}" dt="2021-08-28T19:20:32.500" v="9820" actId="164"/>
          <ac:grpSpMkLst>
            <pc:docMk/>
            <pc:sldMk cId="1086751359" sldId="498"/>
            <ac:grpSpMk id="261" creationId="{BBAC3A1D-667F-4ED3-B884-B03A2C1B7C47}"/>
          </ac:grpSpMkLst>
        </pc:grpChg>
        <pc:grpChg chg="del mod">
          <ac:chgData name="Angelo Ziletti" userId="c78a18fba37b17ea" providerId="LiveId" clId="{B88D7D5F-35EC-4A9D-8423-76DF49E6C104}" dt="2021-08-28T19:20:54.646" v="9835"/>
          <ac:grpSpMkLst>
            <pc:docMk/>
            <pc:sldMk cId="1086751359" sldId="498"/>
            <ac:grpSpMk id="275" creationId="{80C95D1E-A771-4FAE-8E31-3E91B9831C8C}"/>
          </ac:grpSpMkLst>
        </pc:grpChg>
        <pc:grpChg chg="mod">
          <ac:chgData name="Angelo Ziletti" userId="c78a18fba37b17ea" providerId="LiveId" clId="{B88D7D5F-35EC-4A9D-8423-76DF49E6C104}" dt="2021-08-28T19:21:22.418" v="9859" actId="164"/>
          <ac:grpSpMkLst>
            <pc:docMk/>
            <pc:sldMk cId="1086751359" sldId="498"/>
            <ac:grpSpMk id="276" creationId="{2C5F27D2-D23F-4FFF-9F82-DCE01ABDE11D}"/>
          </ac:grpSpMkLst>
        </pc:grpChg>
        <pc:grpChg chg="mod">
          <ac:chgData name="Angelo Ziletti" userId="c78a18fba37b17ea" providerId="LiveId" clId="{B88D7D5F-35EC-4A9D-8423-76DF49E6C104}" dt="2021-08-28T19:21:22.418" v="9859" actId="164"/>
          <ac:grpSpMkLst>
            <pc:docMk/>
            <pc:sldMk cId="1086751359" sldId="498"/>
            <ac:grpSpMk id="286" creationId="{E03891F5-79F7-4693-8264-CA8D97B18674}"/>
          </ac:grpSpMkLst>
        </pc:grpChg>
        <pc:grpChg chg="mod">
          <ac:chgData name="Angelo Ziletti" userId="c78a18fba37b17ea" providerId="LiveId" clId="{B88D7D5F-35EC-4A9D-8423-76DF49E6C104}" dt="2021-08-28T19:21:22.418" v="9859" actId="164"/>
          <ac:grpSpMkLst>
            <pc:docMk/>
            <pc:sldMk cId="1086751359" sldId="498"/>
            <ac:grpSpMk id="297" creationId="{41FDDE3B-420C-410F-B43E-6A713667E953}"/>
          </ac:grpSpMkLst>
        </pc:grpChg>
        <pc:grpChg chg="mod">
          <ac:chgData name="Angelo Ziletti" userId="c78a18fba37b17ea" providerId="LiveId" clId="{B88D7D5F-35EC-4A9D-8423-76DF49E6C104}" dt="2021-08-28T19:21:22.418" v="9859" actId="164"/>
          <ac:grpSpMkLst>
            <pc:docMk/>
            <pc:sldMk cId="1086751359" sldId="498"/>
            <ac:grpSpMk id="298" creationId="{B984BDDA-CD7E-4D0C-998C-1A9E4226D3F6}"/>
          </ac:grpSpMkLst>
        </pc:grpChg>
        <pc:grpChg chg="add mod">
          <ac:chgData name="Angelo Ziletti" userId="c78a18fba37b17ea" providerId="LiveId" clId="{B88D7D5F-35EC-4A9D-8423-76DF49E6C104}" dt="2021-08-28T19:21:22.418" v="9859" actId="164"/>
          <ac:grpSpMkLst>
            <pc:docMk/>
            <pc:sldMk cId="1086751359" sldId="498"/>
            <ac:grpSpMk id="299" creationId="{17FE6D12-307D-4D6E-A497-676EA2C28694}"/>
          </ac:grpSpMkLst>
        </pc:grpChg>
        <pc:grpChg chg="mod">
          <ac:chgData name="Angelo Ziletti" userId="c78a18fba37b17ea" providerId="LiveId" clId="{B88D7D5F-35EC-4A9D-8423-76DF49E6C104}" dt="2021-08-28T19:22:05.921" v="9902" actId="164"/>
          <ac:grpSpMkLst>
            <pc:docMk/>
            <pc:sldMk cId="1086751359" sldId="498"/>
            <ac:grpSpMk id="303" creationId="{7517EA85-9018-4E6E-ADB8-568C821D9054}"/>
          </ac:grpSpMkLst>
        </pc:grpChg>
        <pc:grpChg chg="mod">
          <ac:chgData name="Angelo Ziletti" userId="c78a18fba37b17ea" providerId="LiveId" clId="{B88D7D5F-35EC-4A9D-8423-76DF49E6C104}" dt="2021-08-28T19:22:05.921" v="9902" actId="164"/>
          <ac:grpSpMkLst>
            <pc:docMk/>
            <pc:sldMk cId="1086751359" sldId="498"/>
            <ac:grpSpMk id="324" creationId="{07DCC711-CE71-493C-B7CD-050F5DFD1637}"/>
          </ac:grpSpMkLst>
        </pc:grpChg>
        <pc:grpChg chg="mod">
          <ac:chgData name="Angelo Ziletti" userId="c78a18fba37b17ea" providerId="LiveId" clId="{B88D7D5F-35EC-4A9D-8423-76DF49E6C104}" dt="2021-08-28T19:22:05.921" v="9902" actId="164"/>
          <ac:grpSpMkLst>
            <pc:docMk/>
            <pc:sldMk cId="1086751359" sldId="498"/>
            <ac:grpSpMk id="325" creationId="{473B922A-C569-478B-BE93-2978959F1B47}"/>
          </ac:grpSpMkLst>
        </pc:grpChg>
        <pc:grpChg chg="mod">
          <ac:chgData name="Angelo Ziletti" userId="c78a18fba37b17ea" providerId="LiveId" clId="{B88D7D5F-35EC-4A9D-8423-76DF49E6C104}" dt="2021-08-28T19:22:05.921" v="9902" actId="164"/>
          <ac:grpSpMkLst>
            <pc:docMk/>
            <pc:sldMk cId="1086751359" sldId="498"/>
            <ac:grpSpMk id="341" creationId="{03E22B4D-43D6-4EE1-AC36-7A92F5856FDA}"/>
          </ac:grpSpMkLst>
        </pc:grpChg>
        <pc:grpChg chg="mod">
          <ac:chgData name="Angelo Ziletti" userId="c78a18fba37b17ea" providerId="LiveId" clId="{B88D7D5F-35EC-4A9D-8423-76DF49E6C104}" dt="2021-08-28T19:22:05.921" v="9902" actId="164"/>
          <ac:grpSpMkLst>
            <pc:docMk/>
            <pc:sldMk cId="1086751359" sldId="498"/>
            <ac:grpSpMk id="342" creationId="{B6A2BDC5-A8F0-4B82-A556-3CC872FDC8FA}"/>
          </ac:grpSpMkLst>
        </pc:grpChg>
        <pc:grpChg chg="add mod">
          <ac:chgData name="Angelo Ziletti" userId="c78a18fba37b17ea" providerId="LiveId" clId="{B88D7D5F-35EC-4A9D-8423-76DF49E6C104}" dt="2021-08-28T19:22:14.150" v="9904" actId="208"/>
          <ac:grpSpMkLst>
            <pc:docMk/>
            <pc:sldMk cId="1086751359" sldId="498"/>
            <ac:grpSpMk id="343" creationId="{187BA28F-5EFD-44B6-9C7E-9F4BACE0A763}"/>
          </ac:grpSpMkLst>
        </pc:grpChg>
        <pc:grpChg chg="mod">
          <ac:chgData name="Angelo Ziletti" userId="c78a18fba37b17ea" providerId="LiveId" clId="{B88D7D5F-35EC-4A9D-8423-76DF49E6C104}" dt="2021-08-28T19:23:21.437" v="9948" actId="164"/>
          <ac:grpSpMkLst>
            <pc:docMk/>
            <pc:sldMk cId="1086751359" sldId="498"/>
            <ac:grpSpMk id="354" creationId="{9B74B0B6-4803-46CF-AA3E-0AFE793A3BA0}"/>
          </ac:grpSpMkLst>
        </pc:grpChg>
        <pc:grpChg chg="mod">
          <ac:chgData name="Angelo Ziletti" userId="c78a18fba37b17ea" providerId="LiveId" clId="{B88D7D5F-35EC-4A9D-8423-76DF49E6C104}" dt="2021-08-28T19:23:12.497" v="9946" actId="164"/>
          <ac:grpSpMkLst>
            <pc:docMk/>
            <pc:sldMk cId="1086751359" sldId="498"/>
            <ac:grpSpMk id="372" creationId="{F4BB1AF2-CC72-472D-AC96-79E0ABD91E11}"/>
          </ac:grpSpMkLst>
        </pc:grpChg>
        <pc:grpChg chg="mod">
          <ac:chgData name="Angelo Ziletti" userId="c78a18fba37b17ea" providerId="LiveId" clId="{B88D7D5F-35EC-4A9D-8423-76DF49E6C104}" dt="2021-08-28T19:23:12.497" v="9946" actId="164"/>
          <ac:grpSpMkLst>
            <pc:docMk/>
            <pc:sldMk cId="1086751359" sldId="498"/>
            <ac:grpSpMk id="373" creationId="{1F122AE5-DA3D-42AC-B0E8-2AF8BED8D6B3}"/>
          </ac:grpSpMkLst>
        </pc:grpChg>
        <pc:grpChg chg="mod">
          <ac:chgData name="Angelo Ziletti" userId="c78a18fba37b17ea" providerId="LiveId" clId="{B88D7D5F-35EC-4A9D-8423-76DF49E6C104}" dt="2021-08-28T19:23:21.437" v="9948" actId="164"/>
          <ac:grpSpMkLst>
            <pc:docMk/>
            <pc:sldMk cId="1086751359" sldId="498"/>
            <ac:grpSpMk id="374" creationId="{0F085FD1-B043-4762-9BE1-B232A8C353C8}"/>
          </ac:grpSpMkLst>
        </pc:grpChg>
        <pc:grpChg chg="mod">
          <ac:chgData name="Angelo Ziletti" userId="c78a18fba37b17ea" providerId="LiveId" clId="{B88D7D5F-35EC-4A9D-8423-76DF49E6C104}" dt="2021-08-28T19:23:12.497" v="9946" actId="164"/>
          <ac:grpSpMkLst>
            <pc:docMk/>
            <pc:sldMk cId="1086751359" sldId="498"/>
            <ac:grpSpMk id="380" creationId="{18FA9834-7411-491A-A568-B10B39EB9D89}"/>
          </ac:grpSpMkLst>
        </pc:grpChg>
        <pc:grpChg chg="mod">
          <ac:chgData name="Angelo Ziletti" userId="c78a18fba37b17ea" providerId="LiveId" clId="{B88D7D5F-35EC-4A9D-8423-76DF49E6C104}" dt="2021-08-28T19:23:12.497" v="9946" actId="164"/>
          <ac:grpSpMkLst>
            <pc:docMk/>
            <pc:sldMk cId="1086751359" sldId="498"/>
            <ac:grpSpMk id="381" creationId="{7B550A7A-CAE7-4702-95F8-A39D6C528776}"/>
          </ac:grpSpMkLst>
        </pc:grpChg>
        <pc:grpChg chg="mod">
          <ac:chgData name="Angelo Ziletti" userId="c78a18fba37b17ea" providerId="LiveId" clId="{B88D7D5F-35EC-4A9D-8423-76DF49E6C104}" dt="2021-08-28T19:23:12.497" v="9946" actId="164"/>
          <ac:grpSpMkLst>
            <pc:docMk/>
            <pc:sldMk cId="1086751359" sldId="498"/>
            <ac:grpSpMk id="386" creationId="{B3B9A5F8-D072-4A84-90F7-FBDCAC7BE97F}"/>
          </ac:grpSpMkLst>
        </pc:grpChg>
        <pc:grpChg chg="add mod">
          <ac:chgData name="Angelo Ziletti" userId="c78a18fba37b17ea" providerId="LiveId" clId="{B88D7D5F-35EC-4A9D-8423-76DF49E6C104}" dt="2021-08-28T19:23:28.006" v="9950" actId="1076"/>
          <ac:grpSpMkLst>
            <pc:docMk/>
            <pc:sldMk cId="1086751359" sldId="498"/>
            <ac:grpSpMk id="387" creationId="{002D4C9F-147E-41C7-AF71-31ABB4E72C1F}"/>
          </ac:grpSpMkLst>
        </pc:grpChg>
        <pc:grpChg chg="add mod">
          <ac:chgData name="Angelo Ziletti" userId="c78a18fba37b17ea" providerId="LiveId" clId="{B88D7D5F-35EC-4A9D-8423-76DF49E6C104}" dt="2021-08-28T20:17:57.413" v="11929" actId="1076"/>
          <ac:grpSpMkLst>
            <pc:docMk/>
            <pc:sldMk cId="1086751359" sldId="498"/>
            <ac:grpSpMk id="388" creationId="{7BC181D0-2DD7-4E0B-8002-41DFEC368DB5}"/>
          </ac:grpSpMkLst>
        </pc:grpChg>
        <pc:grpChg chg="del mod">
          <ac:chgData name="Angelo Ziletti" userId="c78a18fba37b17ea" providerId="LiveId" clId="{B88D7D5F-35EC-4A9D-8423-76DF49E6C104}" dt="2021-08-28T19:24:28.348" v="9966"/>
          <ac:grpSpMkLst>
            <pc:docMk/>
            <pc:sldMk cId="1086751359" sldId="498"/>
            <ac:grpSpMk id="392" creationId="{AEB3A353-BC93-4F35-A6C8-159F2DB65D37}"/>
          </ac:grpSpMkLst>
        </pc:grpChg>
        <pc:grpChg chg="del mod">
          <ac:chgData name="Angelo Ziletti" userId="c78a18fba37b17ea" providerId="LiveId" clId="{B88D7D5F-35EC-4A9D-8423-76DF49E6C104}" dt="2021-08-28T19:24:28.348" v="9966"/>
          <ac:grpSpMkLst>
            <pc:docMk/>
            <pc:sldMk cId="1086751359" sldId="498"/>
            <ac:grpSpMk id="403" creationId="{ADBFF5F7-08B7-4642-A679-CB930551EB63}"/>
          </ac:grpSpMkLst>
        </pc:grpChg>
        <pc:grpChg chg="mod">
          <ac:chgData name="Angelo Ziletti" userId="c78a18fba37b17ea" providerId="LiveId" clId="{B88D7D5F-35EC-4A9D-8423-76DF49E6C104}" dt="2021-08-28T19:25:10.290" v="9987" actId="164"/>
          <ac:grpSpMkLst>
            <pc:docMk/>
            <pc:sldMk cId="1086751359" sldId="498"/>
            <ac:grpSpMk id="404" creationId="{0067F210-89B7-476F-8E39-1EEBE630F643}"/>
          </ac:grpSpMkLst>
        </pc:grpChg>
        <pc:grpChg chg="mod">
          <ac:chgData name="Angelo Ziletti" userId="c78a18fba37b17ea" providerId="LiveId" clId="{B88D7D5F-35EC-4A9D-8423-76DF49E6C104}" dt="2021-08-28T19:25:10.290" v="9987" actId="164"/>
          <ac:grpSpMkLst>
            <pc:docMk/>
            <pc:sldMk cId="1086751359" sldId="498"/>
            <ac:grpSpMk id="405" creationId="{E9F435BE-2B1F-4AD3-A2CA-4F63FC458476}"/>
          </ac:grpSpMkLst>
        </pc:grpChg>
        <pc:grpChg chg="mod">
          <ac:chgData name="Angelo Ziletti" userId="c78a18fba37b17ea" providerId="LiveId" clId="{B88D7D5F-35EC-4A9D-8423-76DF49E6C104}" dt="2021-08-28T19:25:10.290" v="9987" actId="164"/>
          <ac:grpSpMkLst>
            <pc:docMk/>
            <pc:sldMk cId="1086751359" sldId="498"/>
            <ac:grpSpMk id="407" creationId="{DB84E3A1-3534-4AC0-9FC9-6BD5E57E1268}"/>
          </ac:grpSpMkLst>
        </pc:grpChg>
        <pc:grpChg chg="mod">
          <ac:chgData name="Angelo Ziletti" userId="c78a18fba37b17ea" providerId="LiveId" clId="{B88D7D5F-35EC-4A9D-8423-76DF49E6C104}" dt="2021-08-28T20:16:58.901" v="11898" actId="208"/>
          <ac:grpSpMkLst>
            <pc:docMk/>
            <pc:sldMk cId="1086751359" sldId="498"/>
            <ac:grpSpMk id="422" creationId="{78501F28-54DD-422F-87FD-FB29CB0AB89C}"/>
          </ac:grpSpMkLst>
        </pc:grpChg>
        <pc:grpChg chg="add mod">
          <ac:chgData name="Angelo Ziletti" userId="c78a18fba37b17ea" providerId="LiveId" clId="{B88D7D5F-35EC-4A9D-8423-76DF49E6C104}" dt="2021-08-28T19:25:10.290" v="9987" actId="164"/>
          <ac:grpSpMkLst>
            <pc:docMk/>
            <pc:sldMk cId="1086751359" sldId="498"/>
            <ac:grpSpMk id="423" creationId="{EF0D8DE2-6716-4C75-95A2-BE9415BBF814}"/>
          </ac:grpSpMkLst>
        </pc:grpChg>
        <pc:grpChg chg="mod">
          <ac:chgData name="Angelo Ziletti" userId="c78a18fba37b17ea" providerId="LiveId" clId="{B88D7D5F-35EC-4A9D-8423-76DF49E6C104}" dt="2021-08-28T19:25:58.382" v="10032" actId="164"/>
          <ac:grpSpMkLst>
            <pc:docMk/>
            <pc:sldMk cId="1086751359" sldId="498"/>
            <ac:grpSpMk id="446" creationId="{E35D5597-932E-446C-AC0C-9A9200F3AF06}"/>
          </ac:grpSpMkLst>
        </pc:grpChg>
        <pc:grpChg chg="mod">
          <ac:chgData name="Angelo Ziletti" userId="c78a18fba37b17ea" providerId="LiveId" clId="{B88D7D5F-35EC-4A9D-8423-76DF49E6C104}" dt="2021-08-28T19:25:58.382" v="10032" actId="164"/>
          <ac:grpSpMkLst>
            <pc:docMk/>
            <pc:sldMk cId="1086751359" sldId="498"/>
            <ac:grpSpMk id="447" creationId="{50420A14-884A-4E5D-B82D-A53C3BDE046F}"/>
          </ac:grpSpMkLst>
        </pc:grpChg>
        <pc:grpChg chg="mod">
          <ac:chgData name="Angelo Ziletti" userId="c78a18fba37b17ea" providerId="LiveId" clId="{B88D7D5F-35EC-4A9D-8423-76DF49E6C104}" dt="2021-08-28T19:25:58.382" v="10032" actId="164"/>
          <ac:grpSpMkLst>
            <pc:docMk/>
            <pc:sldMk cId="1086751359" sldId="498"/>
            <ac:grpSpMk id="448" creationId="{01594599-2F14-4716-8065-14A5F8704FDB}"/>
          </ac:grpSpMkLst>
        </pc:grpChg>
        <pc:grpChg chg="mod">
          <ac:chgData name="Angelo Ziletti" userId="c78a18fba37b17ea" providerId="LiveId" clId="{B88D7D5F-35EC-4A9D-8423-76DF49E6C104}" dt="2021-08-28T19:25:58.382" v="10032" actId="164"/>
          <ac:grpSpMkLst>
            <pc:docMk/>
            <pc:sldMk cId="1086751359" sldId="498"/>
            <ac:grpSpMk id="451" creationId="{BBE878DB-3DA6-4770-8A73-A55BA9F13E5E}"/>
          </ac:grpSpMkLst>
        </pc:grpChg>
        <pc:grpChg chg="del mod">
          <ac:chgData name="Angelo Ziletti" userId="c78a18fba37b17ea" providerId="LiveId" clId="{B88D7D5F-35EC-4A9D-8423-76DF49E6C104}" dt="2021-08-28T19:25:49.681" v="10021"/>
          <ac:grpSpMkLst>
            <pc:docMk/>
            <pc:sldMk cId="1086751359" sldId="498"/>
            <ac:grpSpMk id="456" creationId="{CFF356FA-A40B-4A21-9F5C-7226C2C6B1CD}"/>
          </ac:grpSpMkLst>
        </pc:grpChg>
        <pc:grpChg chg="mod">
          <ac:chgData name="Angelo Ziletti" userId="c78a18fba37b17ea" providerId="LiveId" clId="{B88D7D5F-35EC-4A9D-8423-76DF49E6C104}" dt="2021-08-28T19:25:58.382" v="10032" actId="164"/>
          <ac:grpSpMkLst>
            <pc:docMk/>
            <pc:sldMk cId="1086751359" sldId="498"/>
            <ac:grpSpMk id="458" creationId="{B0E6E957-8EA9-44C9-918E-F63AD054B674}"/>
          </ac:grpSpMkLst>
        </pc:grpChg>
        <pc:grpChg chg="mod">
          <ac:chgData name="Angelo Ziletti" userId="c78a18fba37b17ea" providerId="LiveId" clId="{B88D7D5F-35EC-4A9D-8423-76DF49E6C104}" dt="2021-08-28T19:25:58.382" v="10032" actId="164"/>
          <ac:grpSpMkLst>
            <pc:docMk/>
            <pc:sldMk cId="1086751359" sldId="498"/>
            <ac:grpSpMk id="468" creationId="{942BC56D-7027-47BB-8C80-7170B1B78312}"/>
          </ac:grpSpMkLst>
        </pc:grpChg>
        <pc:grpChg chg="add mod">
          <ac:chgData name="Angelo Ziletti" userId="c78a18fba37b17ea" providerId="LiveId" clId="{B88D7D5F-35EC-4A9D-8423-76DF49E6C104}" dt="2021-08-28T19:26:37.399" v="10041" actId="1076"/>
          <ac:grpSpMkLst>
            <pc:docMk/>
            <pc:sldMk cId="1086751359" sldId="498"/>
            <ac:grpSpMk id="469" creationId="{ED97761B-3DD4-488D-8A06-C847D5BE3D03}"/>
          </ac:grpSpMkLst>
        </pc:grpChg>
        <pc:grpChg chg="del mod">
          <ac:chgData name="Angelo Ziletti" userId="c78a18fba37b17ea" providerId="LiveId" clId="{B88D7D5F-35EC-4A9D-8423-76DF49E6C104}" dt="2021-08-28T19:26:53.335" v="10046"/>
          <ac:grpSpMkLst>
            <pc:docMk/>
            <pc:sldMk cId="1086751359" sldId="498"/>
            <ac:grpSpMk id="472" creationId="{EFF21AA0-DD89-4EB5-94A1-6D54F87D1C7B}"/>
          </ac:grpSpMkLst>
        </pc:grpChg>
        <pc:grpChg chg="del mod">
          <ac:chgData name="Angelo Ziletti" userId="c78a18fba37b17ea" providerId="LiveId" clId="{B88D7D5F-35EC-4A9D-8423-76DF49E6C104}" dt="2021-08-28T19:26:56.742" v="10047" actId="478"/>
          <ac:grpSpMkLst>
            <pc:docMk/>
            <pc:sldMk cId="1086751359" sldId="498"/>
            <ac:grpSpMk id="474" creationId="{4C9AB7FB-497C-4164-AF5C-B978D75B076C}"/>
          </ac:grpSpMkLst>
        </pc:grpChg>
        <pc:grpChg chg="del mod">
          <ac:chgData name="Angelo Ziletti" userId="c78a18fba37b17ea" providerId="LiveId" clId="{B88D7D5F-35EC-4A9D-8423-76DF49E6C104}" dt="2021-08-28T19:27:11.267" v="10068"/>
          <ac:grpSpMkLst>
            <pc:docMk/>
            <pc:sldMk cId="1086751359" sldId="498"/>
            <ac:grpSpMk id="477" creationId="{D18E1083-020B-46D2-90BE-AA40800B116E}"/>
          </ac:grpSpMkLst>
        </pc:grpChg>
        <pc:grpChg chg="mod">
          <ac:chgData name="Angelo Ziletti" userId="c78a18fba37b17ea" providerId="LiveId" clId="{B88D7D5F-35EC-4A9D-8423-76DF49E6C104}" dt="2021-08-28T19:27:14.471" v="10069" actId="164"/>
          <ac:grpSpMkLst>
            <pc:docMk/>
            <pc:sldMk cId="1086751359" sldId="498"/>
            <ac:grpSpMk id="495" creationId="{57146E91-17CB-4C32-B1ED-29A9E5D08827}"/>
          </ac:grpSpMkLst>
        </pc:grpChg>
        <pc:grpChg chg="mod">
          <ac:chgData name="Angelo Ziletti" userId="c78a18fba37b17ea" providerId="LiveId" clId="{B88D7D5F-35EC-4A9D-8423-76DF49E6C104}" dt="2021-08-28T19:27:14.471" v="10069" actId="164"/>
          <ac:grpSpMkLst>
            <pc:docMk/>
            <pc:sldMk cId="1086751359" sldId="498"/>
            <ac:grpSpMk id="496" creationId="{CBC54879-30F8-45B2-ADA2-A2C9E139178A}"/>
          </ac:grpSpMkLst>
        </pc:grpChg>
        <pc:grpChg chg="add mod">
          <ac:chgData name="Angelo Ziletti" userId="c78a18fba37b17ea" providerId="LiveId" clId="{B88D7D5F-35EC-4A9D-8423-76DF49E6C104}" dt="2021-08-28T19:27:14.471" v="10069" actId="164"/>
          <ac:grpSpMkLst>
            <pc:docMk/>
            <pc:sldMk cId="1086751359" sldId="498"/>
            <ac:grpSpMk id="497" creationId="{F136851F-33CF-40D4-B74D-96C53513BB20}"/>
          </ac:grpSpMkLst>
        </pc:grpChg>
        <pc:inkChg chg="add mod">
          <ac:chgData name="Angelo Ziletti" userId="c78a18fba37b17ea" providerId="LiveId" clId="{B88D7D5F-35EC-4A9D-8423-76DF49E6C104}" dt="2021-08-28T19:14:01.337" v="9576"/>
          <ac:inkMkLst>
            <pc:docMk/>
            <pc:sldMk cId="1086751359" sldId="498"/>
            <ac:inkMk id="3" creationId="{33880B59-B6D2-44E6-9BA3-3FC467933AB2}"/>
          </ac:inkMkLst>
        </pc:inkChg>
        <pc:inkChg chg="add mod">
          <ac:chgData name="Angelo Ziletti" userId="c78a18fba37b17ea" providerId="LiveId" clId="{B88D7D5F-35EC-4A9D-8423-76DF49E6C104}" dt="2021-08-28T19:14:01.337" v="9576"/>
          <ac:inkMkLst>
            <pc:docMk/>
            <pc:sldMk cId="1086751359" sldId="498"/>
            <ac:inkMk id="4" creationId="{F5578B40-87EC-4884-831E-42F41F2E87E5}"/>
          </ac:inkMkLst>
        </pc:inkChg>
        <pc:inkChg chg="add mod">
          <ac:chgData name="Angelo Ziletti" userId="c78a18fba37b17ea" providerId="LiveId" clId="{B88D7D5F-35EC-4A9D-8423-76DF49E6C104}" dt="2021-08-28T19:14:01.337" v="9576"/>
          <ac:inkMkLst>
            <pc:docMk/>
            <pc:sldMk cId="1086751359" sldId="498"/>
            <ac:inkMk id="5" creationId="{75C5DFE2-D410-4661-AE5A-8B7774AED453}"/>
          </ac:inkMkLst>
        </pc:inkChg>
        <pc:inkChg chg="add mod">
          <ac:chgData name="Angelo Ziletti" userId="c78a18fba37b17ea" providerId="LiveId" clId="{B88D7D5F-35EC-4A9D-8423-76DF49E6C104}" dt="2021-08-28T19:14:01.337" v="9576"/>
          <ac:inkMkLst>
            <pc:docMk/>
            <pc:sldMk cId="1086751359" sldId="498"/>
            <ac:inkMk id="6" creationId="{30DD45CB-0144-41A0-B9F1-F400E2EA5204}"/>
          </ac:inkMkLst>
        </pc:inkChg>
        <pc:inkChg chg="add mod">
          <ac:chgData name="Angelo Ziletti" userId="c78a18fba37b17ea" providerId="LiveId" clId="{B88D7D5F-35EC-4A9D-8423-76DF49E6C104}" dt="2021-08-28T19:14:01.337" v="9576"/>
          <ac:inkMkLst>
            <pc:docMk/>
            <pc:sldMk cId="1086751359" sldId="498"/>
            <ac:inkMk id="7" creationId="{7B0EE276-616A-473B-A0CF-99B7075E36BE}"/>
          </ac:inkMkLst>
        </pc:inkChg>
        <pc:inkChg chg="add mod">
          <ac:chgData name="Angelo Ziletti" userId="c78a18fba37b17ea" providerId="LiveId" clId="{B88D7D5F-35EC-4A9D-8423-76DF49E6C104}" dt="2021-08-28T19:14:01.337" v="9576"/>
          <ac:inkMkLst>
            <pc:docMk/>
            <pc:sldMk cId="1086751359" sldId="498"/>
            <ac:inkMk id="8" creationId="{406322A5-7337-43B0-83DB-70E0C22A347D}"/>
          </ac:inkMkLst>
        </pc:inkChg>
        <pc:inkChg chg="add mod">
          <ac:chgData name="Angelo Ziletti" userId="c78a18fba37b17ea" providerId="LiveId" clId="{B88D7D5F-35EC-4A9D-8423-76DF49E6C104}" dt="2021-08-28T19:14:01.337" v="9576"/>
          <ac:inkMkLst>
            <pc:docMk/>
            <pc:sldMk cId="1086751359" sldId="498"/>
            <ac:inkMk id="9" creationId="{554EBDF7-D97A-43D3-8C92-159E4E760AE2}"/>
          </ac:inkMkLst>
        </pc:inkChg>
        <pc:inkChg chg="add mod">
          <ac:chgData name="Angelo Ziletti" userId="c78a18fba37b17ea" providerId="LiveId" clId="{B88D7D5F-35EC-4A9D-8423-76DF49E6C104}" dt="2021-08-28T19:14:01.337" v="9576"/>
          <ac:inkMkLst>
            <pc:docMk/>
            <pc:sldMk cId="1086751359" sldId="498"/>
            <ac:inkMk id="10" creationId="{5C520E8A-007C-4B01-9AF1-8CEDEAFC2614}"/>
          </ac:inkMkLst>
        </pc:inkChg>
        <pc:inkChg chg="add mod">
          <ac:chgData name="Angelo Ziletti" userId="c78a18fba37b17ea" providerId="LiveId" clId="{B88D7D5F-35EC-4A9D-8423-76DF49E6C104}" dt="2021-08-28T19:14:01.337" v="9576"/>
          <ac:inkMkLst>
            <pc:docMk/>
            <pc:sldMk cId="1086751359" sldId="498"/>
            <ac:inkMk id="11" creationId="{906FC120-5F80-488E-BF1B-A26C13D24E69}"/>
          </ac:inkMkLst>
        </pc:inkChg>
        <pc:inkChg chg="add mod">
          <ac:chgData name="Angelo Ziletti" userId="c78a18fba37b17ea" providerId="LiveId" clId="{B88D7D5F-35EC-4A9D-8423-76DF49E6C104}" dt="2021-08-28T19:14:01.337" v="9576"/>
          <ac:inkMkLst>
            <pc:docMk/>
            <pc:sldMk cId="1086751359" sldId="498"/>
            <ac:inkMk id="12" creationId="{6E35AE8D-95BD-414B-BD64-35A7D10F871E}"/>
          </ac:inkMkLst>
        </pc:inkChg>
        <pc:inkChg chg="add mod">
          <ac:chgData name="Angelo Ziletti" userId="c78a18fba37b17ea" providerId="LiveId" clId="{B88D7D5F-35EC-4A9D-8423-76DF49E6C104}" dt="2021-08-28T19:14:01.337" v="9576"/>
          <ac:inkMkLst>
            <pc:docMk/>
            <pc:sldMk cId="1086751359" sldId="498"/>
            <ac:inkMk id="13" creationId="{C0BDC145-BFF5-4FAE-B98C-CACDBDB98B77}"/>
          </ac:inkMkLst>
        </pc:inkChg>
        <pc:inkChg chg="add mod">
          <ac:chgData name="Angelo Ziletti" userId="c78a18fba37b17ea" providerId="LiveId" clId="{B88D7D5F-35EC-4A9D-8423-76DF49E6C104}" dt="2021-08-28T19:14:01.337" v="9576"/>
          <ac:inkMkLst>
            <pc:docMk/>
            <pc:sldMk cId="1086751359" sldId="498"/>
            <ac:inkMk id="14" creationId="{245E1CAF-C0F6-42CD-A62B-B2F80EFF1F60}"/>
          </ac:inkMkLst>
        </pc:inkChg>
        <pc:inkChg chg="add mod">
          <ac:chgData name="Angelo Ziletti" userId="c78a18fba37b17ea" providerId="LiveId" clId="{B88D7D5F-35EC-4A9D-8423-76DF49E6C104}" dt="2021-08-28T19:14:01.337" v="9576"/>
          <ac:inkMkLst>
            <pc:docMk/>
            <pc:sldMk cId="1086751359" sldId="498"/>
            <ac:inkMk id="15" creationId="{51163470-BB18-44E4-9CFD-604FB28A2111}"/>
          </ac:inkMkLst>
        </pc:inkChg>
        <pc:inkChg chg="add mod">
          <ac:chgData name="Angelo Ziletti" userId="c78a18fba37b17ea" providerId="LiveId" clId="{B88D7D5F-35EC-4A9D-8423-76DF49E6C104}" dt="2021-08-28T19:14:01.337" v="9576"/>
          <ac:inkMkLst>
            <pc:docMk/>
            <pc:sldMk cId="1086751359" sldId="498"/>
            <ac:inkMk id="16" creationId="{0FCB5142-710F-4697-A32E-4C46B64E96D5}"/>
          </ac:inkMkLst>
        </pc:inkChg>
        <pc:inkChg chg="add mod">
          <ac:chgData name="Angelo Ziletti" userId="c78a18fba37b17ea" providerId="LiveId" clId="{B88D7D5F-35EC-4A9D-8423-76DF49E6C104}" dt="2021-08-28T19:14:01.337" v="9576"/>
          <ac:inkMkLst>
            <pc:docMk/>
            <pc:sldMk cId="1086751359" sldId="498"/>
            <ac:inkMk id="17" creationId="{5D3E180D-E468-4149-8BC4-F539FA2D4AB3}"/>
          </ac:inkMkLst>
        </pc:inkChg>
        <pc:inkChg chg="add mod">
          <ac:chgData name="Angelo Ziletti" userId="c78a18fba37b17ea" providerId="LiveId" clId="{B88D7D5F-35EC-4A9D-8423-76DF49E6C104}" dt="2021-08-28T19:14:01.337" v="9576"/>
          <ac:inkMkLst>
            <pc:docMk/>
            <pc:sldMk cId="1086751359" sldId="498"/>
            <ac:inkMk id="18" creationId="{CAEE1F8F-C929-4B35-B160-71D461B9D64A}"/>
          </ac:inkMkLst>
        </pc:inkChg>
        <pc:inkChg chg="add mod">
          <ac:chgData name="Angelo Ziletti" userId="c78a18fba37b17ea" providerId="LiveId" clId="{B88D7D5F-35EC-4A9D-8423-76DF49E6C104}" dt="2021-08-28T19:14:01.337" v="9576"/>
          <ac:inkMkLst>
            <pc:docMk/>
            <pc:sldMk cId="1086751359" sldId="498"/>
            <ac:inkMk id="19" creationId="{18C90FBB-D9A3-4D90-98EE-55AE65528122}"/>
          </ac:inkMkLst>
        </pc:inkChg>
        <pc:inkChg chg="add mod">
          <ac:chgData name="Angelo Ziletti" userId="c78a18fba37b17ea" providerId="LiveId" clId="{B88D7D5F-35EC-4A9D-8423-76DF49E6C104}" dt="2021-08-28T19:14:01.337" v="9576"/>
          <ac:inkMkLst>
            <pc:docMk/>
            <pc:sldMk cId="1086751359" sldId="498"/>
            <ac:inkMk id="20" creationId="{562F3165-9815-44A9-B162-D4BB8E7F9B97}"/>
          </ac:inkMkLst>
        </pc:inkChg>
        <pc:inkChg chg="add mod">
          <ac:chgData name="Angelo Ziletti" userId="c78a18fba37b17ea" providerId="LiveId" clId="{B88D7D5F-35EC-4A9D-8423-76DF49E6C104}" dt="2021-08-28T19:14:01.337" v="9576"/>
          <ac:inkMkLst>
            <pc:docMk/>
            <pc:sldMk cId="1086751359" sldId="498"/>
            <ac:inkMk id="21" creationId="{BBB195E5-E969-450F-ADDB-8B81E28C0A20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25" creationId="{9D837031-FE06-4451-AA9E-46A3DF78B42E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26" creationId="{6F836B81-28AA-459D-ACEF-71655B3DBB8B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27" creationId="{5FB15705-0FF3-4805-896E-5A05926FEFFB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28" creationId="{1871323E-F26E-47A6-866F-0918CBA956C6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30" creationId="{E13FF99D-4C44-4813-9862-BA9A87993193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31" creationId="{4541493B-81BD-4C7E-96C8-1F753D5BAA74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32" creationId="{407181DC-DF54-4822-9C86-1DA14870B862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33" creationId="{DF4C6526-F91D-44A8-A8E0-2271A4EBA8D2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34" creationId="{45FE9D29-04DD-469C-BB52-B47E7E6AD1D6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35" creationId="{041D679B-9D64-4A9B-931C-FCA5237748F5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36" creationId="{56B2A458-7A49-430B-9B93-F84B3A6CAA0C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37" creationId="{BC43F7B0-632E-41E1-A52E-108B1B4172C8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38" creationId="{9C7549A1-D46C-42E3-8D76-C164411951C1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39" creationId="{BBBD70C3-4C25-4690-843C-C441CF4D9D31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40" creationId="{E11BBFB4-DE40-4081-929A-A9CCD46894E4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41" creationId="{976DF58B-38B8-4D46-8081-75A3556A5FA7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42" creationId="{561D3897-5D11-4CE5-9B22-2519966D5B3E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43" creationId="{75A533E1-5AE8-42C3-AEEB-F56CD37FC998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44" creationId="{A69AAAE3-25A0-45BF-A3EB-D2A5EA703C8A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45" creationId="{D4A8FD1F-94E4-4BBE-B191-78BEE425313A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46" creationId="{2013BA5C-DBC6-4909-A723-60468E0CF4C0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47" creationId="{AF99FD94-96E5-43ED-8015-1F8254EA32E5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48" creationId="{69D279BA-C51F-4AB6-B93D-B26D35AA346C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49" creationId="{D733C42E-B8ED-43DB-9025-7A277BB05DC1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50" creationId="{3BF340C8-F020-4948-84CC-B30F07A9A940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51" creationId="{CCE28335-04E1-47DF-B39F-2E2E7ACF0C08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52" creationId="{0C285DAB-BE10-4897-9A06-62D8158BC21A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53" creationId="{024D5508-D1A4-4FF6-A870-70349404AF22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54" creationId="{E45249B8-E4EE-4B10-A83A-FD8470042CD9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55" creationId="{2DF7DD65-944C-46A3-A022-FD1B346BC611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56" creationId="{0295C6A3-0C5D-4939-8653-ADD1A682BD3C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57" creationId="{34730DBA-7B90-4242-831A-816E77C650A8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58" creationId="{45ECCAEB-ACAC-4068-8FBD-598126FC6881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59" creationId="{DE551DED-76BC-40C1-8978-770E11469296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60" creationId="{2121C86F-5C96-4013-B039-ACB9730710DA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61" creationId="{4A391C18-B269-44CD-AA84-E9775F0F04D3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62" creationId="{700731BB-E236-4881-B5C3-066061ED9638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63" creationId="{B5BBF4CB-86F4-43CB-B388-09116F1B5710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64" creationId="{BCB0EE5B-0508-4217-806F-B6380B52BDA6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65" creationId="{CC0F1A45-D1D8-4483-8925-10FD993AEDFD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66" creationId="{9F907827-5236-4495-80FE-240C98C97EDB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67" creationId="{2FC3CC22-95FC-4FA8-B063-CD7F2239B8C4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68" creationId="{A6AB9567-EF3C-4BAD-B6DD-81C32CD0EA2E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69" creationId="{C5D8C641-83FF-47C0-B1C9-080077EDE5C7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70" creationId="{65A671E6-0902-41A5-8134-8567C23B1EE0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71" creationId="{7E94F706-D7E7-4715-B865-3117FE49A31C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72" creationId="{9CC730F3-060A-4AE3-8C63-7F0901A2DCBC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73" creationId="{608ADE3B-0584-4CAF-B300-32C3A0305B28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74" creationId="{A91F4611-B391-47E0-BCC1-E800C2251F04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75" creationId="{066A5D35-17D3-4C4D-966B-5C6FE434307E}"/>
          </ac:inkMkLst>
        </pc:inkChg>
        <pc:inkChg chg="add mod">
          <ac:chgData name="Angelo Ziletti" userId="c78a18fba37b17ea" providerId="LiveId" clId="{B88D7D5F-35EC-4A9D-8423-76DF49E6C104}" dt="2021-08-28T19:16:00.594" v="9631"/>
          <ac:inkMkLst>
            <pc:docMk/>
            <pc:sldMk cId="1086751359" sldId="498"/>
            <ac:inkMk id="76" creationId="{F9CB5EA7-2744-4E0C-8562-0FB4FF341C99}"/>
          </ac:inkMkLst>
        </pc:inkChg>
        <pc:inkChg chg="add mod">
          <ac:chgData name="Angelo Ziletti" userId="c78a18fba37b17ea" providerId="LiveId" clId="{B88D7D5F-35EC-4A9D-8423-76DF49E6C104}" dt="2021-08-28T19:16:02.431" v="9634"/>
          <ac:inkMkLst>
            <pc:docMk/>
            <pc:sldMk cId="1086751359" sldId="498"/>
            <ac:inkMk id="85" creationId="{F13EEFF3-A440-4CD1-A892-47595D6F22BF}"/>
          </ac:inkMkLst>
        </pc:inkChg>
        <pc:inkChg chg="add mod">
          <ac:chgData name="Angelo Ziletti" userId="c78a18fba37b17ea" providerId="LiveId" clId="{B88D7D5F-35EC-4A9D-8423-76DF49E6C104}" dt="2021-08-28T19:16:02.431" v="9634"/>
          <ac:inkMkLst>
            <pc:docMk/>
            <pc:sldMk cId="1086751359" sldId="498"/>
            <ac:inkMk id="86" creationId="{EE1C06E2-2A20-4880-84F1-9ADEB92DD521}"/>
          </ac:inkMkLst>
        </pc:inkChg>
        <pc:inkChg chg="add mod">
          <ac:chgData name="Angelo Ziletti" userId="c78a18fba37b17ea" providerId="LiveId" clId="{B88D7D5F-35EC-4A9D-8423-76DF49E6C104}" dt="2021-08-28T19:16:35.607" v="9645"/>
          <ac:inkMkLst>
            <pc:docMk/>
            <pc:sldMk cId="1086751359" sldId="498"/>
            <ac:inkMk id="89" creationId="{20ACE51C-B9F4-4EB6-BF89-1C31AF4B51CC}"/>
          </ac:inkMkLst>
        </pc:inkChg>
        <pc:inkChg chg="add mod">
          <ac:chgData name="Angelo Ziletti" userId="c78a18fba37b17ea" providerId="LiveId" clId="{B88D7D5F-35EC-4A9D-8423-76DF49E6C104}" dt="2021-08-28T19:16:35.607" v="9645"/>
          <ac:inkMkLst>
            <pc:docMk/>
            <pc:sldMk cId="1086751359" sldId="498"/>
            <ac:inkMk id="90" creationId="{11D7E030-1861-469F-99A5-9F9098CCAFD1}"/>
          </ac:inkMkLst>
        </pc:inkChg>
        <pc:inkChg chg="add mod">
          <ac:chgData name="Angelo Ziletti" userId="c78a18fba37b17ea" providerId="LiveId" clId="{B88D7D5F-35EC-4A9D-8423-76DF49E6C104}" dt="2021-08-28T19:16:35.607" v="9645"/>
          <ac:inkMkLst>
            <pc:docMk/>
            <pc:sldMk cId="1086751359" sldId="498"/>
            <ac:inkMk id="91" creationId="{F43E1B43-5505-47A8-94DD-6C3798E1748C}"/>
          </ac:inkMkLst>
        </pc:inkChg>
        <pc:inkChg chg="add mod">
          <ac:chgData name="Angelo Ziletti" userId="c78a18fba37b17ea" providerId="LiveId" clId="{B88D7D5F-35EC-4A9D-8423-76DF49E6C104}" dt="2021-08-28T19:16:35.607" v="9645"/>
          <ac:inkMkLst>
            <pc:docMk/>
            <pc:sldMk cId="1086751359" sldId="498"/>
            <ac:inkMk id="92" creationId="{9EFEEF5C-9538-4335-A4FC-8D819107E6DC}"/>
          </ac:inkMkLst>
        </pc:inkChg>
        <pc:inkChg chg="add mod">
          <ac:chgData name="Angelo Ziletti" userId="c78a18fba37b17ea" providerId="LiveId" clId="{B88D7D5F-35EC-4A9D-8423-76DF49E6C104}" dt="2021-08-28T19:16:47.512" v="9659"/>
          <ac:inkMkLst>
            <pc:docMk/>
            <pc:sldMk cId="1086751359" sldId="498"/>
            <ac:inkMk id="94" creationId="{7E79B2D7-FE37-4634-B045-A886330AFF7A}"/>
          </ac:inkMkLst>
        </pc:inkChg>
        <pc:inkChg chg="add mod">
          <ac:chgData name="Angelo Ziletti" userId="c78a18fba37b17ea" providerId="LiveId" clId="{B88D7D5F-35EC-4A9D-8423-76DF49E6C104}" dt="2021-08-28T19:16:47.512" v="9659"/>
          <ac:inkMkLst>
            <pc:docMk/>
            <pc:sldMk cId="1086751359" sldId="498"/>
            <ac:inkMk id="95" creationId="{9A4EF841-CE86-481D-B81F-9C30FA39CE34}"/>
          </ac:inkMkLst>
        </pc:inkChg>
        <pc:inkChg chg="add mod">
          <ac:chgData name="Angelo Ziletti" userId="c78a18fba37b17ea" providerId="LiveId" clId="{B88D7D5F-35EC-4A9D-8423-76DF49E6C104}" dt="2021-08-28T19:16:47.512" v="9659"/>
          <ac:inkMkLst>
            <pc:docMk/>
            <pc:sldMk cId="1086751359" sldId="498"/>
            <ac:inkMk id="96" creationId="{FCE9036C-F062-40F2-8F62-24CBEA6213E2}"/>
          </ac:inkMkLst>
        </pc:inkChg>
        <pc:inkChg chg="add mod">
          <ac:chgData name="Angelo Ziletti" userId="c78a18fba37b17ea" providerId="LiveId" clId="{B88D7D5F-35EC-4A9D-8423-76DF49E6C104}" dt="2021-08-28T19:16:47.512" v="9659"/>
          <ac:inkMkLst>
            <pc:docMk/>
            <pc:sldMk cId="1086751359" sldId="498"/>
            <ac:inkMk id="97" creationId="{5473C0C9-580C-4679-955E-4085D32E61D6}"/>
          </ac:inkMkLst>
        </pc:inkChg>
        <pc:inkChg chg="add mod">
          <ac:chgData name="Angelo Ziletti" userId="c78a18fba37b17ea" providerId="LiveId" clId="{B88D7D5F-35EC-4A9D-8423-76DF49E6C104}" dt="2021-08-28T19:16:47.512" v="9659"/>
          <ac:inkMkLst>
            <pc:docMk/>
            <pc:sldMk cId="1086751359" sldId="498"/>
            <ac:inkMk id="98" creationId="{234B4A1D-4761-49E2-9B95-CDFE08F95AA1}"/>
          </ac:inkMkLst>
        </pc:inkChg>
        <pc:inkChg chg="add mod">
          <ac:chgData name="Angelo Ziletti" userId="c78a18fba37b17ea" providerId="LiveId" clId="{B88D7D5F-35EC-4A9D-8423-76DF49E6C104}" dt="2021-08-28T19:16:47.512" v="9659"/>
          <ac:inkMkLst>
            <pc:docMk/>
            <pc:sldMk cId="1086751359" sldId="498"/>
            <ac:inkMk id="99" creationId="{6995EB70-9DF3-4F7A-801D-D385734B0AC1}"/>
          </ac:inkMkLst>
        </pc:inkChg>
        <pc:inkChg chg="add mod">
          <ac:chgData name="Angelo Ziletti" userId="c78a18fba37b17ea" providerId="LiveId" clId="{B88D7D5F-35EC-4A9D-8423-76DF49E6C104}" dt="2021-08-28T19:16:47.512" v="9659"/>
          <ac:inkMkLst>
            <pc:docMk/>
            <pc:sldMk cId="1086751359" sldId="498"/>
            <ac:inkMk id="100" creationId="{BEC4F6CB-5448-4800-9B28-6460F2891B23}"/>
          </ac:inkMkLst>
        </pc:inkChg>
        <pc:inkChg chg="add mod">
          <ac:chgData name="Angelo Ziletti" userId="c78a18fba37b17ea" providerId="LiveId" clId="{B88D7D5F-35EC-4A9D-8423-76DF49E6C104}" dt="2021-08-28T19:16:47.512" v="9659"/>
          <ac:inkMkLst>
            <pc:docMk/>
            <pc:sldMk cId="1086751359" sldId="498"/>
            <ac:inkMk id="101" creationId="{64304AAF-1AB2-449E-9755-35FC786B789B}"/>
          </ac:inkMkLst>
        </pc:inkChg>
        <pc:inkChg chg="add mod">
          <ac:chgData name="Angelo Ziletti" userId="c78a18fba37b17ea" providerId="LiveId" clId="{B88D7D5F-35EC-4A9D-8423-76DF49E6C104}" dt="2021-08-28T19:16:47.512" v="9659"/>
          <ac:inkMkLst>
            <pc:docMk/>
            <pc:sldMk cId="1086751359" sldId="498"/>
            <ac:inkMk id="102" creationId="{212491EA-D028-4CB6-A4AA-80FCA7B1DF5B}"/>
          </ac:inkMkLst>
        </pc:inkChg>
        <pc:inkChg chg="add mod">
          <ac:chgData name="Angelo Ziletti" userId="c78a18fba37b17ea" providerId="LiveId" clId="{B88D7D5F-35EC-4A9D-8423-76DF49E6C104}" dt="2021-08-28T19:16:47.512" v="9659"/>
          <ac:inkMkLst>
            <pc:docMk/>
            <pc:sldMk cId="1086751359" sldId="498"/>
            <ac:inkMk id="103" creationId="{039FDE4E-406D-4164-99A2-B58C57F830AD}"/>
          </ac:inkMkLst>
        </pc:inkChg>
        <pc:inkChg chg="add mod">
          <ac:chgData name="Angelo Ziletti" userId="c78a18fba37b17ea" providerId="LiveId" clId="{B88D7D5F-35EC-4A9D-8423-76DF49E6C104}" dt="2021-08-28T19:16:47.512" v="9659"/>
          <ac:inkMkLst>
            <pc:docMk/>
            <pc:sldMk cId="1086751359" sldId="498"/>
            <ac:inkMk id="105" creationId="{AEF34184-4C23-4225-B43D-FCECDACDF723}"/>
          </ac:inkMkLst>
        </pc:inkChg>
        <pc:inkChg chg="add mod">
          <ac:chgData name="Angelo Ziletti" userId="c78a18fba37b17ea" providerId="LiveId" clId="{B88D7D5F-35EC-4A9D-8423-76DF49E6C104}" dt="2021-08-28T19:16:47.512" v="9659"/>
          <ac:inkMkLst>
            <pc:docMk/>
            <pc:sldMk cId="1086751359" sldId="498"/>
            <ac:inkMk id="106" creationId="{3CE462AA-7858-42C4-BC93-8671CCE8D737}"/>
          </ac:inkMkLst>
        </pc:inkChg>
        <pc:inkChg chg="add mod">
          <ac:chgData name="Angelo Ziletti" userId="c78a18fba37b17ea" providerId="LiveId" clId="{B88D7D5F-35EC-4A9D-8423-76DF49E6C104}" dt="2021-08-28T19:17:03.859" v="9672"/>
          <ac:inkMkLst>
            <pc:docMk/>
            <pc:sldMk cId="1086751359" sldId="498"/>
            <ac:inkMk id="108" creationId="{775B5868-4C0C-4947-92F0-F33F01E61511}"/>
          </ac:inkMkLst>
        </pc:inkChg>
        <pc:inkChg chg="add mod">
          <ac:chgData name="Angelo Ziletti" userId="c78a18fba37b17ea" providerId="LiveId" clId="{B88D7D5F-35EC-4A9D-8423-76DF49E6C104}" dt="2021-08-28T19:17:03.859" v="9672"/>
          <ac:inkMkLst>
            <pc:docMk/>
            <pc:sldMk cId="1086751359" sldId="498"/>
            <ac:inkMk id="109" creationId="{DBE2AD15-5D19-4F3E-A15F-0AABBD818F72}"/>
          </ac:inkMkLst>
        </pc:inkChg>
        <pc:inkChg chg="add mod">
          <ac:chgData name="Angelo Ziletti" userId="c78a18fba37b17ea" providerId="LiveId" clId="{B88D7D5F-35EC-4A9D-8423-76DF49E6C104}" dt="2021-08-28T19:17:03.859" v="9672"/>
          <ac:inkMkLst>
            <pc:docMk/>
            <pc:sldMk cId="1086751359" sldId="498"/>
            <ac:inkMk id="110" creationId="{5DC4FE74-9934-48DF-A604-01C49196EDFC}"/>
          </ac:inkMkLst>
        </pc:inkChg>
        <pc:inkChg chg="add mod">
          <ac:chgData name="Angelo Ziletti" userId="c78a18fba37b17ea" providerId="LiveId" clId="{B88D7D5F-35EC-4A9D-8423-76DF49E6C104}" dt="2021-08-28T19:17:03.859" v="9672"/>
          <ac:inkMkLst>
            <pc:docMk/>
            <pc:sldMk cId="1086751359" sldId="498"/>
            <ac:inkMk id="111" creationId="{1675F21E-FD22-44AE-897E-7F906A348EBB}"/>
          </ac:inkMkLst>
        </pc:inkChg>
        <pc:inkChg chg="add mod">
          <ac:chgData name="Angelo Ziletti" userId="c78a18fba37b17ea" providerId="LiveId" clId="{B88D7D5F-35EC-4A9D-8423-76DF49E6C104}" dt="2021-08-28T19:17:03.859" v="9672"/>
          <ac:inkMkLst>
            <pc:docMk/>
            <pc:sldMk cId="1086751359" sldId="498"/>
            <ac:inkMk id="113" creationId="{DC1FF1EF-4B11-4749-A05F-DFB39F8216BB}"/>
          </ac:inkMkLst>
        </pc:inkChg>
        <pc:inkChg chg="add mod">
          <ac:chgData name="Angelo Ziletti" userId="c78a18fba37b17ea" providerId="LiveId" clId="{B88D7D5F-35EC-4A9D-8423-76DF49E6C104}" dt="2021-08-28T19:17:03.859" v="9672"/>
          <ac:inkMkLst>
            <pc:docMk/>
            <pc:sldMk cId="1086751359" sldId="498"/>
            <ac:inkMk id="114" creationId="{4CA95E8E-29E3-4FCB-912F-06B827C68871}"/>
          </ac:inkMkLst>
        </pc:inkChg>
        <pc:inkChg chg="add mod">
          <ac:chgData name="Angelo Ziletti" userId="c78a18fba37b17ea" providerId="LiveId" clId="{B88D7D5F-35EC-4A9D-8423-76DF49E6C104}" dt="2021-08-28T19:17:03.859" v="9672"/>
          <ac:inkMkLst>
            <pc:docMk/>
            <pc:sldMk cId="1086751359" sldId="498"/>
            <ac:inkMk id="115" creationId="{DB911B21-5270-4D95-9443-6DA570BF4823}"/>
          </ac:inkMkLst>
        </pc:inkChg>
        <pc:inkChg chg="add mod">
          <ac:chgData name="Angelo Ziletti" userId="c78a18fba37b17ea" providerId="LiveId" clId="{B88D7D5F-35EC-4A9D-8423-76DF49E6C104}" dt="2021-08-28T19:17:03.859" v="9672"/>
          <ac:inkMkLst>
            <pc:docMk/>
            <pc:sldMk cId="1086751359" sldId="498"/>
            <ac:inkMk id="116" creationId="{F3107F23-D6B4-403F-937A-7758504A7336}"/>
          </ac:inkMkLst>
        </pc:inkChg>
        <pc:inkChg chg="add mod">
          <ac:chgData name="Angelo Ziletti" userId="c78a18fba37b17ea" providerId="LiveId" clId="{B88D7D5F-35EC-4A9D-8423-76DF49E6C104}" dt="2021-08-28T19:17:03.859" v="9672"/>
          <ac:inkMkLst>
            <pc:docMk/>
            <pc:sldMk cId="1086751359" sldId="498"/>
            <ac:inkMk id="117" creationId="{3EACFF5F-8E54-434D-8097-B8E5E09A4E1F}"/>
          </ac:inkMkLst>
        </pc:inkChg>
        <pc:inkChg chg="add mod">
          <ac:chgData name="Angelo Ziletti" userId="c78a18fba37b17ea" providerId="LiveId" clId="{B88D7D5F-35EC-4A9D-8423-76DF49E6C104}" dt="2021-08-28T19:17:03.859" v="9672"/>
          <ac:inkMkLst>
            <pc:docMk/>
            <pc:sldMk cId="1086751359" sldId="498"/>
            <ac:inkMk id="118" creationId="{7C9A407C-52DC-4712-9E1C-E791BDF09845}"/>
          </ac:inkMkLst>
        </pc:inkChg>
        <pc:inkChg chg="add mod">
          <ac:chgData name="Angelo Ziletti" userId="c78a18fba37b17ea" providerId="LiveId" clId="{B88D7D5F-35EC-4A9D-8423-76DF49E6C104}" dt="2021-08-28T19:17:06.823" v="9676"/>
          <ac:inkMkLst>
            <pc:docMk/>
            <pc:sldMk cId="1086751359" sldId="498"/>
            <ac:inkMk id="121" creationId="{1248F2F2-8DDD-42B1-A538-CEB7F92F2137}"/>
          </ac:inkMkLst>
        </pc:inkChg>
        <pc:inkChg chg="add mod">
          <ac:chgData name="Angelo Ziletti" userId="c78a18fba37b17ea" providerId="LiveId" clId="{B88D7D5F-35EC-4A9D-8423-76DF49E6C104}" dt="2021-08-28T19:17:06.823" v="9676"/>
          <ac:inkMkLst>
            <pc:docMk/>
            <pc:sldMk cId="1086751359" sldId="498"/>
            <ac:inkMk id="122" creationId="{78A55AB8-1848-4518-B232-3AA0F2576FB8}"/>
          </ac:inkMkLst>
        </pc:inkChg>
        <pc:inkChg chg="add mod">
          <ac:chgData name="Angelo Ziletti" userId="c78a18fba37b17ea" providerId="LiveId" clId="{B88D7D5F-35EC-4A9D-8423-76DF49E6C104}" dt="2021-08-28T19:17:06.823" v="9676"/>
          <ac:inkMkLst>
            <pc:docMk/>
            <pc:sldMk cId="1086751359" sldId="498"/>
            <ac:inkMk id="123" creationId="{CDD73D6D-3FDE-4A41-AC81-6BC1D587290F}"/>
          </ac:inkMkLst>
        </pc:inkChg>
        <pc:inkChg chg="add mod">
          <ac:chgData name="Angelo Ziletti" userId="c78a18fba37b17ea" providerId="LiveId" clId="{B88D7D5F-35EC-4A9D-8423-76DF49E6C104}" dt="2021-08-28T19:17:10.927" v="9682"/>
          <ac:inkMkLst>
            <pc:docMk/>
            <pc:sldMk cId="1086751359" sldId="498"/>
            <ac:inkMk id="125" creationId="{8AA882CB-8243-4EA7-84A1-F1AD4E9DA447}"/>
          </ac:inkMkLst>
        </pc:inkChg>
        <pc:inkChg chg="add mod">
          <ac:chgData name="Angelo Ziletti" userId="c78a18fba37b17ea" providerId="LiveId" clId="{B88D7D5F-35EC-4A9D-8423-76DF49E6C104}" dt="2021-08-28T19:17:10.927" v="9682"/>
          <ac:inkMkLst>
            <pc:docMk/>
            <pc:sldMk cId="1086751359" sldId="498"/>
            <ac:inkMk id="126" creationId="{BCAAE85C-2F4E-4EEA-9890-D4EEF7DAD6E5}"/>
          </ac:inkMkLst>
        </pc:inkChg>
        <pc:inkChg chg="add mod">
          <ac:chgData name="Angelo Ziletti" userId="c78a18fba37b17ea" providerId="LiveId" clId="{B88D7D5F-35EC-4A9D-8423-76DF49E6C104}" dt="2021-08-28T19:17:10.927" v="9682"/>
          <ac:inkMkLst>
            <pc:docMk/>
            <pc:sldMk cId="1086751359" sldId="498"/>
            <ac:inkMk id="127" creationId="{05286C4C-A3DD-4581-B365-C9AAFF570E35}"/>
          </ac:inkMkLst>
        </pc:inkChg>
        <pc:inkChg chg="add mod">
          <ac:chgData name="Angelo Ziletti" userId="c78a18fba37b17ea" providerId="LiveId" clId="{B88D7D5F-35EC-4A9D-8423-76DF49E6C104}" dt="2021-08-28T19:17:10.927" v="9682"/>
          <ac:inkMkLst>
            <pc:docMk/>
            <pc:sldMk cId="1086751359" sldId="498"/>
            <ac:inkMk id="128" creationId="{A6E02270-CD24-4763-B625-F4640722E5A6}"/>
          </ac:inkMkLst>
        </pc:inkChg>
        <pc:inkChg chg="add mod">
          <ac:chgData name="Angelo Ziletti" userId="c78a18fba37b17ea" providerId="LiveId" clId="{B88D7D5F-35EC-4A9D-8423-76DF49E6C104}" dt="2021-08-28T19:17:20.896" v="9697"/>
          <ac:inkMkLst>
            <pc:docMk/>
            <pc:sldMk cId="1086751359" sldId="498"/>
            <ac:inkMk id="129" creationId="{EDE93017-2F68-4625-8F21-04B7197B7F7B}"/>
          </ac:inkMkLst>
        </pc:inkChg>
        <pc:inkChg chg="add mod">
          <ac:chgData name="Angelo Ziletti" userId="c78a18fba37b17ea" providerId="LiveId" clId="{B88D7D5F-35EC-4A9D-8423-76DF49E6C104}" dt="2021-08-28T19:17:20.896" v="9697"/>
          <ac:inkMkLst>
            <pc:docMk/>
            <pc:sldMk cId="1086751359" sldId="498"/>
            <ac:inkMk id="132" creationId="{60617D9F-71F1-4CE9-B6E3-529D16ED5464}"/>
          </ac:inkMkLst>
        </pc:inkChg>
        <pc:inkChg chg="add mod">
          <ac:chgData name="Angelo Ziletti" userId="c78a18fba37b17ea" providerId="LiveId" clId="{B88D7D5F-35EC-4A9D-8423-76DF49E6C104}" dt="2021-08-28T19:17:20.896" v="9697"/>
          <ac:inkMkLst>
            <pc:docMk/>
            <pc:sldMk cId="1086751359" sldId="498"/>
            <ac:inkMk id="133" creationId="{27199E64-0E34-4020-AECB-2B17A7234662}"/>
          </ac:inkMkLst>
        </pc:inkChg>
        <pc:inkChg chg="add mod">
          <ac:chgData name="Angelo Ziletti" userId="c78a18fba37b17ea" providerId="LiveId" clId="{B88D7D5F-35EC-4A9D-8423-76DF49E6C104}" dt="2021-08-28T19:17:20.896" v="9697"/>
          <ac:inkMkLst>
            <pc:docMk/>
            <pc:sldMk cId="1086751359" sldId="498"/>
            <ac:inkMk id="134" creationId="{2051D30F-247D-4F35-A983-AD1AC2095BA3}"/>
          </ac:inkMkLst>
        </pc:inkChg>
        <pc:inkChg chg="add mod">
          <ac:chgData name="Angelo Ziletti" userId="c78a18fba37b17ea" providerId="LiveId" clId="{B88D7D5F-35EC-4A9D-8423-76DF49E6C104}" dt="2021-08-28T19:17:20.896" v="9697"/>
          <ac:inkMkLst>
            <pc:docMk/>
            <pc:sldMk cId="1086751359" sldId="498"/>
            <ac:inkMk id="135" creationId="{5C1F2E27-E1D2-4DE4-8D2E-E717750483BA}"/>
          </ac:inkMkLst>
        </pc:inkChg>
        <pc:inkChg chg="add mod">
          <ac:chgData name="Angelo Ziletti" userId="c78a18fba37b17ea" providerId="LiveId" clId="{B88D7D5F-35EC-4A9D-8423-76DF49E6C104}" dt="2021-08-28T19:17:20.896" v="9697"/>
          <ac:inkMkLst>
            <pc:docMk/>
            <pc:sldMk cId="1086751359" sldId="498"/>
            <ac:inkMk id="136" creationId="{ED00C90D-40FC-4584-8BAF-AC16057EE3B9}"/>
          </ac:inkMkLst>
        </pc:inkChg>
        <pc:inkChg chg="add mod">
          <ac:chgData name="Angelo Ziletti" userId="c78a18fba37b17ea" providerId="LiveId" clId="{B88D7D5F-35EC-4A9D-8423-76DF49E6C104}" dt="2021-08-28T19:17:20.896" v="9697"/>
          <ac:inkMkLst>
            <pc:docMk/>
            <pc:sldMk cId="1086751359" sldId="498"/>
            <ac:inkMk id="137" creationId="{BB14A59D-C834-40F5-8429-3FEEA62B5F24}"/>
          </ac:inkMkLst>
        </pc:inkChg>
        <pc:inkChg chg="add mod">
          <ac:chgData name="Angelo Ziletti" userId="c78a18fba37b17ea" providerId="LiveId" clId="{B88D7D5F-35EC-4A9D-8423-76DF49E6C104}" dt="2021-08-28T19:17:20.896" v="9697"/>
          <ac:inkMkLst>
            <pc:docMk/>
            <pc:sldMk cId="1086751359" sldId="498"/>
            <ac:inkMk id="138" creationId="{050EA993-271F-4AFA-84EB-8733B3410619}"/>
          </ac:inkMkLst>
        </pc:inkChg>
        <pc:inkChg chg="add mod">
          <ac:chgData name="Angelo Ziletti" userId="c78a18fba37b17ea" providerId="LiveId" clId="{B88D7D5F-35EC-4A9D-8423-76DF49E6C104}" dt="2021-08-28T19:17:20.896" v="9697"/>
          <ac:inkMkLst>
            <pc:docMk/>
            <pc:sldMk cId="1086751359" sldId="498"/>
            <ac:inkMk id="139" creationId="{C56CA1F4-8B90-4F3D-A861-B34F49DCF4FC}"/>
          </ac:inkMkLst>
        </pc:inkChg>
        <pc:inkChg chg="add mod">
          <ac:chgData name="Angelo Ziletti" userId="c78a18fba37b17ea" providerId="LiveId" clId="{B88D7D5F-35EC-4A9D-8423-76DF49E6C104}" dt="2021-08-28T19:17:20.896" v="9697"/>
          <ac:inkMkLst>
            <pc:docMk/>
            <pc:sldMk cId="1086751359" sldId="498"/>
            <ac:inkMk id="140" creationId="{D8938900-B803-45AC-AC46-CC09D68E6E2D}"/>
          </ac:inkMkLst>
        </pc:inkChg>
        <pc:inkChg chg="add mod">
          <ac:chgData name="Angelo Ziletti" userId="c78a18fba37b17ea" providerId="LiveId" clId="{B88D7D5F-35EC-4A9D-8423-76DF49E6C104}" dt="2021-08-28T19:17:20.896" v="9697"/>
          <ac:inkMkLst>
            <pc:docMk/>
            <pc:sldMk cId="1086751359" sldId="498"/>
            <ac:inkMk id="141" creationId="{26A027C3-EB9F-4D27-BD36-BE2F8010C214}"/>
          </ac:inkMkLst>
        </pc:inkChg>
        <pc:inkChg chg="add mod">
          <ac:chgData name="Angelo Ziletti" userId="c78a18fba37b17ea" providerId="LiveId" clId="{B88D7D5F-35EC-4A9D-8423-76DF49E6C104}" dt="2021-08-28T19:17:20.896" v="9697"/>
          <ac:inkMkLst>
            <pc:docMk/>
            <pc:sldMk cId="1086751359" sldId="498"/>
            <ac:inkMk id="142" creationId="{2449BED8-06E8-4C37-9A96-CDCCEE3CF747}"/>
          </ac:inkMkLst>
        </pc:inkChg>
        <pc:inkChg chg="add mod">
          <ac:chgData name="Angelo Ziletti" userId="c78a18fba37b17ea" providerId="LiveId" clId="{B88D7D5F-35EC-4A9D-8423-76DF49E6C104}" dt="2021-08-28T19:17:20.896" v="9697"/>
          <ac:inkMkLst>
            <pc:docMk/>
            <pc:sldMk cId="1086751359" sldId="498"/>
            <ac:inkMk id="143" creationId="{FFA790B6-CD11-41D3-A9E1-3F0CCB7A865B}"/>
          </ac:inkMkLst>
        </pc:inkChg>
        <pc:inkChg chg="add mod">
          <ac:chgData name="Angelo Ziletti" userId="c78a18fba37b17ea" providerId="LiveId" clId="{B88D7D5F-35EC-4A9D-8423-76DF49E6C104}" dt="2021-08-28T19:17:20.896" v="9697"/>
          <ac:inkMkLst>
            <pc:docMk/>
            <pc:sldMk cId="1086751359" sldId="498"/>
            <ac:inkMk id="144" creationId="{4D388D9E-B274-44D9-91D2-BB7EA71B2FEE}"/>
          </ac:inkMkLst>
        </pc:inkChg>
        <pc:inkChg chg="add mod">
          <ac:chgData name="Angelo Ziletti" userId="c78a18fba37b17ea" providerId="LiveId" clId="{B88D7D5F-35EC-4A9D-8423-76DF49E6C104}" dt="2021-08-28T19:17:20.896" v="9697"/>
          <ac:inkMkLst>
            <pc:docMk/>
            <pc:sldMk cId="1086751359" sldId="498"/>
            <ac:inkMk id="145" creationId="{10CF7129-30DD-47AF-A9EA-66AF74A97E50}"/>
          </ac:inkMkLst>
        </pc:inkChg>
        <pc:inkChg chg="add mod">
          <ac:chgData name="Angelo Ziletti" userId="c78a18fba37b17ea" providerId="LiveId" clId="{B88D7D5F-35EC-4A9D-8423-76DF49E6C104}" dt="2021-08-28T19:17:28.397" v="9712"/>
          <ac:inkMkLst>
            <pc:docMk/>
            <pc:sldMk cId="1086751359" sldId="498"/>
            <ac:inkMk id="147" creationId="{8F44645B-C674-455B-988B-E71EC15EC00C}"/>
          </ac:inkMkLst>
        </pc:inkChg>
        <pc:inkChg chg="add mod">
          <ac:chgData name="Angelo Ziletti" userId="c78a18fba37b17ea" providerId="LiveId" clId="{B88D7D5F-35EC-4A9D-8423-76DF49E6C104}" dt="2021-08-28T19:17:28.397" v="9712"/>
          <ac:inkMkLst>
            <pc:docMk/>
            <pc:sldMk cId="1086751359" sldId="498"/>
            <ac:inkMk id="148" creationId="{8813B54B-FEC8-4301-85A3-514164B8B9E5}"/>
          </ac:inkMkLst>
        </pc:inkChg>
        <pc:inkChg chg="add mod">
          <ac:chgData name="Angelo Ziletti" userId="c78a18fba37b17ea" providerId="LiveId" clId="{B88D7D5F-35EC-4A9D-8423-76DF49E6C104}" dt="2021-08-28T19:17:28.397" v="9712"/>
          <ac:inkMkLst>
            <pc:docMk/>
            <pc:sldMk cId="1086751359" sldId="498"/>
            <ac:inkMk id="149" creationId="{0A7F1273-3283-4D5F-85DC-A6E78FF97DEA}"/>
          </ac:inkMkLst>
        </pc:inkChg>
        <pc:inkChg chg="add mod">
          <ac:chgData name="Angelo Ziletti" userId="c78a18fba37b17ea" providerId="LiveId" clId="{B88D7D5F-35EC-4A9D-8423-76DF49E6C104}" dt="2021-08-28T19:17:28.397" v="9712"/>
          <ac:inkMkLst>
            <pc:docMk/>
            <pc:sldMk cId="1086751359" sldId="498"/>
            <ac:inkMk id="150" creationId="{0061EA20-D402-40CC-B15B-841C1AB4B03C}"/>
          </ac:inkMkLst>
        </pc:inkChg>
        <pc:inkChg chg="add mod">
          <ac:chgData name="Angelo Ziletti" userId="c78a18fba37b17ea" providerId="LiveId" clId="{B88D7D5F-35EC-4A9D-8423-76DF49E6C104}" dt="2021-08-28T19:17:28.397" v="9712"/>
          <ac:inkMkLst>
            <pc:docMk/>
            <pc:sldMk cId="1086751359" sldId="498"/>
            <ac:inkMk id="151" creationId="{090CF0E1-AFE8-43B6-B110-59698488F232}"/>
          </ac:inkMkLst>
        </pc:inkChg>
        <pc:inkChg chg="add mod">
          <ac:chgData name="Angelo Ziletti" userId="c78a18fba37b17ea" providerId="LiveId" clId="{B88D7D5F-35EC-4A9D-8423-76DF49E6C104}" dt="2021-08-28T19:17:28.397" v="9712"/>
          <ac:inkMkLst>
            <pc:docMk/>
            <pc:sldMk cId="1086751359" sldId="498"/>
            <ac:inkMk id="152" creationId="{D2927CE7-35AB-4ACD-86D6-79E7FA0226C7}"/>
          </ac:inkMkLst>
        </pc:inkChg>
        <pc:inkChg chg="add mod">
          <ac:chgData name="Angelo Ziletti" userId="c78a18fba37b17ea" providerId="LiveId" clId="{B88D7D5F-35EC-4A9D-8423-76DF49E6C104}" dt="2021-08-28T19:17:28.397" v="9712"/>
          <ac:inkMkLst>
            <pc:docMk/>
            <pc:sldMk cId="1086751359" sldId="498"/>
            <ac:inkMk id="153" creationId="{29DFD43C-EEEB-439F-B1B2-1E3697110F21}"/>
          </ac:inkMkLst>
        </pc:inkChg>
        <pc:inkChg chg="add mod">
          <ac:chgData name="Angelo Ziletti" userId="c78a18fba37b17ea" providerId="LiveId" clId="{B88D7D5F-35EC-4A9D-8423-76DF49E6C104}" dt="2021-08-28T19:17:28.397" v="9712"/>
          <ac:inkMkLst>
            <pc:docMk/>
            <pc:sldMk cId="1086751359" sldId="498"/>
            <ac:inkMk id="154" creationId="{AFC6A5DB-0A3F-4961-97A8-96C73FDBB62E}"/>
          </ac:inkMkLst>
        </pc:inkChg>
        <pc:inkChg chg="add mod">
          <ac:chgData name="Angelo Ziletti" userId="c78a18fba37b17ea" providerId="LiveId" clId="{B88D7D5F-35EC-4A9D-8423-76DF49E6C104}" dt="2021-08-28T19:17:28.397" v="9712"/>
          <ac:inkMkLst>
            <pc:docMk/>
            <pc:sldMk cId="1086751359" sldId="498"/>
            <ac:inkMk id="155" creationId="{900089F2-D667-4AF1-9D46-3A107266A342}"/>
          </ac:inkMkLst>
        </pc:inkChg>
        <pc:inkChg chg="add mod">
          <ac:chgData name="Angelo Ziletti" userId="c78a18fba37b17ea" providerId="LiveId" clId="{B88D7D5F-35EC-4A9D-8423-76DF49E6C104}" dt="2021-08-28T19:17:28.397" v="9712"/>
          <ac:inkMkLst>
            <pc:docMk/>
            <pc:sldMk cId="1086751359" sldId="498"/>
            <ac:inkMk id="156" creationId="{38D1BD1E-4C51-4C2B-8F80-ED5C3D58AC6C}"/>
          </ac:inkMkLst>
        </pc:inkChg>
        <pc:inkChg chg="add mod">
          <ac:chgData name="Angelo Ziletti" userId="c78a18fba37b17ea" providerId="LiveId" clId="{B88D7D5F-35EC-4A9D-8423-76DF49E6C104}" dt="2021-08-28T19:17:28.397" v="9712"/>
          <ac:inkMkLst>
            <pc:docMk/>
            <pc:sldMk cId="1086751359" sldId="498"/>
            <ac:inkMk id="157" creationId="{078C3642-F1BE-4684-9B74-F28440969D37}"/>
          </ac:inkMkLst>
        </pc:inkChg>
        <pc:inkChg chg="add mod">
          <ac:chgData name="Angelo Ziletti" userId="c78a18fba37b17ea" providerId="LiveId" clId="{B88D7D5F-35EC-4A9D-8423-76DF49E6C104}" dt="2021-08-28T19:17:28.397" v="9712"/>
          <ac:inkMkLst>
            <pc:docMk/>
            <pc:sldMk cId="1086751359" sldId="498"/>
            <ac:inkMk id="158" creationId="{4E910FB4-8306-4AC2-BF0F-66D1798084F2}"/>
          </ac:inkMkLst>
        </pc:inkChg>
        <pc:inkChg chg="add mod">
          <ac:chgData name="Angelo Ziletti" userId="c78a18fba37b17ea" providerId="LiveId" clId="{B88D7D5F-35EC-4A9D-8423-76DF49E6C104}" dt="2021-08-28T19:17:28.397" v="9712"/>
          <ac:inkMkLst>
            <pc:docMk/>
            <pc:sldMk cId="1086751359" sldId="498"/>
            <ac:inkMk id="159" creationId="{EB3BD267-787A-407B-BCE8-26547F3FED3B}"/>
          </ac:inkMkLst>
        </pc:inkChg>
        <pc:inkChg chg="add mod">
          <ac:chgData name="Angelo Ziletti" userId="c78a18fba37b17ea" providerId="LiveId" clId="{B88D7D5F-35EC-4A9D-8423-76DF49E6C104}" dt="2021-08-28T19:17:28.397" v="9712"/>
          <ac:inkMkLst>
            <pc:docMk/>
            <pc:sldMk cId="1086751359" sldId="498"/>
            <ac:inkMk id="160" creationId="{F258A5D2-6380-40C7-8BDC-DDE10A7C58AE}"/>
          </ac:inkMkLst>
        </pc:inkChg>
        <pc:inkChg chg="add mod">
          <ac:chgData name="Angelo Ziletti" userId="c78a18fba37b17ea" providerId="LiveId" clId="{B88D7D5F-35EC-4A9D-8423-76DF49E6C104}" dt="2021-08-28T19:18:00.368" v="9725"/>
          <ac:inkMkLst>
            <pc:docMk/>
            <pc:sldMk cId="1086751359" sldId="498"/>
            <ac:inkMk id="164" creationId="{19AB5466-7191-4DA4-95D3-B488D5B499D4}"/>
          </ac:inkMkLst>
        </pc:inkChg>
        <pc:inkChg chg="add mod">
          <ac:chgData name="Angelo Ziletti" userId="c78a18fba37b17ea" providerId="LiveId" clId="{B88D7D5F-35EC-4A9D-8423-76DF49E6C104}" dt="2021-08-28T19:18:00.368" v="9725"/>
          <ac:inkMkLst>
            <pc:docMk/>
            <pc:sldMk cId="1086751359" sldId="498"/>
            <ac:inkMk id="165" creationId="{5A6F3340-BE73-412D-8E17-8F90037C169D}"/>
          </ac:inkMkLst>
        </pc:inkChg>
        <pc:inkChg chg="add mod">
          <ac:chgData name="Angelo Ziletti" userId="c78a18fba37b17ea" providerId="LiveId" clId="{B88D7D5F-35EC-4A9D-8423-76DF49E6C104}" dt="2021-08-28T19:18:00.368" v="9725"/>
          <ac:inkMkLst>
            <pc:docMk/>
            <pc:sldMk cId="1086751359" sldId="498"/>
            <ac:inkMk id="166" creationId="{607F4AB2-A2E6-4332-B941-AAF191B3B2F9}"/>
          </ac:inkMkLst>
        </pc:inkChg>
        <pc:inkChg chg="add mod">
          <ac:chgData name="Angelo Ziletti" userId="c78a18fba37b17ea" providerId="LiveId" clId="{B88D7D5F-35EC-4A9D-8423-76DF49E6C104}" dt="2021-08-28T19:18:00.368" v="9725"/>
          <ac:inkMkLst>
            <pc:docMk/>
            <pc:sldMk cId="1086751359" sldId="498"/>
            <ac:inkMk id="167" creationId="{8944E5A4-8D1C-4576-A6FA-1532C542C398}"/>
          </ac:inkMkLst>
        </pc:inkChg>
        <pc:inkChg chg="add mod">
          <ac:chgData name="Angelo Ziletti" userId="c78a18fba37b17ea" providerId="LiveId" clId="{B88D7D5F-35EC-4A9D-8423-76DF49E6C104}" dt="2021-08-28T19:18:00.368" v="9725"/>
          <ac:inkMkLst>
            <pc:docMk/>
            <pc:sldMk cId="1086751359" sldId="498"/>
            <ac:inkMk id="168" creationId="{7C00657A-3913-4AEF-AF30-D976E63CB50D}"/>
          </ac:inkMkLst>
        </pc:inkChg>
        <pc:inkChg chg="add mod">
          <ac:chgData name="Angelo Ziletti" userId="c78a18fba37b17ea" providerId="LiveId" clId="{B88D7D5F-35EC-4A9D-8423-76DF49E6C104}" dt="2021-08-28T19:18:00.368" v="9725"/>
          <ac:inkMkLst>
            <pc:docMk/>
            <pc:sldMk cId="1086751359" sldId="498"/>
            <ac:inkMk id="169" creationId="{F12824DC-BA54-41DC-BD9A-F03EC0BF86A1}"/>
          </ac:inkMkLst>
        </pc:inkChg>
        <pc:inkChg chg="add mod">
          <ac:chgData name="Angelo Ziletti" userId="c78a18fba37b17ea" providerId="LiveId" clId="{B88D7D5F-35EC-4A9D-8423-76DF49E6C104}" dt="2021-08-28T19:18:00.368" v="9725"/>
          <ac:inkMkLst>
            <pc:docMk/>
            <pc:sldMk cId="1086751359" sldId="498"/>
            <ac:inkMk id="170" creationId="{28A79B7C-E8A0-4E14-8836-70AC9A5EA8E4}"/>
          </ac:inkMkLst>
        </pc:inkChg>
        <pc:inkChg chg="add mod">
          <ac:chgData name="Angelo Ziletti" userId="c78a18fba37b17ea" providerId="LiveId" clId="{B88D7D5F-35EC-4A9D-8423-76DF49E6C104}" dt="2021-08-28T19:18:00.368" v="9725"/>
          <ac:inkMkLst>
            <pc:docMk/>
            <pc:sldMk cId="1086751359" sldId="498"/>
            <ac:inkMk id="171" creationId="{3E1154E6-138C-4CB6-9F30-8A0CECAE10E2}"/>
          </ac:inkMkLst>
        </pc:inkChg>
        <pc:inkChg chg="add mod">
          <ac:chgData name="Angelo Ziletti" userId="c78a18fba37b17ea" providerId="LiveId" clId="{B88D7D5F-35EC-4A9D-8423-76DF49E6C104}" dt="2021-08-28T19:18:00.368" v="9725"/>
          <ac:inkMkLst>
            <pc:docMk/>
            <pc:sldMk cId="1086751359" sldId="498"/>
            <ac:inkMk id="172" creationId="{407048AA-9545-42FD-B2F7-074B6A295400}"/>
          </ac:inkMkLst>
        </pc:inkChg>
        <pc:inkChg chg="add mod">
          <ac:chgData name="Angelo Ziletti" userId="c78a18fba37b17ea" providerId="LiveId" clId="{B88D7D5F-35EC-4A9D-8423-76DF49E6C104}" dt="2021-08-28T19:18:02.906" v="9729"/>
          <ac:inkMkLst>
            <pc:docMk/>
            <pc:sldMk cId="1086751359" sldId="498"/>
            <ac:inkMk id="174" creationId="{4A786087-F596-49EF-A54D-B7688D67662D}"/>
          </ac:inkMkLst>
        </pc:inkChg>
        <pc:inkChg chg="add mod">
          <ac:chgData name="Angelo Ziletti" userId="c78a18fba37b17ea" providerId="LiveId" clId="{B88D7D5F-35EC-4A9D-8423-76DF49E6C104}" dt="2021-08-28T19:18:02.906" v="9729"/>
          <ac:inkMkLst>
            <pc:docMk/>
            <pc:sldMk cId="1086751359" sldId="498"/>
            <ac:inkMk id="175" creationId="{A75A03F3-D841-4D11-BD38-8829310670BE}"/>
          </ac:inkMkLst>
        </pc:inkChg>
        <pc:inkChg chg="add mod">
          <ac:chgData name="Angelo Ziletti" userId="c78a18fba37b17ea" providerId="LiveId" clId="{B88D7D5F-35EC-4A9D-8423-76DF49E6C104}" dt="2021-08-28T19:18:02.906" v="9729"/>
          <ac:inkMkLst>
            <pc:docMk/>
            <pc:sldMk cId="1086751359" sldId="498"/>
            <ac:inkMk id="176" creationId="{AC2F515B-2E5D-4D8A-82E2-185093CB0DA4}"/>
          </ac:inkMkLst>
        </pc:inkChg>
        <pc:inkChg chg="add mod">
          <ac:chgData name="Angelo Ziletti" userId="c78a18fba37b17ea" providerId="LiveId" clId="{B88D7D5F-35EC-4A9D-8423-76DF49E6C104}" dt="2021-08-28T19:18:29.590" v="9752" actId="164"/>
          <ac:inkMkLst>
            <pc:docMk/>
            <pc:sldMk cId="1086751359" sldId="498"/>
            <ac:inkMk id="178" creationId="{8D18832E-FC1A-4085-9800-66EEB089B51F}"/>
          </ac:inkMkLst>
        </pc:inkChg>
        <pc:inkChg chg="add mod">
          <ac:chgData name="Angelo Ziletti" userId="c78a18fba37b17ea" providerId="LiveId" clId="{B88D7D5F-35EC-4A9D-8423-76DF49E6C104}" dt="2021-08-28T19:18:04.830" v="9733"/>
          <ac:inkMkLst>
            <pc:docMk/>
            <pc:sldMk cId="1086751359" sldId="498"/>
            <ac:inkMk id="179" creationId="{D23485A9-31C8-45C3-9D16-953AED6D141F}"/>
          </ac:inkMkLst>
        </pc:inkChg>
        <pc:inkChg chg="add mod">
          <ac:chgData name="Angelo Ziletti" userId="c78a18fba37b17ea" providerId="LiveId" clId="{B88D7D5F-35EC-4A9D-8423-76DF49E6C104}" dt="2021-08-28T19:18:04.830" v="9733"/>
          <ac:inkMkLst>
            <pc:docMk/>
            <pc:sldMk cId="1086751359" sldId="498"/>
            <ac:inkMk id="180" creationId="{FE6AC50A-20C0-4A6E-AB4C-8CEA3C9C99D2}"/>
          </ac:inkMkLst>
        </pc:inkChg>
        <pc:inkChg chg="add mod">
          <ac:chgData name="Angelo Ziletti" userId="c78a18fba37b17ea" providerId="LiveId" clId="{B88D7D5F-35EC-4A9D-8423-76DF49E6C104}" dt="2021-08-28T19:18:10.738" v="9740"/>
          <ac:inkMkLst>
            <pc:docMk/>
            <pc:sldMk cId="1086751359" sldId="498"/>
            <ac:inkMk id="182" creationId="{31BBF181-8886-41A6-A6B0-D1BF379E8175}"/>
          </ac:inkMkLst>
        </pc:inkChg>
        <pc:inkChg chg="add mod">
          <ac:chgData name="Angelo Ziletti" userId="c78a18fba37b17ea" providerId="LiveId" clId="{B88D7D5F-35EC-4A9D-8423-76DF49E6C104}" dt="2021-08-28T19:18:10.738" v="9740"/>
          <ac:inkMkLst>
            <pc:docMk/>
            <pc:sldMk cId="1086751359" sldId="498"/>
            <ac:inkMk id="183" creationId="{BFC14B7B-7C7A-47F1-BC2D-C47287BEE610}"/>
          </ac:inkMkLst>
        </pc:inkChg>
        <pc:inkChg chg="add mod">
          <ac:chgData name="Angelo Ziletti" userId="c78a18fba37b17ea" providerId="LiveId" clId="{B88D7D5F-35EC-4A9D-8423-76DF49E6C104}" dt="2021-08-28T19:18:29.590" v="9752" actId="164"/>
          <ac:inkMkLst>
            <pc:docMk/>
            <pc:sldMk cId="1086751359" sldId="498"/>
            <ac:inkMk id="184" creationId="{EB1E2330-2E50-4AB4-9489-61A815597233}"/>
          </ac:inkMkLst>
        </pc:inkChg>
        <pc:inkChg chg="add mod">
          <ac:chgData name="Angelo Ziletti" userId="c78a18fba37b17ea" providerId="LiveId" clId="{B88D7D5F-35EC-4A9D-8423-76DF49E6C104}" dt="2021-08-28T19:18:10.738" v="9740"/>
          <ac:inkMkLst>
            <pc:docMk/>
            <pc:sldMk cId="1086751359" sldId="498"/>
            <ac:inkMk id="185" creationId="{6D769D90-BDA6-415A-9AA5-F70169874397}"/>
          </ac:inkMkLst>
        </pc:inkChg>
        <pc:inkChg chg="add mod">
          <ac:chgData name="Angelo Ziletti" userId="c78a18fba37b17ea" providerId="LiveId" clId="{B88D7D5F-35EC-4A9D-8423-76DF49E6C104}" dt="2021-08-28T19:18:29.590" v="9752" actId="164"/>
          <ac:inkMkLst>
            <pc:docMk/>
            <pc:sldMk cId="1086751359" sldId="498"/>
            <ac:inkMk id="186" creationId="{381A4B16-6DD9-4817-97DE-EB3358E5144F}"/>
          </ac:inkMkLst>
        </pc:inkChg>
        <pc:inkChg chg="add mod">
          <ac:chgData name="Angelo Ziletti" userId="c78a18fba37b17ea" providerId="LiveId" clId="{B88D7D5F-35EC-4A9D-8423-76DF49E6C104}" dt="2021-08-28T19:18:10.738" v="9740"/>
          <ac:inkMkLst>
            <pc:docMk/>
            <pc:sldMk cId="1086751359" sldId="498"/>
            <ac:inkMk id="187" creationId="{9523F63D-C9A8-4FC4-893F-16B632E7D949}"/>
          </ac:inkMkLst>
        </pc:inkChg>
        <pc:inkChg chg="add mod">
          <ac:chgData name="Angelo Ziletti" userId="c78a18fba37b17ea" providerId="LiveId" clId="{B88D7D5F-35EC-4A9D-8423-76DF49E6C104}" dt="2021-08-28T19:18:13.500" v="9744"/>
          <ac:inkMkLst>
            <pc:docMk/>
            <pc:sldMk cId="1086751359" sldId="498"/>
            <ac:inkMk id="190" creationId="{89F22554-A932-453E-9890-FE1210BD5595}"/>
          </ac:inkMkLst>
        </pc:inkChg>
        <pc:inkChg chg="add mod">
          <ac:chgData name="Angelo Ziletti" userId="c78a18fba37b17ea" providerId="LiveId" clId="{B88D7D5F-35EC-4A9D-8423-76DF49E6C104}" dt="2021-08-28T19:18:13.500" v="9744"/>
          <ac:inkMkLst>
            <pc:docMk/>
            <pc:sldMk cId="1086751359" sldId="498"/>
            <ac:inkMk id="191" creationId="{98CE2CBE-80B5-48CF-8488-A0BBD9731016}"/>
          </ac:inkMkLst>
        </pc:inkChg>
        <pc:inkChg chg="add mod">
          <ac:chgData name="Angelo Ziletti" userId="c78a18fba37b17ea" providerId="LiveId" clId="{B88D7D5F-35EC-4A9D-8423-76DF49E6C104}" dt="2021-08-28T19:18:13.500" v="9744"/>
          <ac:inkMkLst>
            <pc:docMk/>
            <pc:sldMk cId="1086751359" sldId="498"/>
            <ac:inkMk id="192" creationId="{D86FB618-C990-4464-86F0-51F0D18A60A7}"/>
          </ac:inkMkLst>
        </pc:inkChg>
        <pc:inkChg chg="add mod">
          <ac:chgData name="Angelo Ziletti" userId="c78a18fba37b17ea" providerId="LiveId" clId="{B88D7D5F-35EC-4A9D-8423-76DF49E6C104}" dt="2021-08-28T19:18:29.590" v="9752" actId="164"/>
          <ac:inkMkLst>
            <pc:docMk/>
            <pc:sldMk cId="1086751359" sldId="498"/>
            <ac:inkMk id="194" creationId="{FE6B546D-2ACF-4185-B7AC-51AD81EC2FF3}"/>
          </ac:inkMkLst>
        </pc:inkChg>
        <pc:inkChg chg="add mod">
          <ac:chgData name="Angelo Ziletti" userId="c78a18fba37b17ea" providerId="LiveId" clId="{B88D7D5F-35EC-4A9D-8423-76DF49E6C104}" dt="2021-08-28T19:18:23.439" v="9750"/>
          <ac:inkMkLst>
            <pc:docMk/>
            <pc:sldMk cId="1086751359" sldId="498"/>
            <ac:inkMk id="195" creationId="{1B73B2DA-659C-4F95-A723-F86221810F56}"/>
          </ac:inkMkLst>
        </pc:inkChg>
        <pc:inkChg chg="add mod">
          <ac:chgData name="Angelo Ziletti" userId="c78a18fba37b17ea" providerId="LiveId" clId="{B88D7D5F-35EC-4A9D-8423-76DF49E6C104}" dt="2021-08-28T19:18:23.439" v="9750"/>
          <ac:inkMkLst>
            <pc:docMk/>
            <pc:sldMk cId="1086751359" sldId="498"/>
            <ac:inkMk id="196" creationId="{40B13C4C-8348-4B31-BB9E-E8AA18F3ED8B}"/>
          </ac:inkMkLst>
        </pc:inkChg>
        <pc:inkChg chg="add mod">
          <ac:chgData name="Angelo Ziletti" userId="c78a18fba37b17ea" providerId="LiveId" clId="{B88D7D5F-35EC-4A9D-8423-76DF49E6C104}" dt="2021-08-28T19:18:23.439" v="9750"/>
          <ac:inkMkLst>
            <pc:docMk/>
            <pc:sldMk cId="1086751359" sldId="498"/>
            <ac:inkMk id="197" creationId="{838C9D27-ABCC-49BC-A35F-1C327B69AE87}"/>
          </ac:inkMkLst>
        </pc:inkChg>
        <pc:inkChg chg="add mod">
          <ac:chgData name="Angelo Ziletti" userId="c78a18fba37b17ea" providerId="LiveId" clId="{B88D7D5F-35EC-4A9D-8423-76DF49E6C104}" dt="2021-08-28T19:18:44.098" v="9765"/>
          <ac:inkMkLst>
            <pc:docMk/>
            <pc:sldMk cId="1086751359" sldId="498"/>
            <ac:inkMk id="200" creationId="{F3FF6EDD-075A-4C81-8DEA-1A1A79D27DA8}"/>
          </ac:inkMkLst>
        </pc:inkChg>
        <pc:inkChg chg="add mod">
          <ac:chgData name="Angelo Ziletti" userId="c78a18fba37b17ea" providerId="LiveId" clId="{B88D7D5F-35EC-4A9D-8423-76DF49E6C104}" dt="2021-08-28T19:18:44.098" v="9765"/>
          <ac:inkMkLst>
            <pc:docMk/>
            <pc:sldMk cId="1086751359" sldId="498"/>
            <ac:inkMk id="201" creationId="{EA29E220-06BB-4C5E-B721-628E3F62E8E3}"/>
          </ac:inkMkLst>
        </pc:inkChg>
        <pc:inkChg chg="add mod">
          <ac:chgData name="Angelo Ziletti" userId="c78a18fba37b17ea" providerId="LiveId" clId="{B88D7D5F-35EC-4A9D-8423-76DF49E6C104}" dt="2021-08-28T19:18:44.098" v="9765"/>
          <ac:inkMkLst>
            <pc:docMk/>
            <pc:sldMk cId="1086751359" sldId="498"/>
            <ac:inkMk id="202" creationId="{36FDFAE8-EE94-418F-AD68-F15D39C56786}"/>
          </ac:inkMkLst>
        </pc:inkChg>
        <pc:inkChg chg="add mod">
          <ac:chgData name="Angelo Ziletti" userId="c78a18fba37b17ea" providerId="LiveId" clId="{B88D7D5F-35EC-4A9D-8423-76DF49E6C104}" dt="2021-08-28T19:18:44.098" v="9765"/>
          <ac:inkMkLst>
            <pc:docMk/>
            <pc:sldMk cId="1086751359" sldId="498"/>
            <ac:inkMk id="203" creationId="{D91CDE93-271C-4C87-A270-01DB2EE51370}"/>
          </ac:inkMkLst>
        </pc:inkChg>
        <pc:inkChg chg="add mod">
          <ac:chgData name="Angelo Ziletti" userId="c78a18fba37b17ea" providerId="LiveId" clId="{B88D7D5F-35EC-4A9D-8423-76DF49E6C104}" dt="2021-08-28T19:18:44.098" v="9765"/>
          <ac:inkMkLst>
            <pc:docMk/>
            <pc:sldMk cId="1086751359" sldId="498"/>
            <ac:inkMk id="204" creationId="{3E9D3D2B-D987-41F4-B0D7-F7DB79211271}"/>
          </ac:inkMkLst>
        </pc:inkChg>
        <pc:inkChg chg="add mod">
          <ac:chgData name="Angelo Ziletti" userId="c78a18fba37b17ea" providerId="LiveId" clId="{B88D7D5F-35EC-4A9D-8423-76DF49E6C104}" dt="2021-08-28T19:18:44.098" v="9765"/>
          <ac:inkMkLst>
            <pc:docMk/>
            <pc:sldMk cId="1086751359" sldId="498"/>
            <ac:inkMk id="205" creationId="{87DB5F13-E5CD-4D71-826F-43493F77DF02}"/>
          </ac:inkMkLst>
        </pc:inkChg>
        <pc:inkChg chg="add mod">
          <ac:chgData name="Angelo Ziletti" userId="c78a18fba37b17ea" providerId="LiveId" clId="{B88D7D5F-35EC-4A9D-8423-76DF49E6C104}" dt="2021-08-28T19:18:44.098" v="9765"/>
          <ac:inkMkLst>
            <pc:docMk/>
            <pc:sldMk cId="1086751359" sldId="498"/>
            <ac:inkMk id="206" creationId="{B07D84AF-25BC-493A-A6EA-0E3040ABE303}"/>
          </ac:inkMkLst>
        </pc:inkChg>
        <pc:inkChg chg="add mod">
          <ac:chgData name="Angelo Ziletti" userId="c78a18fba37b17ea" providerId="LiveId" clId="{B88D7D5F-35EC-4A9D-8423-76DF49E6C104}" dt="2021-08-28T19:18:44.098" v="9765"/>
          <ac:inkMkLst>
            <pc:docMk/>
            <pc:sldMk cId="1086751359" sldId="498"/>
            <ac:inkMk id="207" creationId="{6E568D08-BFCE-41CE-B436-CE7E9D065404}"/>
          </ac:inkMkLst>
        </pc:inkChg>
        <pc:inkChg chg="add mod">
          <ac:chgData name="Angelo Ziletti" userId="c78a18fba37b17ea" providerId="LiveId" clId="{B88D7D5F-35EC-4A9D-8423-76DF49E6C104}" dt="2021-08-28T19:18:50.305" v="9771" actId="164"/>
          <ac:inkMkLst>
            <pc:docMk/>
            <pc:sldMk cId="1086751359" sldId="498"/>
            <ac:inkMk id="208" creationId="{D95A080A-87F4-486B-A575-C1DC4473DA2E}"/>
          </ac:inkMkLst>
        </pc:inkChg>
        <pc:inkChg chg="add mod">
          <ac:chgData name="Angelo Ziletti" userId="c78a18fba37b17ea" providerId="LiveId" clId="{B88D7D5F-35EC-4A9D-8423-76DF49E6C104}" dt="2021-08-28T19:18:50.305" v="9771" actId="164"/>
          <ac:inkMkLst>
            <pc:docMk/>
            <pc:sldMk cId="1086751359" sldId="498"/>
            <ac:inkMk id="209" creationId="{BC5BF1D0-67BB-4E82-A28F-0092A36B803D}"/>
          </ac:inkMkLst>
        </pc:inkChg>
        <pc:inkChg chg="add mod">
          <ac:chgData name="Angelo Ziletti" userId="c78a18fba37b17ea" providerId="LiveId" clId="{B88D7D5F-35EC-4A9D-8423-76DF49E6C104}" dt="2021-08-28T19:18:50.305" v="9771" actId="164"/>
          <ac:inkMkLst>
            <pc:docMk/>
            <pc:sldMk cId="1086751359" sldId="498"/>
            <ac:inkMk id="210" creationId="{36A5957E-89F0-4310-B320-56C4324DC75B}"/>
          </ac:inkMkLst>
        </pc:inkChg>
        <pc:inkChg chg="add mod">
          <ac:chgData name="Angelo Ziletti" userId="c78a18fba37b17ea" providerId="LiveId" clId="{B88D7D5F-35EC-4A9D-8423-76DF49E6C104}" dt="2021-08-28T19:18:50.305" v="9771" actId="164"/>
          <ac:inkMkLst>
            <pc:docMk/>
            <pc:sldMk cId="1086751359" sldId="498"/>
            <ac:inkMk id="211" creationId="{4DE7E6C2-90F4-477C-999B-F051A73C395D}"/>
          </ac:inkMkLst>
        </pc:inkChg>
        <pc:inkChg chg="add mod">
          <ac:chgData name="Angelo Ziletti" userId="c78a18fba37b17ea" providerId="LiveId" clId="{B88D7D5F-35EC-4A9D-8423-76DF49E6C104}" dt="2021-08-28T19:18:47.688" v="9770"/>
          <ac:inkMkLst>
            <pc:docMk/>
            <pc:sldMk cId="1086751359" sldId="498"/>
            <ac:inkMk id="215" creationId="{4ABEE052-FCC4-4DAA-B3EC-0063159397CB}"/>
          </ac:inkMkLst>
        </pc:inkChg>
        <pc:inkChg chg="add mod">
          <ac:chgData name="Angelo Ziletti" userId="c78a18fba37b17ea" providerId="LiveId" clId="{B88D7D5F-35EC-4A9D-8423-76DF49E6C104}" dt="2021-08-28T19:18:47.688" v="9770"/>
          <ac:inkMkLst>
            <pc:docMk/>
            <pc:sldMk cId="1086751359" sldId="498"/>
            <ac:inkMk id="216" creationId="{8FA0F7B6-1FCB-45BB-BFBF-161DF26AA074}"/>
          </ac:inkMkLst>
        </pc:inkChg>
        <pc:inkChg chg="add mod">
          <ac:chgData name="Angelo Ziletti" userId="c78a18fba37b17ea" providerId="LiveId" clId="{B88D7D5F-35EC-4A9D-8423-76DF49E6C104}" dt="2021-08-28T19:18:47.688" v="9770"/>
          <ac:inkMkLst>
            <pc:docMk/>
            <pc:sldMk cId="1086751359" sldId="498"/>
            <ac:inkMk id="217" creationId="{B106BF68-04E8-4763-A067-EDB887E7D5E2}"/>
          </ac:inkMkLst>
        </pc:inkChg>
        <pc:inkChg chg="add mod">
          <ac:chgData name="Angelo Ziletti" userId="c78a18fba37b17ea" providerId="LiveId" clId="{B88D7D5F-35EC-4A9D-8423-76DF49E6C104}" dt="2021-08-28T19:18:47.688" v="9770"/>
          <ac:inkMkLst>
            <pc:docMk/>
            <pc:sldMk cId="1086751359" sldId="498"/>
            <ac:inkMk id="218" creationId="{E9F54495-2777-4B50-843B-26CD6452EB47}"/>
          </ac:inkMkLst>
        </pc:inkChg>
        <pc:inkChg chg="add mod">
          <ac:chgData name="Angelo Ziletti" userId="c78a18fba37b17ea" providerId="LiveId" clId="{B88D7D5F-35EC-4A9D-8423-76DF49E6C104}" dt="2021-08-28T19:19:31.696" v="9787"/>
          <ac:inkMkLst>
            <pc:docMk/>
            <pc:sldMk cId="1086751359" sldId="498"/>
            <ac:inkMk id="221" creationId="{3533D87E-F2E6-4862-8511-A8CAF9F3C654}"/>
          </ac:inkMkLst>
        </pc:inkChg>
        <pc:inkChg chg="add mod">
          <ac:chgData name="Angelo Ziletti" userId="c78a18fba37b17ea" providerId="LiveId" clId="{B88D7D5F-35EC-4A9D-8423-76DF49E6C104}" dt="2021-08-28T19:19:31.696" v="9787"/>
          <ac:inkMkLst>
            <pc:docMk/>
            <pc:sldMk cId="1086751359" sldId="498"/>
            <ac:inkMk id="222" creationId="{8B5D8ADF-880C-43AA-AF7C-84D81EE3A5B3}"/>
          </ac:inkMkLst>
        </pc:inkChg>
        <pc:inkChg chg="add mod">
          <ac:chgData name="Angelo Ziletti" userId="c78a18fba37b17ea" providerId="LiveId" clId="{B88D7D5F-35EC-4A9D-8423-76DF49E6C104}" dt="2021-08-28T19:19:31.696" v="9787"/>
          <ac:inkMkLst>
            <pc:docMk/>
            <pc:sldMk cId="1086751359" sldId="498"/>
            <ac:inkMk id="223" creationId="{3C15874A-3497-40F0-992F-496A71E7BA77}"/>
          </ac:inkMkLst>
        </pc:inkChg>
        <pc:inkChg chg="add mod">
          <ac:chgData name="Angelo Ziletti" userId="c78a18fba37b17ea" providerId="LiveId" clId="{B88D7D5F-35EC-4A9D-8423-76DF49E6C104}" dt="2021-08-28T19:19:31.696" v="9787"/>
          <ac:inkMkLst>
            <pc:docMk/>
            <pc:sldMk cId="1086751359" sldId="498"/>
            <ac:inkMk id="224" creationId="{731E982F-9B0F-45E5-9191-C625C7669231}"/>
          </ac:inkMkLst>
        </pc:inkChg>
        <pc:inkChg chg="add mod">
          <ac:chgData name="Angelo Ziletti" userId="c78a18fba37b17ea" providerId="LiveId" clId="{B88D7D5F-35EC-4A9D-8423-76DF49E6C104}" dt="2021-08-28T19:19:31.696" v="9787"/>
          <ac:inkMkLst>
            <pc:docMk/>
            <pc:sldMk cId="1086751359" sldId="498"/>
            <ac:inkMk id="225" creationId="{349714C3-E31B-4D7F-B29C-914EFC658559}"/>
          </ac:inkMkLst>
        </pc:inkChg>
        <pc:inkChg chg="add mod">
          <ac:chgData name="Angelo Ziletti" userId="c78a18fba37b17ea" providerId="LiveId" clId="{B88D7D5F-35EC-4A9D-8423-76DF49E6C104}" dt="2021-08-28T19:19:31.696" v="9787"/>
          <ac:inkMkLst>
            <pc:docMk/>
            <pc:sldMk cId="1086751359" sldId="498"/>
            <ac:inkMk id="226" creationId="{262A7EC7-80DC-4FE1-BBD1-71DA0DF473C9}"/>
          </ac:inkMkLst>
        </pc:inkChg>
        <pc:inkChg chg="add mod">
          <ac:chgData name="Angelo Ziletti" userId="c78a18fba37b17ea" providerId="LiveId" clId="{B88D7D5F-35EC-4A9D-8423-76DF49E6C104}" dt="2021-08-28T19:19:31.696" v="9787"/>
          <ac:inkMkLst>
            <pc:docMk/>
            <pc:sldMk cId="1086751359" sldId="498"/>
            <ac:inkMk id="227" creationId="{2B8F76AC-10E2-4499-8723-711FED9611B5}"/>
          </ac:inkMkLst>
        </pc:inkChg>
        <pc:inkChg chg="add mod">
          <ac:chgData name="Angelo Ziletti" userId="c78a18fba37b17ea" providerId="LiveId" clId="{B88D7D5F-35EC-4A9D-8423-76DF49E6C104}" dt="2021-08-28T19:19:31.696" v="9787"/>
          <ac:inkMkLst>
            <pc:docMk/>
            <pc:sldMk cId="1086751359" sldId="498"/>
            <ac:inkMk id="228" creationId="{1EC0AEF6-80F3-40FC-AF00-A1E3AADA2718}"/>
          </ac:inkMkLst>
        </pc:inkChg>
        <pc:inkChg chg="add mod">
          <ac:chgData name="Angelo Ziletti" userId="c78a18fba37b17ea" providerId="LiveId" clId="{B88D7D5F-35EC-4A9D-8423-76DF49E6C104}" dt="2021-08-28T19:19:31.696" v="9787"/>
          <ac:inkMkLst>
            <pc:docMk/>
            <pc:sldMk cId="1086751359" sldId="498"/>
            <ac:inkMk id="229" creationId="{538A2F07-0326-4E56-B096-4677F343979C}"/>
          </ac:inkMkLst>
        </pc:inkChg>
        <pc:inkChg chg="add mod">
          <ac:chgData name="Angelo Ziletti" userId="c78a18fba37b17ea" providerId="LiveId" clId="{B88D7D5F-35EC-4A9D-8423-76DF49E6C104}" dt="2021-08-28T19:19:31.696" v="9787"/>
          <ac:inkMkLst>
            <pc:docMk/>
            <pc:sldMk cId="1086751359" sldId="498"/>
            <ac:inkMk id="230" creationId="{B5683060-2C21-4605-A816-56AD165393EC}"/>
          </ac:inkMkLst>
        </pc:inkChg>
        <pc:inkChg chg="add mod">
          <ac:chgData name="Angelo Ziletti" userId="c78a18fba37b17ea" providerId="LiveId" clId="{B88D7D5F-35EC-4A9D-8423-76DF49E6C104}" dt="2021-08-28T19:19:31.696" v="9787"/>
          <ac:inkMkLst>
            <pc:docMk/>
            <pc:sldMk cId="1086751359" sldId="498"/>
            <ac:inkMk id="231" creationId="{0C2AAF8D-5991-40FD-BB88-0798E137AFF7}"/>
          </ac:inkMkLst>
        </pc:inkChg>
        <pc:inkChg chg="add mod">
          <ac:chgData name="Angelo Ziletti" userId="c78a18fba37b17ea" providerId="LiveId" clId="{B88D7D5F-35EC-4A9D-8423-76DF49E6C104}" dt="2021-08-28T19:20:08.269" v="9797"/>
          <ac:inkMkLst>
            <pc:docMk/>
            <pc:sldMk cId="1086751359" sldId="498"/>
            <ac:inkMk id="233" creationId="{F433B99D-398C-49AC-A9B5-96ABAAF2F83E}"/>
          </ac:inkMkLst>
        </pc:inkChg>
        <pc:inkChg chg="add mod">
          <ac:chgData name="Angelo Ziletti" userId="c78a18fba37b17ea" providerId="LiveId" clId="{B88D7D5F-35EC-4A9D-8423-76DF49E6C104}" dt="2021-08-28T19:20:08.269" v="9797"/>
          <ac:inkMkLst>
            <pc:docMk/>
            <pc:sldMk cId="1086751359" sldId="498"/>
            <ac:inkMk id="234" creationId="{247BB830-41B7-43A4-9F1D-BACE208D4D6F}"/>
          </ac:inkMkLst>
        </pc:inkChg>
        <pc:inkChg chg="add mod">
          <ac:chgData name="Angelo Ziletti" userId="c78a18fba37b17ea" providerId="LiveId" clId="{B88D7D5F-35EC-4A9D-8423-76DF49E6C104}" dt="2021-08-28T19:20:08.269" v="9797"/>
          <ac:inkMkLst>
            <pc:docMk/>
            <pc:sldMk cId="1086751359" sldId="498"/>
            <ac:inkMk id="235" creationId="{703DA1EE-350A-4082-8210-1530105A2340}"/>
          </ac:inkMkLst>
        </pc:inkChg>
        <pc:inkChg chg="add mod">
          <ac:chgData name="Angelo Ziletti" userId="c78a18fba37b17ea" providerId="LiveId" clId="{B88D7D5F-35EC-4A9D-8423-76DF49E6C104}" dt="2021-08-28T19:20:08.269" v="9797"/>
          <ac:inkMkLst>
            <pc:docMk/>
            <pc:sldMk cId="1086751359" sldId="498"/>
            <ac:inkMk id="236" creationId="{57835D92-CCC0-408C-AD21-BB720888B14A}"/>
          </ac:inkMkLst>
        </pc:inkChg>
        <pc:inkChg chg="add mod">
          <ac:chgData name="Angelo Ziletti" userId="c78a18fba37b17ea" providerId="LiveId" clId="{B88D7D5F-35EC-4A9D-8423-76DF49E6C104}" dt="2021-08-28T19:20:08.269" v="9797"/>
          <ac:inkMkLst>
            <pc:docMk/>
            <pc:sldMk cId="1086751359" sldId="498"/>
            <ac:inkMk id="237" creationId="{3601C0F0-3B21-4625-8F03-870916E7BF65}"/>
          </ac:inkMkLst>
        </pc:inkChg>
        <pc:inkChg chg="add mod">
          <ac:chgData name="Angelo Ziletti" userId="c78a18fba37b17ea" providerId="LiveId" clId="{B88D7D5F-35EC-4A9D-8423-76DF49E6C104}" dt="2021-08-28T19:20:09.502" v="9800"/>
          <ac:inkMkLst>
            <pc:docMk/>
            <pc:sldMk cId="1086751359" sldId="498"/>
            <ac:inkMk id="239" creationId="{643AE0EF-E121-4445-A35B-556FDB033D34}"/>
          </ac:inkMkLst>
        </pc:inkChg>
        <pc:inkChg chg="add mod">
          <ac:chgData name="Angelo Ziletti" userId="c78a18fba37b17ea" providerId="LiveId" clId="{B88D7D5F-35EC-4A9D-8423-76DF49E6C104}" dt="2021-08-28T19:20:09.502" v="9800"/>
          <ac:inkMkLst>
            <pc:docMk/>
            <pc:sldMk cId="1086751359" sldId="498"/>
            <ac:inkMk id="240" creationId="{CADEA2F4-7A28-4F98-A663-043A2C4A73AD}"/>
          </ac:inkMkLst>
        </pc:inkChg>
        <pc:inkChg chg="add mod">
          <ac:chgData name="Angelo Ziletti" userId="c78a18fba37b17ea" providerId="LiveId" clId="{B88D7D5F-35EC-4A9D-8423-76DF49E6C104}" dt="2021-08-28T19:20:21.453" v="9810"/>
          <ac:inkMkLst>
            <pc:docMk/>
            <pc:sldMk cId="1086751359" sldId="498"/>
            <ac:inkMk id="242" creationId="{8E69E41A-B209-418C-8465-A17C7BDA2D5C}"/>
          </ac:inkMkLst>
        </pc:inkChg>
        <pc:inkChg chg="add mod">
          <ac:chgData name="Angelo Ziletti" userId="c78a18fba37b17ea" providerId="LiveId" clId="{B88D7D5F-35EC-4A9D-8423-76DF49E6C104}" dt="2021-08-28T19:20:21.453" v="9810"/>
          <ac:inkMkLst>
            <pc:docMk/>
            <pc:sldMk cId="1086751359" sldId="498"/>
            <ac:inkMk id="243" creationId="{58A710FA-8083-48B9-9562-09F70D00EB87}"/>
          </ac:inkMkLst>
        </pc:inkChg>
        <pc:inkChg chg="add mod">
          <ac:chgData name="Angelo Ziletti" userId="c78a18fba37b17ea" providerId="LiveId" clId="{B88D7D5F-35EC-4A9D-8423-76DF49E6C104}" dt="2021-08-28T19:20:21.453" v="9810"/>
          <ac:inkMkLst>
            <pc:docMk/>
            <pc:sldMk cId="1086751359" sldId="498"/>
            <ac:inkMk id="245" creationId="{EC951A8D-780E-4C5F-84DC-E7FB001CA158}"/>
          </ac:inkMkLst>
        </pc:inkChg>
        <pc:inkChg chg="add mod">
          <ac:chgData name="Angelo Ziletti" userId="c78a18fba37b17ea" providerId="LiveId" clId="{B88D7D5F-35EC-4A9D-8423-76DF49E6C104}" dt="2021-08-28T19:20:21.453" v="9810"/>
          <ac:inkMkLst>
            <pc:docMk/>
            <pc:sldMk cId="1086751359" sldId="498"/>
            <ac:inkMk id="246" creationId="{8C6B145A-3897-4DD5-B111-0CFB56F93DE9}"/>
          </ac:inkMkLst>
        </pc:inkChg>
        <pc:inkChg chg="add mod">
          <ac:chgData name="Angelo Ziletti" userId="c78a18fba37b17ea" providerId="LiveId" clId="{B88D7D5F-35EC-4A9D-8423-76DF49E6C104}" dt="2021-08-28T19:20:21.453" v="9810"/>
          <ac:inkMkLst>
            <pc:docMk/>
            <pc:sldMk cId="1086751359" sldId="498"/>
            <ac:inkMk id="247" creationId="{ED407FB5-F54E-4A49-B3E5-72EEE9845E89}"/>
          </ac:inkMkLst>
        </pc:inkChg>
        <pc:inkChg chg="add mod">
          <ac:chgData name="Angelo Ziletti" userId="c78a18fba37b17ea" providerId="LiveId" clId="{B88D7D5F-35EC-4A9D-8423-76DF49E6C104}" dt="2021-08-28T19:20:21.453" v="9810"/>
          <ac:inkMkLst>
            <pc:docMk/>
            <pc:sldMk cId="1086751359" sldId="498"/>
            <ac:inkMk id="248" creationId="{5A672BCC-6B5B-4F0A-944A-C224F1448C5D}"/>
          </ac:inkMkLst>
        </pc:inkChg>
        <pc:inkChg chg="add mod">
          <ac:chgData name="Angelo Ziletti" userId="c78a18fba37b17ea" providerId="LiveId" clId="{B88D7D5F-35EC-4A9D-8423-76DF49E6C104}" dt="2021-08-28T19:20:21.453" v="9810"/>
          <ac:inkMkLst>
            <pc:docMk/>
            <pc:sldMk cId="1086751359" sldId="498"/>
            <ac:inkMk id="249" creationId="{7070ACFC-484B-4AC5-8885-3240CDA47C6A}"/>
          </ac:inkMkLst>
        </pc:inkChg>
        <pc:inkChg chg="add mod">
          <ac:chgData name="Angelo Ziletti" userId="c78a18fba37b17ea" providerId="LiveId" clId="{B88D7D5F-35EC-4A9D-8423-76DF49E6C104}" dt="2021-08-28T19:20:32.500" v="9820" actId="164"/>
          <ac:inkMkLst>
            <pc:docMk/>
            <pc:sldMk cId="1086751359" sldId="498"/>
            <ac:inkMk id="250" creationId="{03B3C4BA-5677-4351-B9A0-F36283FC82B0}"/>
          </ac:inkMkLst>
        </pc:inkChg>
        <pc:inkChg chg="add mod">
          <ac:chgData name="Angelo Ziletti" userId="c78a18fba37b17ea" providerId="LiveId" clId="{B88D7D5F-35EC-4A9D-8423-76DF49E6C104}" dt="2021-08-28T19:20:32.500" v="9820" actId="164"/>
          <ac:inkMkLst>
            <pc:docMk/>
            <pc:sldMk cId="1086751359" sldId="498"/>
            <ac:inkMk id="252" creationId="{519946FC-9507-47BE-BDCC-B4A359EC2229}"/>
          </ac:inkMkLst>
        </pc:inkChg>
        <pc:inkChg chg="add mod">
          <ac:chgData name="Angelo Ziletti" userId="c78a18fba37b17ea" providerId="LiveId" clId="{B88D7D5F-35EC-4A9D-8423-76DF49E6C104}" dt="2021-08-28T19:20:32.500" v="9820" actId="164"/>
          <ac:inkMkLst>
            <pc:docMk/>
            <pc:sldMk cId="1086751359" sldId="498"/>
            <ac:inkMk id="253" creationId="{92756B05-39E9-4964-ADC2-6853BA9F9897}"/>
          </ac:inkMkLst>
        </pc:inkChg>
        <pc:inkChg chg="add mod">
          <ac:chgData name="Angelo Ziletti" userId="c78a18fba37b17ea" providerId="LiveId" clId="{B88D7D5F-35EC-4A9D-8423-76DF49E6C104}" dt="2021-08-28T19:20:29.719" v="9819"/>
          <ac:inkMkLst>
            <pc:docMk/>
            <pc:sldMk cId="1086751359" sldId="498"/>
            <ac:inkMk id="254" creationId="{AA2EB8CC-4F83-4592-B909-2F5922B7F97F}"/>
          </ac:inkMkLst>
        </pc:inkChg>
        <pc:inkChg chg="add mod">
          <ac:chgData name="Angelo Ziletti" userId="c78a18fba37b17ea" providerId="LiveId" clId="{B88D7D5F-35EC-4A9D-8423-76DF49E6C104}" dt="2021-08-28T19:20:29.719" v="9819"/>
          <ac:inkMkLst>
            <pc:docMk/>
            <pc:sldMk cId="1086751359" sldId="498"/>
            <ac:inkMk id="255" creationId="{04AA4079-81A3-4619-A991-8F0B17BDE4A1}"/>
          </ac:inkMkLst>
        </pc:inkChg>
        <pc:inkChg chg="add mod">
          <ac:chgData name="Angelo Ziletti" userId="c78a18fba37b17ea" providerId="LiveId" clId="{B88D7D5F-35EC-4A9D-8423-76DF49E6C104}" dt="2021-08-28T19:20:29.719" v="9819"/>
          <ac:inkMkLst>
            <pc:docMk/>
            <pc:sldMk cId="1086751359" sldId="498"/>
            <ac:inkMk id="256" creationId="{03291C33-767C-46CE-9FDD-8FADF96F3C3A}"/>
          </ac:inkMkLst>
        </pc:inkChg>
        <pc:inkChg chg="add mod">
          <ac:chgData name="Angelo Ziletti" userId="c78a18fba37b17ea" providerId="LiveId" clId="{B88D7D5F-35EC-4A9D-8423-76DF49E6C104}" dt="2021-08-28T19:20:29.719" v="9819"/>
          <ac:inkMkLst>
            <pc:docMk/>
            <pc:sldMk cId="1086751359" sldId="498"/>
            <ac:inkMk id="257" creationId="{0E8376D8-8294-44E1-AFC8-C88E7FB1CC51}"/>
          </ac:inkMkLst>
        </pc:inkChg>
        <pc:inkChg chg="add mod">
          <ac:chgData name="Angelo Ziletti" userId="c78a18fba37b17ea" providerId="LiveId" clId="{B88D7D5F-35EC-4A9D-8423-76DF49E6C104}" dt="2021-08-28T19:20:29.719" v="9819"/>
          <ac:inkMkLst>
            <pc:docMk/>
            <pc:sldMk cId="1086751359" sldId="498"/>
            <ac:inkMk id="258" creationId="{CC8BB8DE-3DE2-402C-895A-F3B0203D0F68}"/>
          </ac:inkMkLst>
        </pc:inkChg>
        <pc:inkChg chg="add mod">
          <ac:chgData name="Angelo Ziletti" userId="c78a18fba37b17ea" providerId="LiveId" clId="{B88D7D5F-35EC-4A9D-8423-76DF49E6C104}" dt="2021-08-28T19:20:29.719" v="9819"/>
          <ac:inkMkLst>
            <pc:docMk/>
            <pc:sldMk cId="1086751359" sldId="498"/>
            <ac:inkMk id="259" creationId="{6A9BB232-34A7-4114-A24A-B05E054DCF54}"/>
          </ac:inkMkLst>
        </pc:inkChg>
        <pc:inkChg chg="add mod">
          <ac:chgData name="Angelo Ziletti" userId="c78a18fba37b17ea" providerId="LiveId" clId="{B88D7D5F-35EC-4A9D-8423-76DF49E6C104}" dt="2021-08-28T19:20:54.646" v="9835"/>
          <ac:inkMkLst>
            <pc:docMk/>
            <pc:sldMk cId="1086751359" sldId="498"/>
            <ac:inkMk id="262" creationId="{3768C94B-19B1-49B9-BBE5-C961BAF41533}"/>
          </ac:inkMkLst>
        </pc:inkChg>
        <pc:inkChg chg="add mod">
          <ac:chgData name="Angelo Ziletti" userId="c78a18fba37b17ea" providerId="LiveId" clId="{B88D7D5F-35EC-4A9D-8423-76DF49E6C104}" dt="2021-08-28T19:20:54.646" v="9835"/>
          <ac:inkMkLst>
            <pc:docMk/>
            <pc:sldMk cId="1086751359" sldId="498"/>
            <ac:inkMk id="263" creationId="{3910F43A-E4DA-4432-BF9C-66264DC775F4}"/>
          </ac:inkMkLst>
        </pc:inkChg>
        <pc:inkChg chg="add mod">
          <ac:chgData name="Angelo Ziletti" userId="c78a18fba37b17ea" providerId="LiveId" clId="{B88D7D5F-35EC-4A9D-8423-76DF49E6C104}" dt="2021-08-28T19:20:54.646" v="9835"/>
          <ac:inkMkLst>
            <pc:docMk/>
            <pc:sldMk cId="1086751359" sldId="498"/>
            <ac:inkMk id="264" creationId="{0EC8B70E-04C4-4A4E-8B31-DBE1E046E508}"/>
          </ac:inkMkLst>
        </pc:inkChg>
        <pc:inkChg chg="add mod">
          <ac:chgData name="Angelo Ziletti" userId="c78a18fba37b17ea" providerId="LiveId" clId="{B88D7D5F-35EC-4A9D-8423-76DF49E6C104}" dt="2021-08-28T19:20:54.646" v="9835"/>
          <ac:inkMkLst>
            <pc:docMk/>
            <pc:sldMk cId="1086751359" sldId="498"/>
            <ac:inkMk id="265" creationId="{2579E4FB-C9A0-46D4-B494-8F707F157D24}"/>
          </ac:inkMkLst>
        </pc:inkChg>
        <pc:inkChg chg="add mod">
          <ac:chgData name="Angelo Ziletti" userId="c78a18fba37b17ea" providerId="LiveId" clId="{B88D7D5F-35EC-4A9D-8423-76DF49E6C104}" dt="2021-08-28T19:20:54.646" v="9835"/>
          <ac:inkMkLst>
            <pc:docMk/>
            <pc:sldMk cId="1086751359" sldId="498"/>
            <ac:inkMk id="266" creationId="{835058F7-C503-42DF-B24D-6B3672C277BB}"/>
          </ac:inkMkLst>
        </pc:inkChg>
        <pc:inkChg chg="add mod">
          <ac:chgData name="Angelo Ziletti" userId="c78a18fba37b17ea" providerId="LiveId" clId="{B88D7D5F-35EC-4A9D-8423-76DF49E6C104}" dt="2021-08-28T19:20:54.646" v="9835"/>
          <ac:inkMkLst>
            <pc:docMk/>
            <pc:sldMk cId="1086751359" sldId="498"/>
            <ac:inkMk id="267" creationId="{D1BA7A1E-EDDC-48ED-92E1-A207EDE74F8E}"/>
          </ac:inkMkLst>
        </pc:inkChg>
        <pc:inkChg chg="add mod">
          <ac:chgData name="Angelo Ziletti" userId="c78a18fba37b17ea" providerId="LiveId" clId="{B88D7D5F-35EC-4A9D-8423-76DF49E6C104}" dt="2021-08-28T19:20:54.646" v="9835"/>
          <ac:inkMkLst>
            <pc:docMk/>
            <pc:sldMk cId="1086751359" sldId="498"/>
            <ac:inkMk id="268" creationId="{35EDE405-F5E3-4B50-A4D1-F136C816EFBD}"/>
          </ac:inkMkLst>
        </pc:inkChg>
        <pc:inkChg chg="add mod">
          <ac:chgData name="Angelo Ziletti" userId="c78a18fba37b17ea" providerId="LiveId" clId="{B88D7D5F-35EC-4A9D-8423-76DF49E6C104}" dt="2021-08-28T19:20:54.646" v="9835"/>
          <ac:inkMkLst>
            <pc:docMk/>
            <pc:sldMk cId="1086751359" sldId="498"/>
            <ac:inkMk id="269" creationId="{CC70864B-F3EE-4826-8929-3A79C109E906}"/>
          </ac:inkMkLst>
        </pc:inkChg>
        <pc:inkChg chg="add mod">
          <ac:chgData name="Angelo Ziletti" userId="c78a18fba37b17ea" providerId="LiveId" clId="{B88D7D5F-35EC-4A9D-8423-76DF49E6C104}" dt="2021-08-28T19:20:54.646" v="9835"/>
          <ac:inkMkLst>
            <pc:docMk/>
            <pc:sldMk cId="1086751359" sldId="498"/>
            <ac:inkMk id="270" creationId="{F4433FCF-9A22-4C1F-885E-C2D9006FC5DB}"/>
          </ac:inkMkLst>
        </pc:inkChg>
        <pc:inkChg chg="add mod">
          <ac:chgData name="Angelo Ziletti" userId="c78a18fba37b17ea" providerId="LiveId" clId="{B88D7D5F-35EC-4A9D-8423-76DF49E6C104}" dt="2021-08-28T19:20:54.646" v="9835"/>
          <ac:inkMkLst>
            <pc:docMk/>
            <pc:sldMk cId="1086751359" sldId="498"/>
            <ac:inkMk id="271" creationId="{FF89A351-02B9-4FBC-9351-F2C421F769E9}"/>
          </ac:inkMkLst>
        </pc:inkChg>
        <pc:inkChg chg="add mod">
          <ac:chgData name="Angelo Ziletti" userId="c78a18fba37b17ea" providerId="LiveId" clId="{B88D7D5F-35EC-4A9D-8423-76DF49E6C104}" dt="2021-08-28T19:20:54.646" v="9835"/>
          <ac:inkMkLst>
            <pc:docMk/>
            <pc:sldMk cId="1086751359" sldId="498"/>
            <ac:inkMk id="272" creationId="{041DF4AD-05F5-4F8D-97BA-BB5455A79129}"/>
          </ac:inkMkLst>
        </pc:inkChg>
        <pc:inkChg chg="add mod">
          <ac:chgData name="Angelo Ziletti" userId="c78a18fba37b17ea" providerId="LiveId" clId="{B88D7D5F-35EC-4A9D-8423-76DF49E6C104}" dt="2021-08-28T19:20:54.646" v="9835"/>
          <ac:inkMkLst>
            <pc:docMk/>
            <pc:sldMk cId="1086751359" sldId="498"/>
            <ac:inkMk id="273" creationId="{75CF66CF-99E0-4764-865A-EEDD4579CBCA}"/>
          </ac:inkMkLst>
        </pc:inkChg>
        <pc:inkChg chg="add mod">
          <ac:chgData name="Angelo Ziletti" userId="c78a18fba37b17ea" providerId="LiveId" clId="{B88D7D5F-35EC-4A9D-8423-76DF49E6C104}" dt="2021-08-28T19:20:54.646" v="9835"/>
          <ac:inkMkLst>
            <pc:docMk/>
            <pc:sldMk cId="1086751359" sldId="498"/>
            <ac:inkMk id="274" creationId="{C9CD46ED-01BC-4AC6-9921-BDA8ACCB47BE}"/>
          </ac:inkMkLst>
        </pc:inkChg>
        <pc:inkChg chg="add mod">
          <ac:chgData name="Angelo Ziletti" userId="c78a18fba37b17ea" providerId="LiveId" clId="{B88D7D5F-35EC-4A9D-8423-76DF49E6C104}" dt="2021-08-28T19:21:02.394" v="9845"/>
          <ac:inkMkLst>
            <pc:docMk/>
            <pc:sldMk cId="1086751359" sldId="498"/>
            <ac:inkMk id="277" creationId="{8B4BAF81-EA8B-4A03-BB9F-DB668CD8CEBB}"/>
          </ac:inkMkLst>
        </pc:inkChg>
        <pc:inkChg chg="add mod">
          <ac:chgData name="Angelo Ziletti" userId="c78a18fba37b17ea" providerId="LiveId" clId="{B88D7D5F-35EC-4A9D-8423-76DF49E6C104}" dt="2021-08-28T19:21:02.394" v="9845"/>
          <ac:inkMkLst>
            <pc:docMk/>
            <pc:sldMk cId="1086751359" sldId="498"/>
            <ac:inkMk id="278" creationId="{B99C5B96-FED9-4534-868A-BB0D29988ACD}"/>
          </ac:inkMkLst>
        </pc:inkChg>
        <pc:inkChg chg="add mod">
          <ac:chgData name="Angelo Ziletti" userId="c78a18fba37b17ea" providerId="LiveId" clId="{B88D7D5F-35EC-4A9D-8423-76DF49E6C104}" dt="2021-08-28T19:21:02.394" v="9845"/>
          <ac:inkMkLst>
            <pc:docMk/>
            <pc:sldMk cId="1086751359" sldId="498"/>
            <ac:inkMk id="279" creationId="{EF45DE63-6BE2-4DE9-B729-BB33294DA930}"/>
          </ac:inkMkLst>
        </pc:inkChg>
        <pc:inkChg chg="add mod">
          <ac:chgData name="Angelo Ziletti" userId="c78a18fba37b17ea" providerId="LiveId" clId="{B88D7D5F-35EC-4A9D-8423-76DF49E6C104}" dt="2021-08-28T19:21:02.394" v="9845"/>
          <ac:inkMkLst>
            <pc:docMk/>
            <pc:sldMk cId="1086751359" sldId="498"/>
            <ac:inkMk id="280" creationId="{C6BF5704-4829-4297-9A93-414132B75F8F}"/>
          </ac:inkMkLst>
        </pc:inkChg>
        <pc:inkChg chg="add mod">
          <ac:chgData name="Angelo Ziletti" userId="c78a18fba37b17ea" providerId="LiveId" clId="{B88D7D5F-35EC-4A9D-8423-76DF49E6C104}" dt="2021-08-28T19:21:02.394" v="9845"/>
          <ac:inkMkLst>
            <pc:docMk/>
            <pc:sldMk cId="1086751359" sldId="498"/>
            <ac:inkMk id="281" creationId="{4F6CF6B9-7785-4F32-B53A-5E7C8867EB4D}"/>
          </ac:inkMkLst>
        </pc:inkChg>
        <pc:inkChg chg="add mod">
          <ac:chgData name="Angelo Ziletti" userId="c78a18fba37b17ea" providerId="LiveId" clId="{B88D7D5F-35EC-4A9D-8423-76DF49E6C104}" dt="2021-08-28T19:21:02.394" v="9845"/>
          <ac:inkMkLst>
            <pc:docMk/>
            <pc:sldMk cId="1086751359" sldId="498"/>
            <ac:inkMk id="282" creationId="{9D17F84E-F607-432E-BB0D-6D77E1F824A2}"/>
          </ac:inkMkLst>
        </pc:inkChg>
        <pc:inkChg chg="add mod">
          <ac:chgData name="Angelo Ziletti" userId="c78a18fba37b17ea" providerId="LiveId" clId="{B88D7D5F-35EC-4A9D-8423-76DF49E6C104}" dt="2021-08-28T19:21:02.394" v="9845"/>
          <ac:inkMkLst>
            <pc:docMk/>
            <pc:sldMk cId="1086751359" sldId="498"/>
            <ac:inkMk id="283" creationId="{81E8A9DD-9F34-4A1B-ADB1-F32D4D3FE15B}"/>
          </ac:inkMkLst>
        </pc:inkChg>
        <pc:inkChg chg="add mod">
          <ac:chgData name="Angelo Ziletti" userId="c78a18fba37b17ea" providerId="LiveId" clId="{B88D7D5F-35EC-4A9D-8423-76DF49E6C104}" dt="2021-08-28T19:21:02.394" v="9845"/>
          <ac:inkMkLst>
            <pc:docMk/>
            <pc:sldMk cId="1086751359" sldId="498"/>
            <ac:inkMk id="284" creationId="{FEF51D82-8B02-4BD5-B302-3CB400C0E311}"/>
          </ac:inkMkLst>
        </pc:inkChg>
        <pc:inkChg chg="add mod">
          <ac:chgData name="Angelo Ziletti" userId="c78a18fba37b17ea" providerId="LiveId" clId="{B88D7D5F-35EC-4A9D-8423-76DF49E6C104}" dt="2021-08-28T19:21:02.394" v="9845"/>
          <ac:inkMkLst>
            <pc:docMk/>
            <pc:sldMk cId="1086751359" sldId="498"/>
            <ac:inkMk id="285" creationId="{49024C84-D367-4F05-9029-C2348D76DA08}"/>
          </ac:inkMkLst>
        </pc:inkChg>
        <pc:inkChg chg="add mod">
          <ac:chgData name="Angelo Ziletti" userId="c78a18fba37b17ea" providerId="LiveId" clId="{B88D7D5F-35EC-4A9D-8423-76DF49E6C104}" dt="2021-08-28T19:21:06.787" v="9856"/>
          <ac:inkMkLst>
            <pc:docMk/>
            <pc:sldMk cId="1086751359" sldId="498"/>
            <ac:inkMk id="287" creationId="{1486E0EE-471B-42A2-83BA-8EF119F4CC45}"/>
          </ac:inkMkLst>
        </pc:inkChg>
        <pc:inkChg chg="add mod">
          <ac:chgData name="Angelo Ziletti" userId="c78a18fba37b17ea" providerId="LiveId" clId="{B88D7D5F-35EC-4A9D-8423-76DF49E6C104}" dt="2021-08-28T19:21:06.787" v="9856"/>
          <ac:inkMkLst>
            <pc:docMk/>
            <pc:sldMk cId="1086751359" sldId="498"/>
            <ac:inkMk id="288" creationId="{6369582A-3839-4CD9-91B9-E0299C72CEE0}"/>
          </ac:inkMkLst>
        </pc:inkChg>
        <pc:inkChg chg="add mod">
          <ac:chgData name="Angelo Ziletti" userId="c78a18fba37b17ea" providerId="LiveId" clId="{B88D7D5F-35EC-4A9D-8423-76DF49E6C104}" dt="2021-08-28T19:21:06.787" v="9856"/>
          <ac:inkMkLst>
            <pc:docMk/>
            <pc:sldMk cId="1086751359" sldId="498"/>
            <ac:inkMk id="289" creationId="{21DF69A0-4C1D-45B4-A774-3CB380B54AD4}"/>
          </ac:inkMkLst>
        </pc:inkChg>
        <pc:inkChg chg="add mod">
          <ac:chgData name="Angelo Ziletti" userId="c78a18fba37b17ea" providerId="LiveId" clId="{B88D7D5F-35EC-4A9D-8423-76DF49E6C104}" dt="2021-08-28T19:21:06.787" v="9856"/>
          <ac:inkMkLst>
            <pc:docMk/>
            <pc:sldMk cId="1086751359" sldId="498"/>
            <ac:inkMk id="290" creationId="{F384B2F9-85E9-4986-BAE3-A6FAEAC46554}"/>
          </ac:inkMkLst>
        </pc:inkChg>
        <pc:inkChg chg="add mod">
          <ac:chgData name="Angelo Ziletti" userId="c78a18fba37b17ea" providerId="LiveId" clId="{B88D7D5F-35EC-4A9D-8423-76DF49E6C104}" dt="2021-08-28T19:21:06.787" v="9856"/>
          <ac:inkMkLst>
            <pc:docMk/>
            <pc:sldMk cId="1086751359" sldId="498"/>
            <ac:inkMk id="291" creationId="{5C77A4BB-9572-4B08-A208-BEAA2C027815}"/>
          </ac:inkMkLst>
        </pc:inkChg>
        <pc:inkChg chg="add mod">
          <ac:chgData name="Angelo Ziletti" userId="c78a18fba37b17ea" providerId="LiveId" clId="{B88D7D5F-35EC-4A9D-8423-76DF49E6C104}" dt="2021-08-28T19:21:06.787" v="9856"/>
          <ac:inkMkLst>
            <pc:docMk/>
            <pc:sldMk cId="1086751359" sldId="498"/>
            <ac:inkMk id="292" creationId="{F9172F61-0939-47EF-B106-A859F19AFB3A}"/>
          </ac:inkMkLst>
        </pc:inkChg>
        <pc:inkChg chg="add mod">
          <ac:chgData name="Angelo Ziletti" userId="c78a18fba37b17ea" providerId="LiveId" clId="{B88D7D5F-35EC-4A9D-8423-76DF49E6C104}" dt="2021-08-28T19:21:06.787" v="9856"/>
          <ac:inkMkLst>
            <pc:docMk/>
            <pc:sldMk cId="1086751359" sldId="498"/>
            <ac:inkMk id="293" creationId="{CA6347DE-2482-43FA-8DDC-25D309422AF2}"/>
          </ac:inkMkLst>
        </pc:inkChg>
        <pc:inkChg chg="add mod">
          <ac:chgData name="Angelo Ziletti" userId="c78a18fba37b17ea" providerId="LiveId" clId="{B88D7D5F-35EC-4A9D-8423-76DF49E6C104}" dt="2021-08-28T19:21:06.787" v="9856"/>
          <ac:inkMkLst>
            <pc:docMk/>
            <pc:sldMk cId="1086751359" sldId="498"/>
            <ac:inkMk id="294" creationId="{A24623EB-DDEE-46D6-BEB6-EEB9ADEF4321}"/>
          </ac:inkMkLst>
        </pc:inkChg>
        <pc:inkChg chg="add mod">
          <ac:chgData name="Angelo Ziletti" userId="c78a18fba37b17ea" providerId="LiveId" clId="{B88D7D5F-35EC-4A9D-8423-76DF49E6C104}" dt="2021-08-28T19:21:06.787" v="9856"/>
          <ac:inkMkLst>
            <pc:docMk/>
            <pc:sldMk cId="1086751359" sldId="498"/>
            <ac:inkMk id="295" creationId="{90B55FBB-8E46-4C3E-AE44-3F3C76B0952B}"/>
          </ac:inkMkLst>
        </pc:inkChg>
        <pc:inkChg chg="add mod">
          <ac:chgData name="Angelo Ziletti" userId="c78a18fba37b17ea" providerId="LiveId" clId="{B88D7D5F-35EC-4A9D-8423-76DF49E6C104}" dt="2021-08-28T19:21:06.787" v="9856"/>
          <ac:inkMkLst>
            <pc:docMk/>
            <pc:sldMk cId="1086751359" sldId="498"/>
            <ac:inkMk id="296" creationId="{F6373BF0-9A8D-481E-8471-34D49A54BC54}"/>
          </ac:inkMkLst>
        </pc:inkChg>
        <pc:inkChg chg="add mod">
          <ac:chgData name="Angelo Ziletti" userId="c78a18fba37b17ea" providerId="LiveId" clId="{B88D7D5F-35EC-4A9D-8423-76DF49E6C104}" dt="2021-08-28T19:21:37.646" v="9864"/>
          <ac:inkMkLst>
            <pc:docMk/>
            <pc:sldMk cId="1086751359" sldId="498"/>
            <ac:inkMk id="300" creationId="{1C88A9DD-1A58-4FB7-804C-A6CDFE350609}"/>
          </ac:inkMkLst>
        </pc:inkChg>
        <pc:inkChg chg="add mod">
          <ac:chgData name="Angelo Ziletti" userId="c78a18fba37b17ea" providerId="LiveId" clId="{B88D7D5F-35EC-4A9D-8423-76DF49E6C104}" dt="2021-08-28T19:21:37.646" v="9864"/>
          <ac:inkMkLst>
            <pc:docMk/>
            <pc:sldMk cId="1086751359" sldId="498"/>
            <ac:inkMk id="301" creationId="{3E8D7A7C-0484-4874-A446-839DA2A122FE}"/>
          </ac:inkMkLst>
        </pc:inkChg>
        <pc:inkChg chg="add mod">
          <ac:chgData name="Angelo Ziletti" userId="c78a18fba37b17ea" providerId="LiveId" clId="{B88D7D5F-35EC-4A9D-8423-76DF49E6C104}" dt="2021-08-28T19:21:37.646" v="9864"/>
          <ac:inkMkLst>
            <pc:docMk/>
            <pc:sldMk cId="1086751359" sldId="498"/>
            <ac:inkMk id="302" creationId="{DC4BCEE4-FA22-480D-A854-1EE7CC8EC016}"/>
          </ac:inkMkLst>
        </pc:inkChg>
        <pc:inkChg chg="add mod">
          <ac:chgData name="Angelo Ziletti" userId="c78a18fba37b17ea" providerId="LiveId" clId="{B88D7D5F-35EC-4A9D-8423-76DF49E6C104}" dt="2021-08-28T19:21:55.883" v="9885"/>
          <ac:inkMkLst>
            <pc:docMk/>
            <pc:sldMk cId="1086751359" sldId="498"/>
            <ac:inkMk id="304" creationId="{B482070D-F993-4576-92B9-488E55D6B825}"/>
          </ac:inkMkLst>
        </pc:inkChg>
        <pc:inkChg chg="add mod">
          <ac:chgData name="Angelo Ziletti" userId="c78a18fba37b17ea" providerId="LiveId" clId="{B88D7D5F-35EC-4A9D-8423-76DF49E6C104}" dt="2021-08-28T19:21:55.883" v="9885"/>
          <ac:inkMkLst>
            <pc:docMk/>
            <pc:sldMk cId="1086751359" sldId="498"/>
            <ac:inkMk id="305" creationId="{62C4FDE7-C6CB-4784-889D-80E294B81432}"/>
          </ac:inkMkLst>
        </pc:inkChg>
        <pc:inkChg chg="add mod">
          <ac:chgData name="Angelo Ziletti" userId="c78a18fba37b17ea" providerId="LiveId" clId="{B88D7D5F-35EC-4A9D-8423-76DF49E6C104}" dt="2021-08-28T19:21:55.883" v="9885"/>
          <ac:inkMkLst>
            <pc:docMk/>
            <pc:sldMk cId="1086751359" sldId="498"/>
            <ac:inkMk id="306" creationId="{BD378C8C-D414-4E3B-AF7A-67D7DB5BBB72}"/>
          </ac:inkMkLst>
        </pc:inkChg>
        <pc:inkChg chg="add mod">
          <ac:chgData name="Angelo Ziletti" userId="c78a18fba37b17ea" providerId="LiveId" clId="{B88D7D5F-35EC-4A9D-8423-76DF49E6C104}" dt="2021-08-28T19:21:55.883" v="9885"/>
          <ac:inkMkLst>
            <pc:docMk/>
            <pc:sldMk cId="1086751359" sldId="498"/>
            <ac:inkMk id="307" creationId="{7BDAA996-811F-4ACB-94F1-09DD8EFE8EA5}"/>
          </ac:inkMkLst>
        </pc:inkChg>
        <pc:inkChg chg="add mod">
          <ac:chgData name="Angelo Ziletti" userId="c78a18fba37b17ea" providerId="LiveId" clId="{B88D7D5F-35EC-4A9D-8423-76DF49E6C104}" dt="2021-08-28T19:21:55.883" v="9885"/>
          <ac:inkMkLst>
            <pc:docMk/>
            <pc:sldMk cId="1086751359" sldId="498"/>
            <ac:inkMk id="308" creationId="{23865CE9-E7CD-40B7-8C28-B037763CFC71}"/>
          </ac:inkMkLst>
        </pc:inkChg>
        <pc:inkChg chg="add mod">
          <ac:chgData name="Angelo Ziletti" userId="c78a18fba37b17ea" providerId="LiveId" clId="{B88D7D5F-35EC-4A9D-8423-76DF49E6C104}" dt="2021-08-28T19:21:55.883" v="9885"/>
          <ac:inkMkLst>
            <pc:docMk/>
            <pc:sldMk cId="1086751359" sldId="498"/>
            <ac:inkMk id="309" creationId="{0888AC53-076A-46E6-B195-465FCB1665F8}"/>
          </ac:inkMkLst>
        </pc:inkChg>
        <pc:inkChg chg="add mod">
          <ac:chgData name="Angelo Ziletti" userId="c78a18fba37b17ea" providerId="LiveId" clId="{B88D7D5F-35EC-4A9D-8423-76DF49E6C104}" dt="2021-08-28T19:21:55.883" v="9885"/>
          <ac:inkMkLst>
            <pc:docMk/>
            <pc:sldMk cId="1086751359" sldId="498"/>
            <ac:inkMk id="310" creationId="{6347C174-AABE-4DF0-8E76-9C4E1A517739}"/>
          </ac:inkMkLst>
        </pc:inkChg>
        <pc:inkChg chg="add mod">
          <ac:chgData name="Angelo Ziletti" userId="c78a18fba37b17ea" providerId="LiveId" clId="{B88D7D5F-35EC-4A9D-8423-76DF49E6C104}" dt="2021-08-28T19:21:55.883" v="9885"/>
          <ac:inkMkLst>
            <pc:docMk/>
            <pc:sldMk cId="1086751359" sldId="498"/>
            <ac:inkMk id="311" creationId="{67BB8B0B-0CEA-4A6B-B360-9E386646B9A8}"/>
          </ac:inkMkLst>
        </pc:inkChg>
        <pc:inkChg chg="add mod">
          <ac:chgData name="Angelo Ziletti" userId="c78a18fba37b17ea" providerId="LiveId" clId="{B88D7D5F-35EC-4A9D-8423-76DF49E6C104}" dt="2021-08-28T19:21:55.883" v="9885"/>
          <ac:inkMkLst>
            <pc:docMk/>
            <pc:sldMk cId="1086751359" sldId="498"/>
            <ac:inkMk id="312" creationId="{898D4C7F-0B18-4F02-8295-FEFB44B4CE8A}"/>
          </ac:inkMkLst>
        </pc:inkChg>
        <pc:inkChg chg="add mod">
          <ac:chgData name="Angelo Ziletti" userId="c78a18fba37b17ea" providerId="LiveId" clId="{B88D7D5F-35EC-4A9D-8423-76DF49E6C104}" dt="2021-08-28T19:21:55.883" v="9885"/>
          <ac:inkMkLst>
            <pc:docMk/>
            <pc:sldMk cId="1086751359" sldId="498"/>
            <ac:inkMk id="313" creationId="{AADC1529-7E40-4770-99C4-BB8DBF41E7AB}"/>
          </ac:inkMkLst>
        </pc:inkChg>
        <pc:inkChg chg="add mod">
          <ac:chgData name="Angelo Ziletti" userId="c78a18fba37b17ea" providerId="LiveId" clId="{B88D7D5F-35EC-4A9D-8423-76DF49E6C104}" dt="2021-08-28T19:21:55.883" v="9885"/>
          <ac:inkMkLst>
            <pc:docMk/>
            <pc:sldMk cId="1086751359" sldId="498"/>
            <ac:inkMk id="314" creationId="{A93F596A-17C1-4E38-92A6-98CEB64B41AC}"/>
          </ac:inkMkLst>
        </pc:inkChg>
        <pc:inkChg chg="add mod">
          <ac:chgData name="Angelo Ziletti" userId="c78a18fba37b17ea" providerId="LiveId" clId="{B88D7D5F-35EC-4A9D-8423-76DF49E6C104}" dt="2021-08-28T19:21:55.883" v="9885"/>
          <ac:inkMkLst>
            <pc:docMk/>
            <pc:sldMk cId="1086751359" sldId="498"/>
            <ac:inkMk id="315" creationId="{F1C416C7-7936-43B2-B29D-12EE1CE05E06}"/>
          </ac:inkMkLst>
        </pc:inkChg>
        <pc:inkChg chg="add mod">
          <ac:chgData name="Angelo Ziletti" userId="c78a18fba37b17ea" providerId="LiveId" clId="{B88D7D5F-35EC-4A9D-8423-76DF49E6C104}" dt="2021-08-28T19:21:55.883" v="9885"/>
          <ac:inkMkLst>
            <pc:docMk/>
            <pc:sldMk cId="1086751359" sldId="498"/>
            <ac:inkMk id="316" creationId="{C814AE59-BA9C-4F21-80F6-545AD73F96B3}"/>
          </ac:inkMkLst>
        </pc:inkChg>
        <pc:inkChg chg="add mod">
          <ac:chgData name="Angelo Ziletti" userId="c78a18fba37b17ea" providerId="LiveId" clId="{B88D7D5F-35EC-4A9D-8423-76DF49E6C104}" dt="2021-08-28T19:21:55.883" v="9885"/>
          <ac:inkMkLst>
            <pc:docMk/>
            <pc:sldMk cId="1086751359" sldId="498"/>
            <ac:inkMk id="317" creationId="{277E98AF-7895-4FE2-943A-4AA0BACF7FD2}"/>
          </ac:inkMkLst>
        </pc:inkChg>
        <pc:inkChg chg="add mod">
          <ac:chgData name="Angelo Ziletti" userId="c78a18fba37b17ea" providerId="LiveId" clId="{B88D7D5F-35EC-4A9D-8423-76DF49E6C104}" dt="2021-08-28T19:21:55.883" v="9885"/>
          <ac:inkMkLst>
            <pc:docMk/>
            <pc:sldMk cId="1086751359" sldId="498"/>
            <ac:inkMk id="318" creationId="{D705C96C-8161-42D8-A2B1-A0F6F2BF266B}"/>
          </ac:inkMkLst>
        </pc:inkChg>
        <pc:inkChg chg="add mod">
          <ac:chgData name="Angelo Ziletti" userId="c78a18fba37b17ea" providerId="LiveId" clId="{B88D7D5F-35EC-4A9D-8423-76DF49E6C104}" dt="2021-08-28T19:21:55.883" v="9885"/>
          <ac:inkMkLst>
            <pc:docMk/>
            <pc:sldMk cId="1086751359" sldId="498"/>
            <ac:inkMk id="319" creationId="{3A23BA9F-5792-4083-A16A-7BFB6357EB78}"/>
          </ac:inkMkLst>
        </pc:inkChg>
        <pc:inkChg chg="add mod">
          <ac:chgData name="Angelo Ziletti" userId="c78a18fba37b17ea" providerId="LiveId" clId="{B88D7D5F-35EC-4A9D-8423-76DF49E6C104}" dt="2021-08-28T19:21:55.883" v="9885"/>
          <ac:inkMkLst>
            <pc:docMk/>
            <pc:sldMk cId="1086751359" sldId="498"/>
            <ac:inkMk id="320" creationId="{374D2617-9D04-4B8A-86A4-4728253A5F8B}"/>
          </ac:inkMkLst>
        </pc:inkChg>
        <pc:inkChg chg="add mod">
          <ac:chgData name="Angelo Ziletti" userId="c78a18fba37b17ea" providerId="LiveId" clId="{B88D7D5F-35EC-4A9D-8423-76DF49E6C104}" dt="2021-08-28T19:21:55.883" v="9885"/>
          <ac:inkMkLst>
            <pc:docMk/>
            <pc:sldMk cId="1086751359" sldId="498"/>
            <ac:inkMk id="321" creationId="{62E2DDA4-4AD8-4644-BE05-50B67BDF8BC1}"/>
          </ac:inkMkLst>
        </pc:inkChg>
        <pc:inkChg chg="add mod">
          <ac:chgData name="Angelo Ziletti" userId="c78a18fba37b17ea" providerId="LiveId" clId="{B88D7D5F-35EC-4A9D-8423-76DF49E6C104}" dt="2021-08-28T19:21:55.883" v="9885"/>
          <ac:inkMkLst>
            <pc:docMk/>
            <pc:sldMk cId="1086751359" sldId="498"/>
            <ac:inkMk id="322" creationId="{CF0634A3-756E-494F-96E1-B85C9B09F583}"/>
          </ac:inkMkLst>
        </pc:inkChg>
        <pc:inkChg chg="add mod">
          <ac:chgData name="Angelo Ziletti" userId="c78a18fba37b17ea" providerId="LiveId" clId="{B88D7D5F-35EC-4A9D-8423-76DF49E6C104}" dt="2021-08-28T19:21:55.883" v="9885"/>
          <ac:inkMkLst>
            <pc:docMk/>
            <pc:sldMk cId="1086751359" sldId="498"/>
            <ac:inkMk id="323" creationId="{279E9276-09C1-48EB-9400-B2CF8CBC9C7C}"/>
          </ac:inkMkLst>
        </pc:inkChg>
        <pc:inkChg chg="add mod">
          <ac:chgData name="Angelo Ziletti" userId="c78a18fba37b17ea" providerId="LiveId" clId="{B88D7D5F-35EC-4A9D-8423-76DF49E6C104}" dt="2021-08-28T19:22:02.193" v="9901"/>
          <ac:inkMkLst>
            <pc:docMk/>
            <pc:sldMk cId="1086751359" sldId="498"/>
            <ac:inkMk id="326" creationId="{319F09D3-A77E-483C-B0B8-275A2B54E1C9}"/>
          </ac:inkMkLst>
        </pc:inkChg>
        <pc:inkChg chg="add mod">
          <ac:chgData name="Angelo Ziletti" userId="c78a18fba37b17ea" providerId="LiveId" clId="{B88D7D5F-35EC-4A9D-8423-76DF49E6C104}" dt="2021-08-28T19:22:02.193" v="9901"/>
          <ac:inkMkLst>
            <pc:docMk/>
            <pc:sldMk cId="1086751359" sldId="498"/>
            <ac:inkMk id="327" creationId="{B1A53BF2-BC44-4CDA-B29B-7008DC248D3B}"/>
          </ac:inkMkLst>
        </pc:inkChg>
        <pc:inkChg chg="add mod">
          <ac:chgData name="Angelo Ziletti" userId="c78a18fba37b17ea" providerId="LiveId" clId="{B88D7D5F-35EC-4A9D-8423-76DF49E6C104}" dt="2021-08-28T19:22:02.193" v="9901"/>
          <ac:inkMkLst>
            <pc:docMk/>
            <pc:sldMk cId="1086751359" sldId="498"/>
            <ac:inkMk id="328" creationId="{8263B3E3-EC24-4DAA-8DFB-524A77F02A0E}"/>
          </ac:inkMkLst>
        </pc:inkChg>
        <pc:inkChg chg="add mod">
          <ac:chgData name="Angelo Ziletti" userId="c78a18fba37b17ea" providerId="LiveId" clId="{B88D7D5F-35EC-4A9D-8423-76DF49E6C104}" dt="2021-08-28T19:22:02.193" v="9901"/>
          <ac:inkMkLst>
            <pc:docMk/>
            <pc:sldMk cId="1086751359" sldId="498"/>
            <ac:inkMk id="329" creationId="{438DA2FD-8C20-40D0-A09F-7F8722AAB2F3}"/>
          </ac:inkMkLst>
        </pc:inkChg>
        <pc:inkChg chg="add mod">
          <ac:chgData name="Angelo Ziletti" userId="c78a18fba37b17ea" providerId="LiveId" clId="{B88D7D5F-35EC-4A9D-8423-76DF49E6C104}" dt="2021-08-28T19:22:02.193" v="9901"/>
          <ac:inkMkLst>
            <pc:docMk/>
            <pc:sldMk cId="1086751359" sldId="498"/>
            <ac:inkMk id="330" creationId="{9B60705A-59A9-45F3-B5B7-21C9E5043079}"/>
          </ac:inkMkLst>
        </pc:inkChg>
        <pc:inkChg chg="add mod">
          <ac:chgData name="Angelo Ziletti" userId="c78a18fba37b17ea" providerId="LiveId" clId="{B88D7D5F-35EC-4A9D-8423-76DF49E6C104}" dt="2021-08-28T19:22:02.193" v="9901"/>
          <ac:inkMkLst>
            <pc:docMk/>
            <pc:sldMk cId="1086751359" sldId="498"/>
            <ac:inkMk id="331" creationId="{0F895326-5D27-441E-B7DB-DBF2A9820DFF}"/>
          </ac:inkMkLst>
        </pc:inkChg>
        <pc:inkChg chg="add mod">
          <ac:chgData name="Angelo Ziletti" userId="c78a18fba37b17ea" providerId="LiveId" clId="{B88D7D5F-35EC-4A9D-8423-76DF49E6C104}" dt="2021-08-28T19:22:02.193" v="9901"/>
          <ac:inkMkLst>
            <pc:docMk/>
            <pc:sldMk cId="1086751359" sldId="498"/>
            <ac:inkMk id="332" creationId="{06CF0AE3-C16B-4F94-A337-C06729AC026D}"/>
          </ac:inkMkLst>
        </pc:inkChg>
        <pc:inkChg chg="add mod">
          <ac:chgData name="Angelo Ziletti" userId="c78a18fba37b17ea" providerId="LiveId" clId="{B88D7D5F-35EC-4A9D-8423-76DF49E6C104}" dt="2021-08-28T19:22:02.193" v="9901"/>
          <ac:inkMkLst>
            <pc:docMk/>
            <pc:sldMk cId="1086751359" sldId="498"/>
            <ac:inkMk id="333" creationId="{F69F4C66-E509-448C-93C6-79AA45465666}"/>
          </ac:inkMkLst>
        </pc:inkChg>
        <pc:inkChg chg="add mod">
          <ac:chgData name="Angelo Ziletti" userId="c78a18fba37b17ea" providerId="LiveId" clId="{B88D7D5F-35EC-4A9D-8423-76DF49E6C104}" dt="2021-08-28T19:22:02.193" v="9901"/>
          <ac:inkMkLst>
            <pc:docMk/>
            <pc:sldMk cId="1086751359" sldId="498"/>
            <ac:inkMk id="334" creationId="{9B12229E-319E-4D8F-9286-6DE9B39BDF21}"/>
          </ac:inkMkLst>
        </pc:inkChg>
        <pc:inkChg chg="add mod">
          <ac:chgData name="Angelo Ziletti" userId="c78a18fba37b17ea" providerId="LiveId" clId="{B88D7D5F-35EC-4A9D-8423-76DF49E6C104}" dt="2021-08-28T19:22:02.193" v="9901"/>
          <ac:inkMkLst>
            <pc:docMk/>
            <pc:sldMk cId="1086751359" sldId="498"/>
            <ac:inkMk id="335" creationId="{04C3019A-D6BD-49AF-AF3E-8157FCB1A1A2}"/>
          </ac:inkMkLst>
        </pc:inkChg>
        <pc:inkChg chg="add mod">
          <ac:chgData name="Angelo Ziletti" userId="c78a18fba37b17ea" providerId="LiveId" clId="{B88D7D5F-35EC-4A9D-8423-76DF49E6C104}" dt="2021-08-28T19:22:02.193" v="9901"/>
          <ac:inkMkLst>
            <pc:docMk/>
            <pc:sldMk cId="1086751359" sldId="498"/>
            <ac:inkMk id="336" creationId="{6F60B6C4-B628-45D4-BFC9-52236C1A20AD}"/>
          </ac:inkMkLst>
        </pc:inkChg>
        <pc:inkChg chg="add mod">
          <ac:chgData name="Angelo Ziletti" userId="c78a18fba37b17ea" providerId="LiveId" clId="{B88D7D5F-35EC-4A9D-8423-76DF49E6C104}" dt="2021-08-28T19:22:02.193" v="9901"/>
          <ac:inkMkLst>
            <pc:docMk/>
            <pc:sldMk cId="1086751359" sldId="498"/>
            <ac:inkMk id="337" creationId="{1370F4BD-9E5A-4B5F-B743-10B476306E71}"/>
          </ac:inkMkLst>
        </pc:inkChg>
        <pc:inkChg chg="add mod">
          <ac:chgData name="Angelo Ziletti" userId="c78a18fba37b17ea" providerId="LiveId" clId="{B88D7D5F-35EC-4A9D-8423-76DF49E6C104}" dt="2021-08-28T19:22:02.193" v="9901"/>
          <ac:inkMkLst>
            <pc:docMk/>
            <pc:sldMk cId="1086751359" sldId="498"/>
            <ac:inkMk id="338" creationId="{DD57A70E-B45C-48A4-9678-12C15B2375D9}"/>
          </ac:inkMkLst>
        </pc:inkChg>
        <pc:inkChg chg="add mod">
          <ac:chgData name="Angelo Ziletti" userId="c78a18fba37b17ea" providerId="LiveId" clId="{B88D7D5F-35EC-4A9D-8423-76DF49E6C104}" dt="2021-08-28T19:22:02.193" v="9901"/>
          <ac:inkMkLst>
            <pc:docMk/>
            <pc:sldMk cId="1086751359" sldId="498"/>
            <ac:inkMk id="339" creationId="{91249C6D-ADCF-4FD8-8B7F-237ED75ACB25}"/>
          </ac:inkMkLst>
        </pc:inkChg>
        <pc:inkChg chg="add mod">
          <ac:chgData name="Angelo Ziletti" userId="c78a18fba37b17ea" providerId="LiveId" clId="{B88D7D5F-35EC-4A9D-8423-76DF49E6C104}" dt="2021-08-28T19:22:02.193" v="9901"/>
          <ac:inkMkLst>
            <pc:docMk/>
            <pc:sldMk cId="1086751359" sldId="498"/>
            <ac:inkMk id="340" creationId="{952B9591-76A8-40EA-8A8A-8902861D6D18}"/>
          </ac:inkMkLst>
        </pc:inkChg>
        <pc:inkChg chg="add mod">
          <ac:chgData name="Angelo Ziletti" userId="c78a18fba37b17ea" providerId="LiveId" clId="{B88D7D5F-35EC-4A9D-8423-76DF49E6C104}" dt="2021-08-28T19:22:49.661" v="9916"/>
          <ac:inkMkLst>
            <pc:docMk/>
            <pc:sldMk cId="1086751359" sldId="498"/>
            <ac:inkMk id="344" creationId="{3B415BC1-1613-454F-A971-8562DB847C0C}"/>
          </ac:inkMkLst>
        </pc:inkChg>
        <pc:inkChg chg="add mod">
          <ac:chgData name="Angelo Ziletti" userId="c78a18fba37b17ea" providerId="LiveId" clId="{B88D7D5F-35EC-4A9D-8423-76DF49E6C104}" dt="2021-08-28T19:22:49.661" v="9916"/>
          <ac:inkMkLst>
            <pc:docMk/>
            <pc:sldMk cId="1086751359" sldId="498"/>
            <ac:inkMk id="345" creationId="{A156E498-5BF4-485F-86A5-1FA458026137}"/>
          </ac:inkMkLst>
        </pc:inkChg>
        <pc:inkChg chg="add mod">
          <ac:chgData name="Angelo Ziletti" userId="c78a18fba37b17ea" providerId="LiveId" clId="{B88D7D5F-35EC-4A9D-8423-76DF49E6C104}" dt="2021-08-28T19:22:49.661" v="9916"/>
          <ac:inkMkLst>
            <pc:docMk/>
            <pc:sldMk cId="1086751359" sldId="498"/>
            <ac:inkMk id="346" creationId="{858DF002-B73D-45A8-97A1-FF2B4E083069}"/>
          </ac:inkMkLst>
        </pc:inkChg>
        <pc:inkChg chg="add mod">
          <ac:chgData name="Angelo Ziletti" userId="c78a18fba37b17ea" providerId="LiveId" clId="{B88D7D5F-35EC-4A9D-8423-76DF49E6C104}" dt="2021-08-28T19:22:49.661" v="9916"/>
          <ac:inkMkLst>
            <pc:docMk/>
            <pc:sldMk cId="1086751359" sldId="498"/>
            <ac:inkMk id="347" creationId="{01E55F45-EFFF-4BE1-A95F-AFA0E46C339A}"/>
          </ac:inkMkLst>
        </pc:inkChg>
        <pc:inkChg chg="add mod">
          <ac:chgData name="Angelo Ziletti" userId="c78a18fba37b17ea" providerId="LiveId" clId="{B88D7D5F-35EC-4A9D-8423-76DF49E6C104}" dt="2021-08-28T19:22:49.661" v="9916"/>
          <ac:inkMkLst>
            <pc:docMk/>
            <pc:sldMk cId="1086751359" sldId="498"/>
            <ac:inkMk id="348" creationId="{421E593B-243A-41B6-896E-E497CBFE557E}"/>
          </ac:inkMkLst>
        </pc:inkChg>
        <pc:inkChg chg="add mod">
          <ac:chgData name="Angelo Ziletti" userId="c78a18fba37b17ea" providerId="LiveId" clId="{B88D7D5F-35EC-4A9D-8423-76DF49E6C104}" dt="2021-08-28T19:22:49.661" v="9916"/>
          <ac:inkMkLst>
            <pc:docMk/>
            <pc:sldMk cId="1086751359" sldId="498"/>
            <ac:inkMk id="349" creationId="{8BCEDA74-420D-47CD-8BEA-DD55C5D0C73F}"/>
          </ac:inkMkLst>
        </pc:inkChg>
        <pc:inkChg chg="add mod">
          <ac:chgData name="Angelo Ziletti" userId="c78a18fba37b17ea" providerId="LiveId" clId="{B88D7D5F-35EC-4A9D-8423-76DF49E6C104}" dt="2021-08-28T19:22:49.661" v="9916"/>
          <ac:inkMkLst>
            <pc:docMk/>
            <pc:sldMk cId="1086751359" sldId="498"/>
            <ac:inkMk id="350" creationId="{58F167C3-BCF2-4DB9-88A7-30D9862F86FF}"/>
          </ac:inkMkLst>
        </pc:inkChg>
        <pc:inkChg chg="add mod">
          <ac:chgData name="Angelo Ziletti" userId="c78a18fba37b17ea" providerId="LiveId" clId="{B88D7D5F-35EC-4A9D-8423-76DF49E6C104}" dt="2021-08-28T19:22:49.661" v="9916"/>
          <ac:inkMkLst>
            <pc:docMk/>
            <pc:sldMk cId="1086751359" sldId="498"/>
            <ac:inkMk id="351" creationId="{FA674FFE-AE6F-4328-B264-B869B342D0AD}"/>
          </ac:inkMkLst>
        </pc:inkChg>
        <pc:inkChg chg="add mod">
          <ac:chgData name="Angelo Ziletti" userId="c78a18fba37b17ea" providerId="LiveId" clId="{B88D7D5F-35EC-4A9D-8423-76DF49E6C104}" dt="2021-08-28T19:22:49.661" v="9916"/>
          <ac:inkMkLst>
            <pc:docMk/>
            <pc:sldMk cId="1086751359" sldId="498"/>
            <ac:inkMk id="352" creationId="{4DDFD228-8029-4C1D-B4F7-EB3D6C7C3DEC}"/>
          </ac:inkMkLst>
        </pc:inkChg>
        <pc:inkChg chg="add mod">
          <ac:chgData name="Angelo Ziletti" userId="c78a18fba37b17ea" providerId="LiveId" clId="{B88D7D5F-35EC-4A9D-8423-76DF49E6C104}" dt="2021-08-28T19:22:49.661" v="9916"/>
          <ac:inkMkLst>
            <pc:docMk/>
            <pc:sldMk cId="1086751359" sldId="498"/>
            <ac:inkMk id="353" creationId="{019B5FF1-6D72-4787-B3AE-7C437619665A}"/>
          </ac:inkMkLst>
        </pc:inkChg>
        <pc:inkChg chg="add mod">
          <ac:chgData name="Angelo Ziletti" userId="c78a18fba37b17ea" providerId="LiveId" clId="{B88D7D5F-35EC-4A9D-8423-76DF49E6C104}" dt="2021-08-28T19:22:58.218" v="9934"/>
          <ac:inkMkLst>
            <pc:docMk/>
            <pc:sldMk cId="1086751359" sldId="498"/>
            <ac:inkMk id="355" creationId="{1D775BEE-07AE-4D0D-957D-D916C158D128}"/>
          </ac:inkMkLst>
        </pc:inkChg>
        <pc:inkChg chg="add mod">
          <ac:chgData name="Angelo Ziletti" userId="c78a18fba37b17ea" providerId="LiveId" clId="{B88D7D5F-35EC-4A9D-8423-76DF49E6C104}" dt="2021-08-28T19:22:58.218" v="9934"/>
          <ac:inkMkLst>
            <pc:docMk/>
            <pc:sldMk cId="1086751359" sldId="498"/>
            <ac:inkMk id="356" creationId="{5935A42D-CFEC-40F8-B502-465869B71418}"/>
          </ac:inkMkLst>
        </pc:inkChg>
        <pc:inkChg chg="add mod">
          <ac:chgData name="Angelo Ziletti" userId="c78a18fba37b17ea" providerId="LiveId" clId="{B88D7D5F-35EC-4A9D-8423-76DF49E6C104}" dt="2021-08-28T19:22:58.218" v="9934"/>
          <ac:inkMkLst>
            <pc:docMk/>
            <pc:sldMk cId="1086751359" sldId="498"/>
            <ac:inkMk id="357" creationId="{427C86CB-58F8-43CA-A3AA-9261AA8A5F56}"/>
          </ac:inkMkLst>
        </pc:inkChg>
        <pc:inkChg chg="add mod">
          <ac:chgData name="Angelo Ziletti" userId="c78a18fba37b17ea" providerId="LiveId" clId="{B88D7D5F-35EC-4A9D-8423-76DF49E6C104}" dt="2021-08-28T19:22:58.218" v="9934"/>
          <ac:inkMkLst>
            <pc:docMk/>
            <pc:sldMk cId="1086751359" sldId="498"/>
            <ac:inkMk id="358" creationId="{AD4AAEEE-C817-4CED-879C-CE2A48CE7B86}"/>
          </ac:inkMkLst>
        </pc:inkChg>
        <pc:inkChg chg="add mod">
          <ac:chgData name="Angelo Ziletti" userId="c78a18fba37b17ea" providerId="LiveId" clId="{B88D7D5F-35EC-4A9D-8423-76DF49E6C104}" dt="2021-08-28T19:22:58.218" v="9934"/>
          <ac:inkMkLst>
            <pc:docMk/>
            <pc:sldMk cId="1086751359" sldId="498"/>
            <ac:inkMk id="359" creationId="{492F866E-E649-41FD-B720-56829498E84D}"/>
          </ac:inkMkLst>
        </pc:inkChg>
        <pc:inkChg chg="add mod">
          <ac:chgData name="Angelo Ziletti" userId="c78a18fba37b17ea" providerId="LiveId" clId="{B88D7D5F-35EC-4A9D-8423-76DF49E6C104}" dt="2021-08-28T19:22:58.218" v="9934"/>
          <ac:inkMkLst>
            <pc:docMk/>
            <pc:sldMk cId="1086751359" sldId="498"/>
            <ac:inkMk id="360" creationId="{2E964B42-FE29-4CDB-A1CC-C2F7AA83D513}"/>
          </ac:inkMkLst>
        </pc:inkChg>
        <pc:inkChg chg="add mod">
          <ac:chgData name="Angelo Ziletti" userId="c78a18fba37b17ea" providerId="LiveId" clId="{B88D7D5F-35EC-4A9D-8423-76DF49E6C104}" dt="2021-08-28T19:22:58.218" v="9934"/>
          <ac:inkMkLst>
            <pc:docMk/>
            <pc:sldMk cId="1086751359" sldId="498"/>
            <ac:inkMk id="361" creationId="{EAF24A04-DFD1-40CA-A1CF-EB950CFB726D}"/>
          </ac:inkMkLst>
        </pc:inkChg>
        <pc:inkChg chg="add mod">
          <ac:chgData name="Angelo Ziletti" userId="c78a18fba37b17ea" providerId="LiveId" clId="{B88D7D5F-35EC-4A9D-8423-76DF49E6C104}" dt="2021-08-28T19:22:58.218" v="9934"/>
          <ac:inkMkLst>
            <pc:docMk/>
            <pc:sldMk cId="1086751359" sldId="498"/>
            <ac:inkMk id="362" creationId="{19B106CB-1271-4598-8607-B32DA68F6F92}"/>
          </ac:inkMkLst>
        </pc:inkChg>
        <pc:inkChg chg="add mod">
          <ac:chgData name="Angelo Ziletti" userId="c78a18fba37b17ea" providerId="LiveId" clId="{B88D7D5F-35EC-4A9D-8423-76DF49E6C104}" dt="2021-08-28T19:22:58.218" v="9934"/>
          <ac:inkMkLst>
            <pc:docMk/>
            <pc:sldMk cId="1086751359" sldId="498"/>
            <ac:inkMk id="363" creationId="{07F11B01-86F2-4ACC-A5DD-557BF3166EEB}"/>
          </ac:inkMkLst>
        </pc:inkChg>
        <pc:inkChg chg="add mod">
          <ac:chgData name="Angelo Ziletti" userId="c78a18fba37b17ea" providerId="LiveId" clId="{B88D7D5F-35EC-4A9D-8423-76DF49E6C104}" dt="2021-08-28T19:22:58.218" v="9934"/>
          <ac:inkMkLst>
            <pc:docMk/>
            <pc:sldMk cId="1086751359" sldId="498"/>
            <ac:inkMk id="364" creationId="{BE8AAFDE-D308-4E00-8B50-EBE0CFDA77D2}"/>
          </ac:inkMkLst>
        </pc:inkChg>
        <pc:inkChg chg="add mod">
          <ac:chgData name="Angelo Ziletti" userId="c78a18fba37b17ea" providerId="LiveId" clId="{B88D7D5F-35EC-4A9D-8423-76DF49E6C104}" dt="2021-08-28T19:22:58.218" v="9934"/>
          <ac:inkMkLst>
            <pc:docMk/>
            <pc:sldMk cId="1086751359" sldId="498"/>
            <ac:inkMk id="365" creationId="{09CF3AD2-8384-44E9-8A68-7918BD690547}"/>
          </ac:inkMkLst>
        </pc:inkChg>
        <pc:inkChg chg="add mod">
          <ac:chgData name="Angelo Ziletti" userId="c78a18fba37b17ea" providerId="LiveId" clId="{B88D7D5F-35EC-4A9D-8423-76DF49E6C104}" dt="2021-08-28T19:22:58.218" v="9934"/>
          <ac:inkMkLst>
            <pc:docMk/>
            <pc:sldMk cId="1086751359" sldId="498"/>
            <ac:inkMk id="366" creationId="{E549C625-8B70-4E7A-B837-CD89DD965EA2}"/>
          </ac:inkMkLst>
        </pc:inkChg>
        <pc:inkChg chg="add mod">
          <ac:chgData name="Angelo Ziletti" userId="c78a18fba37b17ea" providerId="LiveId" clId="{B88D7D5F-35EC-4A9D-8423-76DF49E6C104}" dt="2021-08-28T19:22:58.218" v="9934"/>
          <ac:inkMkLst>
            <pc:docMk/>
            <pc:sldMk cId="1086751359" sldId="498"/>
            <ac:inkMk id="367" creationId="{92838C48-5902-4ABA-8C3D-9B48149DB98C}"/>
          </ac:inkMkLst>
        </pc:inkChg>
        <pc:inkChg chg="add mod">
          <ac:chgData name="Angelo Ziletti" userId="c78a18fba37b17ea" providerId="LiveId" clId="{B88D7D5F-35EC-4A9D-8423-76DF49E6C104}" dt="2021-08-28T19:22:58.218" v="9934"/>
          <ac:inkMkLst>
            <pc:docMk/>
            <pc:sldMk cId="1086751359" sldId="498"/>
            <ac:inkMk id="368" creationId="{300849CA-BA55-42B9-B342-E98E318A6C6F}"/>
          </ac:inkMkLst>
        </pc:inkChg>
        <pc:inkChg chg="add mod">
          <ac:chgData name="Angelo Ziletti" userId="c78a18fba37b17ea" providerId="LiveId" clId="{B88D7D5F-35EC-4A9D-8423-76DF49E6C104}" dt="2021-08-28T19:23:12.497" v="9946" actId="164"/>
          <ac:inkMkLst>
            <pc:docMk/>
            <pc:sldMk cId="1086751359" sldId="498"/>
            <ac:inkMk id="369" creationId="{2B152B79-89F0-4B41-9801-52590E71F0E6}"/>
          </ac:inkMkLst>
        </pc:inkChg>
        <pc:inkChg chg="add mod">
          <ac:chgData name="Angelo Ziletti" userId="c78a18fba37b17ea" providerId="LiveId" clId="{B88D7D5F-35EC-4A9D-8423-76DF49E6C104}" dt="2021-08-28T19:22:58.218" v="9934"/>
          <ac:inkMkLst>
            <pc:docMk/>
            <pc:sldMk cId="1086751359" sldId="498"/>
            <ac:inkMk id="370" creationId="{BF9B81BB-0165-4292-A28E-AF7C69AAEF25}"/>
          </ac:inkMkLst>
        </pc:inkChg>
        <pc:inkChg chg="add mod">
          <ac:chgData name="Angelo Ziletti" userId="c78a18fba37b17ea" providerId="LiveId" clId="{B88D7D5F-35EC-4A9D-8423-76DF49E6C104}" dt="2021-08-28T19:22:58.218" v="9934"/>
          <ac:inkMkLst>
            <pc:docMk/>
            <pc:sldMk cId="1086751359" sldId="498"/>
            <ac:inkMk id="371" creationId="{14C98578-7D8F-4BD7-B009-DEF34858215A}"/>
          </ac:inkMkLst>
        </pc:inkChg>
        <pc:inkChg chg="add mod">
          <ac:chgData name="Angelo Ziletti" userId="c78a18fba37b17ea" providerId="LiveId" clId="{B88D7D5F-35EC-4A9D-8423-76DF49E6C104}" dt="2021-08-28T19:23:01.517" v="9940"/>
          <ac:inkMkLst>
            <pc:docMk/>
            <pc:sldMk cId="1086751359" sldId="498"/>
            <ac:inkMk id="375" creationId="{2BD35EA1-64EA-4916-8CF2-349D18F8569D}"/>
          </ac:inkMkLst>
        </pc:inkChg>
        <pc:inkChg chg="add mod">
          <ac:chgData name="Angelo Ziletti" userId="c78a18fba37b17ea" providerId="LiveId" clId="{B88D7D5F-35EC-4A9D-8423-76DF49E6C104}" dt="2021-08-28T19:23:01.517" v="9940"/>
          <ac:inkMkLst>
            <pc:docMk/>
            <pc:sldMk cId="1086751359" sldId="498"/>
            <ac:inkMk id="376" creationId="{89245038-D0A6-4FD1-82E9-AD7AC11EBD48}"/>
          </ac:inkMkLst>
        </pc:inkChg>
        <pc:inkChg chg="add mod">
          <ac:chgData name="Angelo Ziletti" userId="c78a18fba37b17ea" providerId="LiveId" clId="{B88D7D5F-35EC-4A9D-8423-76DF49E6C104}" dt="2021-08-28T19:23:01.517" v="9940"/>
          <ac:inkMkLst>
            <pc:docMk/>
            <pc:sldMk cId="1086751359" sldId="498"/>
            <ac:inkMk id="377" creationId="{1B585240-87C3-4C55-8B05-447B55603F45}"/>
          </ac:inkMkLst>
        </pc:inkChg>
        <pc:inkChg chg="add mod">
          <ac:chgData name="Angelo Ziletti" userId="c78a18fba37b17ea" providerId="LiveId" clId="{B88D7D5F-35EC-4A9D-8423-76DF49E6C104}" dt="2021-08-28T19:23:01.517" v="9940"/>
          <ac:inkMkLst>
            <pc:docMk/>
            <pc:sldMk cId="1086751359" sldId="498"/>
            <ac:inkMk id="378" creationId="{097E7126-7409-40DE-A5B2-6A54DE8A5DF4}"/>
          </ac:inkMkLst>
        </pc:inkChg>
        <pc:inkChg chg="add mod">
          <ac:chgData name="Angelo Ziletti" userId="c78a18fba37b17ea" providerId="LiveId" clId="{B88D7D5F-35EC-4A9D-8423-76DF49E6C104}" dt="2021-08-28T19:23:01.517" v="9940"/>
          <ac:inkMkLst>
            <pc:docMk/>
            <pc:sldMk cId="1086751359" sldId="498"/>
            <ac:inkMk id="379" creationId="{58BEE414-B57B-4BDF-8E41-F623AB6E13A7}"/>
          </ac:inkMkLst>
        </pc:inkChg>
        <pc:inkChg chg="add mod">
          <ac:chgData name="Angelo Ziletti" userId="c78a18fba37b17ea" providerId="LiveId" clId="{B88D7D5F-35EC-4A9D-8423-76DF49E6C104}" dt="2021-08-28T19:23:07.377" v="9945"/>
          <ac:inkMkLst>
            <pc:docMk/>
            <pc:sldMk cId="1086751359" sldId="498"/>
            <ac:inkMk id="382" creationId="{25843E40-8DC1-4674-ACCA-28329B73BD3B}"/>
          </ac:inkMkLst>
        </pc:inkChg>
        <pc:inkChg chg="add mod">
          <ac:chgData name="Angelo Ziletti" userId="c78a18fba37b17ea" providerId="LiveId" clId="{B88D7D5F-35EC-4A9D-8423-76DF49E6C104}" dt="2021-08-28T19:23:07.377" v="9945"/>
          <ac:inkMkLst>
            <pc:docMk/>
            <pc:sldMk cId="1086751359" sldId="498"/>
            <ac:inkMk id="383" creationId="{10D50965-4B85-40DD-87DC-935AB49E0376}"/>
          </ac:inkMkLst>
        </pc:inkChg>
        <pc:inkChg chg="add mod">
          <ac:chgData name="Angelo Ziletti" userId="c78a18fba37b17ea" providerId="LiveId" clId="{B88D7D5F-35EC-4A9D-8423-76DF49E6C104}" dt="2021-08-28T19:23:07.377" v="9945"/>
          <ac:inkMkLst>
            <pc:docMk/>
            <pc:sldMk cId="1086751359" sldId="498"/>
            <ac:inkMk id="384" creationId="{12846350-92E9-43BC-AEE0-FCE630C68298}"/>
          </ac:inkMkLst>
        </pc:inkChg>
        <pc:inkChg chg="add mod">
          <ac:chgData name="Angelo Ziletti" userId="c78a18fba37b17ea" providerId="LiveId" clId="{B88D7D5F-35EC-4A9D-8423-76DF49E6C104}" dt="2021-08-28T19:23:07.377" v="9945"/>
          <ac:inkMkLst>
            <pc:docMk/>
            <pc:sldMk cId="1086751359" sldId="498"/>
            <ac:inkMk id="385" creationId="{BCD576F5-6077-4DE0-AFD3-ED9A3879A254}"/>
          </ac:inkMkLst>
        </pc:inkChg>
        <pc:inkChg chg="add mod">
          <ac:chgData name="Angelo Ziletti" userId="c78a18fba37b17ea" providerId="LiveId" clId="{B88D7D5F-35EC-4A9D-8423-76DF49E6C104}" dt="2021-08-28T19:24:28.348" v="9966"/>
          <ac:inkMkLst>
            <pc:docMk/>
            <pc:sldMk cId="1086751359" sldId="498"/>
            <ac:inkMk id="389" creationId="{217CFBCB-EFD0-4FE7-ADF6-A4B374132F23}"/>
          </ac:inkMkLst>
        </pc:inkChg>
        <pc:inkChg chg="add mod">
          <ac:chgData name="Angelo Ziletti" userId="c78a18fba37b17ea" providerId="LiveId" clId="{B88D7D5F-35EC-4A9D-8423-76DF49E6C104}" dt="2021-08-28T19:24:28.348" v="9966"/>
          <ac:inkMkLst>
            <pc:docMk/>
            <pc:sldMk cId="1086751359" sldId="498"/>
            <ac:inkMk id="390" creationId="{F47097BA-1453-4BE5-82EE-78F6DC07834F}"/>
          </ac:inkMkLst>
        </pc:inkChg>
        <pc:inkChg chg="add mod">
          <ac:chgData name="Angelo Ziletti" userId="c78a18fba37b17ea" providerId="LiveId" clId="{B88D7D5F-35EC-4A9D-8423-76DF49E6C104}" dt="2021-08-28T19:24:28.348" v="9966"/>
          <ac:inkMkLst>
            <pc:docMk/>
            <pc:sldMk cId="1086751359" sldId="498"/>
            <ac:inkMk id="391" creationId="{1748C50F-4A0C-4BE4-B423-EA0F609634CD}"/>
          </ac:inkMkLst>
        </pc:inkChg>
        <pc:inkChg chg="add mod">
          <ac:chgData name="Angelo Ziletti" userId="c78a18fba37b17ea" providerId="LiveId" clId="{B88D7D5F-35EC-4A9D-8423-76DF49E6C104}" dt="2021-08-28T19:24:28.348" v="9966"/>
          <ac:inkMkLst>
            <pc:docMk/>
            <pc:sldMk cId="1086751359" sldId="498"/>
            <ac:inkMk id="393" creationId="{4A20512D-B0C2-4A8F-9895-1DB3F7FF1E70}"/>
          </ac:inkMkLst>
        </pc:inkChg>
        <pc:inkChg chg="add mod">
          <ac:chgData name="Angelo Ziletti" userId="c78a18fba37b17ea" providerId="LiveId" clId="{B88D7D5F-35EC-4A9D-8423-76DF49E6C104}" dt="2021-08-28T19:24:28.348" v="9966"/>
          <ac:inkMkLst>
            <pc:docMk/>
            <pc:sldMk cId="1086751359" sldId="498"/>
            <ac:inkMk id="394" creationId="{BE546E38-6898-4B56-834D-4165588AA85C}"/>
          </ac:inkMkLst>
        </pc:inkChg>
        <pc:inkChg chg="add mod">
          <ac:chgData name="Angelo Ziletti" userId="c78a18fba37b17ea" providerId="LiveId" clId="{B88D7D5F-35EC-4A9D-8423-76DF49E6C104}" dt="2021-08-28T19:25:10.290" v="9987" actId="164"/>
          <ac:inkMkLst>
            <pc:docMk/>
            <pc:sldMk cId="1086751359" sldId="498"/>
            <ac:inkMk id="395" creationId="{A57B3EA4-9001-4CEF-9694-D54ADF524987}"/>
          </ac:inkMkLst>
        </pc:inkChg>
        <pc:inkChg chg="add mod">
          <ac:chgData name="Angelo Ziletti" userId="c78a18fba37b17ea" providerId="LiveId" clId="{B88D7D5F-35EC-4A9D-8423-76DF49E6C104}" dt="2021-08-28T19:24:28.348" v="9966"/>
          <ac:inkMkLst>
            <pc:docMk/>
            <pc:sldMk cId="1086751359" sldId="498"/>
            <ac:inkMk id="396" creationId="{4313070D-D84B-430F-A50D-FB8FB7209552}"/>
          </ac:inkMkLst>
        </pc:inkChg>
        <pc:inkChg chg="add mod">
          <ac:chgData name="Angelo Ziletti" userId="c78a18fba37b17ea" providerId="LiveId" clId="{B88D7D5F-35EC-4A9D-8423-76DF49E6C104}" dt="2021-08-28T19:24:28.348" v="9966"/>
          <ac:inkMkLst>
            <pc:docMk/>
            <pc:sldMk cId="1086751359" sldId="498"/>
            <ac:inkMk id="397" creationId="{60658B0B-9312-4BEF-956E-BB9C14A05125}"/>
          </ac:inkMkLst>
        </pc:inkChg>
        <pc:inkChg chg="add mod">
          <ac:chgData name="Angelo Ziletti" userId="c78a18fba37b17ea" providerId="LiveId" clId="{B88D7D5F-35EC-4A9D-8423-76DF49E6C104}" dt="2021-08-28T19:24:28.348" v="9966"/>
          <ac:inkMkLst>
            <pc:docMk/>
            <pc:sldMk cId="1086751359" sldId="498"/>
            <ac:inkMk id="398" creationId="{0D636B45-B2EB-494C-B2C3-D9BC115C8F8C}"/>
          </ac:inkMkLst>
        </pc:inkChg>
        <pc:inkChg chg="add mod">
          <ac:chgData name="Angelo Ziletti" userId="c78a18fba37b17ea" providerId="LiveId" clId="{B88D7D5F-35EC-4A9D-8423-76DF49E6C104}" dt="2021-08-28T19:24:28.348" v="9966"/>
          <ac:inkMkLst>
            <pc:docMk/>
            <pc:sldMk cId="1086751359" sldId="498"/>
            <ac:inkMk id="399" creationId="{31453AEF-59DB-4326-AE1F-0BECC925ABE8}"/>
          </ac:inkMkLst>
        </pc:inkChg>
        <pc:inkChg chg="add mod">
          <ac:chgData name="Angelo Ziletti" userId="c78a18fba37b17ea" providerId="LiveId" clId="{B88D7D5F-35EC-4A9D-8423-76DF49E6C104}" dt="2021-08-28T19:24:28.348" v="9966"/>
          <ac:inkMkLst>
            <pc:docMk/>
            <pc:sldMk cId="1086751359" sldId="498"/>
            <ac:inkMk id="400" creationId="{594ECD97-C067-414E-9F7E-4B751A093B83}"/>
          </ac:inkMkLst>
        </pc:inkChg>
        <pc:inkChg chg="add mod">
          <ac:chgData name="Angelo Ziletti" userId="c78a18fba37b17ea" providerId="LiveId" clId="{B88D7D5F-35EC-4A9D-8423-76DF49E6C104}" dt="2021-08-28T19:24:35.311" v="9968"/>
          <ac:inkMkLst>
            <pc:docMk/>
            <pc:sldMk cId="1086751359" sldId="498"/>
            <ac:inkMk id="401" creationId="{2D1BC0F7-55D2-4A56-A07D-3742BE3EFDDC}"/>
          </ac:inkMkLst>
        </pc:inkChg>
        <pc:inkChg chg="add mod">
          <ac:chgData name="Angelo Ziletti" userId="c78a18fba37b17ea" providerId="LiveId" clId="{B88D7D5F-35EC-4A9D-8423-76DF49E6C104}" dt="2021-08-28T19:24:35.311" v="9968"/>
          <ac:inkMkLst>
            <pc:docMk/>
            <pc:sldMk cId="1086751359" sldId="498"/>
            <ac:inkMk id="402" creationId="{10815251-39AD-402B-B368-F94AEA307D91}"/>
          </ac:inkMkLst>
        </pc:inkChg>
        <pc:inkChg chg="add mod">
          <ac:chgData name="Angelo Ziletti" userId="c78a18fba37b17ea" providerId="LiveId" clId="{B88D7D5F-35EC-4A9D-8423-76DF49E6C104}" dt="2021-08-28T19:24:35.311" v="9968"/>
          <ac:inkMkLst>
            <pc:docMk/>
            <pc:sldMk cId="1086751359" sldId="498"/>
            <ac:inkMk id="406" creationId="{B04ED0D8-CA80-48E1-A18E-B8720099B0D1}"/>
          </ac:inkMkLst>
        </pc:inkChg>
        <pc:inkChg chg="add mod">
          <ac:chgData name="Angelo Ziletti" userId="c78a18fba37b17ea" providerId="LiveId" clId="{B88D7D5F-35EC-4A9D-8423-76DF49E6C104}" dt="2021-08-28T19:24:46.830" v="9983"/>
          <ac:inkMkLst>
            <pc:docMk/>
            <pc:sldMk cId="1086751359" sldId="498"/>
            <ac:inkMk id="408" creationId="{02CDFD41-910A-4EF0-9213-4CC10913FC82}"/>
          </ac:inkMkLst>
        </pc:inkChg>
        <pc:inkChg chg="add mod">
          <ac:chgData name="Angelo Ziletti" userId="c78a18fba37b17ea" providerId="LiveId" clId="{B88D7D5F-35EC-4A9D-8423-76DF49E6C104}" dt="2021-08-28T19:24:46.830" v="9983"/>
          <ac:inkMkLst>
            <pc:docMk/>
            <pc:sldMk cId="1086751359" sldId="498"/>
            <ac:inkMk id="409" creationId="{ABBAB99F-1A10-4253-9AB1-E77B44DFCEFC}"/>
          </ac:inkMkLst>
        </pc:inkChg>
        <pc:inkChg chg="add mod">
          <ac:chgData name="Angelo Ziletti" userId="c78a18fba37b17ea" providerId="LiveId" clId="{B88D7D5F-35EC-4A9D-8423-76DF49E6C104}" dt="2021-08-28T19:24:46.830" v="9983"/>
          <ac:inkMkLst>
            <pc:docMk/>
            <pc:sldMk cId="1086751359" sldId="498"/>
            <ac:inkMk id="410" creationId="{37868AB1-AD7C-4D90-ACD1-566419443A82}"/>
          </ac:inkMkLst>
        </pc:inkChg>
        <pc:inkChg chg="add mod">
          <ac:chgData name="Angelo Ziletti" userId="c78a18fba37b17ea" providerId="LiveId" clId="{B88D7D5F-35EC-4A9D-8423-76DF49E6C104}" dt="2021-08-28T19:24:46.830" v="9983"/>
          <ac:inkMkLst>
            <pc:docMk/>
            <pc:sldMk cId="1086751359" sldId="498"/>
            <ac:inkMk id="411" creationId="{CDD16384-E906-48E7-9533-B9B0DB407311}"/>
          </ac:inkMkLst>
        </pc:inkChg>
        <pc:inkChg chg="add mod">
          <ac:chgData name="Angelo Ziletti" userId="c78a18fba37b17ea" providerId="LiveId" clId="{B88D7D5F-35EC-4A9D-8423-76DF49E6C104}" dt="2021-08-28T19:24:46.830" v="9983"/>
          <ac:inkMkLst>
            <pc:docMk/>
            <pc:sldMk cId="1086751359" sldId="498"/>
            <ac:inkMk id="412" creationId="{15F52D38-6704-44F3-9807-7F7B9FA0D8D4}"/>
          </ac:inkMkLst>
        </pc:inkChg>
        <pc:inkChg chg="add mod">
          <ac:chgData name="Angelo Ziletti" userId="c78a18fba37b17ea" providerId="LiveId" clId="{B88D7D5F-35EC-4A9D-8423-76DF49E6C104}" dt="2021-08-28T19:24:46.830" v="9983"/>
          <ac:inkMkLst>
            <pc:docMk/>
            <pc:sldMk cId="1086751359" sldId="498"/>
            <ac:inkMk id="413" creationId="{3AACC63F-6885-48C7-8AA5-863C24E712CB}"/>
          </ac:inkMkLst>
        </pc:inkChg>
        <pc:inkChg chg="add mod">
          <ac:chgData name="Angelo Ziletti" userId="c78a18fba37b17ea" providerId="LiveId" clId="{B88D7D5F-35EC-4A9D-8423-76DF49E6C104}" dt="2021-08-28T19:24:46.830" v="9983"/>
          <ac:inkMkLst>
            <pc:docMk/>
            <pc:sldMk cId="1086751359" sldId="498"/>
            <ac:inkMk id="414" creationId="{F9634B06-3419-412E-ACF1-F0CCAD560554}"/>
          </ac:inkMkLst>
        </pc:inkChg>
        <pc:inkChg chg="add mod">
          <ac:chgData name="Angelo Ziletti" userId="c78a18fba37b17ea" providerId="LiveId" clId="{B88D7D5F-35EC-4A9D-8423-76DF49E6C104}" dt="2021-08-28T19:24:46.830" v="9983"/>
          <ac:inkMkLst>
            <pc:docMk/>
            <pc:sldMk cId="1086751359" sldId="498"/>
            <ac:inkMk id="415" creationId="{91018550-3054-4377-8F75-C26A22108F07}"/>
          </ac:inkMkLst>
        </pc:inkChg>
        <pc:inkChg chg="add mod">
          <ac:chgData name="Angelo Ziletti" userId="c78a18fba37b17ea" providerId="LiveId" clId="{B88D7D5F-35EC-4A9D-8423-76DF49E6C104}" dt="2021-08-28T19:24:46.830" v="9983"/>
          <ac:inkMkLst>
            <pc:docMk/>
            <pc:sldMk cId="1086751359" sldId="498"/>
            <ac:inkMk id="416" creationId="{BCF8E449-5031-41BC-8008-D948A25748CB}"/>
          </ac:inkMkLst>
        </pc:inkChg>
        <pc:inkChg chg="add mod">
          <ac:chgData name="Angelo Ziletti" userId="c78a18fba37b17ea" providerId="LiveId" clId="{B88D7D5F-35EC-4A9D-8423-76DF49E6C104}" dt="2021-08-28T19:24:46.830" v="9983"/>
          <ac:inkMkLst>
            <pc:docMk/>
            <pc:sldMk cId="1086751359" sldId="498"/>
            <ac:inkMk id="417" creationId="{750EF969-6995-46E8-AF08-8D031B316924}"/>
          </ac:inkMkLst>
        </pc:inkChg>
        <pc:inkChg chg="add mod">
          <ac:chgData name="Angelo Ziletti" userId="c78a18fba37b17ea" providerId="LiveId" clId="{B88D7D5F-35EC-4A9D-8423-76DF49E6C104}" dt="2021-08-28T19:24:46.830" v="9983"/>
          <ac:inkMkLst>
            <pc:docMk/>
            <pc:sldMk cId="1086751359" sldId="498"/>
            <ac:inkMk id="418" creationId="{90B216A0-9464-4516-84BE-4929C5921EA4}"/>
          </ac:inkMkLst>
        </pc:inkChg>
        <pc:inkChg chg="add mod">
          <ac:chgData name="Angelo Ziletti" userId="c78a18fba37b17ea" providerId="LiveId" clId="{B88D7D5F-35EC-4A9D-8423-76DF49E6C104}" dt="2021-08-28T19:24:46.830" v="9983"/>
          <ac:inkMkLst>
            <pc:docMk/>
            <pc:sldMk cId="1086751359" sldId="498"/>
            <ac:inkMk id="419" creationId="{6CF0C609-04DF-46DB-B063-14F8FD12746B}"/>
          </ac:inkMkLst>
        </pc:inkChg>
        <pc:inkChg chg="add mod">
          <ac:chgData name="Angelo Ziletti" userId="c78a18fba37b17ea" providerId="LiveId" clId="{B88D7D5F-35EC-4A9D-8423-76DF49E6C104}" dt="2021-08-28T19:24:46.830" v="9983"/>
          <ac:inkMkLst>
            <pc:docMk/>
            <pc:sldMk cId="1086751359" sldId="498"/>
            <ac:inkMk id="420" creationId="{9B3DFB49-F5E6-4D78-9F6D-A3E670DEB02B}"/>
          </ac:inkMkLst>
        </pc:inkChg>
        <pc:inkChg chg="add mod">
          <ac:chgData name="Angelo Ziletti" userId="c78a18fba37b17ea" providerId="LiveId" clId="{B88D7D5F-35EC-4A9D-8423-76DF49E6C104}" dt="2021-08-28T19:24:46.830" v="9983"/>
          <ac:inkMkLst>
            <pc:docMk/>
            <pc:sldMk cId="1086751359" sldId="498"/>
            <ac:inkMk id="421" creationId="{9CA94878-FE67-43DA-B833-211FF2ECA0C9}"/>
          </ac:inkMkLst>
        </pc:inkChg>
        <pc:inkChg chg="add mod">
          <ac:chgData name="Angelo Ziletti" userId="c78a18fba37b17ea" providerId="LiveId" clId="{B88D7D5F-35EC-4A9D-8423-76DF49E6C104}" dt="2021-08-28T19:25:38.468" v="10011"/>
          <ac:inkMkLst>
            <pc:docMk/>
            <pc:sldMk cId="1086751359" sldId="498"/>
            <ac:inkMk id="424" creationId="{B6F83BB8-C77D-4932-B9A2-889E647C4883}"/>
          </ac:inkMkLst>
        </pc:inkChg>
        <pc:inkChg chg="add mod">
          <ac:chgData name="Angelo Ziletti" userId="c78a18fba37b17ea" providerId="LiveId" clId="{B88D7D5F-35EC-4A9D-8423-76DF49E6C104}" dt="2021-08-28T19:25:38.468" v="10011"/>
          <ac:inkMkLst>
            <pc:docMk/>
            <pc:sldMk cId="1086751359" sldId="498"/>
            <ac:inkMk id="425" creationId="{C122D7CC-EDF0-4583-984D-B1DB92679A51}"/>
          </ac:inkMkLst>
        </pc:inkChg>
        <pc:inkChg chg="add mod">
          <ac:chgData name="Angelo Ziletti" userId="c78a18fba37b17ea" providerId="LiveId" clId="{B88D7D5F-35EC-4A9D-8423-76DF49E6C104}" dt="2021-08-28T19:25:38.468" v="10011"/>
          <ac:inkMkLst>
            <pc:docMk/>
            <pc:sldMk cId="1086751359" sldId="498"/>
            <ac:inkMk id="426" creationId="{DCEF141F-2B90-440A-8AF0-3B03A4AF6D80}"/>
          </ac:inkMkLst>
        </pc:inkChg>
        <pc:inkChg chg="add mod">
          <ac:chgData name="Angelo Ziletti" userId="c78a18fba37b17ea" providerId="LiveId" clId="{B88D7D5F-35EC-4A9D-8423-76DF49E6C104}" dt="2021-08-28T19:25:38.468" v="10011"/>
          <ac:inkMkLst>
            <pc:docMk/>
            <pc:sldMk cId="1086751359" sldId="498"/>
            <ac:inkMk id="427" creationId="{74FB2BD6-AAF1-4735-8AD9-189ED31E53BF}"/>
          </ac:inkMkLst>
        </pc:inkChg>
        <pc:inkChg chg="add mod">
          <ac:chgData name="Angelo Ziletti" userId="c78a18fba37b17ea" providerId="LiveId" clId="{B88D7D5F-35EC-4A9D-8423-76DF49E6C104}" dt="2021-08-28T19:25:38.468" v="10011"/>
          <ac:inkMkLst>
            <pc:docMk/>
            <pc:sldMk cId="1086751359" sldId="498"/>
            <ac:inkMk id="428" creationId="{1F691900-2EAC-4C95-B80B-8FD925B0573B}"/>
          </ac:inkMkLst>
        </pc:inkChg>
        <pc:inkChg chg="add mod">
          <ac:chgData name="Angelo Ziletti" userId="c78a18fba37b17ea" providerId="LiveId" clId="{B88D7D5F-35EC-4A9D-8423-76DF49E6C104}" dt="2021-08-28T19:25:38.468" v="10011"/>
          <ac:inkMkLst>
            <pc:docMk/>
            <pc:sldMk cId="1086751359" sldId="498"/>
            <ac:inkMk id="429" creationId="{D50279BF-8DF7-48CB-8D63-4BB3AE895801}"/>
          </ac:inkMkLst>
        </pc:inkChg>
        <pc:inkChg chg="add mod">
          <ac:chgData name="Angelo Ziletti" userId="c78a18fba37b17ea" providerId="LiveId" clId="{B88D7D5F-35EC-4A9D-8423-76DF49E6C104}" dt="2021-08-28T19:25:38.468" v="10011"/>
          <ac:inkMkLst>
            <pc:docMk/>
            <pc:sldMk cId="1086751359" sldId="498"/>
            <ac:inkMk id="430" creationId="{C0473484-258D-4E2B-B2AD-43A20363D2B5}"/>
          </ac:inkMkLst>
        </pc:inkChg>
        <pc:inkChg chg="add mod">
          <ac:chgData name="Angelo Ziletti" userId="c78a18fba37b17ea" providerId="LiveId" clId="{B88D7D5F-35EC-4A9D-8423-76DF49E6C104}" dt="2021-08-28T19:25:38.468" v="10011"/>
          <ac:inkMkLst>
            <pc:docMk/>
            <pc:sldMk cId="1086751359" sldId="498"/>
            <ac:inkMk id="431" creationId="{3250D430-AFB9-457B-8826-B70E99714210}"/>
          </ac:inkMkLst>
        </pc:inkChg>
        <pc:inkChg chg="add mod">
          <ac:chgData name="Angelo Ziletti" userId="c78a18fba37b17ea" providerId="LiveId" clId="{B88D7D5F-35EC-4A9D-8423-76DF49E6C104}" dt="2021-08-28T19:25:58.382" v="10032" actId="164"/>
          <ac:inkMkLst>
            <pc:docMk/>
            <pc:sldMk cId="1086751359" sldId="498"/>
            <ac:inkMk id="432" creationId="{710DE77C-C11A-489E-A07C-148856660297}"/>
          </ac:inkMkLst>
        </pc:inkChg>
        <pc:inkChg chg="add mod">
          <ac:chgData name="Angelo Ziletti" userId="c78a18fba37b17ea" providerId="LiveId" clId="{B88D7D5F-35EC-4A9D-8423-76DF49E6C104}" dt="2021-08-28T19:25:38.468" v="10011"/>
          <ac:inkMkLst>
            <pc:docMk/>
            <pc:sldMk cId="1086751359" sldId="498"/>
            <ac:inkMk id="433" creationId="{DBB525BF-0489-44F8-9124-37E3ECA0239F}"/>
          </ac:inkMkLst>
        </pc:inkChg>
        <pc:inkChg chg="add mod">
          <ac:chgData name="Angelo Ziletti" userId="c78a18fba37b17ea" providerId="LiveId" clId="{B88D7D5F-35EC-4A9D-8423-76DF49E6C104}" dt="2021-08-28T19:25:38.468" v="10011"/>
          <ac:inkMkLst>
            <pc:docMk/>
            <pc:sldMk cId="1086751359" sldId="498"/>
            <ac:inkMk id="434" creationId="{8C568738-D18A-4E6D-8550-7BE2C7CEEDA4}"/>
          </ac:inkMkLst>
        </pc:inkChg>
        <pc:inkChg chg="add mod">
          <ac:chgData name="Angelo Ziletti" userId="c78a18fba37b17ea" providerId="LiveId" clId="{B88D7D5F-35EC-4A9D-8423-76DF49E6C104}" dt="2021-08-28T19:25:38.468" v="10011"/>
          <ac:inkMkLst>
            <pc:docMk/>
            <pc:sldMk cId="1086751359" sldId="498"/>
            <ac:inkMk id="435" creationId="{CF0932D3-3AF7-4A3A-8D5F-74DA27BD6C99}"/>
          </ac:inkMkLst>
        </pc:inkChg>
        <pc:inkChg chg="add mod">
          <ac:chgData name="Angelo Ziletti" userId="c78a18fba37b17ea" providerId="LiveId" clId="{B88D7D5F-35EC-4A9D-8423-76DF49E6C104}" dt="2021-08-28T19:25:38.468" v="10011"/>
          <ac:inkMkLst>
            <pc:docMk/>
            <pc:sldMk cId="1086751359" sldId="498"/>
            <ac:inkMk id="436" creationId="{A5B741D9-9EFD-4AA3-B694-D00B2DC9E758}"/>
          </ac:inkMkLst>
        </pc:inkChg>
        <pc:inkChg chg="add mod">
          <ac:chgData name="Angelo Ziletti" userId="c78a18fba37b17ea" providerId="LiveId" clId="{B88D7D5F-35EC-4A9D-8423-76DF49E6C104}" dt="2021-08-28T19:25:38.468" v="10011"/>
          <ac:inkMkLst>
            <pc:docMk/>
            <pc:sldMk cId="1086751359" sldId="498"/>
            <ac:inkMk id="437" creationId="{957929EE-7D72-4D2C-A221-5F87EED22720}"/>
          </ac:inkMkLst>
        </pc:inkChg>
        <pc:inkChg chg="add mod">
          <ac:chgData name="Angelo Ziletti" userId="c78a18fba37b17ea" providerId="LiveId" clId="{B88D7D5F-35EC-4A9D-8423-76DF49E6C104}" dt="2021-08-28T19:25:38.468" v="10011"/>
          <ac:inkMkLst>
            <pc:docMk/>
            <pc:sldMk cId="1086751359" sldId="498"/>
            <ac:inkMk id="438" creationId="{417EFFAE-66D8-4FBD-A3FD-A2B9C7A1661D}"/>
          </ac:inkMkLst>
        </pc:inkChg>
        <pc:inkChg chg="add mod">
          <ac:chgData name="Angelo Ziletti" userId="c78a18fba37b17ea" providerId="LiveId" clId="{B88D7D5F-35EC-4A9D-8423-76DF49E6C104}" dt="2021-08-28T19:25:38.468" v="10011"/>
          <ac:inkMkLst>
            <pc:docMk/>
            <pc:sldMk cId="1086751359" sldId="498"/>
            <ac:inkMk id="439" creationId="{1E61092D-8550-41C1-BE8E-60F43BA7B3C1}"/>
          </ac:inkMkLst>
        </pc:inkChg>
        <pc:inkChg chg="add mod">
          <ac:chgData name="Angelo Ziletti" userId="c78a18fba37b17ea" providerId="LiveId" clId="{B88D7D5F-35EC-4A9D-8423-76DF49E6C104}" dt="2021-08-28T19:25:38.468" v="10011"/>
          <ac:inkMkLst>
            <pc:docMk/>
            <pc:sldMk cId="1086751359" sldId="498"/>
            <ac:inkMk id="440" creationId="{4634CD18-3BB9-4C26-9137-4C6567147CAF}"/>
          </ac:inkMkLst>
        </pc:inkChg>
        <pc:inkChg chg="add mod">
          <ac:chgData name="Angelo Ziletti" userId="c78a18fba37b17ea" providerId="LiveId" clId="{B88D7D5F-35EC-4A9D-8423-76DF49E6C104}" dt="2021-08-28T19:25:38.468" v="10011"/>
          <ac:inkMkLst>
            <pc:docMk/>
            <pc:sldMk cId="1086751359" sldId="498"/>
            <ac:inkMk id="441" creationId="{4AFA10DA-8F60-4974-A6A1-73A49E86E761}"/>
          </ac:inkMkLst>
        </pc:inkChg>
        <pc:inkChg chg="add mod">
          <ac:chgData name="Angelo Ziletti" userId="c78a18fba37b17ea" providerId="LiveId" clId="{B88D7D5F-35EC-4A9D-8423-76DF49E6C104}" dt="2021-08-28T19:25:38.468" v="10011"/>
          <ac:inkMkLst>
            <pc:docMk/>
            <pc:sldMk cId="1086751359" sldId="498"/>
            <ac:inkMk id="442" creationId="{7CA28087-FE1A-4416-9004-76838CE5604F}"/>
          </ac:inkMkLst>
        </pc:inkChg>
        <pc:inkChg chg="add mod">
          <ac:chgData name="Angelo Ziletti" userId="c78a18fba37b17ea" providerId="LiveId" clId="{B88D7D5F-35EC-4A9D-8423-76DF49E6C104}" dt="2021-08-28T19:25:38.468" v="10011"/>
          <ac:inkMkLst>
            <pc:docMk/>
            <pc:sldMk cId="1086751359" sldId="498"/>
            <ac:inkMk id="443" creationId="{A276817C-2B0A-4DDE-8E90-1AFEFCF350DB}"/>
          </ac:inkMkLst>
        </pc:inkChg>
        <pc:inkChg chg="add mod">
          <ac:chgData name="Angelo Ziletti" userId="c78a18fba37b17ea" providerId="LiveId" clId="{B88D7D5F-35EC-4A9D-8423-76DF49E6C104}" dt="2021-08-28T19:25:38.468" v="10011"/>
          <ac:inkMkLst>
            <pc:docMk/>
            <pc:sldMk cId="1086751359" sldId="498"/>
            <ac:inkMk id="444" creationId="{97F1AACE-34D2-484E-8070-68A4C2639636}"/>
          </ac:inkMkLst>
        </pc:inkChg>
        <pc:inkChg chg="add mod">
          <ac:chgData name="Angelo Ziletti" userId="c78a18fba37b17ea" providerId="LiveId" clId="{B88D7D5F-35EC-4A9D-8423-76DF49E6C104}" dt="2021-08-28T19:25:38.468" v="10011"/>
          <ac:inkMkLst>
            <pc:docMk/>
            <pc:sldMk cId="1086751359" sldId="498"/>
            <ac:inkMk id="445" creationId="{C3151EB7-4D4C-4CF8-8254-54B1B944E86A}"/>
          </ac:inkMkLst>
        </pc:inkChg>
        <pc:inkChg chg="add mod">
          <ac:chgData name="Angelo Ziletti" userId="c78a18fba37b17ea" providerId="LiveId" clId="{B88D7D5F-35EC-4A9D-8423-76DF49E6C104}" dt="2021-08-28T19:25:45.832" v="10014"/>
          <ac:inkMkLst>
            <pc:docMk/>
            <pc:sldMk cId="1086751359" sldId="498"/>
            <ac:inkMk id="449" creationId="{0FE3FE57-04C4-4CEC-A6A8-F5C1E9818CFD}"/>
          </ac:inkMkLst>
        </pc:inkChg>
        <pc:inkChg chg="add mod">
          <ac:chgData name="Angelo Ziletti" userId="c78a18fba37b17ea" providerId="LiveId" clId="{B88D7D5F-35EC-4A9D-8423-76DF49E6C104}" dt="2021-08-28T19:25:45.832" v="10014"/>
          <ac:inkMkLst>
            <pc:docMk/>
            <pc:sldMk cId="1086751359" sldId="498"/>
            <ac:inkMk id="450" creationId="{A9DBEA5B-F465-40A0-BBCC-BBD56C219211}"/>
          </ac:inkMkLst>
        </pc:inkChg>
        <pc:inkChg chg="add mod">
          <ac:chgData name="Angelo Ziletti" userId="c78a18fba37b17ea" providerId="LiveId" clId="{B88D7D5F-35EC-4A9D-8423-76DF49E6C104}" dt="2021-08-28T19:25:49.681" v="10021"/>
          <ac:inkMkLst>
            <pc:docMk/>
            <pc:sldMk cId="1086751359" sldId="498"/>
            <ac:inkMk id="452" creationId="{323C50F8-074A-4EE4-89ED-5415DF1E7099}"/>
          </ac:inkMkLst>
        </pc:inkChg>
        <pc:inkChg chg="add mod">
          <ac:chgData name="Angelo Ziletti" userId="c78a18fba37b17ea" providerId="LiveId" clId="{B88D7D5F-35EC-4A9D-8423-76DF49E6C104}" dt="2021-08-28T19:25:49.681" v="10021"/>
          <ac:inkMkLst>
            <pc:docMk/>
            <pc:sldMk cId="1086751359" sldId="498"/>
            <ac:inkMk id="453" creationId="{7A094934-ECE1-4AF8-8DCE-CB233A4CD76F}"/>
          </ac:inkMkLst>
        </pc:inkChg>
        <pc:inkChg chg="add mod">
          <ac:chgData name="Angelo Ziletti" userId="c78a18fba37b17ea" providerId="LiveId" clId="{B88D7D5F-35EC-4A9D-8423-76DF49E6C104}" dt="2021-08-28T19:25:49.681" v="10021"/>
          <ac:inkMkLst>
            <pc:docMk/>
            <pc:sldMk cId="1086751359" sldId="498"/>
            <ac:inkMk id="454" creationId="{C3AAF840-7AE3-4036-9C24-47EF4BAFB569}"/>
          </ac:inkMkLst>
        </pc:inkChg>
        <pc:inkChg chg="add mod">
          <ac:chgData name="Angelo Ziletti" userId="c78a18fba37b17ea" providerId="LiveId" clId="{B88D7D5F-35EC-4A9D-8423-76DF49E6C104}" dt="2021-08-28T19:25:49.681" v="10021"/>
          <ac:inkMkLst>
            <pc:docMk/>
            <pc:sldMk cId="1086751359" sldId="498"/>
            <ac:inkMk id="455" creationId="{C03161B4-FCE8-4EE6-A42E-701BCF99C878}"/>
          </ac:inkMkLst>
        </pc:inkChg>
        <pc:inkChg chg="add mod">
          <ac:chgData name="Angelo Ziletti" userId="c78a18fba37b17ea" providerId="LiveId" clId="{B88D7D5F-35EC-4A9D-8423-76DF49E6C104}" dt="2021-08-28T19:25:49.681" v="10021"/>
          <ac:inkMkLst>
            <pc:docMk/>
            <pc:sldMk cId="1086751359" sldId="498"/>
            <ac:inkMk id="457" creationId="{C8663FCF-0F5C-4A01-87F5-7B017D0F48EF}"/>
          </ac:inkMkLst>
        </pc:inkChg>
        <pc:inkChg chg="add mod">
          <ac:chgData name="Angelo Ziletti" userId="c78a18fba37b17ea" providerId="LiveId" clId="{B88D7D5F-35EC-4A9D-8423-76DF49E6C104}" dt="2021-08-28T19:25:54.774" v="10031"/>
          <ac:inkMkLst>
            <pc:docMk/>
            <pc:sldMk cId="1086751359" sldId="498"/>
            <ac:inkMk id="459" creationId="{8C095117-E23F-4FBD-8FF4-6D971D0B2B6E}"/>
          </ac:inkMkLst>
        </pc:inkChg>
        <pc:inkChg chg="add mod">
          <ac:chgData name="Angelo Ziletti" userId="c78a18fba37b17ea" providerId="LiveId" clId="{B88D7D5F-35EC-4A9D-8423-76DF49E6C104}" dt="2021-08-28T19:25:54.774" v="10031"/>
          <ac:inkMkLst>
            <pc:docMk/>
            <pc:sldMk cId="1086751359" sldId="498"/>
            <ac:inkMk id="460" creationId="{47D3A8FC-5033-41EA-8E51-9424F6CA26FB}"/>
          </ac:inkMkLst>
        </pc:inkChg>
        <pc:inkChg chg="add mod">
          <ac:chgData name="Angelo Ziletti" userId="c78a18fba37b17ea" providerId="LiveId" clId="{B88D7D5F-35EC-4A9D-8423-76DF49E6C104}" dt="2021-08-28T19:25:54.774" v="10031"/>
          <ac:inkMkLst>
            <pc:docMk/>
            <pc:sldMk cId="1086751359" sldId="498"/>
            <ac:inkMk id="461" creationId="{8DD813E9-4B30-4272-9CE3-0216B28C4C08}"/>
          </ac:inkMkLst>
        </pc:inkChg>
        <pc:inkChg chg="add mod">
          <ac:chgData name="Angelo Ziletti" userId="c78a18fba37b17ea" providerId="LiveId" clId="{B88D7D5F-35EC-4A9D-8423-76DF49E6C104}" dt="2021-08-28T19:25:54.774" v="10031"/>
          <ac:inkMkLst>
            <pc:docMk/>
            <pc:sldMk cId="1086751359" sldId="498"/>
            <ac:inkMk id="462" creationId="{101E56C9-A026-407E-9900-90A28A0FC6F6}"/>
          </ac:inkMkLst>
        </pc:inkChg>
        <pc:inkChg chg="add mod">
          <ac:chgData name="Angelo Ziletti" userId="c78a18fba37b17ea" providerId="LiveId" clId="{B88D7D5F-35EC-4A9D-8423-76DF49E6C104}" dt="2021-08-28T19:25:54.774" v="10031"/>
          <ac:inkMkLst>
            <pc:docMk/>
            <pc:sldMk cId="1086751359" sldId="498"/>
            <ac:inkMk id="463" creationId="{19F93A8C-041C-44B3-98B8-EA62805B01D6}"/>
          </ac:inkMkLst>
        </pc:inkChg>
        <pc:inkChg chg="add mod">
          <ac:chgData name="Angelo Ziletti" userId="c78a18fba37b17ea" providerId="LiveId" clId="{B88D7D5F-35EC-4A9D-8423-76DF49E6C104}" dt="2021-08-28T19:25:54.774" v="10031"/>
          <ac:inkMkLst>
            <pc:docMk/>
            <pc:sldMk cId="1086751359" sldId="498"/>
            <ac:inkMk id="464" creationId="{171B03CF-18D7-41E2-9B49-6573CFF81B7D}"/>
          </ac:inkMkLst>
        </pc:inkChg>
        <pc:inkChg chg="add mod">
          <ac:chgData name="Angelo Ziletti" userId="c78a18fba37b17ea" providerId="LiveId" clId="{B88D7D5F-35EC-4A9D-8423-76DF49E6C104}" dt="2021-08-28T19:25:54.774" v="10031"/>
          <ac:inkMkLst>
            <pc:docMk/>
            <pc:sldMk cId="1086751359" sldId="498"/>
            <ac:inkMk id="465" creationId="{25EFA1F0-A40B-4001-BA95-6ADAEFCD3830}"/>
          </ac:inkMkLst>
        </pc:inkChg>
        <pc:inkChg chg="add mod">
          <ac:chgData name="Angelo Ziletti" userId="c78a18fba37b17ea" providerId="LiveId" clId="{B88D7D5F-35EC-4A9D-8423-76DF49E6C104}" dt="2021-08-28T19:25:54.774" v="10031"/>
          <ac:inkMkLst>
            <pc:docMk/>
            <pc:sldMk cId="1086751359" sldId="498"/>
            <ac:inkMk id="466" creationId="{F472650B-D62E-4F6C-BAE7-B71BB91CF4A0}"/>
          </ac:inkMkLst>
        </pc:inkChg>
        <pc:inkChg chg="add mod">
          <ac:chgData name="Angelo Ziletti" userId="c78a18fba37b17ea" providerId="LiveId" clId="{B88D7D5F-35EC-4A9D-8423-76DF49E6C104}" dt="2021-08-28T19:25:54.774" v="10031"/>
          <ac:inkMkLst>
            <pc:docMk/>
            <pc:sldMk cId="1086751359" sldId="498"/>
            <ac:inkMk id="467" creationId="{46DDCFA1-B647-41C8-9CFF-783F67467E83}"/>
          </ac:inkMkLst>
        </pc:inkChg>
        <pc:inkChg chg="add mod">
          <ac:chgData name="Angelo Ziletti" userId="c78a18fba37b17ea" providerId="LiveId" clId="{B88D7D5F-35EC-4A9D-8423-76DF49E6C104}" dt="2021-08-28T19:26:53.335" v="10046"/>
          <ac:inkMkLst>
            <pc:docMk/>
            <pc:sldMk cId="1086751359" sldId="498"/>
            <ac:inkMk id="470" creationId="{1A7EBB26-AF53-450F-ACB9-69A9C2B517EC}"/>
          </ac:inkMkLst>
        </pc:inkChg>
        <pc:inkChg chg="add mod">
          <ac:chgData name="Angelo Ziletti" userId="c78a18fba37b17ea" providerId="LiveId" clId="{B88D7D5F-35EC-4A9D-8423-76DF49E6C104}" dt="2021-08-28T19:26:53.335" v="10046"/>
          <ac:inkMkLst>
            <pc:docMk/>
            <pc:sldMk cId="1086751359" sldId="498"/>
            <ac:inkMk id="471" creationId="{68DB874A-AB29-465E-9067-D3CC22F5029E}"/>
          </ac:inkMkLst>
        </pc:inkChg>
        <pc:inkChg chg="add mod">
          <ac:chgData name="Angelo Ziletti" userId="c78a18fba37b17ea" providerId="LiveId" clId="{B88D7D5F-35EC-4A9D-8423-76DF49E6C104}" dt="2021-08-28T19:26:53.335" v="10046"/>
          <ac:inkMkLst>
            <pc:docMk/>
            <pc:sldMk cId="1086751359" sldId="498"/>
            <ac:inkMk id="473" creationId="{407C0679-A922-44A1-A3D3-25A3CF1903C8}"/>
          </ac:inkMkLst>
        </pc:inkChg>
        <pc:inkChg chg="add mod">
          <ac:chgData name="Angelo Ziletti" userId="c78a18fba37b17ea" providerId="LiveId" clId="{B88D7D5F-35EC-4A9D-8423-76DF49E6C104}" dt="2021-08-28T19:27:11.267" v="10068"/>
          <ac:inkMkLst>
            <pc:docMk/>
            <pc:sldMk cId="1086751359" sldId="498"/>
            <ac:inkMk id="475" creationId="{D1EE99FC-2147-44EF-B2DB-E96A6DB69E33}"/>
          </ac:inkMkLst>
        </pc:inkChg>
        <pc:inkChg chg="add mod">
          <ac:chgData name="Angelo Ziletti" userId="c78a18fba37b17ea" providerId="LiveId" clId="{B88D7D5F-35EC-4A9D-8423-76DF49E6C104}" dt="2021-08-28T19:27:11.267" v="10068"/>
          <ac:inkMkLst>
            <pc:docMk/>
            <pc:sldMk cId="1086751359" sldId="498"/>
            <ac:inkMk id="476" creationId="{667E4D63-6058-4238-8F93-6D7AE8E79AF8}"/>
          </ac:inkMkLst>
        </pc:inkChg>
        <pc:inkChg chg="add mod">
          <ac:chgData name="Angelo Ziletti" userId="c78a18fba37b17ea" providerId="LiveId" clId="{B88D7D5F-35EC-4A9D-8423-76DF49E6C104}" dt="2021-08-28T19:27:11.267" v="10068"/>
          <ac:inkMkLst>
            <pc:docMk/>
            <pc:sldMk cId="1086751359" sldId="498"/>
            <ac:inkMk id="478" creationId="{A453D450-0E9E-4A4A-B368-DDB4DCF87545}"/>
          </ac:inkMkLst>
        </pc:inkChg>
        <pc:inkChg chg="add mod">
          <ac:chgData name="Angelo Ziletti" userId="c78a18fba37b17ea" providerId="LiveId" clId="{B88D7D5F-35EC-4A9D-8423-76DF49E6C104}" dt="2021-08-28T19:27:11.267" v="10068"/>
          <ac:inkMkLst>
            <pc:docMk/>
            <pc:sldMk cId="1086751359" sldId="498"/>
            <ac:inkMk id="479" creationId="{83561C8D-B26A-4FB9-975B-214A7FEF129E}"/>
          </ac:inkMkLst>
        </pc:inkChg>
        <pc:inkChg chg="add mod">
          <ac:chgData name="Angelo Ziletti" userId="c78a18fba37b17ea" providerId="LiveId" clId="{B88D7D5F-35EC-4A9D-8423-76DF49E6C104}" dt="2021-08-28T19:27:11.267" v="10068"/>
          <ac:inkMkLst>
            <pc:docMk/>
            <pc:sldMk cId="1086751359" sldId="498"/>
            <ac:inkMk id="480" creationId="{A9878BEA-1569-417A-AA27-876C69A6A6E1}"/>
          </ac:inkMkLst>
        </pc:inkChg>
        <pc:inkChg chg="add mod">
          <ac:chgData name="Angelo Ziletti" userId="c78a18fba37b17ea" providerId="LiveId" clId="{B88D7D5F-35EC-4A9D-8423-76DF49E6C104}" dt="2021-08-28T19:27:11.267" v="10068"/>
          <ac:inkMkLst>
            <pc:docMk/>
            <pc:sldMk cId="1086751359" sldId="498"/>
            <ac:inkMk id="481" creationId="{FC0E8EAD-BE1D-4C42-9AB2-EFA0C6C22118}"/>
          </ac:inkMkLst>
        </pc:inkChg>
        <pc:inkChg chg="add mod">
          <ac:chgData name="Angelo Ziletti" userId="c78a18fba37b17ea" providerId="LiveId" clId="{B88D7D5F-35EC-4A9D-8423-76DF49E6C104}" dt="2021-08-28T19:27:11.267" v="10068"/>
          <ac:inkMkLst>
            <pc:docMk/>
            <pc:sldMk cId="1086751359" sldId="498"/>
            <ac:inkMk id="482" creationId="{1EF9E056-C33D-406C-9D0B-86C80B317EA3}"/>
          </ac:inkMkLst>
        </pc:inkChg>
        <pc:inkChg chg="add mod">
          <ac:chgData name="Angelo Ziletti" userId="c78a18fba37b17ea" providerId="LiveId" clId="{B88D7D5F-35EC-4A9D-8423-76DF49E6C104}" dt="2021-08-28T19:27:11.267" v="10068"/>
          <ac:inkMkLst>
            <pc:docMk/>
            <pc:sldMk cId="1086751359" sldId="498"/>
            <ac:inkMk id="483" creationId="{24FE66FB-2985-43DF-830C-294CF545523E}"/>
          </ac:inkMkLst>
        </pc:inkChg>
        <pc:inkChg chg="add mod">
          <ac:chgData name="Angelo Ziletti" userId="c78a18fba37b17ea" providerId="LiveId" clId="{B88D7D5F-35EC-4A9D-8423-76DF49E6C104}" dt="2021-08-28T19:27:11.267" v="10068"/>
          <ac:inkMkLst>
            <pc:docMk/>
            <pc:sldMk cId="1086751359" sldId="498"/>
            <ac:inkMk id="484" creationId="{E3AC5391-5AAC-44BA-B2E2-EBFF2F728F64}"/>
          </ac:inkMkLst>
        </pc:inkChg>
        <pc:inkChg chg="add mod">
          <ac:chgData name="Angelo Ziletti" userId="c78a18fba37b17ea" providerId="LiveId" clId="{B88D7D5F-35EC-4A9D-8423-76DF49E6C104}" dt="2021-08-28T19:27:11.267" v="10068"/>
          <ac:inkMkLst>
            <pc:docMk/>
            <pc:sldMk cId="1086751359" sldId="498"/>
            <ac:inkMk id="485" creationId="{10CD0FA9-CDD9-4FD1-AA10-6DAA22D2AE4B}"/>
          </ac:inkMkLst>
        </pc:inkChg>
        <pc:inkChg chg="add mod">
          <ac:chgData name="Angelo Ziletti" userId="c78a18fba37b17ea" providerId="LiveId" clId="{B88D7D5F-35EC-4A9D-8423-76DF49E6C104}" dt="2021-08-28T19:27:11.267" v="10068"/>
          <ac:inkMkLst>
            <pc:docMk/>
            <pc:sldMk cId="1086751359" sldId="498"/>
            <ac:inkMk id="486" creationId="{01D44A39-1416-4902-AD56-E1B2CC900684}"/>
          </ac:inkMkLst>
        </pc:inkChg>
        <pc:inkChg chg="add mod">
          <ac:chgData name="Angelo Ziletti" userId="c78a18fba37b17ea" providerId="LiveId" clId="{B88D7D5F-35EC-4A9D-8423-76DF49E6C104}" dt="2021-08-28T19:27:11.267" v="10068"/>
          <ac:inkMkLst>
            <pc:docMk/>
            <pc:sldMk cId="1086751359" sldId="498"/>
            <ac:inkMk id="487" creationId="{A32B4584-1A01-47B9-A33C-8BC242CEF397}"/>
          </ac:inkMkLst>
        </pc:inkChg>
        <pc:inkChg chg="add mod">
          <ac:chgData name="Angelo Ziletti" userId="c78a18fba37b17ea" providerId="LiveId" clId="{B88D7D5F-35EC-4A9D-8423-76DF49E6C104}" dt="2021-08-28T19:27:11.267" v="10068"/>
          <ac:inkMkLst>
            <pc:docMk/>
            <pc:sldMk cId="1086751359" sldId="498"/>
            <ac:inkMk id="488" creationId="{C226BA70-7C48-46F9-AE12-DB12B759F8FF}"/>
          </ac:inkMkLst>
        </pc:inkChg>
        <pc:inkChg chg="add mod">
          <ac:chgData name="Angelo Ziletti" userId="c78a18fba37b17ea" providerId="LiveId" clId="{B88D7D5F-35EC-4A9D-8423-76DF49E6C104}" dt="2021-08-28T19:27:11.267" v="10068"/>
          <ac:inkMkLst>
            <pc:docMk/>
            <pc:sldMk cId="1086751359" sldId="498"/>
            <ac:inkMk id="489" creationId="{D9B42B9F-ED1C-4135-9E18-E906AD66DAB0}"/>
          </ac:inkMkLst>
        </pc:inkChg>
        <pc:inkChg chg="add mod">
          <ac:chgData name="Angelo Ziletti" userId="c78a18fba37b17ea" providerId="LiveId" clId="{B88D7D5F-35EC-4A9D-8423-76DF49E6C104}" dt="2021-08-28T19:27:11.267" v="10068"/>
          <ac:inkMkLst>
            <pc:docMk/>
            <pc:sldMk cId="1086751359" sldId="498"/>
            <ac:inkMk id="490" creationId="{C09FB348-C975-4C3A-9634-A641E15A9B43}"/>
          </ac:inkMkLst>
        </pc:inkChg>
        <pc:inkChg chg="add mod">
          <ac:chgData name="Angelo Ziletti" userId="c78a18fba37b17ea" providerId="LiveId" clId="{B88D7D5F-35EC-4A9D-8423-76DF49E6C104}" dt="2021-08-28T19:27:11.267" v="10068"/>
          <ac:inkMkLst>
            <pc:docMk/>
            <pc:sldMk cId="1086751359" sldId="498"/>
            <ac:inkMk id="491" creationId="{999B1538-1855-4A4E-AB3C-F6DEB1CFF585}"/>
          </ac:inkMkLst>
        </pc:inkChg>
        <pc:inkChg chg="add mod">
          <ac:chgData name="Angelo Ziletti" userId="c78a18fba37b17ea" providerId="LiveId" clId="{B88D7D5F-35EC-4A9D-8423-76DF49E6C104}" dt="2021-08-28T19:27:11.267" v="10068"/>
          <ac:inkMkLst>
            <pc:docMk/>
            <pc:sldMk cId="1086751359" sldId="498"/>
            <ac:inkMk id="492" creationId="{4C16A2D2-C60C-47E8-A89A-23F541501290}"/>
          </ac:inkMkLst>
        </pc:inkChg>
        <pc:inkChg chg="add mod">
          <ac:chgData name="Angelo Ziletti" userId="c78a18fba37b17ea" providerId="LiveId" clId="{B88D7D5F-35EC-4A9D-8423-76DF49E6C104}" dt="2021-08-28T19:27:11.267" v="10068"/>
          <ac:inkMkLst>
            <pc:docMk/>
            <pc:sldMk cId="1086751359" sldId="498"/>
            <ac:inkMk id="493" creationId="{6539AAF4-E321-4AA4-828C-C36804A65655}"/>
          </ac:inkMkLst>
        </pc:inkChg>
        <pc:inkChg chg="add mod">
          <ac:chgData name="Angelo Ziletti" userId="c78a18fba37b17ea" providerId="LiveId" clId="{B88D7D5F-35EC-4A9D-8423-76DF49E6C104}" dt="2021-08-28T19:27:11.267" v="10068"/>
          <ac:inkMkLst>
            <pc:docMk/>
            <pc:sldMk cId="1086751359" sldId="498"/>
            <ac:inkMk id="494" creationId="{2BE7CFB3-EA5B-4A79-B4CE-52C496CFBC53}"/>
          </ac:inkMkLst>
        </pc:inkChg>
      </pc:sldChg>
      <pc:sldChg chg="addSp modSp add mod ord modAnim">
        <pc:chgData name="Angelo Ziletti" userId="c78a18fba37b17ea" providerId="LiveId" clId="{B88D7D5F-35EC-4A9D-8423-76DF49E6C104}" dt="2021-09-03T13:45:34.480" v="33331" actId="113"/>
        <pc:sldMkLst>
          <pc:docMk/>
          <pc:sldMk cId="3039654119" sldId="499"/>
        </pc:sldMkLst>
        <pc:spChg chg="mod">
          <ac:chgData name="Angelo Ziletti" userId="c78a18fba37b17ea" providerId="LiveId" clId="{B88D7D5F-35EC-4A9D-8423-76DF49E6C104}" dt="2021-08-28T18:24:50.376" v="8718" actId="20577"/>
          <ac:spMkLst>
            <pc:docMk/>
            <pc:sldMk cId="3039654119" sldId="499"/>
            <ac:spMk id="4" creationId="{E1076129-32DE-41E0-8B37-F7C850258670}"/>
          </ac:spMkLst>
        </pc:spChg>
        <pc:spChg chg="mod">
          <ac:chgData name="Angelo Ziletti" userId="c78a18fba37b17ea" providerId="LiveId" clId="{B88D7D5F-35EC-4A9D-8423-76DF49E6C104}" dt="2021-09-03T13:45:34.480" v="33331" actId="113"/>
          <ac:spMkLst>
            <pc:docMk/>
            <pc:sldMk cId="3039654119" sldId="499"/>
            <ac:spMk id="5" creationId="{F00D9194-2016-46C6-90FB-F870E19BF2D9}"/>
          </ac:spMkLst>
        </pc:spChg>
        <pc:spChg chg="add mod">
          <ac:chgData name="Angelo Ziletti" userId="c78a18fba37b17ea" providerId="LiveId" clId="{B88D7D5F-35EC-4A9D-8423-76DF49E6C104}" dt="2021-09-02T08:57:39.365" v="19622" actId="255"/>
          <ac:spMkLst>
            <pc:docMk/>
            <pc:sldMk cId="3039654119" sldId="499"/>
            <ac:spMk id="7" creationId="{18D0AE13-8AFE-43AE-BE62-9360CF87A4B2}"/>
          </ac:spMkLst>
        </pc:spChg>
      </pc:sldChg>
      <pc:sldChg chg="addSp delSp modSp add mod delAnim modAnim">
        <pc:chgData name="Angelo Ziletti" userId="c78a18fba37b17ea" providerId="LiveId" clId="{B88D7D5F-35EC-4A9D-8423-76DF49E6C104}" dt="2021-08-28T20:27:09.523" v="12044" actId="1076"/>
        <pc:sldMkLst>
          <pc:docMk/>
          <pc:sldMk cId="3156852885" sldId="500"/>
        </pc:sldMkLst>
        <pc:grpChg chg="del">
          <ac:chgData name="Angelo Ziletti" userId="c78a18fba37b17ea" providerId="LiveId" clId="{B88D7D5F-35EC-4A9D-8423-76DF49E6C104}" dt="2021-08-28T19:27:29.030" v="10072" actId="478"/>
          <ac:grpSpMkLst>
            <pc:docMk/>
            <pc:sldMk cId="3156852885" sldId="500"/>
            <ac:grpSpMk id="24" creationId="{065270EB-D713-490F-B7E6-9EC6871DE965}"/>
          </ac:grpSpMkLst>
        </pc:grpChg>
        <pc:grpChg chg="del">
          <ac:chgData name="Angelo Ziletti" userId="c78a18fba37b17ea" providerId="LiveId" clId="{B88D7D5F-35EC-4A9D-8423-76DF49E6C104}" dt="2021-08-28T19:27:29.030" v="10072" actId="478"/>
          <ac:grpSpMkLst>
            <pc:docMk/>
            <pc:sldMk cId="3156852885" sldId="500"/>
            <ac:grpSpMk id="88" creationId="{D45E2E09-929D-49BA-807B-634F84BDD045}"/>
          </ac:grpSpMkLst>
        </pc:grpChg>
        <pc:grpChg chg="mod">
          <ac:chgData name="Angelo Ziletti" userId="c78a18fba37b17ea" providerId="LiveId" clId="{B88D7D5F-35EC-4A9D-8423-76DF49E6C104}" dt="2021-08-28T19:40:18.598" v="10492" actId="164"/>
          <ac:grpSpMkLst>
            <pc:docMk/>
            <pc:sldMk cId="3156852885" sldId="500"/>
            <ac:grpSpMk id="95" creationId="{548ADF2F-876F-40B1-BFE7-2EC7F637B1FD}"/>
          </ac:grpSpMkLst>
        </pc:grpChg>
        <pc:grpChg chg="mod">
          <ac:chgData name="Angelo Ziletti" userId="c78a18fba37b17ea" providerId="LiveId" clId="{B88D7D5F-35EC-4A9D-8423-76DF49E6C104}" dt="2021-08-28T19:40:18.598" v="10492" actId="164"/>
          <ac:grpSpMkLst>
            <pc:docMk/>
            <pc:sldMk cId="3156852885" sldId="500"/>
            <ac:grpSpMk id="96" creationId="{51C836D9-638F-4B8E-BCC4-F080A7264419}"/>
          </ac:grpSpMkLst>
        </pc:grpChg>
        <pc:grpChg chg="mod">
          <ac:chgData name="Angelo Ziletti" userId="c78a18fba37b17ea" providerId="LiveId" clId="{B88D7D5F-35EC-4A9D-8423-76DF49E6C104}" dt="2021-08-28T19:29:19.603" v="10140" actId="164"/>
          <ac:grpSpMkLst>
            <pc:docMk/>
            <pc:sldMk cId="3156852885" sldId="500"/>
            <ac:grpSpMk id="99" creationId="{EED7235F-5C2B-4999-86D7-B65717B6CD5B}"/>
          </ac:grpSpMkLst>
        </pc:grpChg>
        <pc:grpChg chg="del mod">
          <ac:chgData name="Angelo Ziletti" userId="c78a18fba37b17ea" providerId="LiveId" clId="{B88D7D5F-35EC-4A9D-8423-76DF49E6C104}" dt="2021-08-28T19:28:07.513" v="10107" actId="478"/>
          <ac:grpSpMkLst>
            <pc:docMk/>
            <pc:sldMk cId="3156852885" sldId="500"/>
            <ac:grpSpMk id="103" creationId="{792DCA68-8221-4F6A-954B-C83B981C26AE}"/>
          </ac:grpSpMkLst>
        </pc:grpChg>
        <pc:grpChg chg="del mod">
          <ac:chgData name="Angelo Ziletti" userId="c78a18fba37b17ea" providerId="LiveId" clId="{B88D7D5F-35EC-4A9D-8423-76DF49E6C104}" dt="2021-08-28T19:28:04.636" v="10106" actId="478"/>
          <ac:grpSpMkLst>
            <pc:docMk/>
            <pc:sldMk cId="3156852885" sldId="500"/>
            <ac:grpSpMk id="106" creationId="{E9DB84CA-0DDA-49C3-A125-1DFE91863C6A}"/>
          </ac:grpSpMkLst>
        </pc:grpChg>
        <pc:grpChg chg="del">
          <ac:chgData name="Angelo Ziletti" userId="c78a18fba37b17ea" providerId="LiveId" clId="{B88D7D5F-35EC-4A9D-8423-76DF49E6C104}" dt="2021-08-28T19:27:29.030" v="10072" actId="478"/>
          <ac:grpSpMkLst>
            <pc:docMk/>
            <pc:sldMk cId="3156852885" sldId="500"/>
            <ac:grpSpMk id="163" creationId="{60141BAA-31DB-4107-A662-16D467E1101A}"/>
          </ac:grpSpMkLst>
        </pc:grpChg>
        <pc:grpChg chg="del">
          <ac:chgData name="Angelo Ziletti" userId="c78a18fba37b17ea" providerId="LiveId" clId="{B88D7D5F-35EC-4A9D-8423-76DF49E6C104}" dt="2021-08-28T19:27:29.030" v="10072" actId="478"/>
          <ac:grpSpMkLst>
            <pc:docMk/>
            <pc:sldMk cId="3156852885" sldId="500"/>
            <ac:grpSpMk id="173" creationId="{89434D9C-D944-4AD3-8633-B6A98A459187}"/>
          </ac:grpSpMkLst>
        </pc:grpChg>
        <pc:grpChg chg="del mod">
          <ac:chgData name="Angelo Ziletti" userId="c78a18fba37b17ea" providerId="LiveId" clId="{B88D7D5F-35EC-4A9D-8423-76DF49E6C104}" dt="2021-08-28T19:28:27.303" v="10116" actId="478"/>
          <ac:grpSpMkLst>
            <pc:docMk/>
            <pc:sldMk cId="3156852885" sldId="500"/>
            <ac:grpSpMk id="191" creationId="{4C5FEE10-F4AF-424E-AB8D-08D60161DA16}"/>
          </ac:grpSpMkLst>
        </pc:grpChg>
        <pc:grpChg chg="del">
          <ac:chgData name="Angelo Ziletti" userId="c78a18fba37b17ea" providerId="LiveId" clId="{B88D7D5F-35EC-4A9D-8423-76DF49E6C104}" dt="2021-08-28T19:27:29.030" v="10072" actId="478"/>
          <ac:grpSpMkLst>
            <pc:docMk/>
            <pc:sldMk cId="3156852885" sldId="500"/>
            <ac:grpSpMk id="199" creationId="{B7894B92-A111-4CCE-AC03-3AC363576B67}"/>
          </ac:grpSpMkLst>
        </pc:grpChg>
        <pc:grpChg chg="del mod">
          <ac:chgData name="Angelo Ziletti" userId="c78a18fba37b17ea" providerId="LiveId" clId="{B88D7D5F-35EC-4A9D-8423-76DF49E6C104}" dt="2021-08-28T19:28:21.142" v="10115" actId="478"/>
          <ac:grpSpMkLst>
            <pc:docMk/>
            <pc:sldMk cId="3156852885" sldId="500"/>
            <ac:grpSpMk id="213" creationId="{AA9BC8DF-D518-4817-88F1-65A763708964}"/>
          </ac:grpSpMkLst>
        </pc:grpChg>
        <pc:grpChg chg="del">
          <ac:chgData name="Angelo Ziletti" userId="c78a18fba37b17ea" providerId="LiveId" clId="{B88D7D5F-35EC-4A9D-8423-76DF49E6C104}" dt="2021-08-28T19:27:29.030" v="10072" actId="478"/>
          <ac:grpSpMkLst>
            <pc:docMk/>
            <pc:sldMk cId="3156852885" sldId="500"/>
            <ac:grpSpMk id="220" creationId="{37E7476A-A965-486F-A992-B25369C9C010}"/>
          </ac:grpSpMkLst>
        </pc:grpChg>
        <pc:grpChg chg="del">
          <ac:chgData name="Angelo Ziletti" userId="c78a18fba37b17ea" providerId="LiveId" clId="{B88D7D5F-35EC-4A9D-8423-76DF49E6C104}" dt="2021-08-28T19:27:29.030" v="10072" actId="478"/>
          <ac:grpSpMkLst>
            <pc:docMk/>
            <pc:sldMk cId="3156852885" sldId="500"/>
            <ac:grpSpMk id="232" creationId="{43EEFFA1-D8BA-4051-9727-9B3A24628252}"/>
          </ac:grpSpMkLst>
        </pc:grpChg>
        <pc:grpChg chg="del">
          <ac:chgData name="Angelo Ziletti" userId="c78a18fba37b17ea" providerId="LiveId" clId="{B88D7D5F-35EC-4A9D-8423-76DF49E6C104}" dt="2021-08-28T19:27:29.030" v="10072" actId="478"/>
          <ac:grpSpMkLst>
            <pc:docMk/>
            <pc:sldMk cId="3156852885" sldId="500"/>
            <ac:grpSpMk id="261" creationId="{BBAC3A1D-667F-4ED3-B884-B03A2C1B7C47}"/>
          </ac:grpSpMkLst>
        </pc:grpChg>
        <pc:grpChg chg="del">
          <ac:chgData name="Angelo Ziletti" userId="c78a18fba37b17ea" providerId="LiveId" clId="{B88D7D5F-35EC-4A9D-8423-76DF49E6C104}" dt="2021-08-28T19:27:29.030" v="10072" actId="478"/>
          <ac:grpSpMkLst>
            <pc:docMk/>
            <pc:sldMk cId="3156852885" sldId="500"/>
            <ac:grpSpMk id="299" creationId="{17FE6D12-307D-4D6E-A497-676EA2C28694}"/>
          </ac:grpSpMkLst>
        </pc:grpChg>
        <pc:grpChg chg="del">
          <ac:chgData name="Angelo Ziletti" userId="c78a18fba37b17ea" providerId="LiveId" clId="{B88D7D5F-35EC-4A9D-8423-76DF49E6C104}" dt="2021-08-28T19:27:29.030" v="10072" actId="478"/>
          <ac:grpSpMkLst>
            <pc:docMk/>
            <pc:sldMk cId="3156852885" sldId="500"/>
            <ac:grpSpMk id="343" creationId="{187BA28F-5EFD-44B6-9C7E-9F4BACE0A763}"/>
          </ac:grpSpMkLst>
        </pc:grpChg>
        <pc:grpChg chg="del">
          <ac:chgData name="Angelo Ziletti" userId="c78a18fba37b17ea" providerId="LiveId" clId="{B88D7D5F-35EC-4A9D-8423-76DF49E6C104}" dt="2021-08-28T19:27:29.030" v="10072" actId="478"/>
          <ac:grpSpMkLst>
            <pc:docMk/>
            <pc:sldMk cId="3156852885" sldId="500"/>
            <ac:grpSpMk id="387" creationId="{002D4C9F-147E-41C7-AF71-31ABB4E72C1F}"/>
          </ac:grpSpMkLst>
        </pc:grpChg>
        <pc:grpChg chg="del">
          <ac:chgData name="Angelo Ziletti" userId="c78a18fba37b17ea" providerId="LiveId" clId="{B88D7D5F-35EC-4A9D-8423-76DF49E6C104}" dt="2021-08-28T19:27:29.030" v="10072" actId="478"/>
          <ac:grpSpMkLst>
            <pc:docMk/>
            <pc:sldMk cId="3156852885" sldId="500"/>
            <ac:grpSpMk id="388" creationId="{7BC181D0-2DD7-4E0B-8002-41DFEC368DB5}"/>
          </ac:grpSpMkLst>
        </pc:grpChg>
        <pc:grpChg chg="mod">
          <ac:chgData name="Angelo Ziletti" userId="c78a18fba37b17ea" providerId="LiveId" clId="{B88D7D5F-35EC-4A9D-8423-76DF49E6C104}" dt="2021-08-28T19:29:19.603" v="10140" actId="164"/>
          <ac:grpSpMkLst>
            <pc:docMk/>
            <pc:sldMk cId="3156852885" sldId="500"/>
            <ac:grpSpMk id="403" creationId="{F3F78DA3-83F9-418B-AED0-AE179D84D537}"/>
          </ac:grpSpMkLst>
        </pc:grpChg>
        <pc:grpChg chg="del">
          <ac:chgData name="Angelo Ziletti" userId="c78a18fba37b17ea" providerId="LiveId" clId="{B88D7D5F-35EC-4A9D-8423-76DF49E6C104}" dt="2021-08-28T19:27:29.030" v="10072" actId="478"/>
          <ac:grpSpMkLst>
            <pc:docMk/>
            <pc:sldMk cId="3156852885" sldId="500"/>
            <ac:grpSpMk id="422" creationId="{78501F28-54DD-422F-87FD-FB29CB0AB89C}"/>
          </ac:grpSpMkLst>
        </pc:grpChg>
        <pc:grpChg chg="del">
          <ac:chgData name="Angelo Ziletti" userId="c78a18fba37b17ea" providerId="LiveId" clId="{B88D7D5F-35EC-4A9D-8423-76DF49E6C104}" dt="2021-08-28T19:27:29.030" v="10072" actId="478"/>
          <ac:grpSpMkLst>
            <pc:docMk/>
            <pc:sldMk cId="3156852885" sldId="500"/>
            <ac:grpSpMk id="423" creationId="{EF0D8DE2-6716-4C75-95A2-BE9415BBF814}"/>
          </ac:grpSpMkLst>
        </pc:grpChg>
        <pc:grpChg chg="del">
          <ac:chgData name="Angelo Ziletti" userId="c78a18fba37b17ea" providerId="LiveId" clId="{B88D7D5F-35EC-4A9D-8423-76DF49E6C104}" dt="2021-08-28T19:27:29.030" v="10072" actId="478"/>
          <ac:grpSpMkLst>
            <pc:docMk/>
            <pc:sldMk cId="3156852885" sldId="500"/>
            <ac:grpSpMk id="469" creationId="{ED97761B-3DD4-488D-8A06-C847D5BE3D03}"/>
          </ac:grpSpMkLst>
        </pc:grpChg>
        <pc:grpChg chg="del mod">
          <ac:chgData name="Angelo Ziletti" userId="c78a18fba37b17ea" providerId="LiveId" clId="{B88D7D5F-35EC-4A9D-8423-76DF49E6C104}" dt="2021-08-28T19:38:55.814" v="10434" actId="478"/>
          <ac:grpSpMkLst>
            <pc:docMk/>
            <pc:sldMk cId="3156852885" sldId="500"/>
            <ac:grpSpMk id="471" creationId="{1C268E4F-E775-4BA6-8F1A-3912C82D2463}"/>
          </ac:grpSpMkLst>
        </pc:grpChg>
        <pc:grpChg chg="del mod">
          <ac:chgData name="Angelo Ziletti" userId="c78a18fba37b17ea" providerId="LiveId" clId="{B88D7D5F-35EC-4A9D-8423-76DF49E6C104}" dt="2021-08-28T19:27:41.223" v="10081"/>
          <ac:grpSpMkLst>
            <pc:docMk/>
            <pc:sldMk cId="3156852885" sldId="500"/>
            <ac:grpSpMk id="477" creationId="{6439261F-DB63-437B-AD6C-FD002208EF99}"/>
          </ac:grpSpMkLst>
        </pc:grpChg>
        <pc:grpChg chg="del">
          <ac:chgData name="Angelo Ziletti" userId="c78a18fba37b17ea" providerId="LiveId" clId="{B88D7D5F-35EC-4A9D-8423-76DF49E6C104}" dt="2021-08-28T19:27:29.030" v="10072" actId="478"/>
          <ac:grpSpMkLst>
            <pc:docMk/>
            <pc:sldMk cId="3156852885" sldId="500"/>
            <ac:grpSpMk id="497" creationId="{F136851F-33CF-40D4-B74D-96C53513BB20}"/>
          </ac:grpSpMkLst>
        </pc:grpChg>
        <pc:grpChg chg="mod">
          <ac:chgData name="Angelo Ziletti" userId="c78a18fba37b17ea" providerId="LiveId" clId="{B88D7D5F-35EC-4A9D-8423-76DF49E6C104}" dt="2021-08-28T19:40:32.878" v="10499" actId="164"/>
          <ac:grpSpMkLst>
            <pc:docMk/>
            <pc:sldMk cId="3156852885" sldId="500"/>
            <ac:grpSpMk id="499" creationId="{9265076F-1A09-46D0-86FE-25048B7805B7}"/>
          </ac:grpSpMkLst>
        </pc:grpChg>
        <pc:grpChg chg="mod">
          <ac:chgData name="Angelo Ziletti" userId="c78a18fba37b17ea" providerId="LiveId" clId="{B88D7D5F-35EC-4A9D-8423-76DF49E6C104}" dt="2021-08-28T19:40:32.878" v="10499" actId="164"/>
          <ac:grpSpMkLst>
            <pc:docMk/>
            <pc:sldMk cId="3156852885" sldId="500"/>
            <ac:grpSpMk id="508" creationId="{FFB4BAA7-84EB-4E65-8A95-4661C325491E}"/>
          </ac:grpSpMkLst>
        </pc:grpChg>
        <pc:grpChg chg="mod">
          <ac:chgData name="Angelo Ziletti" userId="c78a18fba37b17ea" providerId="LiveId" clId="{B88D7D5F-35EC-4A9D-8423-76DF49E6C104}" dt="2021-08-28T19:29:19.603" v="10140" actId="164"/>
          <ac:grpSpMkLst>
            <pc:docMk/>
            <pc:sldMk cId="3156852885" sldId="500"/>
            <ac:grpSpMk id="517" creationId="{B30B1E49-0DC8-4DF9-9ED8-4E696179B84A}"/>
          </ac:grpSpMkLst>
        </pc:grpChg>
        <pc:grpChg chg="mod">
          <ac:chgData name="Angelo Ziletti" userId="c78a18fba37b17ea" providerId="LiveId" clId="{B88D7D5F-35EC-4A9D-8423-76DF49E6C104}" dt="2021-08-28T19:29:19.603" v="10140" actId="164"/>
          <ac:grpSpMkLst>
            <pc:docMk/>
            <pc:sldMk cId="3156852885" sldId="500"/>
            <ac:grpSpMk id="523" creationId="{E0BBF4E7-B46F-449E-9384-6F3B455CDEA5}"/>
          </ac:grpSpMkLst>
        </pc:grpChg>
        <pc:grpChg chg="del mod">
          <ac:chgData name="Angelo Ziletti" userId="c78a18fba37b17ea" providerId="LiveId" clId="{B88D7D5F-35EC-4A9D-8423-76DF49E6C104}" dt="2021-08-28T19:29:15.570" v="10139"/>
          <ac:grpSpMkLst>
            <pc:docMk/>
            <pc:sldMk cId="3156852885" sldId="500"/>
            <ac:grpSpMk id="526" creationId="{E6CB7063-A72E-4214-B3D7-8EF21763FE7D}"/>
          </ac:grpSpMkLst>
        </pc:grpChg>
        <pc:grpChg chg="mod">
          <ac:chgData name="Angelo Ziletti" userId="c78a18fba37b17ea" providerId="LiveId" clId="{B88D7D5F-35EC-4A9D-8423-76DF49E6C104}" dt="2021-08-28T19:29:19.603" v="10140" actId="164"/>
          <ac:grpSpMkLst>
            <pc:docMk/>
            <pc:sldMk cId="3156852885" sldId="500"/>
            <ac:grpSpMk id="530" creationId="{67B51248-0876-4D55-BC34-589D0B5DC6D1}"/>
          </ac:grpSpMkLst>
        </pc:grpChg>
        <pc:grpChg chg="add mod">
          <ac:chgData name="Angelo Ziletti" userId="c78a18fba37b17ea" providerId="LiveId" clId="{B88D7D5F-35EC-4A9D-8423-76DF49E6C104}" dt="2021-08-28T20:27:04.463" v="12043" actId="14100"/>
          <ac:grpSpMkLst>
            <pc:docMk/>
            <pc:sldMk cId="3156852885" sldId="500"/>
            <ac:grpSpMk id="531" creationId="{8CDB4BA0-A227-4A37-8311-E765A6E4E023}"/>
          </ac:grpSpMkLst>
        </pc:grpChg>
        <pc:grpChg chg="del mod">
          <ac:chgData name="Angelo Ziletti" userId="c78a18fba37b17ea" providerId="LiveId" clId="{B88D7D5F-35EC-4A9D-8423-76DF49E6C104}" dt="2021-08-28T19:29:37.243" v="10148" actId="478"/>
          <ac:grpSpMkLst>
            <pc:docMk/>
            <pc:sldMk cId="3156852885" sldId="500"/>
            <ac:grpSpMk id="537" creationId="{773E4A49-F186-49AB-9E79-ACAA0C7AF4CB}"/>
          </ac:grpSpMkLst>
        </pc:grpChg>
        <pc:grpChg chg="mod">
          <ac:chgData name="Angelo Ziletti" userId="c78a18fba37b17ea" providerId="LiveId" clId="{B88D7D5F-35EC-4A9D-8423-76DF49E6C104}" dt="2021-08-28T19:30:00.273" v="10172" actId="164"/>
          <ac:grpSpMkLst>
            <pc:docMk/>
            <pc:sldMk cId="3156852885" sldId="500"/>
            <ac:grpSpMk id="543" creationId="{F695BF7B-A0CC-48B8-BAAF-22220A1DA353}"/>
          </ac:grpSpMkLst>
        </pc:grpChg>
        <pc:grpChg chg="mod">
          <ac:chgData name="Angelo Ziletti" userId="c78a18fba37b17ea" providerId="LiveId" clId="{B88D7D5F-35EC-4A9D-8423-76DF49E6C104}" dt="2021-08-28T19:30:00.273" v="10172" actId="164"/>
          <ac:grpSpMkLst>
            <pc:docMk/>
            <pc:sldMk cId="3156852885" sldId="500"/>
            <ac:grpSpMk id="552" creationId="{788E6395-F6E6-4504-936F-519A25D0E9E7}"/>
          </ac:grpSpMkLst>
        </pc:grpChg>
        <pc:grpChg chg="del mod">
          <ac:chgData name="Angelo Ziletti" userId="c78a18fba37b17ea" providerId="LiveId" clId="{B88D7D5F-35EC-4A9D-8423-76DF49E6C104}" dt="2021-08-28T19:29:56.927" v="10171"/>
          <ac:grpSpMkLst>
            <pc:docMk/>
            <pc:sldMk cId="3156852885" sldId="500"/>
            <ac:grpSpMk id="560" creationId="{104D87AE-0520-4F47-9648-954DC4BACB6C}"/>
          </ac:grpSpMkLst>
        </pc:grpChg>
        <pc:grpChg chg="mod">
          <ac:chgData name="Angelo Ziletti" userId="c78a18fba37b17ea" providerId="LiveId" clId="{B88D7D5F-35EC-4A9D-8423-76DF49E6C104}" dt="2021-08-28T19:30:00.273" v="10172" actId="164"/>
          <ac:grpSpMkLst>
            <pc:docMk/>
            <pc:sldMk cId="3156852885" sldId="500"/>
            <ac:grpSpMk id="561" creationId="{7E2E0708-5F3F-41AE-BACE-84A11EB48681}"/>
          </ac:grpSpMkLst>
        </pc:grpChg>
        <pc:grpChg chg="add mod">
          <ac:chgData name="Angelo Ziletti" userId="c78a18fba37b17ea" providerId="LiveId" clId="{B88D7D5F-35EC-4A9D-8423-76DF49E6C104}" dt="2021-08-28T20:27:04.463" v="12043" actId="14100"/>
          <ac:grpSpMkLst>
            <pc:docMk/>
            <pc:sldMk cId="3156852885" sldId="500"/>
            <ac:grpSpMk id="562" creationId="{EF36B088-FF28-4DC2-A9A0-AB70AFEA4CC7}"/>
          </ac:grpSpMkLst>
        </pc:grpChg>
        <pc:grpChg chg="mod">
          <ac:chgData name="Angelo Ziletti" userId="c78a18fba37b17ea" providerId="LiveId" clId="{B88D7D5F-35EC-4A9D-8423-76DF49E6C104}" dt="2021-08-28T19:30:55.634" v="10206" actId="164"/>
          <ac:grpSpMkLst>
            <pc:docMk/>
            <pc:sldMk cId="3156852885" sldId="500"/>
            <ac:grpSpMk id="572" creationId="{D14A5A13-62F7-42B5-858F-2F7FBBB5F82C}"/>
          </ac:grpSpMkLst>
        </pc:grpChg>
        <pc:grpChg chg="del mod">
          <ac:chgData name="Angelo Ziletti" userId="c78a18fba37b17ea" providerId="LiveId" clId="{B88D7D5F-35EC-4A9D-8423-76DF49E6C104}" dt="2021-08-28T19:30:28.308" v="10197"/>
          <ac:grpSpMkLst>
            <pc:docMk/>
            <pc:sldMk cId="3156852885" sldId="500"/>
            <ac:grpSpMk id="587" creationId="{3EB46A07-821D-43D2-A906-33FBDE6672CE}"/>
          </ac:grpSpMkLst>
        </pc:grpChg>
        <pc:grpChg chg="mod">
          <ac:chgData name="Angelo Ziletti" userId="c78a18fba37b17ea" providerId="LiveId" clId="{B88D7D5F-35EC-4A9D-8423-76DF49E6C104}" dt="2021-08-28T19:30:55.634" v="10206" actId="164"/>
          <ac:grpSpMkLst>
            <pc:docMk/>
            <pc:sldMk cId="3156852885" sldId="500"/>
            <ac:grpSpMk id="588" creationId="{E9F35CE3-F80D-4660-B295-086022F37B5E}"/>
          </ac:grpSpMkLst>
        </pc:grpChg>
        <pc:grpChg chg="mod">
          <ac:chgData name="Angelo Ziletti" userId="c78a18fba37b17ea" providerId="LiveId" clId="{B88D7D5F-35EC-4A9D-8423-76DF49E6C104}" dt="2021-08-28T19:30:55.634" v="10206" actId="164"/>
          <ac:grpSpMkLst>
            <pc:docMk/>
            <pc:sldMk cId="3156852885" sldId="500"/>
            <ac:grpSpMk id="589" creationId="{BD14FE57-B702-4A8D-A06D-73B591DF2A54}"/>
          </ac:grpSpMkLst>
        </pc:grpChg>
        <pc:grpChg chg="del mod">
          <ac:chgData name="Angelo Ziletti" userId="c78a18fba37b17ea" providerId="LiveId" clId="{B88D7D5F-35EC-4A9D-8423-76DF49E6C104}" dt="2021-08-28T19:30:28.308" v="10197"/>
          <ac:grpSpMkLst>
            <pc:docMk/>
            <pc:sldMk cId="3156852885" sldId="500"/>
            <ac:grpSpMk id="590" creationId="{35E04EF1-1F27-48AB-A678-8C54CFDA4C55}"/>
          </ac:grpSpMkLst>
        </pc:grpChg>
        <pc:grpChg chg="mod">
          <ac:chgData name="Angelo Ziletti" userId="c78a18fba37b17ea" providerId="LiveId" clId="{B88D7D5F-35EC-4A9D-8423-76DF49E6C104}" dt="2021-08-28T19:30:55.634" v="10206" actId="164"/>
          <ac:grpSpMkLst>
            <pc:docMk/>
            <pc:sldMk cId="3156852885" sldId="500"/>
            <ac:grpSpMk id="591" creationId="{FEB5EAA5-3E18-4D92-8158-622EC382995F}"/>
          </ac:grpSpMkLst>
        </pc:grpChg>
        <pc:grpChg chg="add mod">
          <ac:chgData name="Angelo Ziletti" userId="c78a18fba37b17ea" providerId="LiveId" clId="{B88D7D5F-35EC-4A9D-8423-76DF49E6C104}" dt="2021-08-28T19:30:35.216" v="10199" actId="164"/>
          <ac:grpSpMkLst>
            <pc:docMk/>
            <pc:sldMk cId="3156852885" sldId="500"/>
            <ac:grpSpMk id="592" creationId="{F3FCDF05-CA54-461D-84B2-510D3C1AA94F}"/>
          </ac:grpSpMkLst>
        </pc:grpChg>
        <pc:grpChg chg="add del mod">
          <ac:chgData name="Angelo Ziletti" userId="c78a18fba37b17ea" providerId="LiveId" clId="{B88D7D5F-35EC-4A9D-8423-76DF49E6C104}" dt="2021-08-28T20:21:56.724" v="11953" actId="478"/>
          <ac:grpSpMkLst>
            <pc:docMk/>
            <pc:sldMk cId="3156852885" sldId="500"/>
            <ac:grpSpMk id="593" creationId="{1858533B-728C-4AB4-8EB9-00E30A867D2C}"/>
          </ac:grpSpMkLst>
        </pc:grpChg>
        <pc:grpChg chg="add mod">
          <ac:chgData name="Angelo Ziletti" userId="c78a18fba37b17ea" providerId="LiveId" clId="{B88D7D5F-35EC-4A9D-8423-76DF49E6C104}" dt="2021-08-28T20:27:04.463" v="12043" actId="14100"/>
          <ac:grpSpMkLst>
            <pc:docMk/>
            <pc:sldMk cId="3156852885" sldId="500"/>
            <ac:grpSpMk id="594" creationId="{25BA8438-081C-4802-89AB-B7177F8A9F2A}"/>
          </ac:grpSpMkLst>
        </pc:grpChg>
        <pc:grpChg chg="add del mod">
          <ac:chgData name="Angelo Ziletti" userId="c78a18fba37b17ea" providerId="LiveId" clId="{B88D7D5F-35EC-4A9D-8423-76DF49E6C104}" dt="2021-08-28T19:33:47.658" v="10241" actId="478"/>
          <ac:grpSpMkLst>
            <pc:docMk/>
            <pc:sldMk cId="3156852885" sldId="500"/>
            <ac:grpSpMk id="604" creationId="{8B655BB3-5EE8-4168-ADCE-D08A2E2AEA56}"/>
          </ac:grpSpMkLst>
        </pc:grpChg>
        <pc:grpChg chg="mod">
          <ac:chgData name="Angelo Ziletti" userId="c78a18fba37b17ea" providerId="LiveId" clId="{B88D7D5F-35EC-4A9D-8423-76DF49E6C104}" dt="2021-08-28T19:33:33.508" v="10239"/>
          <ac:grpSpMkLst>
            <pc:docMk/>
            <pc:sldMk cId="3156852885" sldId="500"/>
            <ac:grpSpMk id="608" creationId="{2AF639AB-4229-4265-B9E8-B0A34D221DAB}"/>
          </ac:grpSpMkLst>
        </pc:grpChg>
        <pc:grpChg chg="mod">
          <ac:chgData name="Angelo Ziletti" userId="c78a18fba37b17ea" providerId="LiveId" clId="{B88D7D5F-35EC-4A9D-8423-76DF49E6C104}" dt="2021-08-28T20:27:04.463" v="12043" actId="14100"/>
          <ac:grpSpMkLst>
            <pc:docMk/>
            <pc:sldMk cId="3156852885" sldId="500"/>
            <ac:grpSpMk id="611" creationId="{54BFF2E8-C54C-4A97-B315-6D9B84E57F7F}"/>
          </ac:grpSpMkLst>
        </pc:grpChg>
        <pc:grpChg chg="mod">
          <ac:chgData name="Angelo Ziletti" userId="c78a18fba37b17ea" providerId="LiveId" clId="{B88D7D5F-35EC-4A9D-8423-76DF49E6C104}" dt="2021-08-28T19:34:50.991" v="10292" actId="164"/>
          <ac:grpSpMkLst>
            <pc:docMk/>
            <pc:sldMk cId="3156852885" sldId="500"/>
            <ac:grpSpMk id="620" creationId="{91B50145-30D0-4DA3-9881-CA132A3A24E0}"/>
          </ac:grpSpMkLst>
        </pc:grpChg>
        <pc:grpChg chg="mod">
          <ac:chgData name="Angelo Ziletti" userId="c78a18fba37b17ea" providerId="LiveId" clId="{B88D7D5F-35EC-4A9D-8423-76DF49E6C104}" dt="2021-08-28T19:34:50.991" v="10292" actId="164"/>
          <ac:grpSpMkLst>
            <pc:docMk/>
            <pc:sldMk cId="3156852885" sldId="500"/>
            <ac:grpSpMk id="621" creationId="{BDF0613E-A479-47BE-9038-132A242B90B6}"/>
          </ac:grpSpMkLst>
        </pc:grpChg>
        <pc:grpChg chg="mod">
          <ac:chgData name="Angelo Ziletti" userId="c78a18fba37b17ea" providerId="LiveId" clId="{B88D7D5F-35EC-4A9D-8423-76DF49E6C104}" dt="2021-08-28T19:34:50.991" v="10292" actId="164"/>
          <ac:grpSpMkLst>
            <pc:docMk/>
            <pc:sldMk cId="3156852885" sldId="500"/>
            <ac:grpSpMk id="632" creationId="{030BD4C6-58D1-4A22-B7C9-F592745AD02C}"/>
          </ac:grpSpMkLst>
        </pc:grpChg>
        <pc:grpChg chg="del mod">
          <ac:chgData name="Angelo Ziletti" userId="c78a18fba37b17ea" providerId="LiveId" clId="{B88D7D5F-35EC-4A9D-8423-76DF49E6C104}" dt="2021-08-28T19:34:24.551" v="10273" actId="478"/>
          <ac:grpSpMkLst>
            <pc:docMk/>
            <pc:sldMk cId="3156852885" sldId="500"/>
            <ac:grpSpMk id="640" creationId="{6AD11903-B62A-43E7-A5A6-E57877C858DB}"/>
          </ac:grpSpMkLst>
        </pc:grpChg>
        <pc:grpChg chg="mod">
          <ac:chgData name="Angelo Ziletti" userId="c78a18fba37b17ea" providerId="LiveId" clId="{B88D7D5F-35EC-4A9D-8423-76DF49E6C104}" dt="2021-08-28T19:34:50.991" v="10292" actId="164"/>
          <ac:grpSpMkLst>
            <pc:docMk/>
            <pc:sldMk cId="3156852885" sldId="500"/>
            <ac:grpSpMk id="654" creationId="{3B53092D-D363-4D3C-A4EE-4A84F59C00F1}"/>
          </ac:grpSpMkLst>
        </pc:grpChg>
        <pc:grpChg chg="add mod">
          <ac:chgData name="Angelo Ziletti" userId="c78a18fba37b17ea" providerId="LiveId" clId="{B88D7D5F-35EC-4A9D-8423-76DF49E6C104}" dt="2021-08-28T20:27:04.463" v="12043" actId="14100"/>
          <ac:grpSpMkLst>
            <pc:docMk/>
            <pc:sldMk cId="3156852885" sldId="500"/>
            <ac:grpSpMk id="655" creationId="{E7168C54-7A20-4DA9-B0A5-9F73E6559C9D}"/>
          </ac:grpSpMkLst>
        </pc:grpChg>
        <pc:grpChg chg="mod">
          <ac:chgData name="Angelo Ziletti" userId="c78a18fba37b17ea" providerId="LiveId" clId="{B88D7D5F-35EC-4A9D-8423-76DF49E6C104}" dt="2021-08-28T19:35:17.567" v="10316" actId="164"/>
          <ac:grpSpMkLst>
            <pc:docMk/>
            <pc:sldMk cId="3156852885" sldId="500"/>
            <ac:grpSpMk id="677" creationId="{51477226-1E55-43AF-8785-83C2DAE5E71F}"/>
          </ac:grpSpMkLst>
        </pc:grpChg>
        <pc:grpChg chg="mod">
          <ac:chgData name="Angelo Ziletti" userId="c78a18fba37b17ea" providerId="LiveId" clId="{B88D7D5F-35EC-4A9D-8423-76DF49E6C104}" dt="2021-08-28T19:35:17.567" v="10316" actId="164"/>
          <ac:grpSpMkLst>
            <pc:docMk/>
            <pc:sldMk cId="3156852885" sldId="500"/>
            <ac:grpSpMk id="678" creationId="{14FB8002-12DD-43E9-A5A3-721200CA205B}"/>
          </ac:grpSpMkLst>
        </pc:grpChg>
        <pc:grpChg chg="mod">
          <ac:chgData name="Angelo Ziletti" userId="c78a18fba37b17ea" providerId="LiveId" clId="{B88D7D5F-35EC-4A9D-8423-76DF49E6C104}" dt="2021-08-28T19:35:17.567" v="10316" actId="164"/>
          <ac:grpSpMkLst>
            <pc:docMk/>
            <pc:sldMk cId="3156852885" sldId="500"/>
            <ac:grpSpMk id="679" creationId="{4F4C0B31-4755-4D74-BF46-859C94925048}"/>
          </ac:grpSpMkLst>
        </pc:grpChg>
        <pc:grpChg chg="add mod">
          <ac:chgData name="Angelo Ziletti" userId="c78a18fba37b17ea" providerId="LiveId" clId="{B88D7D5F-35EC-4A9D-8423-76DF49E6C104}" dt="2021-08-28T20:27:04.463" v="12043" actId="14100"/>
          <ac:grpSpMkLst>
            <pc:docMk/>
            <pc:sldMk cId="3156852885" sldId="500"/>
            <ac:grpSpMk id="680" creationId="{45A61231-44E4-4721-B702-D1EA50A8D5C9}"/>
          </ac:grpSpMkLst>
        </pc:grpChg>
        <pc:grpChg chg="mod">
          <ac:chgData name="Angelo Ziletti" userId="c78a18fba37b17ea" providerId="LiveId" clId="{B88D7D5F-35EC-4A9D-8423-76DF49E6C104}" dt="2021-08-28T20:19:37.510" v="11937" actId="164"/>
          <ac:grpSpMkLst>
            <pc:docMk/>
            <pc:sldMk cId="3156852885" sldId="500"/>
            <ac:grpSpMk id="688" creationId="{6668F61B-0EDC-498E-8156-E0CE82D34F49}"/>
          </ac:grpSpMkLst>
        </pc:grpChg>
        <pc:grpChg chg="mod">
          <ac:chgData name="Angelo Ziletti" userId="c78a18fba37b17ea" providerId="LiveId" clId="{B88D7D5F-35EC-4A9D-8423-76DF49E6C104}" dt="2021-08-28T19:38:33.617" v="10429" actId="164"/>
          <ac:grpSpMkLst>
            <pc:docMk/>
            <pc:sldMk cId="3156852885" sldId="500"/>
            <ac:grpSpMk id="699" creationId="{4779A11A-2D87-4AE2-BBFF-2F19CE796C46}"/>
          </ac:grpSpMkLst>
        </pc:grpChg>
        <pc:grpChg chg="mod">
          <ac:chgData name="Angelo Ziletti" userId="c78a18fba37b17ea" providerId="LiveId" clId="{B88D7D5F-35EC-4A9D-8423-76DF49E6C104}" dt="2021-08-28T19:38:33.617" v="10429" actId="164"/>
          <ac:grpSpMkLst>
            <pc:docMk/>
            <pc:sldMk cId="3156852885" sldId="500"/>
            <ac:grpSpMk id="700" creationId="{E4647AD5-6FF2-4D46-9868-CCE064AC6A15}"/>
          </ac:grpSpMkLst>
        </pc:grpChg>
        <pc:grpChg chg="mod">
          <ac:chgData name="Angelo Ziletti" userId="c78a18fba37b17ea" providerId="LiveId" clId="{B88D7D5F-35EC-4A9D-8423-76DF49E6C104}" dt="2021-08-28T19:38:33.617" v="10429" actId="164"/>
          <ac:grpSpMkLst>
            <pc:docMk/>
            <pc:sldMk cId="3156852885" sldId="500"/>
            <ac:grpSpMk id="709" creationId="{0CFEAAE3-04F2-4309-BF46-4CA0447E5F62}"/>
          </ac:grpSpMkLst>
        </pc:grpChg>
        <pc:grpChg chg="mod">
          <ac:chgData name="Angelo Ziletti" userId="c78a18fba37b17ea" providerId="LiveId" clId="{B88D7D5F-35EC-4A9D-8423-76DF49E6C104}" dt="2021-08-28T19:38:33.617" v="10429" actId="164"/>
          <ac:grpSpMkLst>
            <pc:docMk/>
            <pc:sldMk cId="3156852885" sldId="500"/>
            <ac:grpSpMk id="731" creationId="{5B903252-877A-478D-98BA-3CBA5D7E9527}"/>
          </ac:grpSpMkLst>
        </pc:grpChg>
        <pc:grpChg chg="mod">
          <ac:chgData name="Angelo Ziletti" userId="c78a18fba37b17ea" providerId="LiveId" clId="{B88D7D5F-35EC-4A9D-8423-76DF49E6C104}" dt="2021-08-28T19:38:33.617" v="10429" actId="164"/>
          <ac:grpSpMkLst>
            <pc:docMk/>
            <pc:sldMk cId="3156852885" sldId="500"/>
            <ac:grpSpMk id="732" creationId="{448AE799-D61F-4FFB-A66F-645E38C2F8AA}"/>
          </ac:grpSpMkLst>
        </pc:grpChg>
        <pc:grpChg chg="del mod">
          <ac:chgData name="Angelo Ziletti" userId="c78a18fba37b17ea" providerId="LiveId" clId="{B88D7D5F-35EC-4A9D-8423-76DF49E6C104}" dt="2021-08-28T19:37:50.663" v="10392" actId="478"/>
          <ac:grpSpMkLst>
            <pc:docMk/>
            <pc:sldMk cId="3156852885" sldId="500"/>
            <ac:grpSpMk id="741" creationId="{211D5A79-793F-4B85-9BFA-157358E19AC2}"/>
          </ac:grpSpMkLst>
        </pc:grpChg>
        <pc:grpChg chg="del mod">
          <ac:chgData name="Angelo Ziletti" userId="c78a18fba37b17ea" providerId="LiveId" clId="{B88D7D5F-35EC-4A9D-8423-76DF49E6C104}" dt="2021-08-28T19:38:13.511" v="10398" actId="478"/>
          <ac:grpSpMkLst>
            <pc:docMk/>
            <pc:sldMk cId="3156852885" sldId="500"/>
            <ac:grpSpMk id="745" creationId="{48321B40-C22A-4A2C-B4CE-6048944A3D69}"/>
          </ac:grpSpMkLst>
        </pc:grpChg>
        <pc:grpChg chg="mod">
          <ac:chgData name="Angelo Ziletti" userId="c78a18fba37b17ea" providerId="LiveId" clId="{B88D7D5F-35EC-4A9D-8423-76DF49E6C104}" dt="2021-08-28T19:38:33.617" v="10429" actId="164"/>
          <ac:grpSpMkLst>
            <pc:docMk/>
            <pc:sldMk cId="3156852885" sldId="500"/>
            <ac:grpSpMk id="756" creationId="{1DD09351-517C-452E-BCB0-9DD6FE2C7999}"/>
          </ac:grpSpMkLst>
        </pc:grpChg>
        <pc:grpChg chg="mod">
          <ac:chgData name="Angelo Ziletti" userId="c78a18fba37b17ea" providerId="LiveId" clId="{B88D7D5F-35EC-4A9D-8423-76DF49E6C104}" dt="2021-08-28T19:38:33.617" v="10429" actId="164"/>
          <ac:grpSpMkLst>
            <pc:docMk/>
            <pc:sldMk cId="3156852885" sldId="500"/>
            <ac:grpSpMk id="757" creationId="{1A73FD8B-85EE-42EB-99B1-AA053F18E5E9}"/>
          </ac:grpSpMkLst>
        </pc:grpChg>
        <pc:grpChg chg="mod">
          <ac:chgData name="Angelo Ziletti" userId="c78a18fba37b17ea" providerId="LiveId" clId="{B88D7D5F-35EC-4A9D-8423-76DF49E6C104}" dt="2021-08-28T19:38:33.617" v="10429" actId="164"/>
          <ac:grpSpMkLst>
            <pc:docMk/>
            <pc:sldMk cId="3156852885" sldId="500"/>
            <ac:grpSpMk id="776" creationId="{8996659E-03E9-4968-88CA-C61B6110713B}"/>
          </ac:grpSpMkLst>
        </pc:grpChg>
        <pc:grpChg chg="mod">
          <ac:chgData name="Angelo Ziletti" userId="c78a18fba37b17ea" providerId="LiveId" clId="{B88D7D5F-35EC-4A9D-8423-76DF49E6C104}" dt="2021-08-28T19:38:33.617" v="10429" actId="164"/>
          <ac:grpSpMkLst>
            <pc:docMk/>
            <pc:sldMk cId="3156852885" sldId="500"/>
            <ac:grpSpMk id="777" creationId="{8FD00638-30DC-4290-9E2B-B13B04D9D1F8}"/>
          </ac:grpSpMkLst>
        </pc:grpChg>
        <pc:grpChg chg="add mod">
          <ac:chgData name="Angelo Ziletti" userId="c78a18fba37b17ea" providerId="LiveId" clId="{B88D7D5F-35EC-4A9D-8423-76DF49E6C104}" dt="2021-08-28T20:19:37.510" v="11937" actId="164"/>
          <ac:grpSpMkLst>
            <pc:docMk/>
            <pc:sldMk cId="3156852885" sldId="500"/>
            <ac:grpSpMk id="778" creationId="{200B0DDF-41A4-42CB-9846-EA8DEDE68F3A}"/>
          </ac:grpSpMkLst>
        </pc:grpChg>
        <pc:grpChg chg="mod">
          <ac:chgData name="Angelo Ziletti" userId="c78a18fba37b17ea" providerId="LiveId" clId="{B88D7D5F-35EC-4A9D-8423-76DF49E6C104}" dt="2021-08-28T19:39:25.778" v="10459" actId="164"/>
          <ac:grpSpMkLst>
            <pc:docMk/>
            <pc:sldMk cId="3156852885" sldId="500"/>
            <ac:grpSpMk id="799" creationId="{CB59B412-CB90-4471-AF85-DCEFFE950EFE}"/>
          </ac:grpSpMkLst>
        </pc:grpChg>
        <pc:grpChg chg="mod">
          <ac:chgData name="Angelo Ziletti" userId="c78a18fba37b17ea" providerId="LiveId" clId="{B88D7D5F-35EC-4A9D-8423-76DF49E6C104}" dt="2021-08-28T19:39:25.778" v="10459" actId="164"/>
          <ac:grpSpMkLst>
            <pc:docMk/>
            <pc:sldMk cId="3156852885" sldId="500"/>
            <ac:grpSpMk id="800" creationId="{27044591-1B21-4C33-BEEC-5EA7E5128CD4}"/>
          </ac:grpSpMkLst>
        </pc:grpChg>
        <pc:grpChg chg="add mod">
          <ac:chgData name="Angelo Ziletti" userId="c78a18fba37b17ea" providerId="LiveId" clId="{B88D7D5F-35EC-4A9D-8423-76DF49E6C104}" dt="2021-08-28T20:27:04.463" v="12043" actId="14100"/>
          <ac:grpSpMkLst>
            <pc:docMk/>
            <pc:sldMk cId="3156852885" sldId="500"/>
            <ac:grpSpMk id="801" creationId="{01F8C4E3-42A6-43B9-8376-E2655AA561C1}"/>
          </ac:grpSpMkLst>
        </pc:grpChg>
        <pc:grpChg chg="del mod">
          <ac:chgData name="Angelo Ziletti" userId="c78a18fba37b17ea" providerId="LiveId" clId="{B88D7D5F-35EC-4A9D-8423-76DF49E6C104}" dt="2021-08-28T19:39:46.775" v="10467" actId="478"/>
          <ac:grpSpMkLst>
            <pc:docMk/>
            <pc:sldMk cId="3156852885" sldId="500"/>
            <ac:grpSpMk id="805" creationId="{3429C75E-649E-4795-8B7A-992A61CEBDB6}"/>
          </ac:grpSpMkLst>
        </pc:grpChg>
        <pc:grpChg chg="mod">
          <ac:chgData name="Angelo Ziletti" userId="c78a18fba37b17ea" providerId="LiveId" clId="{B88D7D5F-35EC-4A9D-8423-76DF49E6C104}" dt="2021-08-28T19:40:00.513" v="10486" actId="164"/>
          <ac:grpSpMkLst>
            <pc:docMk/>
            <pc:sldMk cId="3156852885" sldId="500"/>
            <ac:grpSpMk id="823" creationId="{9ECDFD7A-36D9-4516-B32F-CE743EF1E518}"/>
          </ac:grpSpMkLst>
        </pc:grpChg>
        <pc:grpChg chg="mod">
          <ac:chgData name="Angelo Ziletti" userId="c78a18fba37b17ea" providerId="LiveId" clId="{B88D7D5F-35EC-4A9D-8423-76DF49E6C104}" dt="2021-08-28T19:40:00.513" v="10486" actId="164"/>
          <ac:grpSpMkLst>
            <pc:docMk/>
            <pc:sldMk cId="3156852885" sldId="500"/>
            <ac:grpSpMk id="824" creationId="{C7A2DAE4-0456-4BDB-A3A0-0A5F8870A81D}"/>
          </ac:grpSpMkLst>
        </pc:grpChg>
        <pc:grpChg chg="mod">
          <ac:chgData name="Angelo Ziletti" userId="c78a18fba37b17ea" providerId="LiveId" clId="{B88D7D5F-35EC-4A9D-8423-76DF49E6C104}" dt="2021-08-28T19:40:00.513" v="10486" actId="164"/>
          <ac:grpSpMkLst>
            <pc:docMk/>
            <pc:sldMk cId="3156852885" sldId="500"/>
            <ac:grpSpMk id="825" creationId="{113D1C05-8B72-4701-A23D-95C4736EAACA}"/>
          </ac:grpSpMkLst>
        </pc:grpChg>
        <pc:grpChg chg="add mod">
          <ac:chgData name="Angelo Ziletti" userId="c78a18fba37b17ea" providerId="LiveId" clId="{B88D7D5F-35EC-4A9D-8423-76DF49E6C104}" dt="2021-08-28T20:27:04.463" v="12043" actId="14100"/>
          <ac:grpSpMkLst>
            <pc:docMk/>
            <pc:sldMk cId="3156852885" sldId="500"/>
            <ac:grpSpMk id="826" creationId="{0E477482-81CF-414E-82E4-43492F61F2B1}"/>
          </ac:grpSpMkLst>
        </pc:grpChg>
        <pc:grpChg chg="add mod">
          <ac:chgData name="Angelo Ziletti" userId="c78a18fba37b17ea" providerId="LiveId" clId="{B88D7D5F-35EC-4A9D-8423-76DF49E6C104}" dt="2021-08-28T20:27:04.463" v="12043" actId="14100"/>
          <ac:grpSpMkLst>
            <pc:docMk/>
            <pc:sldMk cId="3156852885" sldId="500"/>
            <ac:grpSpMk id="827" creationId="{D4863708-5CF7-4124-9D61-148B174EC018}"/>
          </ac:grpSpMkLst>
        </pc:grpChg>
        <pc:grpChg chg="add mod">
          <ac:chgData name="Angelo Ziletti" userId="c78a18fba37b17ea" providerId="LiveId" clId="{B88D7D5F-35EC-4A9D-8423-76DF49E6C104}" dt="2021-08-28T20:27:04.463" v="12043" actId="14100"/>
          <ac:grpSpMkLst>
            <pc:docMk/>
            <pc:sldMk cId="3156852885" sldId="500"/>
            <ac:grpSpMk id="828" creationId="{31C283B8-A884-4A94-8818-609B5F747227}"/>
          </ac:grpSpMkLst>
        </pc:grpChg>
        <pc:grpChg chg="mod">
          <ac:chgData name="Angelo Ziletti" userId="c78a18fba37b17ea" providerId="LiveId" clId="{B88D7D5F-35EC-4A9D-8423-76DF49E6C104}" dt="2021-08-28T19:41:16.623" v="10527" actId="164"/>
          <ac:grpSpMkLst>
            <pc:docMk/>
            <pc:sldMk cId="3156852885" sldId="500"/>
            <ac:grpSpMk id="840" creationId="{829B8518-41B9-4A09-9CDE-8F5050ACD316}"/>
          </ac:grpSpMkLst>
        </pc:grpChg>
        <pc:grpChg chg="mod">
          <ac:chgData name="Angelo Ziletti" userId="c78a18fba37b17ea" providerId="LiveId" clId="{B88D7D5F-35EC-4A9D-8423-76DF49E6C104}" dt="2021-08-28T19:41:16.623" v="10527" actId="164"/>
          <ac:grpSpMkLst>
            <pc:docMk/>
            <pc:sldMk cId="3156852885" sldId="500"/>
            <ac:grpSpMk id="841" creationId="{7BAA9031-3542-4EB9-9268-DD1D15D5E5F1}"/>
          </ac:grpSpMkLst>
        </pc:grpChg>
        <pc:grpChg chg="del mod">
          <ac:chgData name="Angelo Ziletti" userId="c78a18fba37b17ea" providerId="LiveId" clId="{B88D7D5F-35EC-4A9D-8423-76DF49E6C104}" dt="2021-08-28T19:41:13.337" v="10526"/>
          <ac:grpSpMkLst>
            <pc:docMk/>
            <pc:sldMk cId="3156852885" sldId="500"/>
            <ac:grpSpMk id="850" creationId="{AF9F3E98-48F0-43DB-8F18-F77281EF1311}"/>
          </ac:grpSpMkLst>
        </pc:grpChg>
        <pc:grpChg chg="mod">
          <ac:chgData name="Angelo Ziletti" userId="c78a18fba37b17ea" providerId="LiveId" clId="{B88D7D5F-35EC-4A9D-8423-76DF49E6C104}" dt="2021-08-28T19:41:16.623" v="10527" actId="164"/>
          <ac:grpSpMkLst>
            <pc:docMk/>
            <pc:sldMk cId="3156852885" sldId="500"/>
            <ac:grpSpMk id="852" creationId="{AE5D14C9-E412-470A-B0D6-604D0053F202}"/>
          </ac:grpSpMkLst>
        </pc:grpChg>
        <pc:grpChg chg="add del mod">
          <ac:chgData name="Angelo Ziletti" userId="c78a18fba37b17ea" providerId="LiveId" clId="{B88D7D5F-35EC-4A9D-8423-76DF49E6C104}" dt="2021-08-28T19:47:43.321" v="10720" actId="21"/>
          <ac:grpSpMkLst>
            <pc:docMk/>
            <pc:sldMk cId="3156852885" sldId="500"/>
            <ac:grpSpMk id="853" creationId="{C5AACF86-5D14-4849-8085-3C13656EBB40}"/>
          </ac:grpSpMkLst>
        </pc:grpChg>
        <pc:grpChg chg="mod">
          <ac:chgData name="Angelo Ziletti" userId="c78a18fba37b17ea" providerId="LiveId" clId="{B88D7D5F-35EC-4A9D-8423-76DF49E6C104}" dt="2021-08-28T19:42:55.456" v="10550" actId="164"/>
          <ac:grpSpMkLst>
            <pc:docMk/>
            <pc:sldMk cId="3156852885" sldId="500"/>
            <ac:grpSpMk id="857" creationId="{E50650DA-40B5-451A-A021-318E87BC7938}"/>
          </ac:grpSpMkLst>
        </pc:grpChg>
        <pc:grpChg chg="mod">
          <ac:chgData name="Angelo Ziletti" userId="c78a18fba37b17ea" providerId="LiveId" clId="{B88D7D5F-35EC-4A9D-8423-76DF49E6C104}" dt="2021-08-28T19:42:55.456" v="10550" actId="164"/>
          <ac:grpSpMkLst>
            <pc:docMk/>
            <pc:sldMk cId="3156852885" sldId="500"/>
            <ac:grpSpMk id="865" creationId="{2084C09A-0EC4-4890-BFA1-BCB37FCC4F0C}"/>
          </ac:grpSpMkLst>
        </pc:grpChg>
        <pc:grpChg chg="mod">
          <ac:chgData name="Angelo Ziletti" userId="c78a18fba37b17ea" providerId="LiveId" clId="{B88D7D5F-35EC-4A9D-8423-76DF49E6C104}" dt="2021-08-28T19:42:55.456" v="10550" actId="164"/>
          <ac:grpSpMkLst>
            <pc:docMk/>
            <pc:sldMk cId="3156852885" sldId="500"/>
            <ac:grpSpMk id="872" creationId="{6F5C5C1B-6A2C-4491-9F4F-C6447AF7F5BB}"/>
          </ac:grpSpMkLst>
        </pc:grpChg>
        <pc:grpChg chg="add del mod">
          <ac:chgData name="Angelo Ziletti" userId="c78a18fba37b17ea" providerId="LiveId" clId="{B88D7D5F-35EC-4A9D-8423-76DF49E6C104}" dt="2021-08-28T19:47:43.321" v="10720" actId="21"/>
          <ac:grpSpMkLst>
            <pc:docMk/>
            <pc:sldMk cId="3156852885" sldId="500"/>
            <ac:grpSpMk id="873" creationId="{CD95DC78-548E-4FA3-8F35-64050B34A120}"/>
          </ac:grpSpMkLst>
        </pc:grpChg>
        <pc:grpChg chg="mod">
          <ac:chgData name="Angelo Ziletti" userId="c78a18fba37b17ea" providerId="LiveId" clId="{B88D7D5F-35EC-4A9D-8423-76DF49E6C104}" dt="2021-08-28T19:43:52.415" v="10576" actId="164"/>
          <ac:grpSpMkLst>
            <pc:docMk/>
            <pc:sldMk cId="3156852885" sldId="500"/>
            <ac:grpSpMk id="878" creationId="{CACF6CCD-340C-4BC8-B453-3D324613B2EA}"/>
          </ac:grpSpMkLst>
        </pc:grpChg>
        <pc:grpChg chg="mod">
          <ac:chgData name="Angelo Ziletti" userId="c78a18fba37b17ea" providerId="LiveId" clId="{B88D7D5F-35EC-4A9D-8423-76DF49E6C104}" dt="2021-08-28T19:43:52.415" v="10576" actId="164"/>
          <ac:grpSpMkLst>
            <pc:docMk/>
            <pc:sldMk cId="3156852885" sldId="500"/>
            <ac:grpSpMk id="887" creationId="{E43E7507-29CF-4F7D-A5C1-40E769CB31EA}"/>
          </ac:grpSpMkLst>
        </pc:grpChg>
        <pc:grpChg chg="add del mod">
          <ac:chgData name="Angelo Ziletti" userId="c78a18fba37b17ea" providerId="LiveId" clId="{B88D7D5F-35EC-4A9D-8423-76DF49E6C104}" dt="2021-08-28T19:47:43.321" v="10720" actId="21"/>
          <ac:grpSpMkLst>
            <pc:docMk/>
            <pc:sldMk cId="3156852885" sldId="500"/>
            <ac:grpSpMk id="888" creationId="{EAFCBD93-DDAC-4DEA-BACA-4E21B18E4E4A}"/>
          </ac:grpSpMkLst>
        </pc:grpChg>
        <pc:grpChg chg="del mod">
          <ac:chgData name="Angelo Ziletti" userId="c78a18fba37b17ea" providerId="LiveId" clId="{B88D7D5F-35EC-4A9D-8423-76DF49E6C104}" dt="2021-08-28T19:47:43.321" v="10720" actId="21"/>
          <ac:grpSpMkLst>
            <pc:docMk/>
            <pc:sldMk cId="3156852885" sldId="500"/>
            <ac:grpSpMk id="905" creationId="{121D5284-3CD3-4066-BADF-DBF8F7020DE6}"/>
          </ac:grpSpMkLst>
        </pc:grpChg>
        <pc:grpChg chg="mod">
          <ac:chgData name="Angelo Ziletti" userId="c78a18fba37b17ea" providerId="LiveId" clId="{B88D7D5F-35EC-4A9D-8423-76DF49E6C104}" dt="2021-08-28T19:46:38.080" v="10661" actId="164"/>
          <ac:grpSpMkLst>
            <pc:docMk/>
            <pc:sldMk cId="3156852885" sldId="500"/>
            <ac:grpSpMk id="917" creationId="{8D38E051-68A7-452A-8B05-E37A06B515CA}"/>
          </ac:grpSpMkLst>
        </pc:grpChg>
        <pc:grpChg chg="del mod">
          <ac:chgData name="Angelo Ziletti" userId="c78a18fba37b17ea" providerId="LiveId" clId="{B88D7D5F-35EC-4A9D-8423-76DF49E6C104}" dt="2021-08-28T19:46:17.098" v="10644"/>
          <ac:grpSpMkLst>
            <pc:docMk/>
            <pc:sldMk cId="3156852885" sldId="500"/>
            <ac:grpSpMk id="934" creationId="{0CBC2529-7399-4E52-9924-48D5E3ECD669}"/>
          </ac:grpSpMkLst>
        </pc:grpChg>
        <pc:grpChg chg="mod">
          <ac:chgData name="Angelo Ziletti" userId="c78a18fba37b17ea" providerId="LiveId" clId="{B88D7D5F-35EC-4A9D-8423-76DF49E6C104}" dt="2021-08-28T19:46:38.080" v="10661" actId="164"/>
          <ac:grpSpMkLst>
            <pc:docMk/>
            <pc:sldMk cId="3156852885" sldId="500"/>
            <ac:grpSpMk id="935" creationId="{2EC21F18-36E0-43AB-ABAF-438245CDB645}"/>
          </ac:grpSpMkLst>
        </pc:grpChg>
        <pc:grpChg chg="mod">
          <ac:chgData name="Angelo Ziletti" userId="c78a18fba37b17ea" providerId="LiveId" clId="{B88D7D5F-35EC-4A9D-8423-76DF49E6C104}" dt="2021-08-28T19:46:38.080" v="10661" actId="164"/>
          <ac:grpSpMkLst>
            <pc:docMk/>
            <pc:sldMk cId="3156852885" sldId="500"/>
            <ac:grpSpMk id="937" creationId="{F59E909B-C7EB-4763-A1A9-E858F30CF7C1}"/>
          </ac:grpSpMkLst>
        </pc:grpChg>
        <pc:grpChg chg="mod">
          <ac:chgData name="Angelo Ziletti" userId="c78a18fba37b17ea" providerId="LiveId" clId="{B88D7D5F-35EC-4A9D-8423-76DF49E6C104}" dt="2021-08-28T19:46:38.080" v="10661" actId="164"/>
          <ac:grpSpMkLst>
            <pc:docMk/>
            <pc:sldMk cId="3156852885" sldId="500"/>
            <ac:grpSpMk id="950" creationId="{3DA81993-6721-4FC1-BACD-7D2538589834}"/>
          </ac:grpSpMkLst>
        </pc:grpChg>
        <pc:grpChg chg="mod">
          <ac:chgData name="Angelo Ziletti" userId="c78a18fba37b17ea" providerId="LiveId" clId="{B88D7D5F-35EC-4A9D-8423-76DF49E6C104}" dt="2021-08-28T19:46:38.080" v="10661" actId="164"/>
          <ac:grpSpMkLst>
            <pc:docMk/>
            <pc:sldMk cId="3156852885" sldId="500"/>
            <ac:grpSpMk id="951" creationId="{38534ABC-1DF8-4642-8899-671455C72915}"/>
          </ac:grpSpMkLst>
        </pc:grpChg>
        <pc:grpChg chg="add del mod">
          <ac:chgData name="Angelo Ziletti" userId="c78a18fba37b17ea" providerId="LiveId" clId="{B88D7D5F-35EC-4A9D-8423-76DF49E6C104}" dt="2021-08-28T19:47:43.321" v="10720" actId="21"/>
          <ac:grpSpMkLst>
            <pc:docMk/>
            <pc:sldMk cId="3156852885" sldId="500"/>
            <ac:grpSpMk id="952" creationId="{C057E72D-72B9-4207-8AE7-E53481F3FEF4}"/>
          </ac:grpSpMkLst>
        </pc:grpChg>
        <pc:grpChg chg="mod">
          <ac:chgData name="Angelo Ziletti" userId="c78a18fba37b17ea" providerId="LiveId" clId="{B88D7D5F-35EC-4A9D-8423-76DF49E6C104}" dt="2021-08-28T19:47:21.142" v="10718" actId="164"/>
          <ac:grpSpMkLst>
            <pc:docMk/>
            <pc:sldMk cId="3156852885" sldId="500"/>
            <ac:grpSpMk id="977" creationId="{B228BBCF-CE56-42F5-A285-37EEF95C4529}"/>
          </ac:grpSpMkLst>
        </pc:grpChg>
        <pc:grpChg chg="mod">
          <ac:chgData name="Angelo Ziletti" userId="c78a18fba37b17ea" providerId="LiveId" clId="{B88D7D5F-35EC-4A9D-8423-76DF49E6C104}" dt="2021-08-28T19:47:21.142" v="10718" actId="164"/>
          <ac:grpSpMkLst>
            <pc:docMk/>
            <pc:sldMk cId="3156852885" sldId="500"/>
            <ac:grpSpMk id="978" creationId="{9C270B5A-5352-4F30-ABA1-72F124971D3F}"/>
          </ac:grpSpMkLst>
        </pc:grpChg>
        <pc:grpChg chg="mod">
          <ac:chgData name="Angelo Ziletti" userId="c78a18fba37b17ea" providerId="LiveId" clId="{B88D7D5F-35EC-4A9D-8423-76DF49E6C104}" dt="2021-08-28T19:47:21.142" v="10718" actId="164"/>
          <ac:grpSpMkLst>
            <pc:docMk/>
            <pc:sldMk cId="3156852885" sldId="500"/>
            <ac:grpSpMk id="979" creationId="{BBE8A5BB-B790-4080-BB58-002A28C2426C}"/>
          </ac:grpSpMkLst>
        </pc:grpChg>
        <pc:grpChg chg="mod">
          <ac:chgData name="Angelo Ziletti" userId="c78a18fba37b17ea" providerId="LiveId" clId="{B88D7D5F-35EC-4A9D-8423-76DF49E6C104}" dt="2021-08-28T19:47:21.142" v="10718" actId="164"/>
          <ac:grpSpMkLst>
            <pc:docMk/>
            <pc:sldMk cId="3156852885" sldId="500"/>
            <ac:grpSpMk id="990" creationId="{207E8B5E-6583-4959-8B86-7B5E160B0B93}"/>
          </ac:grpSpMkLst>
        </pc:grpChg>
        <pc:grpChg chg="mod">
          <ac:chgData name="Angelo Ziletti" userId="c78a18fba37b17ea" providerId="LiveId" clId="{B88D7D5F-35EC-4A9D-8423-76DF49E6C104}" dt="2021-08-28T19:47:21.142" v="10718" actId="164"/>
          <ac:grpSpMkLst>
            <pc:docMk/>
            <pc:sldMk cId="3156852885" sldId="500"/>
            <ac:grpSpMk id="1009" creationId="{10B2D2E1-BB42-48C8-8EE6-DF5420CCAEC9}"/>
          </ac:grpSpMkLst>
        </pc:grpChg>
        <pc:grpChg chg="mod">
          <ac:chgData name="Angelo Ziletti" userId="c78a18fba37b17ea" providerId="LiveId" clId="{B88D7D5F-35EC-4A9D-8423-76DF49E6C104}" dt="2021-08-28T19:47:21.142" v="10718" actId="164"/>
          <ac:grpSpMkLst>
            <pc:docMk/>
            <pc:sldMk cId="3156852885" sldId="500"/>
            <ac:grpSpMk id="1010" creationId="{882B30A5-8746-482E-98FE-8093C3D5FCC2}"/>
          </ac:grpSpMkLst>
        </pc:grpChg>
        <pc:grpChg chg="add del mod">
          <ac:chgData name="Angelo Ziletti" userId="c78a18fba37b17ea" providerId="LiveId" clId="{B88D7D5F-35EC-4A9D-8423-76DF49E6C104}" dt="2021-08-28T19:47:43.321" v="10720" actId="21"/>
          <ac:grpSpMkLst>
            <pc:docMk/>
            <pc:sldMk cId="3156852885" sldId="500"/>
            <ac:grpSpMk id="1011" creationId="{A890FFFE-0E1C-4EC8-B711-D30B78EB86BA}"/>
          </ac:grpSpMkLst>
        </pc:grpChg>
        <pc:grpChg chg="add mod">
          <ac:chgData name="Angelo Ziletti" userId="c78a18fba37b17ea" providerId="LiveId" clId="{B88D7D5F-35EC-4A9D-8423-76DF49E6C104}" dt="2021-08-28T20:27:09.523" v="12044" actId="1076"/>
          <ac:grpSpMkLst>
            <pc:docMk/>
            <pc:sldMk cId="3156852885" sldId="500"/>
            <ac:grpSpMk id="1012" creationId="{CDEB14B0-AF0E-453A-B772-DC275B9B81DF}"/>
          </ac:grpSpMkLst>
        </pc:grpChg>
        <pc:inkChg chg="add mod">
          <ac:chgData name="Angelo Ziletti" userId="c78a18fba37b17ea" providerId="LiveId" clId="{B88D7D5F-35EC-4A9D-8423-76DF49E6C104}" dt="2021-08-28T19:27:48.584" v="10095"/>
          <ac:inkMkLst>
            <pc:docMk/>
            <pc:sldMk cId="3156852885" sldId="500"/>
            <ac:inkMk id="94" creationId="{87CC3EDF-46A4-4F78-888E-272D52BCCC13}"/>
          </ac:inkMkLst>
        </pc:inkChg>
        <pc:inkChg chg="add mod">
          <ac:chgData name="Angelo Ziletti" userId="c78a18fba37b17ea" providerId="LiveId" clId="{B88D7D5F-35EC-4A9D-8423-76DF49E6C104}" dt="2021-08-28T19:27:51.846" v="10098"/>
          <ac:inkMkLst>
            <pc:docMk/>
            <pc:sldMk cId="3156852885" sldId="500"/>
            <ac:inkMk id="97" creationId="{385658B4-CBA8-4385-A072-E5F69D74547F}"/>
          </ac:inkMkLst>
        </pc:inkChg>
        <pc:inkChg chg="add mod">
          <ac:chgData name="Angelo Ziletti" userId="c78a18fba37b17ea" providerId="LiveId" clId="{B88D7D5F-35EC-4A9D-8423-76DF49E6C104}" dt="2021-08-28T19:27:51.846" v="10098"/>
          <ac:inkMkLst>
            <pc:docMk/>
            <pc:sldMk cId="3156852885" sldId="500"/>
            <ac:inkMk id="98" creationId="{6CFB88DC-69CF-408A-BF96-42B6E90680BC}"/>
          </ac:inkMkLst>
        </pc:inkChg>
        <pc:inkChg chg="add mod">
          <ac:chgData name="Angelo Ziletti" userId="c78a18fba37b17ea" providerId="LiveId" clId="{B88D7D5F-35EC-4A9D-8423-76DF49E6C104}" dt="2021-08-28T19:27:56.795" v="10102"/>
          <ac:inkMkLst>
            <pc:docMk/>
            <pc:sldMk cId="3156852885" sldId="500"/>
            <ac:inkMk id="100" creationId="{736B927A-B9F9-43C1-9CC8-FAE559DCCE80}"/>
          </ac:inkMkLst>
        </pc:inkChg>
        <pc:inkChg chg="add mod">
          <ac:chgData name="Angelo Ziletti" userId="c78a18fba37b17ea" providerId="LiveId" clId="{B88D7D5F-35EC-4A9D-8423-76DF49E6C104}" dt="2021-08-28T19:27:56.795" v="10102"/>
          <ac:inkMkLst>
            <pc:docMk/>
            <pc:sldMk cId="3156852885" sldId="500"/>
            <ac:inkMk id="101" creationId="{F95862CF-0F89-4D17-953A-4E3588EB2AB5}"/>
          </ac:inkMkLst>
        </pc:inkChg>
        <pc:inkChg chg="add mod">
          <ac:chgData name="Angelo Ziletti" userId="c78a18fba37b17ea" providerId="LiveId" clId="{B88D7D5F-35EC-4A9D-8423-76DF49E6C104}" dt="2021-08-28T19:27:56.795" v="10102"/>
          <ac:inkMkLst>
            <pc:docMk/>
            <pc:sldMk cId="3156852885" sldId="500"/>
            <ac:inkMk id="102" creationId="{47C36DCE-7111-417F-A321-F97D96A12025}"/>
          </ac:inkMkLst>
        </pc:inkChg>
        <pc:inkChg chg="add mod">
          <ac:chgData name="Angelo Ziletti" userId="c78a18fba37b17ea" providerId="LiveId" clId="{B88D7D5F-35EC-4A9D-8423-76DF49E6C104}" dt="2021-08-28T19:27:59.200" v="10105"/>
          <ac:inkMkLst>
            <pc:docMk/>
            <pc:sldMk cId="3156852885" sldId="500"/>
            <ac:inkMk id="104" creationId="{2CDD40CE-A49D-42C9-B16F-835880F13DF9}"/>
          </ac:inkMkLst>
        </pc:inkChg>
        <pc:inkChg chg="add mod">
          <ac:chgData name="Angelo Ziletti" userId="c78a18fba37b17ea" providerId="LiveId" clId="{B88D7D5F-35EC-4A9D-8423-76DF49E6C104}" dt="2021-08-28T19:27:59.200" v="10105"/>
          <ac:inkMkLst>
            <pc:docMk/>
            <pc:sldMk cId="3156852885" sldId="500"/>
            <ac:inkMk id="105" creationId="{52E8A066-5F8A-43D9-9BA3-3F3A7FE11AD3}"/>
          </ac:inkMkLst>
        </pc:inkChg>
        <pc:inkChg chg="add mod">
          <ac:chgData name="Angelo Ziletti" userId="c78a18fba37b17ea" providerId="LiveId" clId="{B88D7D5F-35EC-4A9D-8423-76DF49E6C104}" dt="2021-08-28T19:28:13.248" v="10111"/>
          <ac:inkMkLst>
            <pc:docMk/>
            <pc:sldMk cId="3156852885" sldId="500"/>
            <ac:inkMk id="107" creationId="{33FC2297-4473-4ACE-9473-EEA03363E984}"/>
          </ac:inkMkLst>
        </pc:inkChg>
        <pc:inkChg chg="add mod">
          <ac:chgData name="Angelo Ziletti" userId="c78a18fba37b17ea" providerId="LiveId" clId="{B88D7D5F-35EC-4A9D-8423-76DF49E6C104}" dt="2021-08-28T19:28:13.248" v="10111"/>
          <ac:inkMkLst>
            <pc:docMk/>
            <pc:sldMk cId="3156852885" sldId="500"/>
            <ac:inkMk id="112" creationId="{BF4F8381-29F6-4A32-AE54-B7E1CC2E5454}"/>
          </ac:inkMkLst>
        </pc:inkChg>
        <pc:inkChg chg="add mod">
          <ac:chgData name="Angelo Ziletti" userId="c78a18fba37b17ea" providerId="LiveId" clId="{B88D7D5F-35EC-4A9D-8423-76DF49E6C104}" dt="2021-08-28T19:28:13.248" v="10111"/>
          <ac:inkMkLst>
            <pc:docMk/>
            <pc:sldMk cId="3156852885" sldId="500"/>
            <ac:inkMk id="190" creationId="{C321EA84-8F11-4FF7-B11B-024CFFC7C0A1}"/>
          </ac:inkMkLst>
        </pc:inkChg>
        <pc:inkChg chg="add mod">
          <ac:chgData name="Angelo Ziletti" userId="c78a18fba37b17ea" providerId="LiveId" clId="{B88D7D5F-35EC-4A9D-8423-76DF49E6C104}" dt="2021-08-28T19:28:18.069" v="10114"/>
          <ac:inkMkLst>
            <pc:docMk/>
            <pc:sldMk cId="3156852885" sldId="500"/>
            <ac:inkMk id="192" creationId="{83632D32-A5F9-41EF-B271-218713F9B282}"/>
          </ac:inkMkLst>
        </pc:inkChg>
        <pc:inkChg chg="add mod">
          <ac:chgData name="Angelo Ziletti" userId="c78a18fba37b17ea" providerId="LiveId" clId="{B88D7D5F-35EC-4A9D-8423-76DF49E6C104}" dt="2021-08-28T19:28:18.069" v="10114"/>
          <ac:inkMkLst>
            <pc:docMk/>
            <pc:sldMk cId="3156852885" sldId="500"/>
            <ac:inkMk id="193" creationId="{9ED3DAAB-9D48-419D-BC93-EDBA6D795577}"/>
          </ac:inkMkLst>
        </pc:inkChg>
        <pc:inkChg chg="add mod">
          <ac:chgData name="Angelo Ziletti" userId="c78a18fba37b17ea" providerId="LiveId" clId="{B88D7D5F-35EC-4A9D-8423-76DF49E6C104}" dt="2021-08-28T19:29:02.971" v="10120"/>
          <ac:inkMkLst>
            <pc:docMk/>
            <pc:sldMk cId="3156852885" sldId="500"/>
            <ac:inkMk id="244" creationId="{0AA070E4-8D1E-452D-83DF-1DE634E7AF81}"/>
          </ac:inkMkLst>
        </pc:inkChg>
        <pc:inkChg chg="add mod">
          <ac:chgData name="Angelo Ziletti" userId="c78a18fba37b17ea" providerId="LiveId" clId="{B88D7D5F-35EC-4A9D-8423-76DF49E6C104}" dt="2021-08-28T19:29:02.971" v="10120"/>
          <ac:inkMkLst>
            <pc:docMk/>
            <pc:sldMk cId="3156852885" sldId="500"/>
            <ac:inkMk id="275" creationId="{6A51DE41-2099-4246-8576-D2F6A9D62EB9}"/>
          </ac:inkMkLst>
        </pc:inkChg>
        <pc:inkChg chg="add mod">
          <ac:chgData name="Angelo Ziletti" userId="c78a18fba37b17ea" providerId="LiveId" clId="{B88D7D5F-35EC-4A9D-8423-76DF49E6C104}" dt="2021-08-28T19:29:02.971" v="10120"/>
          <ac:inkMkLst>
            <pc:docMk/>
            <pc:sldMk cId="3156852885" sldId="500"/>
            <ac:inkMk id="392" creationId="{43CD1381-C5C9-4DCF-907A-A14BB8B96FD2}"/>
          </ac:inkMkLst>
        </pc:inkChg>
        <pc:inkChg chg="add mod">
          <ac:chgData name="Angelo Ziletti" userId="c78a18fba37b17ea" providerId="LiveId" clId="{B88D7D5F-35EC-4A9D-8423-76DF49E6C104}" dt="2021-08-28T19:27:37.766" v="10075"/>
          <ac:inkMkLst>
            <pc:docMk/>
            <pc:sldMk cId="3156852885" sldId="500"/>
            <ac:inkMk id="456" creationId="{41997994-7F19-4CAC-8464-50B6CF8818B1}"/>
          </ac:inkMkLst>
        </pc:inkChg>
        <pc:inkChg chg="add mod">
          <ac:chgData name="Angelo Ziletti" userId="c78a18fba37b17ea" providerId="LiveId" clId="{B88D7D5F-35EC-4A9D-8423-76DF49E6C104}" dt="2021-08-28T19:27:37.766" v="10075"/>
          <ac:inkMkLst>
            <pc:docMk/>
            <pc:sldMk cId="3156852885" sldId="500"/>
            <ac:inkMk id="470" creationId="{D43E7786-8427-4E37-ACF5-1E66867BB6C8}"/>
          </ac:inkMkLst>
        </pc:inkChg>
        <pc:inkChg chg="add mod">
          <ac:chgData name="Angelo Ziletti" userId="c78a18fba37b17ea" providerId="LiveId" clId="{B88D7D5F-35EC-4A9D-8423-76DF49E6C104}" dt="2021-08-28T19:27:41.223" v="10081"/>
          <ac:inkMkLst>
            <pc:docMk/>
            <pc:sldMk cId="3156852885" sldId="500"/>
            <ac:inkMk id="472" creationId="{6515FFD9-0438-4363-AB02-EF084CEEBCCC}"/>
          </ac:inkMkLst>
        </pc:inkChg>
        <pc:inkChg chg="add mod">
          <ac:chgData name="Angelo Ziletti" userId="c78a18fba37b17ea" providerId="LiveId" clId="{B88D7D5F-35EC-4A9D-8423-76DF49E6C104}" dt="2021-08-28T19:27:41.223" v="10081"/>
          <ac:inkMkLst>
            <pc:docMk/>
            <pc:sldMk cId="3156852885" sldId="500"/>
            <ac:inkMk id="473" creationId="{7EF44822-4922-4837-A1E6-C4F4A1700B67}"/>
          </ac:inkMkLst>
        </pc:inkChg>
        <pc:inkChg chg="add mod">
          <ac:chgData name="Angelo Ziletti" userId="c78a18fba37b17ea" providerId="LiveId" clId="{B88D7D5F-35EC-4A9D-8423-76DF49E6C104}" dt="2021-08-28T19:27:41.223" v="10081"/>
          <ac:inkMkLst>
            <pc:docMk/>
            <pc:sldMk cId="3156852885" sldId="500"/>
            <ac:inkMk id="474" creationId="{A0FC87EF-A8E0-4F5B-91BA-B786C655FCC7}"/>
          </ac:inkMkLst>
        </pc:inkChg>
        <pc:inkChg chg="add mod">
          <ac:chgData name="Angelo Ziletti" userId="c78a18fba37b17ea" providerId="LiveId" clId="{B88D7D5F-35EC-4A9D-8423-76DF49E6C104}" dt="2021-08-28T19:27:41.223" v="10081"/>
          <ac:inkMkLst>
            <pc:docMk/>
            <pc:sldMk cId="3156852885" sldId="500"/>
            <ac:inkMk id="498" creationId="{0AB06B24-27A7-4334-93E8-E3742627C4A3}"/>
          </ac:inkMkLst>
        </pc:inkChg>
        <pc:inkChg chg="add mod">
          <ac:chgData name="Angelo Ziletti" userId="c78a18fba37b17ea" providerId="LiveId" clId="{B88D7D5F-35EC-4A9D-8423-76DF49E6C104}" dt="2021-08-28T19:27:45.781" v="10090"/>
          <ac:inkMkLst>
            <pc:docMk/>
            <pc:sldMk cId="3156852885" sldId="500"/>
            <ac:inkMk id="500" creationId="{67F8F575-6B12-4A29-9A06-0513F63D044F}"/>
          </ac:inkMkLst>
        </pc:inkChg>
        <pc:inkChg chg="add mod">
          <ac:chgData name="Angelo Ziletti" userId="c78a18fba37b17ea" providerId="LiveId" clId="{B88D7D5F-35EC-4A9D-8423-76DF49E6C104}" dt="2021-08-28T19:27:45.781" v="10090"/>
          <ac:inkMkLst>
            <pc:docMk/>
            <pc:sldMk cId="3156852885" sldId="500"/>
            <ac:inkMk id="501" creationId="{23FEC680-443B-4616-A436-7EE59CA39251}"/>
          </ac:inkMkLst>
        </pc:inkChg>
        <pc:inkChg chg="add mod">
          <ac:chgData name="Angelo Ziletti" userId="c78a18fba37b17ea" providerId="LiveId" clId="{B88D7D5F-35EC-4A9D-8423-76DF49E6C104}" dt="2021-08-28T19:27:45.781" v="10090"/>
          <ac:inkMkLst>
            <pc:docMk/>
            <pc:sldMk cId="3156852885" sldId="500"/>
            <ac:inkMk id="502" creationId="{A61E0C05-D0D0-4AB7-A532-4CB6D5807065}"/>
          </ac:inkMkLst>
        </pc:inkChg>
        <pc:inkChg chg="add mod">
          <ac:chgData name="Angelo Ziletti" userId="c78a18fba37b17ea" providerId="LiveId" clId="{B88D7D5F-35EC-4A9D-8423-76DF49E6C104}" dt="2021-08-28T19:27:45.781" v="10090"/>
          <ac:inkMkLst>
            <pc:docMk/>
            <pc:sldMk cId="3156852885" sldId="500"/>
            <ac:inkMk id="503" creationId="{D27821D9-8625-4716-8829-5423AD751DC0}"/>
          </ac:inkMkLst>
        </pc:inkChg>
        <pc:inkChg chg="add mod">
          <ac:chgData name="Angelo Ziletti" userId="c78a18fba37b17ea" providerId="LiveId" clId="{B88D7D5F-35EC-4A9D-8423-76DF49E6C104}" dt="2021-08-28T19:27:45.781" v="10090"/>
          <ac:inkMkLst>
            <pc:docMk/>
            <pc:sldMk cId="3156852885" sldId="500"/>
            <ac:inkMk id="504" creationId="{29D99BD8-8548-4A30-B177-CCB27E170F6B}"/>
          </ac:inkMkLst>
        </pc:inkChg>
        <pc:inkChg chg="add mod">
          <ac:chgData name="Angelo Ziletti" userId="c78a18fba37b17ea" providerId="LiveId" clId="{B88D7D5F-35EC-4A9D-8423-76DF49E6C104}" dt="2021-08-28T19:27:45.781" v="10090"/>
          <ac:inkMkLst>
            <pc:docMk/>
            <pc:sldMk cId="3156852885" sldId="500"/>
            <ac:inkMk id="505" creationId="{DF03E18B-C16B-415D-B646-15D805C7EFA9}"/>
          </ac:inkMkLst>
        </pc:inkChg>
        <pc:inkChg chg="add mod">
          <ac:chgData name="Angelo Ziletti" userId="c78a18fba37b17ea" providerId="LiveId" clId="{B88D7D5F-35EC-4A9D-8423-76DF49E6C104}" dt="2021-08-28T19:27:45.781" v="10090"/>
          <ac:inkMkLst>
            <pc:docMk/>
            <pc:sldMk cId="3156852885" sldId="500"/>
            <ac:inkMk id="506" creationId="{3248FE00-7B3F-4C39-9A2A-297FAA8C673F}"/>
          </ac:inkMkLst>
        </pc:inkChg>
        <pc:inkChg chg="add mod">
          <ac:chgData name="Angelo Ziletti" userId="c78a18fba37b17ea" providerId="LiveId" clId="{B88D7D5F-35EC-4A9D-8423-76DF49E6C104}" dt="2021-08-28T19:27:45.781" v="10090"/>
          <ac:inkMkLst>
            <pc:docMk/>
            <pc:sldMk cId="3156852885" sldId="500"/>
            <ac:inkMk id="507" creationId="{EB3C138F-1F5F-433E-BB47-1F40F57657C5}"/>
          </ac:inkMkLst>
        </pc:inkChg>
        <pc:inkChg chg="add mod">
          <ac:chgData name="Angelo Ziletti" userId="c78a18fba37b17ea" providerId="LiveId" clId="{B88D7D5F-35EC-4A9D-8423-76DF49E6C104}" dt="2021-08-28T19:27:48.584" v="10095"/>
          <ac:inkMkLst>
            <pc:docMk/>
            <pc:sldMk cId="3156852885" sldId="500"/>
            <ac:inkMk id="509" creationId="{D1BD7EE6-3D37-495B-A492-8030C098B331}"/>
          </ac:inkMkLst>
        </pc:inkChg>
        <pc:inkChg chg="add mod">
          <ac:chgData name="Angelo Ziletti" userId="c78a18fba37b17ea" providerId="LiveId" clId="{B88D7D5F-35EC-4A9D-8423-76DF49E6C104}" dt="2021-08-28T19:27:48.584" v="10095"/>
          <ac:inkMkLst>
            <pc:docMk/>
            <pc:sldMk cId="3156852885" sldId="500"/>
            <ac:inkMk id="510" creationId="{21820EA1-BF78-4E49-9D46-C18BD97B2AF8}"/>
          </ac:inkMkLst>
        </pc:inkChg>
        <pc:inkChg chg="add mod">
          <ac:chgData name="Angelo Ziletti" userId="c78a18fba37b17ea" providerId="LiveId" clId="{B88D7D5F-35EC-4A9D-8423-76DF49E6C104}" dt="2021-08-28T19:27:48.584" v="10095"/>
          <ac:inkMkLst>
            <pc:docMk/>
            <pc:sldMk cId="3156852885" sldId="500"/>
            <ac:inkMk id="511" creationId="{1EA89CAE-9023-48DD-9A5B-00A96AFB43EB}"/>
          </ac:inkMkLst>
        </pc:inkChg>
        <pc:inkChg chg="add mod">
          <ac:chgData name="Angelo Ziletti" userId="c78a18fba37b17ea" providerId="LiveId" clId="{B88D7D5F-35EC-4A9D-8423-76DF49E6C104}" dt="2021-08-28T19:29:07.944" v="10126"/>
          <ac:inkMkLst>
            <pc:docMk/>
            <pc:sldMk cId="3156852885" sldId="500"/>
            <ac:inkMk id="512" creationId="{EC4239B2-07A0-4D6A-8984-889CAB60FB1D}"/>
          </ac:inkMkLst>
        </pc:inkChg>
        <pc:inkChg chg="add mod">
          <ac:chgData name="Angelo Ziletti" userId="c78a18fba37b17ea" providerId="LiveId" clId="{B88D7D5F-35EC-4A9D-8423-76DF49E6C104}" dt="2021-08-28T19:29:07.944" v="10126"/>
          <ac:inkMkLst>
            <pc:docMk/>
            <pc:sldMk cId="3156852885" sldId="500"/>
            <ac:inkMk id="513" creationId="{C1E4957A-1EF3-4788-987D-D269AB9AA150}"/>
          </ac:inkMkLst>
        </pc:inkChg>
        <pc:inkChg chg="add mod">
          <ac:chgData name="Angelo Ziletti" userId="c78a18fba37b17ea" providerId="LiveId" clId="{B88D7D5F-35EC-4A9D-8423-76DF49E6C104}" dt="2021-08-28T19:29:07.944" v="10126"/>
          <ac:inkMkLst>
            <pc:docMk/>
            <pc:sldMk cId="3156852885" sldId="500"/>
            <ac:inkMk id="514" creationId="{D721C342-1488-4461-8805-BBC1664D1734}"/>
          </ac:inkMkLst>
        </pc:inkChg>
        <pc:inkChg chg="add mod">
          <ac:chgData name="Angelo Ziletti" userId="c78a18fba37b17ea" providerId="LiveId" clId="{B88D7D5F-35EC-4A9D-8423-76DF49E6C104}" dt="2021-08-28T19:29:07.944" v="10126"/>
          <ac:inkMkLst>
            <pc:docMk/>
            <pc:sldMk cId="3156852885" sldId="500"/>
            <ac:inkMk id="515" creationId="{B1E34B6F-CE5A-413A-BC18-C01B4BF5166C}"/>
          </ac:inkMkLst>
        </pc:inkChg>
        <pc:inkChg chg="add mod">
          <ac:chgData name="Angelo Ziletti" userId="c78a18fba37b17ea" providerId="LiveId" clId="{B88D7D5F-35EC-4A9D-8423-76DF49E6C104}" dt="2021-08-28T19:29:07.944" v="10126"/>
          <ac:inkMkLst>
            <pc:docMk/>
            <pc:sldMk cId="3156852885" sldId="500"/>
            <ac:inkMk id="516" creationId="{86C9AA34-4958-4BEE-B31E-02A2EE4DA46E}"/>
          </ac:inkMkLst>
        </pc:inkChg>
        <pc:inkChg chg="add mod">
          <ac:chgData name="Angelo Ziletti" userId="c78a18fba37b17ea" providerId="LiveId" clId="{B88D7D5F-35EC-4A9D-8423-76DF49E6C104}" dt="2021-08-28T19:29:19.603" v="10140" actId="164"/>
          <ac:inkMkLst>
            <pc:docMk/>
            <pc:sldMk cId="3156852885" sldId="500"/>
            <ac:inkMk id="518" creationId="{AAE97156-6D5E-4833-8160-2BD983214E95}"/>
          </ac:inkMkLst>
        </pc:inkChg>
        <pc:inkChg chg="add mod">
          <ac:chgData name="Angelo Ziletti" userId="c78a18fba37b17ea" providerId="LiveId" clId="{B88D7D5F-35EC-4A9D-8423-76DF49E6C104}" dt="2021-08-28T19:29:19.603" v="10140" actId="164"/>
          <ac:inkMkLst>
            <pc:docMk/>
            <pc:sldMk cId="3156852885" sldId="500"/>
            <ac:inkMk id="519" creationId="{9337ACE3-6431-4338-915A-1A34EACBB9B5}"/>
          </ac:inkMkLst>
        </pc:inkChg>
        <pc:inkChg chg="add mod">
          <ac:chgData name="Angelo Ziletti" userId="c78a18fba37b17ea" providerId="LiveId" clId="{B88D7D5F-35EC-4A9D-8423-76DF49E6C104}" dt="2021-08-28T19:29:19.603" v="10140" actId="164"/>
          <ac:inkMkLst>
            <pc:docMk/>
            <pc:sldMk cId="3156852885" sldId="500"/>
            <ac:inkMk id="520" creationId="{50AACDEE-9A11-4CD9-BC3B-325C06EF636E}"/>
          </ac:inkMkLst>
        </pc:inkChg>
        <pc:inkChg chg="add mod">
          <ac:chgData name="Angelo Ziletti" userId="c78a18fba37b17ea" providerId="LiveId" clId="{B88D7D5F-35EC-4A9D-8423-76DF49E6C104}" dt="2021-08-28T19:29:10.647" v="10132"/>
          <ac:inkMkLst>
            <pc:docMk/>
            <pc:sldMk cId="3156852885" sldId="500"/>
            <ac:inkMk id="521" creationId="{B1EB1FBB-56E4-4A86-BA65-48FE61DADC23}"/>
          </ac:inkMkLst>
        </pc:inkChg>
        <pc:inkChg chg="add mod">
          <ac:chgData name="Angelo Ziletti" userId="c78a18fba37b17ea" providerId="LiveId" clId="{B88D7D5F-35EC-4A9D-8423-76DF49E6C104}" dt="2021-08-28T19:29:10.647" v="10132"/>
          <ac:inkMkLst>
            <pc:docMk/>
            <pc:sldMk cId="3156852885" sldId="500"/>
            <ac:inkMk id="522" creationId="{B5E7FC74-AC60-45DF-B6D8-A4862660E8CD}"/>
          </ac:inkMkLst>
        </pc:inkChg>
        <pc:inkChg chg="add mod">
          <ac:chgData name="Angelo Ziletti" userId="c78a18fba37b17ea" providerId="LiveId" clId="{B88D7D5F-35EC-4A9D-8423-76DF49E6C104}" dt="2021-08-28T19:29:15.570" v="10139"/>
          <ac:inkMkLst>
            <pc:docMk/>
            <pc:sldMk cId="3156852885" sldId="500"/>
            <ac:inkMk id="524" creationId="{4DBA2997-F4E9-4680-837B-9EB1C6A2A1DF}"/>
          </ac:inkMkLst>
        </pc:inkChg>
        <pc:inkChg chg="add mod">
          <ac:chgData name="Angelo Ziletti" userId="c78a18fba37b17ea" providerId="LiveId" clId="{B88D7D5F-35EC-4A9D-8423-76DF49E6C104}" dt="2021-08-28T19:29:15.570" v="10139"/>
          <ac:inkMkLst>
            <pc:docMk/>
            <pc:sldMk cId="3156852885" sldId="500"/>
            <ac:inkMk id="525" creationId="{5490A51D-EEF0-40E6-8FFD-7DAA92116DCB}"/>
          </ac:inkMkLst>
        </pc:inkChg>
        <pc:inkChg chg="add mod">
          <ac:chgData name="Angelo Ziletti" userId="c78a18fba37b17ea" providerId="LiveId" clId="{B88D7D5F-35EC-4A9D-8423-76DF49E6C104}" dt="2021-08-28T19:29:15.570" v="10139"/>
          <ac:inkMkLst>
            <pc:docMk/>
            <pc:sldMk cId="3156852885" sldId="500"/>
            <ac:inkMk id="527" creationId="{4E1B12E2-1A77-4F92-96E1-F2813FB15525}"/>
          </ac:inkMkLst>
        </pc:inkChg>
        <pc:inkChg chg="add mod">
          <ac:chgData name="Angelo Ziletti" userId="c78a18fba37b17ea" providerId="LiveId" clId="{B88D7D5F-35EC-4A9D-8423-76DF49E6C104}" dt="2021-08-28T19:29:15.570" v="10139"/>
          <ac:inkMkLst>
            <pc:docMk/>
            <pc:sldMk cId="3156852885" sldId="500"/>
            <ac:inkMk id="528" creationId="{AAFCBCAD-C2E8-492D-84D4-9E4F0D9E812F}"/>
          </ac:inkMkLst>
        </pc:inkChg>
        <pc:inkChg chg="add mod">
          <ac:chgData name="Angelo Ziletti" userId="c78a18fba37b17ea" providerId="LiveId" clId="{B88D7D5F-35EC-4A9D-8423-76DF49E6C104}" dt="2021-08-28T19:29:15.570" v="10139"/>
          <ac:inkMkLst>
            <pc:docMk/>
            <pc:sldMk cId="3156852885" sldId="500"/>
            <ac:inkMk id="529" creationId="{97D354D7-18B8-4C1C-AF4E-F79AC88C9770}"/>
          </ac:inkMkLst>
        </pc:inkChg>
        <pc:inkChg chg="add mod">
          <ac:chgData name="Angelo Ziletti" userId="c78a18fba37b17ea" providerId="LiveId" clId="{B88D7D5F-35EC-4A9D-8423-76DF49E6C104}" dt="2021-08-28T19:29:34.456" v="10147"/>
          <ac:inkMkLst>
            <pc:docMk/>
            <pc:sldMk cId="3156852885" sldId="500"/>
            <ac:inkMk id="532" creationId="{0096E9CA-8F52-463D-A408-626F8A721B18}"/>
          </ac:inkMkLst>
        </pc:inkChg>
        <pc:inkChg chg="add mod">
          <ac:chgData name="Angelo Ziletti" userId="c78a18fba37b17ea" providerId="LiveId" clId="{B88D7D5F-35EC-4A9D-8423-76DF49E6C104}" dt="2021-08-28T19:29:34.456" v="10147"/>
          <ac:inkMkLst>
            <pc:docMk/>
            <pc:sldMk cId="3156852885" sldId="500"/>
            <ac:inkMk id="533" creationId="{3A1CBAA4-1AE7-4243-AFC7-12C1D006613D}"/>
          </ac:inkMkLst>
        </pc:inkChg>
        <pc:inkChg chg="add mod">
          <ac:chgData name="Angelo Ziletti" userId="c78a18fba37b17ea" providerId="LiveId" clId="{B88D7D5F-35EC-4A9D-8423-76DF49E6C104}" dt="2021-08-28T19:29:34.456" v="10147"/>
          <ac:inkMkLst>
            <pc:docMk/>
            <pc:sldMk cId="3156852885" sldId="500"/>
            <ac:inkMk id="534" creationId="{ABCA5114-7E16-45B6-A5E5-272D90336A14}"/>
          </ac:inkMkLst>
        </pc:inkChg>
        <pc:inkChg chg="add mod">
          <ac:chgData name="Angelo Ziletti" userId="c78a18fba37b17ea" providerId="LiveId" clId="{B88D7D5F-35EC-4A9D-8423-76DF49E6C104}" dt="2021-08-28T19:29:34.456" v="10147"/>
          <ac:inkMkLst>
            <pc:docMk/>
            <pc:sldMk cId="3156852885" sldId="500"/>
            <ac:inkMk id="535" creationId="{236CB16D-A90F-45FF-B0E0-CBB3EA962CDD}"/>
          </ac:inkMkLst>
        </pc:inkChg>
        <pc:inkChg chg="add mod">
          <ac:chgData name="Angelo Ziletti" userId="c78a18fba37b17ea" providerId="LiveId" clId="{B88D7D5F-35EC-4A9D-8423-76DF49E6C104}" dt="2021-08-28T19:29:34.456" v="10147"/>
          <ac:inkMkLst>
            <pc:docMk/>
            <pc:sldMk cId="3156852885" sldId="500"/>
            <ac:inkMk id="536" creationId="{49B33209-C973-4CD5-923D-0BEDE252A56C}"/>
          </ac:inkMkLst>
        </pc:inkChg>
        <pc:inkChg chg="add mod">
          <ac:chgData name="Angelo Ziletti" userId="c78a18fba37b17ea" providerId="LiveId" clId="{B88D7D5F-35EC-4A9D-8423-76DF49E6C104}" dt="2021-08-28T19:29:44.493" v="10154"/>
          <ac:inkMkLst>
            <pc:docMk/>
            <pc:sldMk cId="3156852885" sldId="500"/>
            <ac:inkMk id="538" creationId="{B23AF29B-833C-4181-8CA1-6DCADF20027B}"/>
          </ac:inkMkLst>
        </pc:inkChg>
        <pc:inkChg chg="add mod">
          <ac:chgData name="Angelo Ziletti" userId="c78a18fba37b17ea" providerId="LiveId" clId="{B88D7D5F-35EC-4A9D-8423-76DF49E6C104}" dt="2021-08-28T19:29:44.493" v="10154"/>
          <ac:inkMkLst>
            <pc:docMk/>
            <pc:sldMk cId="3156852885" sldId="500"/>
            <ac:inkMk id="539" creationId="{BE515CB9-501E-4C6C-BB8B-B6C6B84003CE}"/>
          </ac:inkMkLst>
        </pc:inkChg>
        <pc:inkChg chg="add mod">
          <ac:chgData name="Angelo Ziletti" userId="c78a18fba37b17ea" providerId="LiveId" clId="{B88D7D5F-35EC-4A9D-8423-76DF49E6C104}" dt="2021-08-28T19:29:44.493" v="10154"/>
          <ac:inkMkLst>
            <pc:docMk/>
            <pc:sldMk cId="3156852885" sldId="500"/>
            <ac:inkMk id="540" creationId="{2BD3A7DD-D194-44D4-AB11-CD05CC8356EA}"/>
          </ac:inkMkLst>
        </pc:inkChg>
        <pc:inkChg chg="add mod">
          <ac:chgData name="Angelo Ziletti" userId="c78a18fba37b17ea" providerId="LiveId" clId="{B88D7D5F-35EC-4A9D-8423-76DF49E6C104}" dt="2021-08-28T19:29:44.493" v="10154"/>
          <ac:inkMkLst>
            <pc:docMk/>
            <pc:sldMk cId="3156852885" sldId="500"/>
            <ac:inkMk id="541" creationId="{5F12CE70-AB68-4094-8B12-205054AFF395}"/>
          </ac:inkMkLst>
        </pc:inkChg>
        <pc:inkChg chg="add mod">
          <ac:chgData name="Angelo Ziletti" userId="c78a18fba37b17ea" providerId="LiveId" clId="{B88D7D5F-35EC-4A9D-8423-76DF49E6C104}" dt="2021-08-28T19:29:44.493" v="10154"/>
          <ac:inkMkLst>
            <pc:docMk/>
            <pc:sldMk cId="3156852885" sldId="500"/>
            <ac:inkMk id="542" creationId="{B9F5390E-FA8D-46BE-97FD-3E6310F9E4FC}"/>
          </ac:inkMkLst>
        </pc:inkChg>
        <pc:inkChg chg="add mod">
          <ac:chgData name="Angelo Ziletti" userId="c78a18fba37b17ea" providerId="LiveId" clId="{B88D7D5F-35EC-4A9D-8423-76DF49E6C104}" dt="2021-08-28T19:29:50.355" v="10163"/>
          <ac:inkMkLst>
            <pc:docMk/>
            <pc:sldMk cId="3156852885" sldId="500"/>
            <ac:inkMk id="544" creationId="{A1A2B367-B074-4B63-A44B-1CF62FC595A3}"/>
          </ac:inkMkLst>
        </pc:inkChg>
        <pc:inkChg chg="add mod">
          <ac:chgData name="Angelo Ziletti" userId="c78a18fba37b17ea" providerId="LiveId" clId="{B88D7D5F-35EC-4A9D-8423-76DF49E6C104}" dt="2021-08-28T19:29:50.355" v="10163"/>
          <ac:inkMkLst>
            <pc:docMk/>
            <pc:sldMk cId="3156852885" sldId="500"/>
            <ac:inkMk id="545" creationId="{75B2527D-5882-40F3-8539-CF8EA73AFE45}"/>
          </ac:inkMkLst>
        </pc:inkChg>
        <pc:inkChg chg="add mod">
          <ac:chgData name="Angelo Ziletti" userId="c78a18fba37b17ea" providerId="LiveId" clId="{B88D7D5F-35EC-4A9D-8423-76DF49E6C104}" dt="2021-08-28T19:29:50.355" v="10163"/>
          <ac:inkMkLst>
            <pc:docMk/>
            <pc:sldMk cId="3156852885" sldId="500"/>
            <ac:inkMk id="546" creationId="{826DE76F-2D33-4B9E-8CC5-037D6EDC511B}"/>
          </ac:inkMkLst>
        </pc:inkChg>
        <pc:inkChg chg="add mod">
          <ac:chgData name="Angelo Ziletti" userId="c78a18fba37b17ea" providerId="LiveId" clId="{B88D7D5F-35EC-4A9D-8423-76DF49E6C104}" dt="2021-08-28T19:29:50.355" v="10163"/>
          <ac:inkMkLst>
            <pc:docMk/>
            <pc:sldMk cId="3156852885" sldId="500"/>
            <ac:inkMk id="547" creationId="{68F28866-3CDD-4499-AC88-AFCAA983B6D1}"/>
          </ac:inkMkLst>
        </pc:inkChg>
        <pc:inkChg chg="add mod">
          <ac:chgData name="Angelo Ziletti" userId="c78a18fba37b17ea" providerId="LiveId" clId="{B88D7D5F-35EC-4A9D-8423-76DF49E6C104}" dt="2021-08-28T19:29:50.355" v="10163"/>
          <ac:inkMkLst>
            <pc:docMk/>
            <pc:sldMk cId="3156852885" sldId="500"/>
            <ac:inkMk id="548" creationId="{52C1AD97-93EB-46D9-93E9-913300AA9120}"/>
          </ac:inkMkLst>
        </pc:inkChg>
        <pc:inkChg chg="add mod">
          <ac:chgData name="Angelo Ziletti" userId="c78a18fba37b17ea" providerId="LiveId" clId="{B88D7D5F-35EC-4A9D-8423-76DF49E6C104}" dt="2021-08-28T19:30:00.273" v="10172" actId="164"/>
          <ac:inkMkLst>
            <pc:docMk/>
            <pc:sldMk cId="3156852885" sldId="500"/>
            <ac:inkMk id="549" creationId="{C70B6E4D-76F3-4FDC-ABEB-E2716B51FF0D}"/>
          </ac:inkMkLst>
        </pc:inkChg>
        <pc:inkChg chg="add mod">
          <ac:chgData name="Angelo Ziletti" userId="c78a18fba37b17ea" providerId="LiveId" clId="{B88D7D5F-35EC-4A9D-8423-76DF49E6C104}" dt="2021-08-28T19:30:00.273" v="10172" actId="164"/>
          <ac:inkMkLst>
            <pc:docMk/>
            <pc:sldMk cId="3156852885" sldId="500"/>
            <ac:inkMk id="550" creationId="{04448BD0-0344-489D-8DD7-63347C4089E1}"/>
          </ac:inkMkLst>
        </pc:inkChg>
        <pc:inkChg chg="add mod">
          <ac:chgData name="Angelo Ziletti" userId="c78a18fba37b17ea" providerId="LiveId" clId="{B88D7D5F-35EC-4A9D-8423-76DF49E6C104}" dt="2021-08-28T19:30:00.273" v="10172" actId="164"/>
          <ac:inkMkLst>
            <pc:docMk/>
            <pc:sldMk cId="3156852885" sldId="500"/>
            <ac:inkMk id="551" creationId="{4EC69836-9CA2-4BE2-958E-0B8CA8736ACD}"/>
          </ac:inkMkLst>
        </pc:inkChg>
        <pc:inkChg chg="add mod">
          <ac:chgData name="Angelo Ziletti" userId="c78a18fba37b17ea" providerId="LiveId" clId="{B88D7D5F-35EC-4A9D-8423-76DF49E6C104}" dt="2021-08-28T19:30:00.273" v="10172" actId="164"/>
          <ac:inkMkLst>
            <pc:docMk/>
            <pc:sldMk cId="3156852885" sldId="500"/>
            <ac:inkMk id="553" creationId="{EB60A80B-5A3E-4473-9933-3128F5C10D10}"/>
          </ac:inkMkLst>
        </pc:inkChg>
        <pc:inkChg chg="add mod">
          <ac:chgData name="Angelo Ziletti" userId="c78a18fba37b17ea" providerId="LiveId" clId="{B88D7D5F-35EC-4A9D-8423-76DF49E6C104}" dt="2021-08-28T19:30:00.273" v="10172" actId="164"/>
          <ac:inkMkLst>
            <pc:docMk/>
            <pc:sldMk cId="3156852885" sldId="500"/>
            <ac:inkMk id="554" creationId="{F304D91B-2B30-470F-9F46-D3EEAF93DD52}"/>
          </ac:inkMkLst>
        </pc:inkChg>
        <pc:inkChg chg="add mod">
          <ac:chgData name="Angelo Ziletti" userId="c78a18fba37b17ea" providerId="LiveId" clId="{B88D7D5F-35EC-4A9D-8423-76DF49E6C104}" dt="2021-08-28T19:29:56.927" v="10171"/>
          <ac:inkMkLst>
            <pc:docMk/>
            <pc:sldMk cId="3156852885" sldId="500"/>
            <ac:inkMk id="555" creationId="{76E76B22-A42D-49D6-8501-C6A9A26DFEED}"/>
          </ac:inkMkLst>
        </pc:inkChg>
        <pc:inkChg chg="add mod">
          <ac:chgData name="Angelo Ziletti" userId="c78a18fba37b17ea" providerId="LiveId" clId="{B88D7D5F-35EC-4A9D-8423-76DF49E6C104}" dt="2021-08-28T19:29:56.927" v="10171"/>
          <ac:inkMkLst>
            <pc:docMk/>
            <pc:sldMk cId="3156852885" sldId="500"/>
            <ac:inkMk id="556" creationId="{69C75FD4-ADEA-4D50-9967-F04EEC3902D1}"/>
          </ac:inkMkLst>
        </pc:inkChg>
        <pc:inkChg chg="add mod">
          <ac:chgData name="Angelo Ziletti" userId="c78a18fba37b17ea" providerId="LiveId" clId="{B88D7D5F-35EC-4A9D-8423-76DF49E6C104}" dt="2021-08-28T19:29:56.927" v="10171"/>
          <ac:inkMkLst>
            <pc:docMk/>
            <pc:sldMk cId="3156852885" sldId="500"/>
            <ac:inkMk id="557" creationId="{DBFA44C2-76E7-4379-A7DF-9C49F0F85B90}"/>
          </ac:inkMkLst>
        </pc:inkChg>
        <pc:inkChg chg="add mod">
          <ac:chgData name="Angelo Ziletti" userId="c78a18fba37b17ea" providerId="LiveId" clId="{B88D7D5F-35EC-4A9D-8423-76DF49E6C104}" dt="2021-08-28T19:29:56.927" v="10171"/>
          <ac:inkMkLst>
            <pc:docMk/>
            <pc:sldMk cId="3156852885" sldId="500"/>
            <ac:inkMk id="558" creationId="{AA34CA59-FA33-40E8-B296-696A127AC7C7}"/>
          </ac:inkMkLst>
        </pc:inkChg>
        <pc:inkChg chg="add mod">
          <ac:chgData name="Angelo Ziletti" userId="c78a18fba37b17ea" providerId="LiveId" clId="{B88D7D5F-35EC-4A9D-8423-76DF49E6C104}" dt="2021-08-28T19:29:56.927" v="10171"/>
          <ac:inkMkLst>
            <pc:docMk/>
            <pc:sldMk cId="3156852885" sldId="500"/>
            <ac:inkMk id="559" creationId="{86C2F02D-D64B-48C0-9BBB-35F0B2D9590D}"/>
          </ac:inkMkLst>
        </pc:inkChg>
        <pc:inkChg chg="add mod">
          <ac:chgData name="Angelo Ziletti" userId="c78a18fba37b17ea" providerId="LiveId" clId="{B88D7D5F-35EC-4A9D-8423-76DF49E6C104}" dt="2021-08-28T19:30:40.520" v="10200" actId="164"/>
          <ac:inkMkLst>
            <pc:docMk/>
            <pc:sldMk cId="3156852885" sldId="500"/>
            <ac:inkMk id="563" creationId="{CD346BA9-7623-41BE-93C5-10B3DBF21EA5}"/>
          </ac:inkMkLst>
        </pc:inkChg>
        <pc:inkChg chg="add mod">
          <ac:chgData name="Angelo Ziletti" userId="c78a18fba37b17ea" providerId="LiveId" clId="{B88D7D5F-35EC-4A9D-8423-76DF49E6C104}" dt="2021-08-28T19:30:40.520" v="10200" actId="164"/>
          <ac:inkMkLst>
            <pc:docMk/>
            <pc:sldMk cId="3156852885" sldId="500"/>
            <ac:inkMk id="564" creationId="{B9CBF93F-7577-4CB5-AC92-14B0E09F3E95}"/>
          </ac:inkMkLst>
        </pc:inkChg>
        <pc:inkChg chg="add mod">
          <ac:chgData name="Angelo Ziletti" userId="c78a18fba37b17ea" providerId="LiveId" clId="{B88D7D5F-35EC-4A9D-8423-76DF49E6C104}" dt="2021-08-28T19:30:40.520" v="10200" actId="164"/>
          <ac:inkMkLst>
            <pc:docMk/>
            <pc:sldMk cId="3156852885" sldId="500"/>
            <ac:inkMk id="565" creationId="{A7536C8C-4518-4A8E-A0CE-E7E125CC21AB}"/>
          </ac:inkMkLst>
        </pc:inkChg>
        <pc:inkChg chg="add mod">
          <ac:chgData name="Angelo Ziletti" userId="c78a18fba37b17ea" providerId="LiveId" clId="{B88D7D5F-35EC-4A9D-8423-76DF49E6C104}" dt="2021-08-28T19:30:35.216" v="10199" actId="164"/>
          <ac:inkMkLst>
            <pc:docMk/>
            <pc:sldMk cId="3156852885" sldId="500"/>
            <ac:inkMk id="566" creationId="{708E5D5D-9BC0-467D-9F03-70ABD1449CEE}"/>
          </ac:inkMkLst>
        </pc:inkChg>
        <pc:inkChg chg="add mod">
          <ac:chgData name="Angelo Ziletti" userId="c78a18fba37b17ea" providerId="LiveId" clId="{B88D7D5F-35EC-4A9D-8423-76DF49E6C104}" dt="2021-08-28T19:30:35.216" v="10199" actId="164"/>
          <ac:inkMkLst>
            <pc:docMk/>
            <pc:sldMk cId="3156852885" sldId="500"/>
            <ac:inkMk id="567" creationId="{3F4458FB-0528-43D3-8618-3DD426709360}"/>
          </ac:inkMkLst>
        </pc:inkChg>
        <pc:inkChg chg="add mod">
          <ac:chgData name="Angelo Ziletti" userId="c78a18fba37b17ea" providerId="LiveId" clId="{B88D7D5F-35EC-4A9D-8423-76DF49E6C104}" dt="2021-08-28T19:30:35.216" v="10199" actId="164"/>
          <ac:inkMkLst>
            <pc:docMk/>
            <pc:sldMk cId="3156852885" sldId="500"/>
            <ac:inkMk id="568" creationId="{7BD9A309-BA1A-488E-9C3B-BFE839BB5D6A}"/>
          </ac:inkMkLst>
        </pc:inkChg>
        <pc:inkChg chg="add mod">
          <ac:chgData name="Angelo Ziletti" userId="c78a18fba37b17ea" providerId="LiveId" clId="{B88D7D5F-35EC-4A9D-8423-76DF49E6C104}" dt="2021-08-28T19:30:35.216" v="10199" actId="164"/>
          <ac:inkMkLst>
            <pc:docMk/>
            <pc:sldMk cId="3156852885" sldId="500"/>
            <ac:inkMk id="569" creationId="{D0857426-0AB5-4B9A-834A-44CCE1E2F7CD}"/>
          </ac:inkMkLst>
        </pc:inkChg>
        <pc:inkChg chg="add mod">
          <ac:chgData name="Angelo Ziletti" userId="c78a18fba37b17ea" providerId="LiveId" clId="{B88D7D5F-35EC-4A9D-8423-76DF49E6C104}" dt="2021-08-28T19:30:35.216" v="10199" actId="164"/>
          <ac:inkMkLst>
            <pc:docMk/>
            <pc:sldMk cId="3156852885" sldId="500"/>
            <ac:inkMk id="570" creationId="{EC3F9C3C-EB48-427B-8B50-AFB946306FEE}"/>
          </ac:inkMkLst>
        </pc:inkChg>
        <pc:inkChg chg="add mod">
          <ac:chgData name="Angelo Ziletti" userId="c78a18fba37b17ea" providerId="LiveId" clId="{B88D7D5F-35EC-4A9D-8423-76DF49E6C104}" dt="2021-08-28T19:30:35.216" v="10199" actId="164"/>
          <ac:inkMkLst>
            <pc:docMk/>
            <pc:sldMk cId="3156852885" sldId="500"/>
            <ac:inkMk id="571" creationId="{7593ADF6-B10B-4B9C-AAFF-717437B6F8B0}"/>
          </ac:inkMkLst>
        </pc:inkChg>
        <pc:inkChg chg="add mod">
          <ac:chgData name="Angelo Ziletti" userId="c78a18fba37b17ea" providerId="LiveId" clId="{B88D7D5F-35EC-4A9D-8423-76DF49E6C104}" dt="2021-08-28T19:30:35.216" v="10199" actId="164"/>
          <ac:inkMkLst>
            <pc:docMk/>
            <pc:sldMk cId="3156852885" sldId="500"/>
            <ac:inkMk id="573" creationId="{C9EB0681-47F2-48B7-B057-89D83C611381}"/>
          </ac:inkMkLst>
        </pc:inkChg>
        <pc:inkChg chg="add mod">
          <ac:chgData name="Angelo Ziletti" userId="c78a18fba37b17ea" providerId="LiveId" clId="{B88D7D5F-35EC-4A9D-8423-76DF49E6C104}" dt="2021-08-28T19:30:35.216" v="10199" actId="164"/>
          <ac:inkMkLst>
            <pc:docMk/>
            <pc:sldMk cId="3156852885" sldId="500"/>
            <ac:inkMk id="574" creationId="{9BF79230-1F3F-4621-91A4-46677F177C65}"/>
          </ac:inkMkLst>
        </pc:inkChg>
        <pc:inkChg chg="add mod">
          <ac:chgData name="Angelo Ziletti" userId="c78a18fba37b17ea" providerId="LiveId" clId="{B88D7D5F-35EC-4A9D-8423-76DF49E6C104}" dt="2021-08-28T19:30:35.216" v="10199" actId="164"/>
          <ac:inkMkLst>
            <pc:docMk/>
            <pc:sldMk cId="3156852885" sldId="500"/>
            <ac:inkMk id="575" creationId="{C958E846-2CF5-4BED-8FA0-0B1C94EEFCEB}"/>
          </ac:inkMkLst>
        </pc:inkChg>
        <pc:inkChg chg="add mod">
          <ac:chgData name="Angelo Ziletti" userId="c78a18fba37b17ea" providerId="LiveId" clId="{B88D7D5F-35EC-4A9D-8423-76DF49E6C104}" dt="2021-08-28T19:30:35.216" v="10199" actId="164"/>
          <ac:inkMkLst>
            <pc:docMk/>
            <pc:sldMk cId="3156852885" sldId="500"/>
            <ac:inkMk id="576" creationId="{B77B7D28-A610-4D96-B184-5E8BA0565A9F}"/>
          </ac:inkMkLst>
        </pc:inkChg>
        <pc:inkChg chg="add mod">
          <ac:chgData name="Angelo Ziletti" userId="c78a18fba37b17ea" providerId="LiveId" clId="{B88D7D5F-35EC-4A9D-8423-76DF49E6C104}" dt="2021-08-28T19:30:35.216" v="10199" actId="164"/>
          <ac:inkMkLst>
            <pc:docMk/>
            <pc:sldMk cId="3156852885" sldId="500"/>
            <ac:inkMk id="577" creationId="{A9AA932E-B290-45FB-B60E-DEB579FC5233}"/>
          </ac:inkMkLst>
        </pc:inkChg>
        <pc:inkChg chg="add mod">
          <ac:chgData name="Angelo Ziletti" userId="c78a18fba37b17ea" providerId="LiveId" clId="{B88D7D5F-35EC-4A9D-8423-76DF49E6C104}" dt="2021-08-28T19:30:55.634" v="10206" actId="164"/>
          <ac:inkMkLst>
            <pc:docMk/>
            <pc:sldMk cId="3156852885" sldId="500"/>
            <ac:inkMk id="578" creationId="{C85C69C2-1274-445C-9197-6BC369591669}"/>
          </ac:inkMkLst>
        </pc:inkChg>
        <pc:inkChg chg="add mod">
          <ac:chgData name="Angelo Ziletti" userId="c78a18fba37b17ea" providerId="LiveId" clId="{B88D7D5F-35EC-4A9D-8423-76DF49E6C104}" dt="2021-08-28T19:30:35.216" v="10199" actId="164"/>
          <ac:inkMkLst>
            <pc:docMk/>
            <pc:sldMk cId="3156852885" sldId="500"/>
            <ac:inkMk id="579" creationId="{7759D4D7-0512-4DE8-931D-1B0B05910C1E}"/>
          </ac:inkMkLst>
        </pc:inkChg>
        <pc:inkChg chg="add mod">
          <ac:chgData name="Angelo Ziletti" userId="c78a18fba37b17ea" providerId="LiveId" clId="{B88D7D5F-35EC-4A9D-8423-76DF49E6C104}" dt="2021-08-28T19:30:35.216" v="10199" actId="164"/>
          <ac:inkMkLst>
            <pc:docMk/>
            <pc:sldMk cId="3156852885" sldId="500"/>
            <ac:inkMk id="580" creationId="{ED247621-CC7D-4857-87CE-C518ED06235E}"/>
          </ac:inkMkLst>
        </pc:inkChg>
        <pc:inkChg chg="add mod">
          <ac:chgData name="Angelo Ziletti" userId="c78a18fba37b17ea" providerId="LiveId" clId="{B88D7D5F-35EC-4A9D-8423-76DF49E6C104}" dt="2021-08-28T19:30:55.634" v="10206" actId="164"/>
          <ac:inkMkLst>
            <pc:docMk/>
            <pc:sldMk cId="3156852885" sldId="500"/>
            <ac:inkMk id="581" creationId="{C76CE085-9AD3-4698-B851-65BA99DBD300}"/>
          </ac:inkMkLst>
        </pc:inkChg>
        <pc:inkChg chg="add mod">
          <ac:chgData name="Angelo Ziletti" userId="c78a18fba37b17ea" providerId="LiveId" clId="{B88D7D5F-35EC-4A9D-8423-76DF49E6C104}" dt="2021-08-28T19:30:35.216" v="10199" actId="164"/>
          <ac:inkMkLst>
            <pc:docMk/>
            <pc:sldMk cId="3156852885" sldId="500"/>
            <ac:inkMk id="582" creationId="{3B25FDD7-8B19-4385-8DA2-D8E728CA2563}"/>
          </ac:inkMkLst>
        </pc:inkChg>
        <pc:inkChg chg="add mod">
          <ac:chgData name="Angelo Ziletti" userId="c78a18fba37b17ea" providerId="LiveId" clId="{B88D7D5F-35EC-4A9D-8423-76DF49E6C104}" dt="2021-08-28T19:30:35.216" v="10199" actId="164"/>
          <ac:inkMkLst>
            <pc:docMk/>
            <pc:sldMk cId="3156852885" sldId="500"/>
            <ac:inkMk id="583" creationId="{FD03F53B-4B5E-45FA-882B-6DED2C8D8EB7}"/>
          </ac:inkMkLst>
        </pc:inkChg>
        <pc:inkChg chg="add mod">
          <ac:chgData name="Angelo Ziletti" userId="c78a18fba37b17ea" providerId="LiveId" clId="{B88D7D5F-35EC-4A9D-8423-76DF49E6C104}" dt="2021-08-28T19:30:35.216" v="10199" actId="164"/>
          <ac:inkMkLst>
            <pc:docMk/>
            <pc:sldMk cId="3156852885" sldId="500"/>
            <ac:inkMk id="584" creationId="{59F37333-D740-4AA5-BB0D-FA21F23CA67A}"/>
          </ac:inkMkLst>
        </pc:inkChg>
        <pc:inkChg chg="add mod">
          <ac:chgData name="Angelo Ziletti" userId="c78a18fba37b17ea" providerId="LiveId" clId="{B88D7D5F-35EC-4A9D-8423-76DF49E6C104}" dt="2021-08-28T19:30:35.216" v="10199" actId="164"/>
          <ac:inkMkLst>
            <pc:docMk/>
            <pc:sldMk cId="3156852885" sldId="500"/>
            <ac:inkMk id="585" creationId="{79011E3C-E38A-48F3-9E87-4862A2E3E4CB}"/>
          </ac:inkMkLst>
        </pc:inkChg>
        <pc:inkChg chg="add mod">
          <ac:chgData name="Angelo Ziletti" userId="c78a18fba37b17ea" providerId="LiveId" clId="{B88D7D5F-35EC-4A9D-8423-76DF49E6C104}" dt="2021-08-28T19:30:35.216" v="10199" actId="164"/>
          <ac:inkMkLst>
            <pc:docMk/>
            <pc:sldMk cId="3156852885" sldId="500"/>
            <ac:inkMk id="586" creationId="{2150DB11-858B-4B57-8828-4BE7112D9085}"/>
          </ac:inkMkLst>
        </pc:inkChg>
        <pc:inkChg chg="add del">
          <ac:chgData name="Angelo Ziletti" userId="c78a18fba37b17ea" providerId="LiveId" clId="{B88D7D5F-35EC-4A9D-8423-76DF49E6C104}" dt="2021-08-28T19:31:12.678" v="10211" actId="478"/>
          <ac:inkMkLst>
            <pc:docMk/>
            <pc:sldMk cId="3156852885" sldId="500"/>
            <ac:inkMk id="595" creationId="{BB613BB4-6A92-49B1-AD99-D7A86DBBB3E8}"/>
          </ac:inkMkLst>
        </pc:inkChg>
        <pc:inkChg chg="add del">
          <ac:chgData name="Angelo Ziletti" userId="c78a18fba37b17ea" providerId="LiveId" clId="{B88D7D5F-35EC-4A9D-8423-76DF49E6C104}" dt="2021-08-28T19:31:11.383" v="10210" actId="478"/>
          <ac:inkMkLst>
            <pc:docMk/>
            <pc:sldMk cId="3156852885" sldId="500"/>
            <ac:inkMk id="596" creationId="{35C167C8-EC54-4EE3-8868-36FEEB13E109}"/>
          </ac:inkMkLst>
        </pc:inkChg>
        <pc:inkChg chg="add mod">
          <ac:chgData name="Angelo Ziletti" userId="c78a18fba37b17ea" providerId="LiveId" clId="{B88D7D5F-35EC-4A9D-8423-76DF49E6C104}" dt="2021-08-28T20:27:04.463" v="12043" actId="14100"/>
          <ac:inkMkLst>
            <pc:docMk/>
            <pc:sldMk cId="3156852885" sldId="500"/>
            <ac:inkMk id="597" creationId="{2705D9C6-8AFE-4B65-9A25-445A9A6832D7}"/>
          </ac:inkMkLst>
        </pc:inkChg>
        <pc:inkChg chg="add mod">
          <ac:chgData name="Angelo Ziletti" userId="c78a18fba37b17ea" providerId="LiveId" clId="{B88D7D5F-35EC-4A9D-8423-76DF49E6C104}" dt="2021-08-28T20:27:04.463" v="12043" actId="14100"/>
          <ac:inkMkLst>
            <pc:docMk/>
            <pc:sldMk cId="3156852885" sldId="500"/>
            <ac:inkMk id="598" creationId="{A4DDEB21-2DE7-4CF9-8168-389690E44A5D}"/>
          </ac:inkMkLst>
        </pc:inkChg>
        <pc:inkChg chg="add del">
          <ac:chgData name="Angelo Ziletti" userId="c78a18fba37b17ea" providerId="LiveId" clId="{B88D7D5F-35EC-4A9D-8423-76DF49E6C104}" dt="2021-08-28T19:38:55.814" v="10434" actId="478"/>
          <ac:inkMkLst>
            <pc:docMk/>
            <pc:sldMk cId="3156852885" sldId="500"/>
            <ac:inkMk id="599" creationId="{A6DAB822-F89B-486A-925C-539D9BC4C776}"/>
          </ac:inkMkLst>
        </pc:inkChg>
        <pc:inkChg chg="add del">
          <ac:chgData name="Angelo Ziletti" userId="c78a18fba37b17ea" providerId="LiveId" clId="{B88D7D5F-35EC-4A9D-8423-76DF49E6C104}" dt="2021-08-28T19:38:55.814" v="10434" actId="478"/>
          <ac:inkMkLst>
            <pc:docMk/>
            <pc:sldMk cId="3156852885" sldId="500"/>
            <ac:inkMk id="600" creationId="{41DFBA53-D39E-4A40-8CBC-47A962B63A43}"/>
          </ac:inkMkLst>
        </pc:inkChg>
        <pc:inkChg chg="add mod">
          <ac:chgData name="Angelo Ziletti" userId="c78a18fba37b17ea" providerId="LiveId" clId="{B88D7D5F-35EC-4A9D-8423-76DF49E6C104}" dt="2021-08-28T20:27:04.463" v="12043" actId="14100"/>
          <ac:inkMkLst>
            <pc:docMk/>
            <pc:sldMk cId="3156852885" sldId="500"/>
            <ac:inkMk id="601" creationId="{A288DDEA-47E9-419E-9C84-567C54308E46}"/>
          </ac:inkMkLst>
        </pc:inkChg>
        <pc:inkChg chg="add mod">
          <ac:chgData name="Angelo Ziletti" userId="c78a18fba37b17ea" providerId="LiveId" clId="{B88D7D5F-35EC-4A9D-8423-76DF49E6C104}" dt="2021-08-28T19:33:33.508" v="10239"/>
          <ac:inkMkLst>
            <pc:docMk/>
            <pc:sldMk cId="3156852885" sldId="500"/>
            <ac:inkMk id="602" creationId="{8CADD6F8-AC28-4B5A-965A-A973EB0C98DF}"/>
          </ac:inkMkLst>
        </pc:inkChg>
        <pc:inkChg chg="add mod">
          <ac:chgData name="Angelo Ziletti" userId="c78a18fba37b17ea" providerId="LiveId" clId="{B88D7D5F-35EC-4A9D-8423-76DF49E6C104}" dt="2021-08-28T19:33:33.508" v="10239"/>
          <ac:inkMkLst>
            <pc:docMk/>
            <pc:sldMk cId="3156852885" sldId="500"/>
            <ac:inkMk id="603" creationId="{F3C4CA38-2139-41B6-B635-84996547B971}"/>
          </ac:inkMkLst>
        </pc:inkChg>
        <pc:inkChg chg="add del mod">
          <ac:chgData name="Angelo Ziletti" userId="c78a18fba37b17ea" providerId="LiveId" clId="{B88D7D5F-35EC-4A9D-8423-76DF49E6C104}" dt="2021-08-28T19:48:00.603" v="10724" actId="478"/>
          <ac:inkMkLst>
            <pc:docMk/>
            <pc:sldMk cId="3156852885" sldId="500"/>
            <ac:inkMk id="605" creationId="{D52F8849-AFFF-4B1A-AEEF-C7198DADFF13}"/>
          </ac:inkMkLst>
        </pc:inkChg>
        <pc:inkChg chg="add del mod">
          <ac:chgData name="Angelo Ziletti" userId="c78a18fba37b17ea" providerId="LiveId" clId="{B88D7D5F-35EC-4A9D-8423-76DF49E6C104}" dt="2021-08-28T19:33:33.887" v="10240" actId="9405"/>
          <ac:inkMkLst>
            <pc:docMk/>
            <pc:sldMk cId="3156852885" sldId="500"/>
            <ac:inkMk id="606" creationId="{4E4D3B77-DA57-4F69-8DD1-CF25476C5C94}"/>
          </ac:inkMkLst>
        </pc:inkChg>
        <pc:inkChg chg="add del mod">
          <ac:chgData name="Angelo Ziletti" userId="c78a18fba37b17ea" providerId="LiveId" clId="{B88D7D5F-35EC-4A9D-8423-76DF49E6C104}" dt="2021-08-28T19:33:33.508" v="10239"/>
          <ac:inkMkLst>
            <pc:docMk/>
            <pc:sldMk cId="3156852885" sldId="500"/>
            <ac:inkMk id="607" creationId="{205D9A32-9E1E-4D25-A43B-C3C48AA9225D}"/>
          </ac:inkMkLst>
        </pc:inkChg>
        <pc:inkChg chg="add mod">
          <ac:chgData name="Angelo Ziletti" userId="c78a18fba37b17ea" providerId="LiveId" clId="{B88D7D5F-35EC-4A9D-8423-76DF49E6C104}" dt="2021-08-28T19:33:56.545" v="10244"/>
          <ac:inkMkLst>
            <pc:docMk/>
            <pc:sldMk cId="3156852885" sldId="500"/>
            <ac:inkMk id="609" creationId="{42F9E08F-00FB-4A36-8A0F-D421C6D529FF}"/>
          </ac:inkMkLst>
        </pc:inkChg>
        <pc:inkChg chg="add mod">
          <ac:chgData name="Angelo Ziletti" userId="c78a18fba37b17ea" providerId="LiveId" clId="{B88D7D5F-35EC-4A9D-8423-76DF49E6C104}" dt="2021-08-28T19:33:56.545" v="10244"/>
          <ac:inkMkLst>
            <pc:docMk/>
            <pc:sldMk cId="3156852885" sldId="500"/>
            <ac:inkMk id="610" creationId="{399B4416-6F5D-4362-B0DC-4BF2D8540731}"/>
          </ac:inkMkLst>
        </pc:inkChg>
        <pc:inkChg chg="add mod">
          <ac:chgData name="Angelo Ziletti" userId="c78a18fba37b17ea" providerId="LiveId" clId="{B88D7D5F-35EC-4A9D-8423-76DF49E6C104}" dt="2021-08-28T19:34:01.719" v="10253"/>
          <ac:inkMkLst>
            <pc:docMk/>
            <pc:sldMk cId="3156852885" sldId="500"/>
            <ac:inkMk id="612" creationId="{8A977E42-32BD-4243-B341-27DD01D12FAF}"/>
          </ac:inkMkLst>
        </pc:inkChg>
        <pc:inkChg chg="add mod">
          <ac:chgData name="Angelo Ziletti" userId="c78a18fba37b17ea" providerId="LiveId" clId="{B88D7D5F-35EC-4A9D-8423-76DF49E6C104}" dt="2021-08-28T19:34:01.719" v="10253"/>
          <ac:inkMkLst>
            <pc:docMk/>
            <pc:sldMk cId="3156852885" sldId="500"/>
            <ac:inkMk id="613" creationId="{306C21EA-A487-46D4-B698-FFC1C8BBF78C}"/>
          </ac:inkMkLst>
        </pc:inkChg>
        <pc:inkChg chg="add mod">
          <ac:chgData name="Angelo Ziletti" userId="c78a18fba37b17ea" providerId="LiveId" clId="{B88D7D5F-35EC-4A9D-8423-76DF49E6C104}" dt="2021-08-28T19:34:01.719" v="10253"/>
          <ac:inkMkLst>
            <pc:docMk/>
            <pc:sldMk cId="3156852885" sldId="500"/>
            <ac:inkMk id="614" creationId="{3152F0CB-1C67-45F1-BD72-8D7B18A5702D}"/>
          </ac:inkMkLst>
        </pc:inkChg>
        <pc:inkChg chg="add mod">
          <ac:chgData name="Angelo Ziletti" userId="c78a18fba37b17ea" providerId="LiveId" clId="{B88D7D5F-35EC-4A9D-8423-76DF49E6C104}" dt="2021-08-28T19:34:01.719" v="10253"/>
          <ac:inkMkLst>
            <pc:docMk/>
            <pc:sldMk cId="3156852885" sldId="500"/>
            <ac:inkMk id="615" creationId="{D1FECC3A-9378-42E7-89B5-2578676C927A}"/>
          </ac:inkMkLst>
        </pc:inkChg>
        <pc:inkChg chg="add mod">
          <ac:chgData name="Angelo Ziletti" userId="c78a18fba37b17ea" providerId="LiveId" clId="{B88D7D5F-35EC-4A9D-8423-76DF49E6C104}" dt="2021-08-28T19:34:01.719" v="10253"/>
          <ac:inkMkLst>
            <pc:docMk/>
            <pc:sldMk cId="3156852885" sldId="500"/>
            <ac:inkMk id="616" creationId="{20563639-BDCE-47C2-BDD7-0A0E79C59D8A}"/>
          </ac:inkMkLst>
        </pc:inkChg>
        <pc:inkChg chg="add mod">
          <ac:chgData name="Angelo Ziletti" userId="c78a18fba37b17ea" providerId="LiveId" clId="{B88D7D5F-35EC-4A9D-8423-76DF49E6C104}" dt="2021-08-28T19:34:01.719" v="10253"/>
          <ac:inkMkLst>
            <pc:docMk/>
            <pc:sldMk cId="3156852885" sldId="500"/>
            <ac:inkMk id="617" creationId="{CF3900D2-AB59-48A5-AFE3-98A3C2864C03}"/>
          </ac:inkMkLst>
        </pc:inkChg>
        <pc:inkChg chg="add mod">
          <ac:chgData name="Angelo Ziletti" userId="c78a18fba37b17ea" providerId="LiveId" clId="{B88D7D5F-35EC-4A9D-8423-76DF49E6C104}" dt="2021-08-28T19:34:01.719" v="10253"/>
          <ac:inkMkLst>
            <pc:docMk/>
            <pc:sldMk cId="3156852885" sldId="500"/>
            <ac:inkMk id="618" creationId="{E709F1F2-5BEF-46AC-A700-0CFC8961F190}"/>
          </ac:inkMkLst>
        </pc:inkChg>
        <pc:inkChg chg="add mod">
          <ac:chgData name="Angelo Ziletti" userId="c78a18fba37b17ea" providerId="LiveId" clId="{B88D7D5F-35EC-4A9D-8423-76DF49E6C104}" dt="2021-08-28T19:34:01.719" v="10253"/>
          <ac:inkMkLst>
            <pc:docMk/>
            <pc:sldMk cId="3156852885" sldId="500"/>
            <ac:inkMk id="619" creationId="{67936161-D305-412B-97D7-B3F1BE1FA48E}"/>
          </ac:inkMkLst>
        </pc:inkChg>
        <pc:inkChg chg="add mod">
          <ac:chgData name="Angelo Ziletti" userId="c78a18fba37b17ea" providerId="LiveId" clId="{B88D7D5F-35EC-4A9D-8423-76DF49E6C104}" dt="2021-08-28T19:34:06.534" v="10264"/>
          <ac:inkMkLst>
            <pc:docMk/>
            <pc:sldMk cId="3156852885" sldId="500"/>
            <ac:inkMk id="622" creationId="{FF3F3D1E-B599-4A5D-930E-E703D5369A62}"/>
          </ac:inkMkLst>
        </pc:inkChg>
        <pc:inkChg chg="add mod">
          <ac:chgData name="Angelo Ziletti" userId="c78a18fba37b17ea" providerId="LiveId" clId="{B88D7D5F-35EC-4A9D-8423-76DF49E6C104}" dt="2021-08-28T19:34:06.534" v="10264"/>
          <ac:inkMkLst>
            <pc:docMk/>
            <pc:sldMk cId="3156852885" sldId="500"/>
            <ac:inkMk id="623" creationId="{07647EE4-9EF7-4B03-86E6-955ACDD5F227}"/>
          </ac:inkMkLst>
        </pc:inkChg>
        <pc:inkChg chg="add mod">
          <ac:chgData name="Angelo Ziletti" userId="c78a18fba37b17ea" providerId="LiveId" clId="{B88D7D5F-35EC-4A9D-8423-76DF49E6C104}" dt="2021-08-28T19:34:06.534" v="10264"/>
          <ac:inkMkLst>
            <pc:docMk/>
            <pc:sldMk cId="3156852885" sldId="500"/>
            <ac:inkMk id="624" creationId="{7711EFCF-E3C1-490E-853B-B11738C5FC7E}"/>
          </ac:inkMkLst>
        </pc:inkChg>
        <pc:inkChg chg="add mod">
          <ac:chgData name="Angelo Ziletti" userId="c78a18fba37b17ea" providerId="LiveId" clId="{B88D7D5F-35EC-4A9D-8423-76DF49E6C104}" dt="2021-08-28T19:34:06.534" v="10264"/>
          <ac:inkMkLst>
            <pc:docMk/>
            <pc:sldMk cId="3156852885" sldId="500"/>
            <ac:inkMk id="625" creationId="{D2245AAA-C1F7-4004-BE0E-EE190FC266CD}"/>
          </ac:inkMkLst>
        </pc:inkChg>
        <pc:inkChg chg="add mod">
          <ac:chgData name="Angelo Ziletti" userId="c78a18fba37b17ea" providerId="LiveId" clId="{B88D7D5F-35EC-4A9D-8423-76DF49E6C104}" dt="2021-08-28T19:34:06.534" v="10264"/>
          <ac:inkMkLst>
            <pc:docMk/>
            <pc:sldMk cId="3156852885" sldId="500"/>
            <ac:inkMk id="626" creationId="{46CFB3BE-0AE9-4D91-8F4E-30B44C0F8E99}"/>
          </ac:inkMkLst>
        </pc:inkChg>
        <pc:inkChg chg="add mod">
          <ac:chgData name="Angelo Ziletti" userId="c78a18fba37b17ea" providerId="LiveId" clId="{B88D7D5F-35EC-4A9D-8423-76DF49E6C104}" dt="2021-08-28T19:34:06.534" v="10264"/>
          <ac:inkMkLst>
            <pc:docMk/>
            <pc:sldMk cId="3156852885" sldId="500"/>
            <ac:inkMk id="627" creationId="{4B8BDF8C-8BD5-4117-B568-0ED428E50801}"/>
          </ac:inkMkLst>
        </pc:inkChg>
        <pc:inkChg chg="add mod">
          <ac:chgData name="Angelo Ziletti" userId="c78a18fba37b17ea" providerId="LiveId" clId="{B88D7D5F-35EC-4A9D-8423-76DF49E6C104}" dt="2021-08-28T19:34:06.534" v="10264"/>
          <ac:inkMkLst>
            <pc:docMk/>
            <pc:sldMk cId="3156852885" sldId="500"/>
            <ac:inkMk id="628" creationId="{6BABE729-ED5A-40A5-9475-7991DEEE1CAD}"/>
          </ac:inkMkLst>
        </pc:inkChg>
        <pc:inkChg chg="add mod">
          <ac:chgData name="Angelo Ziletti" userId="c78a18fba37b17ea" providerId="LiveId" clId="{B88D7D5F-35EC-4A9D-8423-76DF49E6C104}" dt="2021-08-28T19:34:06.534" v="10264"/>
          <ac:inkMkLst>
            <pc:docMk/>
            <pc:sldMk cId="3156852885" sldId="500"/>
            <ac:inkMk id="629" creationId="{7CB83BA9-2D28-4569-B27C-E70812F771FF}"/>
          </ac:inkMkLst>
        </pc:inkChg>
        <pc:inkChg chg="add mod">
          <ac:chgData name="Angelo Ziletti" userId="c78a18fba37b17ea" providerId="LiveId" clId="{B88D7D5F-35EC-4A9D-8423-76DF49E6C104}" dt="2021-08-28T19:34:06.534" v="10264"/>
          <ac:inkMkLst>
            <pc:docMk/>
            <pc:sldMk cId="3156852885" sldId="500"/>
            <ac:inkMk id="630" creationId="{241293E6-CEB1-4AB2-816D-FA7736FF53D6}"/>
          </ac:inkMkLst>
        </pc:inkChg>
        <pc:inkChg chg="add mod">
          <ac:chgData name="Angelo Ziletti" userId="c78a18fba37b17ea" providerId="LiveId" clId="{B88D7D5F-35EC-4A9D-8423-76DF49E6C104}" dt="2021-08-28T19:34:06.534" v="10264"/>
          <ac:inkMkLst>
            <pc:docMk/>
            <pc:sldMk cId="3156852885" sldId="500"/>
            <ac:inkMk id="631" creationId="{B0B51E8F-D50A-4D79-9200-8F472B9A142C}"/>
          </ac:inkMkLst>
        </pc:inkChg>
        <pc:inkChg chg="add mod">
          <ac:chgData name="Angelo Ziletti" userId="c78a18fba37b17ea" providerId="LiveId" clId="{B88D7D5F-35EC-4A9D-8423-76DF49E6C104}" dt="2021-08-28T19:34:18.137" v="10272"/>
          <ac:inkMkLst>
            <pc:docMk/>
            <pc:sldMk cId="3156852885" sldId="500"/>
            <ac:inkMk id="633" creationId="{97DD4B92-457B-4742-9596-CF47C8E9FE93}"/>
          </ac:inkMkLst>
        </pc:inkChg>
        <pc:inkChg chg="add mod">
          <ac:chgData name="Angelo Ziletti" userId="c78a18fba37b17ea" providerId="LiveId" clId="{B88D7D5F-35EC-4A9D-8423-76DF49E6C104}" dt="2021-08-28T19:34:18.137" v="10272"/>
          <ac:inkMkLst>
            <pc:docMk/>
            <pc:sldMk cId="3156852885" sldId="500"/>
            <ac:inkMk id="634" creationId="{3B369648-97CD-46CC-9A21-154ECE3C4AEA}"/>
          </ac:inkMkLst>
        </pc:inkChg>
        <pc:inkChg chg="add mod">
          <ac:chgData name="Angelo Ziletti" userId="c78a18fba37b17ea" providerId="LiveId" clId="{B88D7D5F-35EC-4A9D-8423-76DF49E6C104}" dt="2021-08-28T19:34:18.137" v="10272"/>
          <ac:inkMkLst>
            <pc:docMk/>
            <pc:sldMk cId="3156852885" sldId="500"/>
            <ac:inkMk id="635" creationId="{0F6889C0-2246-4739-A975-1E5DBE377E70}"/>
          </ac:inkMkLst>
        </pc:inkChg>
        <pc:inkChg chg="add mod">
          <ac:chgData name="Angelo Ziletti" userId="c78a18fba37b17ea" providerId="LiveId" clId="{B88D7D5F-35EC-4A9D-8423-76DF49E6C104}" dt="2021-08-28T19:34:18.137" v="10272"/>
          <ac:inkMkLst>
            <pc:docMk/>
            <pc:sldMk cId="3156852885" sldId="500"/>
            <ac:inkMk id="636" creationId="{5F24B31D-07C2-4457-8219-F5D9EFC08F24}"/>
          </ac:inkMkLst>
        </pc:inkChg>
        <pc:inkChg chg="add mod">
          <ac:chgData name="Angelo Ziletti" userId="c78a18fba37b17ea" providerId="LiveId" clId="{B88D7D5F-35EC-4A9D-8423-76DF49E6C104}" dt="2021-08-28T19:34:18.137" v="10272"/>
          <ac:inkMkLst>
            <pc:docMk/>
            <pc:sldMk cId="3156852885" sldId="500"/>
            <ac:inkMk id="637" creationId="{A82641AB-7AFB-4166-AFD0-EF64AEA27007}"/>
          </ac:inkMkLst>
        </pc:inkChg>
        <pc:inkChg chg="add mod">
          <ac:chgData name="Angelo Ziletti" userId="c78a18fba37b17ea" providerId="LiveId" clId="{B88D7D5F-35EC-4A9D-8423-76DF49E6C104}" dt="2021-08-28T19:34:18.137" v="10272"/>
          <ac:inkMkLst>
            <pc:docMk/>
            <pc:sldMk cId="3156852885" sldId="500"/>
            <ac:inkMk id="638" creationId="{E445DF28-4730-486B-B8A0-8200F4CD3F2C}"/>
          </ac:inkMkLst>
        </pc:inkChg>
        <pc:inkChg chg="add mod">
          <ac:chgData name="Angelo Ziletti" userId="c78a18fba37b17ea" providerId="LiveId" clId="{B88D7D5F-35EC-4A9D-8423-76DF49E6C104}" dt="2021-08-28T19:34:18.137" v="10272"/>
          <ac:inkMkLst>
            <pc:docMk/>
            <pc:sldMk cId="3156852885" sldId="500"/>
            <ac:inkMk id="639" creationId="{BF76A0B4-DD8E-4AED-A1A5-1130BFE10C9D}"/>
          </ac:inkMkLst>
        </pc:inkChg>
        <pc:inkChg chg="add mod">
          <ac:chgData name="Angelo Ziletti" userId="c78a18fba37b17ea" providerId="LiveId" clId="{B88D7D5F-35EC-4A9D-8423-76DF49E6C104}" dt="2021-08-28T19:34:47.679" v="10291"/>
          <ac:inkMkLst>
            <pc:docMk/>
            <pc:sldMk cId="3156852885" sldId="500"/>
            <ac:inkMk id="641" creationId="{284A5C81-9A7F-49CA-9917-13F07AA15AB2}"/>
          </ac:inkMkLst>
        </pc:inkChg>
        <pc:inkChg chg="add mod">
          <ac:chgData name="Angelo Ziletti" userId="c78a18fba37b17ea" providerId="LiveId" clId="{B88D7D5F-35EC-4A9D-8423-76DF49E6C104}" dt="2021-08-28T19:34:47.679" v="10291"/>
          <ac:inkMkLst>
            <pc:docMk/>
            <pc:sldMk cId="3156852885" sldId="500"/>
            <ac:inkMk id="642" creationId="{19F01AB5-3836-4357-ACDD-D02883A18117}"/>
          </ac:inkMkLst>
        </pc:inkChg>
        <pc:inkChg chg="add mod">
          <ac:chgData name="Angelo Ziletti" userId="c78a18fba37b17ea" providerId="LiveId" clId="{B88D7D5F-35EC-4A9D-8423-76DF49E6C104}" dt="2021-08-28T19:34:47.679" v="10291"/>
          <ac:inkMkLst>
            <pc:docMk/>
            <pc:sldMk cId="3156852885" sldId="500"/>
            <ac:inkMk id="643" creationId="{60A49549-659C-4CE1-8C59-7EB223EA87D7}"/>
          </ac:inkMkLst>
        </pc:inkChg>
        <pc:inkChg chg="add mod">
          <ac:chgData name="Angelo Ziletti" userId="c78a18fba37b17ea" providerId="LiveId" clId="{B88D7D5F-35EC-4A9D-8423-76DF49E6C104}" dt="2021-08-28T19:34:47.679" v="10291"/>
          <ac:inkMkLst>
            <pc:docMk/>
            <pc:sldMk cId="3156852885" sldId="500"/>
            <ac:inkMk id="644" creationId="{9DA2D348-8FD3-4529-8A0A-4F4A8AA0137B}"/>
          </ac:inkMkLst>
        </pc:inkChg>
        <pc:inkChg chg="add mod">
          <ac:chgData name="Angelo Ziletti" userId="c78a18fba37b17ea" providerId="LiveId" clId="{B88D7D5F-35EC-4A9D-8423-76DF49E6C104}" dt="2021-08-28T19:34:47.679" v="10291"/>
          <ac:inkMkLst>
            <pc:docMk/>
            <pc:sldMk cId="3156852885" sldId="500"/>
            <ac:inkMk id="645" creationId="{427CBD87-4D81-47C4-8331-770C5F462D85}"/>
          </ac:inkMkLst>
        </pc:inkChg>
        <pc:inkChg chg="add mod">
          <ac:chgData name="Angelo Ziletti" userId="c78a18fba37b17ea" providerId="LiveId" clId="{B88D7D5F-35EC-4A9D-8423-76DF49E6C104}" dt="2021-08-28T19:34:47.679" v="10291"/>
          <ac:inkMkLst>
            <pc:docMk/>
            <pc:sldMk cId="3156852885" sldId="500"/>
            <ac:inkMk id="646" creationId="{C8563902-B01D-4059-ADD4-000D5236441C}"/>
          </ac:inkMkLst>
        </pc:inkChg>
        <pc:inkChg chg="add mod">
          <ac:chgData name="Angelo Ziletti" userId="c78a18fba37b17ea" providerId="LiveId" clId="{B88D7D5F-35EC-4A9D-8423-76DF49E6C104}" dt="2021-08-28T19:34:47.679" v="10291"/>
          <ac:inkMkLst>
            <pc:docMk/>
            <pc:sldMk cId="3156852885" sldId="500"/>
            <ac:inkMk id="647" creationId="{656891B4-00DF-4F00-9C4D-DB3715CF8AA3}"/>
          </ac:inkMkLst>
        </pc:inkChg>
        <pc:inkChg chg="add mod">
          <ac:chgData name="Angelo Ziletti" userId="c78a18fba37b17ea" providerId="LiveId" clId="{B88D7D5F-35EC-4A9D-8423-76DF49E6C104}" dt="2021-08-28T19:34:47.679" v="10291"/>
          <ac:inkMkLst>
            <pc:docMk/>
            <pc:sldMk cId="3156852885" sldId="500"/>
            <ac:inkMk id="648" creationId="{BC3F0AFF-CA01-449C-B367-8D8A3CE64701}"/>
          </ac:inkMkLst>
        </pc:inkChg>
        <pc:inkChg chg="add mod">
          <ac:chgData name="Angelo Ziletti" userId="c78a18fba37b17ea" providerId="LiveId" clId="{B88D7D5F-35EC-4A9D-8423-76DF49E6C104}" dt="2021-08-28T19:34:47.679" v="10291"/>
          <ac:inkMkLst>
            <pc:docMk/>
            <pc:sldMk cId="3156852885" sldId="500"/>
            <ac:inkMk id="649" creationId="{D5FD6DF5-8D2C-48E9-B5E9-E928F05B6DF9}"/>
          </ac:inkMkLst>
        </pc:inkChg>
        <pc:inkChg chg="add mod">
          <ac:chgData name="Angelo Ziletti" userId="c78a18fba37b17ea" providerId="LiveId" clId="{B88D7D5F-35EC-4A9D-8423-76DF49E6C104}" dt="2021-08-28T19:34:47.679" v="10291"/>
          <ac:inkMkLst>
            <pc:docMk/>
            <pc:sldMk cId="3156852885" sldId="500"/>
            <ac:inkMk id="650" creationId="{8F5789AB-7FE3-4D4D-A4F8-9EF95C8D18DA}"/>
          </ac:inkMkLst>
        </pc:inkChg>
        <pc:inkChg chg="add mod">
          <ac:chgData name="Angelo Ziletti" userId="c78a18fba37b17ea" providerId="LiveId" clId="{B88D7D5F-35EC-4A9D-8423-76DF49E6C104}" dt="2021-08-28T19:34:47.679" v="10291"/>
          <ac:inkMkLst>
            <pc:docMk/>
            <pc:sldMk cId="3156852885" sldId="500"/>
            <ac:inkMk id="651" creationId="{83A11D01-1913-462A-8C50-2BA7FF921EE2}"/>
          </ac:inkMkLst>
        </pc:inkChg>
        <pc:inkChg chg="add mod">
          <ac:chgData name="Angelo Ziletti" userId="c78a18fba37b17ea" providerId="LiveId" clId="{B88D7D5F-35EC-4A9D-8423-76DF49E6C104}" dt="2021-08-28T19:34:47.679" v="10291"/>
          <ac:inkMkLst>
            <pc:docMk/>
            <pc:sldMk cId="3156852885" sldId="500"/>
            <ac:inkMk id="652" creationId="{F83FD3BD-B398-4860-912A-1FE96A23E903}"/>
          </ac:inkMkLst>
        </pc:inkChg>
        <pc:inkChg chg="add mod">
          <ac:chgData name="Angelo Ziletti" userId="c78a18fba37b17ea" providerId="LiveId" clId="{B88D7D5F-35EC-4A9D-8423-76DF49E6C104}" dt="2021-08-28T19:34:47.679" v="10291"/>
          <ac:inkMkLst>
            <pc:docMk/>
            <pc:sldMk cId="3156852885" sldId="500"/>
            <ac:inkMk id="653" creationId="{D08E01E1-2CAC-4989-B800-14A265E5A5C2}"/>
          </ac:inkMkLst>
        </pc:inkChg>
        <pc:inkChg chg="add mod">
          <ac:chgData name="Angelo Ziletti" userId="c78a18fba37b17ea" providerId="LiveId" clId="{B88D7D5F-35EC-4A9D-8423-76DF49E6C104}" dt="2021-08-28T19:35:12.006" v="10315"/>
          <ac:inkMkLst>
            <pc:docMk/>
            <pc:sldMk cId="3156852885" sldId="500"/>
            <ac:inkMk id="656" creationId="{62A221F7-5987-41E3-B421-E06B238405AD}"/>
          </ac:inkMkLst>
        </pc:inkChg>
        <pc:inkChg chg="add mod">
          <ac:chgData name="Angelo Ziletti" userId="c78a18fba37b17ea" providerId="LiveId" clId="{B88D7D5F-35EC-4A9D-8423-76DF49E6C104}" dt="2021-08-28T19:35:12.006" v="10315"/>
          <ac:inkMkLst>
            <pc:docMk/>
            <pc:sldMk cId="3156852885" sldId="500"/>
            <ac:inkMk id="657" creationId="{C5D2F21C-998B-4F97-A3C3-EB8C5602A15E}"/>
          </ac:inkMkLst>
        </pc:inkChg>
        <pc:inkChg chg="add mod">
          <ac:chgData name="Angelo Ziletti" userId="c78a18fba37b17ea" providerId="LiveId" clId="{B88D7D5F-35EC-4A9D-8423-76DF49E6C104}" dt="2021-08-28T19:35:12.006" v="10315"/>
          <ac:inkMkLst>
            <pc:docMk/>
            <pc:sldMk cId="3156852885" sldId="500"/>
            <ac:inkMk id="658" creationId="{B11B7DFD-9745-402B-B9B3-6778076743EE}"/>
          </ac:inkMkLst>
        </pc:inkChg>
        <pc:inkChg chg="add mod">
          <ac:chgData name="Angelo Ziletti" userId="c78a18fba37b17ea" providerId="LiveId" clId="{B88D7D5F-35EC-4A9D-8423-76DF49E6C104}" dt="2021-08-28T19:35:17.567" v="10316" actId="164"/>
          <ac:inkMkLst>
            <pc:docMk/>
            <pc:sldMk cId="3156852885" sldId="500"/>
            <ac:inkMk id="659" creationId="{C1A98268-FDB9-4298-AB4F-76A7374B3293}"/>
          </ac:inkMkLst>
        </pc:inkChg>
        <pc:inkChg chg="add mod">
          <ac:chgData name="Angelo Ziletti" userId="c78a18fba37b17ea" providerId="LiveId" clId="{B88D7D5F-35EC-4A9D-8423-76DF49E6C104}" dt="2021-08-28T19:35:12.006" v="10315"/>
          <ac:inkMkLst>
            <pc:docMk/>
            <pc:sldMk cId="3156852885" sldId="500"/>
            <ac:inkMk id="660" creationId="{FEF72276-14BD-432D-A2E0-EB83BFA745F6}"/>
          </ac:inkMkLst>
        </pc:inkChg>
        <pc:inkChg chg="add mod">
          <ac:chgData name="Angelo Ziletti" userId="c78a18fba37b17ea" providerId="LiveId" clId="{B88D7D5F-35EC-4A9D-8423-76DF49E6C104}" dt="2021-08-28T19:35:12.006" v="10315"/>
          <ac:inkMkLst>
            <pc:docMk/>
            <pc:sldMk cId="3156852885" sldId="500"/>
            <ac:inkMk id="661" creationId="{6DCB0B57-867F-4E01-AD3B-254AF899B0ED}"/>
          </ac:inkMkLst>
        </pc:inkChg>
        <pc:inkChg chg="add mod">
          <ac:chgData name="Angelo Ziletti" userId="c78a18fba37b17ea" providerId="LiveId" clId="{B88D7D5F-35EC-4A9D-8423-76DF49E6C104}" dt="2021-08-28T19:35:12.006" v="10315"/>
          <ac:inkMkLst>
            <pc:docMk/>
            <pc:sldMk cId="3156852885" sldId="500"/>
            <ac:inkMk id="662" creationId="{8ED02076-E0FF-432F-BED1-38F8E1ECFE33}"/>
          </ac:inkMkLst>
        </pc:inkChg>
        <pc:inkChg chg="add mod">
          <ac:chgData name="Angelo Ziletti" userId="c78a18fba37b17ea" providerId="LiveId" clId="{B88D7D5F-35EC-4A9D-8423-76DF49E6C104}" dt="2021-08-28T19:35:12.006" v="10315"/>
          <ac:inkMkLst>
            <pc:docMk/>
            <pc:sldMk cId="3156852885" sldId="500"/>
            <ac:inkMk id="663" creationId="{8DB56646-434C-4404-ACCD-F8AC30AEDEBD}"/>
          </ac:inkMkLst>
        </pc:inkChg>
        <pc:inkChg chg="add mod">
          <ac:chgData name="Angelo Ziletti" userId="c78a18fba37b17ea" providerId="LiveId" clId="{B88D7D5F-35EC-4A9D-8423-76DF49E6C104}" dt="2021-08-28T19:35:12.006" v="10315"/>
          <ac:inkMkLst>
            <pc:docMk/>
            <pc:sldMk cId="3156852885" sldId="500"/>
            <ac:inkMk id="664" creationId="{F466B624-6270-4FF3-BC1B-68E94B4721F5}"/>
          </ac:inkMkLst>
        </pc:inkChg>
        <pc:inkChg chg="add mod">
          <ac:chgData name="Angelo Ziletti" userId="c78a18fba37b17ea" providerId="LiveId" clId="{B88D7D5F-35EC-4A9D-8423-76DF49E6C104}" dt="2021-08-28T19:35:12.006" v="10315"/>
          <ac:inkMkLst>
            <pc:docMk/>
            <pc:sldMk cId="3156852885" sldId="500"/>
            <ac:inkMk id="665" creationId="{39E645DD-1E93-4382-ACF4-425E97C2178C}"/>
          </ac:inkMkLst>
        </pc:inkChg>
        <pc:inkChg chg="add mod">
          <ac:chgData name="Angelo Ziletti" userId="c78a18fba37b17ea" providerId="LiveId" clId="{B88D7D5F-35EC-4A9D-8423-76DF49E6C104}" dt="2021-08-28T19:35:12.006" v="10315"/>
          <ac:inkMkLst>
            <pc:docMk/>
            <pc:sldMk cId="3156852885" sldId="500"/>
            <ac:inkMk id="666" creationId="{FD86A6AD-863F-4619-8874-A9D5CAAA9A00}"/>
          </ac:inkMkLst>
        </pc:inkChg>
        <pc:inkChg chg="add mod">
          <ac:chgData name="Angelo Ziletti" userId="c78a18fba37b17ea" providerId="LiveId" clId="{B88D7D5F-35EC-4A9D-8423-76DF49E6C104}" dt="2021-08-28T19:35:12.006" v="10315"/>
          <ac:inkMkLst>
            <pc:docMk/>
            <pc:sldMk cId="3156852885" sldId="500"/>
            <ac:inkMk id="667" creationId="{C0D64C13-449E-42AA-8F64-92C5648884BB}"/>
          </ac:inkMkLst>
        </pc:inkChg>
        <pc:inkChg chg="add mod">
          <ac:chgData name="Angelo Ziletti" userId="c78a18fba37b17ea" providerId="LiveId" clId="{B88D7D5F-35EC-4A9D-8423-76DF49E6C104}" dt="2021-08-28T19:35:12.006" v="10315"/>
          <ac:inkMkLst>
            <pc:docMk/>
            <pc:sldMk cId="3156852885" sldId="500"/>
            <ac:inkMk id="668" creationId="{BDCFDA34-99E8-4B76-A549-F29BE52799A5}"/>
          </ac:inkMkLst>
        </pc:inkChg>
        <pc:inkChg chg="add mod">
          <ac:chgData name="Angelo Ziletti" userId="c78a18fba37b17ea" providerId="LiveId" clId="{B88D7D5F-35EC-4A9D-8423-76DF49E6C104}" dt="2021-08-28T19:35:12.006" v="10315"/>
          <ac:inkMkLst>
            <pc:docMk/>
            <pc:sldMk cId="3156852885" sldId="500"/>
            <ac:inkMk id="669" creationId="{A8C47A46-F6EB-4075-BCE0-824F6C193773}"/>
          </ac:inkMkLst>
        </pc:inkChg>
        <pc:inkChg chg="add mod">
          <ac:chgData name="Angelo Ziletti" userId="c78a18fba37b17ea" providerId="LiveId" clId="{B88D7D5F-35EC-4A9D-8423-76DF49E6C104}" dt="2021-08-28T19:35:12.006" v="10315"/>
          <ac:inkMkLst>
            <pc:docMk/>
            <pc:sldMk cId="3156852885" sldId="500"/>
            <ac:inkMk id="670" creationId="{3A7F67FA-4FED-43B8-B5A9-BF2568C4510E}"/>
          </ac:inkMkLst>
        </pc:inkChg>
        <pc:inkChg chg="add mod">
          <ac:chgData name="Angelo Ziletti" userId="c78a18fba37b17ea" providerId="LiveId" clId="{B88D7D5F-35EC-4A9D-8423-76DF49E6C104}" dt="2021-08-28T19:35:12.006" v="10315"/>
          <ac:inkMkLst>
            <pc:docMk/>
            <pc:sldMk cId="3156852885" sldId="500"/>
            <ac:inkMk id="671" creationId="{69E22346-0B7D-4D50-9026-923A94CA6351}"/>
          </ac:inkMkLst>
        </pc:inkChg>
        <pc:inkChg chg="add mod">
          <ac:chgData name="Angelo Ziletti" userId="c78a18fba37b17ea" providerId="LiveId" clId="{B88D7D5F-35EC-4A9D-8423-76DF49E6C104}" dt="2021-08-28T19:35:12.006" v="10315"/>
          <ac:inkMkLst>
            <pc:docMk/>
            <pc:sldMk cId="3156852885" sldId="500"/>
            <ac:inkMk id="672" creationId="{7C1A3440-58D4-4334-B1A6-9B2CAF2BE2ED}"/>
          </ac:inkMkLst>
        </pc:inkChg>
        <pc:inkChg chg="add mod">
          <ac:chgData name="Angelo Ziletti" userId="c78a18fba37b17ea" providerId="LiveId" clId="{B88D7D5F-35EC-4A9D-8423-76DF49E6C104}" dt="2021-08-28T19:35:12.006" v="10315"/>
          <ac:inkMkLst>
            <pc:docMk/>
            <pc:sldMk cId="3156852885" sldId="500"/>
            <ac:inkMk id="673" creationId="{3BD3F72C-28B6-4343-83E6-45E097F85CB8}"/>
          </ac:inkMkLst>
        </pc:inkChg>
        <pc:inkChg chg="add mod">
          <ac:chgData name="Angelo Ziletti" userId="c78a18fba37b17ea" providerId="LiveId" clId="{B88D7D5F-35EC-4A9D-8423-76DF49E6C104}" dt="2021-08-28T19:35:12.006" v="10315"/>
          <ac:inkMkLst>
            <pc:docMk/>
            <pc:sldMk cId="3156852885" sldId="500"/>
            <ac:inkMk id="674" creationId="{5882A9CE-492D-46C3-BEC7-C06C6F6318CC}"/>
          </ac:inkMkLst>
        </pc:inkChg>
        <pc:inkChg chg="add mod">
          <ac:chgData name="Angelo Ziletti" userId="c78a18fba37b17ea" providerId="LiveId" clId="{B88D7D5F-35EC-4A9D-8423-76DF49E6C104}" dt="2021-08-28T19:35:12.006" v="10315"/>
          <ac:inkMkLst>
            <pc:docMk/>
            <pc:sldMk cId="3156852885" sldId="500"/>
            <ac:inkMk id="675" creationId="{986030E5-E2DE-45D4-AF00-2099AB962B36}"/>
          </ac:inkMkLst>
        </pc:inkChg>
        <pc:inkChg chg="add mod">
          <ac:chgData name="Angelo Ziletti" userId="c78a18fba37b17ea" providerId="LiveId" clId="{B88D7D5F-35EC-4A9D-8423-76DF49E6C104}" dt="2021-08-28T19:35:12.006" v="10315"/>
          <ac:inkMkLst>
            <pc:docMk/>
            <pc:sldMk cId="3156852885" sldId="500"/>
            <ac:inkMk id="676" creationId="{A3725E1D-A01F-4C99-9500-36E90268BDCB}"/>
          </ac:inkMkLst>
        </pc:inkChg>
        <pc:inkChg chg="add del">
          <ac:chgData name="Angelo Ziletti" userId="c78a18fba37b17ea" providerId="LiveId" clId="{B88D7D5F-35EC-4A9D-8423-76DF49E6C104}" dt="2021-08-28T19:35:53.175" v="10328" actId="478"/>
          <ac:inkMkLst>
            <pc:docMk/>
            <pc:sldMk cId="3156852885" sldId="500"/>
            <ac:inkMk id="681" creationId="{1E0033B2-C6B7-427B-BD7A-2D567AC550E7}"/>
          </ac:inkMkLst>
        </pc:inkChg>
        <pc:inkChg chg="add del">
          <ac:chgData name="Angelo Ziletti" userId="c78a18fba37b17ea" providerId="LiveId" clId="{B88D7D5F-35EC-4A9D-8423-76DF49E6C104}" dt="2021-08-28T19:35:55.722" v="10329" actId="478"/>
          <ac:inkMkLst>
            <pc:docMk/>
            <pc:sldMk cId="3156852885" sldId="500"/>
            <ac:inkMk id="682" creationId="{08ABCD6E-1612-47BE-AD2A-60242654DD97}"/>
          </ac:inkMkLst>
        </pc:inkChg>
        <pc:inkChg chg="add del">
          <ac:chgData name="Angelo Ziletti" userId="c78a18fba37b17ea" providerId="LiveId" clId="{B88D7D5F-35EC-4A9D-8423-76DF49E6C104}" dt="2021-08-28T19:36:01.321" v="10330" actId="478"/>
          <ac:inkMkLst>
            <pc:docMk/>
            <pc:sldMk cId="3156852885" sldId="500"/>
            <ac:inkMk id="683" creationId="{8FB195BC-B299-4DBA-95F5-21DAF5526F41}"/>
          </ac:inkMkLst>
        </pc:inkChg>
        <pc:inkChg chg="add mod">
          <ac:chgData name="Angelo Ziletti" userId="c78a18fba37b17ea" providerId="LiveId" clId="{B88D7D5F-35EC-4A9D-8423-76DF49E6C104}" dt="2021-08-28T20:27:04.463" v="12043" actId="14100"/>
          <ac:inkMkLst>
            <pc:docMk/>
            <pc:sldMk cId="3156852885" sldId="500"/>
            <ac:inkMk id="684" creationId="{B377987D-ADAD-489C-8F28-3A497DCA8BAB}"/>
          </ac:inkMkLst>
        </pc:inkChg>
        <pc:inkChg chg="add del mod">
          <ac:chgData name="Angelo Ziletti" userId="c78a18fba37b17ea" providerId="LiveId" clId="{B88D7D5F-35EC-4A9D-8423-76DF49E6C104}" dt="2021-08-28T20:19:20.538" v="11935" actId="478"/>
          <ac:inkMkLst>
            <pc:docMk/>
            <pc:sldMk cId="3156852885" sldId="500"/>
            <ac:inkMk id="685" creationId="{470A91BD-086B-4F38-9D51-87EF266D9857}"/>
          </ac:inkMkLst>
        </pc:inkChg>
        <pc:inkChg chg="add mod">
          <ac:chgData name="Angelo Ziletti" userId="c78a18fba37b17ea" providerId="LiveId" clId="{B88D7D5F-35EC-4A9D-8423-76DF49E6C104}" dt="2021-08-28T19:37:14.323" v="10340"/>
          <ac:inkMkLst>
            <pc:docMk/>
            <pc:sldMk cId="3156852885" sldId="500"/>
            <ac:inkMk id="686" creationId="{AC8CC6FF-FB38-4F6B-932B-EAF6C65581F2}"/>
          </ac:inkMkLst>
        </pc:inkChg>
        <pc:inkChg chg="add mod">
          <ac:chgData name="Angelo Ziletti" userId="c78a18fba37b17ea" providerId="LiveId" clId="{B88D7D5F-35EC-4A9D-8423-76DF49E6C104}" dt="2021-08-28T19:37:14.323" v="10340"/>
          <ac:inkMkLst>
            <pc:docMk/>
            <pc:sldMk cId="3156852885" sldId="500"/>
            <ac:inkMk id="687" creationId="{055EC243-B52E-42E1-94BB-6FA17B12E721}"/>
          </ac:inkMkLst>
        </pc:inkChg>
        <pc:inkChg chg="add mod">
          <ac:chgData name="Angelo Ziletti" userId="c78a18fba37b17ea" providerId="LiveId" clId="{B88D7D5F-35EC-4A9D-8423-76DF49E6C104}" dt="2021-08-28T19:37:20.603" v="10351"/>
          <ac:inkMkLst>
            <pc:docMk/>
            <pc:sldMk cId="3156852885" sldId="500"/>
            <ac:inkMk id="689" creationId="{F94CA917-4B11-4DCE-AB7F-4109F8A10F25}"/>
          </ac:inkMkLst>
        </pc:inkChg>
        <pc:inkChg chg="add mod">
          <ac:chgData name="Angelo Ziletti" userId="c78a18fba37b17ea" providerId="LiveId" clId="{B88D7D5F-35EC-4A9D-8423-76DF49E6C104}" dt="2021-08-28T19:37:20.603" v="10351"/>
          <ac:inkMkLst>
            <pc:docMk/>
            <pc:sldMk cId="3156852885" sldId="500"/>
            <ac:inkMk id="690" creationId="{B65E7182-3D49-446F-A6F0-58FDC3C3698C}"/>
          </ac:inkMkLst>
        </pc:inkChg>
        <pc:inkChg chg="add mod">
          <ac:chgData name="Angelo Ziletti" userId="c78a18fba37b17ea" providerId="LiveId" clId="{B88D7D5F-35EC-4A9D-8423-76DF49E6C104}" dt="2021-08-28T19:37:20.603" v="10351"/>
          <ac:inkMkLst>
            <pc:docMk/>
            <pc:sldMk cId="3156852885" sldId="500"/>
            <ac:inkMk id="691" creationId="{0E30FF46-BE80-4C68-93E1-FD48177AEECB}"/>
          </ac:inkMkLst>
        </pc:inkChg>
        <pc:inkChg chg="add mod">
          <ac:chgData name="Angelo Ziletti" userId="c78a18fba37b17ea" providerId="LiveId" clId="{B88D7D5F-35EC-4A9D-8423-76DF49E6C104}" dt="2021-08-28T19:37:20.603" v="10351"/>
          <ac:inkMkLst>
            <pc:docMk/>
            <pc:sldMk cId="3156852885" sldId="500"/>
            <ac:inkMk id="692" creationId="{8D558D27-BC0A-4E60-A278-A7E80C32F515}"/>
          </ac:inkMkLst>
        </pc:inkChg>
        <pc:inkChg chg="add mod">
          <ac:chgData name="Angelo Ziletti" userId="c78a18fba37b17ea" providerId="LiveId" clId="{B88D7D5F-35EC-4A9D-8423-76DF49E6C104}" dt="2021-08-28T19:37:20.603" v="10351"/>
          <ac:inkMkLst>
            <pc:docMk/>
            <pc:sldMk cId="3156852885" sldId="500"/>
            <ac:inkMk id="693" creationId="{4EAB40C1-A0AF-4523-8909-07A9431877AA}"/>
          </ac:inkMkLst>
        </pc:inkChg>
        <pc:inkChg chg="add mod">
          <ac:chgData name="Angelo Ziletti" userId="c78a18fba37b17ea" providerId="LiveId" clId="{B88D7D5F-35EC-4A9D-8423-76DF49E6C104}" dt="2021-08-28T19:37:20.603" v="10351"/>
          <ac:inkMkLst>
            <pc:docMk/>
            <pc:sldMk cId="3156852885" sldId="500"/>
            <ac:inkMk id="694" creationId="{9E30D1D4-EA7D-4A5D-ACE9-8F5DB93D5043}"/>
          </ac:inkMkLst>
        </pc:inkChg>
        <pc:inkChg chg="add mod">
          <ac:chgData name="Angelo Ziletti" userId="c78a18fba37b17ea" providerId="LiveId" clId="{B88D7D5F-35EC-4A9D-8423-76DF49E6C104}" dt="2021-08-28T19:37:20.603" v="10351"/>
          <ac:inkMkLst>
            <pc:docMk/>
            <pc:sldMk cId="3156852885" sldId="500"/>
            <ac:inkMk id="695" creationId="{21101031-5923-4832-AC92-0977718AA53B}"/>
          </ac:inkMkLst>
        </pc:inkChg>
        <pc:inkChg chg="add mod">
          <ac:chgData name="Angelo Ziletti" userId="c78a18fba37b17ea" providerId="LiveId" clId="{B88D7D5F-35EC-4A9D-8423-76DF49E6C104}" dt="2021-08-28T19:37:20.603" v="10351"/>
          <ac:inkMkLst>
            <pc:docMk/>
            <pc:sldMk cId="3156852885" sldId="500"/>
            <ac:inkMk id="696" creationId="{F184E90A-8499-4C42-84F0-4ED0EB0B16A8}"/>
          </ac:inkMkLst>
        </pc:inkChg>
        <pc:inkChg chg="add mod">
          <ac:chgData name="Angelo Ziletti" userId="c78a18fba37b17ea" providerId="LiveId" clId="{B88D7D5F-35EC-4A9D-8423-76DF49E6C104}" dt="2021-08-28T19:37:20.603" v="10351"/>
          <ac:inkMkLst>
            <pc:docMk/>
            <pc:sldMk cId="3156852885" sldId="500"/>
            <ac:inkMk id="697" creationId="{FA9BC883-DCB7-483A-BC4D-BAD1076E3DAA}"/>
          </ac:inkMkLst>
        </pc:inkChg>
        <pc:inkChg chg="add mod">
          <ac:chgData name="Angelo Ziletti" userId="c78a18fba37b17ea" providerId="LiveId" clId="{B88D7D5F-35EC-4A9D-8423-76DF49E6C104}" dt="2021-08-28T19:37:20.603" v="10351"/>
          <ac:inkMkLst>
            <pc:docMk/>
            <pc:sldMk cId="3156852885" sldId="500"/>
            <ac:inkMk id="698" creationId="{11D4757A-9C24-492E-8494-3EB185991DAB}"/>
          </ac:inkMkLst>
        </pc:inkChg>
        <pc:inkChg chg="add mod">
          <ac:chgData name="Angelo Ziletti" userId="c78a18fba37b17ea" providerId="LiveId" clId="{B88D7D5F-35EC-4A9D-8423-76DF49E6C104}" dt="2021-08-28T19:37:25.102" v="10360"/>
          <ac:inkMkLst>
            <pc:docMk/>
            <pc:sldMk cId="3156852885" sldId="500"/>
            <ac:inkMk id="701" creationId="{33D40375-D7F9-409D-9473-792736DFB10D}"/>
          </ac:inkMkLst>
        </pc:inkChg>
        <pc:inkChg chg="add mod">
          <ac:chgData name="Angelo Ziletti" userId="c78a18fba37b17ea" providerId="LiveId" clId="{B88D7D5F-35EC-4A9D-8423-76DF49E6C104}" dt="2021-08-28T19:37:25.102" v="10360"/>
          <ac:inkMkLst>
            <pc:docMk/>
            <pc:sldMk cId="3156852885" sldId="500"/>
            <ac:inkMk id="702" creationId="{E7ABB17E-434B-4EFD-B615-53F8FAFAF145}"/>
          </ac:inkMkLst>
        </pc:inkChg>
        <pc:inkChg chg="add mod">
          <ac:chgData name="Angelo Ziletti" userId="c78a18fba37b17ea" providerId="LiveId" clId="{B88D7D5F-35EC-4A9D-8423-76DF49E6C104}" dt="2021-08-28T19:37:25.102" v="10360"/>
          <ac:inkMkLst>
            <pc:docMk/>
            <pc:sldMk cId="3156852885" sldId="500"/>
            <ac:inkMk id="703" creationId="{796BAAB1-156C-450C-9810-F51D73B18851}"/>
          </ac:inkMkLst>
        </pc:inkChg>
        <pc:inkChg chg="add mod">
          <ac:chgData name="Angelo Ziletti" userId="c78a18fba37b17ea" providerId="LiveId" clId="{B88D7D5F-35EC-4A9D-8423-76DF49E6C104}" dt="2021-08-28T19:37:25.102" v="10360"/>
          <ac:inkMkLst>
            <pc:docMk/>
            <pc:sldMk cId="3156852885" sldId="500"/>
            <ac:inkMk id="704" creationId="{3A31E686-72D9-425E-8995-A1F7B689467F}"/>
          </ac:inkMkLst>
        </pc:inkChg>
        <pc:inkChg chg="add mod">
          <ac:chgData name="Angelo Ziletti" userId="c78a18fba37b17ea" providerId="LiveId" clId="{B88D7D5F-35EC-4A9D-8423-76DF49E6C104}" dt="2021-08-28T19:37:25.102" v="10360"/>
          <ac:inkMkLst>
            <pc:docMk/>
            <pc:sldMk cId="3156852885" sldId="500"/>
            <ac:inkMk id="705" creationId="{40EE8F04-E42F-430A-A5AD-6CBF9A44B75B}"/>
          </ac:inkMkLst>
        </pc:inkChg>
        <pc:inkChg chg="add mod">
          <ac:chgData name="Angelo Ziletti" userId="c78a18fba37b17ea" providerId="LiveId" clId="{B88D7D5F-35EC-4A9D-8423-76DF49E6C104}" dt="2021-08-28T19:37:25.102" v="10360"/>
          <ac:inkMkLst>
            <pc:docMk/>
            <pc:sldMk cId="3156852885" sldId="500"/>
            <ac:inkMk id="706" creationId="{E87C565E-A411-409B-A9CA-A9537B33193D}"/>
          </ac:inkMkLst>
        </pc:inkChg>
        <pc:inkChg chg="add mod">
          <ac:chgData name="Angelo Ziletti" userId="c78a18fba37b17ea" providerId="LiveId" clId="{B88D7D5F-35EC-4A9D-8423-76DF49E6C104}" dt="2021-08-28T19:37:25.102" v="10360"/>
          <ac:inkMkLst>
            <pc:docMk/>
            <pc:sldMk cId="3156852885" sldId="500"/>
            <ac:inkMk id="707" creationId="{E9542A9A-DA41-42B4-AD54-322031DA605B}"/>
          </ac:inkMkLst>
        </pc:inkChg>
        <pc:inkChg chg="add mod">
          <ac:chgData name="Angelo Ziletti" userId="c78a18fba37b17ea" providerId="LiveId" clId="{B88D7D5F-35EC-4A9D-8423-76DF49E6C104}" dt="2021-08-28T19:37:25.102" v="10360"/>
          <ac:inkMkLst>
            <pc:docMk/>
            <pc:sldMk cId="3156852885" sldId="500"/>
            <ac:inkMk id="708" creationId="{7FDD2FC1-2F54-4CED-A05F-C38C304A4CB4}"/>
          </ac:inkMkLst>
        </pc:inkChg>
        <pc:inkChg chg="add mod">
          <ac:chgData name="Angelo Ziletti" userId="c78a18fba37b17ea" providerId="LiveId" clId="{B88D7D5F-35EC-4A9D-8423-76DF49E6C104}" dt="2021-08-28T19:38:33.617" v="10429" actId="164"/>
          <ac:inkMkLst>
            <pc:docMk/>
            <pc:sldMk cId="3156852885" sldId="500"/>
            <ac:inkMk id="710" creationId="{5038BD20-888F-49AB-BA81-F31AC181F8CD}"/>
          </ac:inkMkLst>
        </pc:inkChg>
        <pc:inkChg chg="add mod">
          <ac:chgData name="Angelo Ziletti" userId="c78a18fba37b17ea" providerId="LiveId" clId="{B88D7D5F-35EC-4A9D-8423-76DF49E6C104}" dt="2021-08-28T19:37:43.624" v="10382"/>
          <ac:inkMkLst>
            <pc:docMk/>
            <pc:sldMk cId="3156852885" sldId="500"/>
            <ac:inkMk id="711" creationId="{DF35F969-8761-4F86-8940-39422E85015D}"/>
          </ac:inkMkLst>
        </pc:inkChg>
        <pc:inkChg chg="add mod">
          <ac:chgData name="Angelo Ziletti" userId="c78a18fba37b17ea" providerId="LiveId" clId="{B88D7D5F-35EC-4A9D-8423-76DF49E6C104}" dt="2021-08-28T19:37:43.624" v="10382"/>
          <ac:inkMkLst>
            <pc:docMk/>
            <pc:sldMk cId="3156852885" sldId="500"/>
            <ac:inkMk id="712" creationId="{B22D49DD-1D81-4E26-9742-F1FF6E016191}"/>
          </ac:inkMkLst>
        </pc:inkChg>
        <pc:inkChg chg="add mod">
          <ac:chgData name="Angelo Ziletti" userId="c78a18fba37b17ea" providerId="LiveId" clId="{B88D7D5F-35EC-4A9D-8423-76DF49E6C104}" dt="2021-08-28T19:37:43.624" v="10382"/>
          <ac:inkMkLst>
            <pc:docMk/>
            <pc:sldMk cId="3156852885" sldId="500"/>
            <ac:inkMk id="713" creationId="{E984F0E2-2637-435B-8E16-5DA82CD10696}"/>
          </ac:inkMkLst>
        </pc:inkChg>
        <pc:inkChg chg="add mod">
          <ac:chgData name="Angelo Ziletti" userId="c78a18fba37b17ea" providerId="LiveId" clId="{B88D7D5F-35EC-4A9D-8423-76DF49E6C104}" dt="2021-08-28T19:37:43.624" v="10382"/>
          <ac:inkMkLst>
            <pc:docMk/>
            <pc:sldMk cId="3156852885" sldId="500"/>
            <ac:inkMk id="714" creationId="{57DAA5EA-CB27-431F-9DED-4DFDB0EF975F}"/>
          </ac:inkMkLst>
        </pc:inkChg>
        <pc:inkChg chg="add mod">
          <ac:chgData name="Angelo Ziletti" userId="c78a18fba37b17ea" providerId="LiveId" clId="{B88D7D5F-35EC-4A9D-8423-76DF49E6C104}" dt="2021-08-28T19:37:43.624" v="10382"/>
          <ac:inkMkLst>
            <pc:docMk/>
            <pc:sldMk cId="3156852885" sldId="500"/>
            <ac:inkMk id="715" creationId="{7CC3D49F-99C6-408A-B393-1677091B1F39}"/>
          </ac:inkMkLst>
        </pc:inkChg>
        <pc:inkChg chg="add mod">
          <ac:chgData name="Angelo Ziletti" userId="c78a18fba37b17ea" providerId="LiveId" clId="{B88D7D5F-35EC-4A9D-8423-76DF49E6C104}" dt="2021-08-28T19:37:43.624" v="10382"/>
          <ac:inkMkLst>
            <pc:docMk/>
            <pc:sldMk cId="3156852885" sldId="500"/>
            <ac:inkMk id="716" creationId="{B3B17521-8888-427E-AFBD-3786C4AF6654}"/>
          </ac:inkMkLst>
        </pc:inkChg>
        <pc:inkChg chg="add mod">
          <ac:chgData name="Angelo Ziletti" userId="c78a18fba37b17ea" providerId="LiveId" clId="{B88D7D5F-35EC-4A9D-8423-76DF49E6C104}" dt="2021-08-28T19:37:43.624" v="10382"/>
          <ac:inkMkLst>
            <pc:docMk/>
            <pc:sldMk cId="3156852885" sldId="500"/>
            <ac:inkMk id="717" creationId="{3CFF681C-0053-46E8-BEBB-C27967E4F3F7}"/>
          </ac:inkMkLst>
        </pc:inkChg>
        <pc:inkChg chg="add mod">
          <ac:chgData name="Angelo Ziletti" userId="c78a18fba37b17ea" providerId="LiveId" clId="{B88D7D5F-35EC-4A9D-8423-76DF49E6C104}" dt="2021-08-28T19:37:43.624" v="10382"/>
          <ac:inkMkLst>
            <pc:docMk/>
            <pc:sldMk cId="3156852885" sldId="500"/>
            <ac:inkMk id="718" creationId="{2070888D-6FC0-4595-9645-D41A4077E2EC}"/>
          </ac:inkMkLst>
        </pc:inkChg>
        <pc:inkChg chg="add mod">
          <ac:chgData name="Angelo Ziletti" userId="c78a18fba37b17ea" providerId="LiveId" clId="{B88D7D5F-35EC-4A9D-8423-76DF49E6C104}" dt="2021-08-28T19:37:43.624" v="10382"/>
          <ac:inkMkLst>
            <pc:docMk/>
            <pc:sldMk cId="3156852885" sldId="500"/>
            <ac:inkMk id="719" creationId="{F758129E-DDD2-44A8-B507-EDE22CA91EDE}"/>
          </ac:inkMkLst>
        </pc:inkChg>
        <pc:inkChg chg="add mod">
          <ac:chgData name="Angelo Ziletti" userId="c78a18fba37b17ea" providerId="LiveId" clId="{B88D7D5F-35EC-4A9D-8423-76DF49E6C104}" dt="2021-08-28T19:37:43.624" v="10382"/>
          <ac:inkMkLst>
            <pc:docMk/>
            <pc:sldMk cId="3156852885" sldId="500"/>
            <ac:inkMk id="720" creationId="{7B5375DE-ED6C-4059-B08D-1FD774BA9701}"/>
          </ac:inkMkLst>
        </pc:inkChg>
        <pc:inkChg chg="add mod">
          <ac:chgData name="Angelo Ziletti" userId="c78a18fba37b17ea" providerId="LiveId" clId="{B88D7D5F-35EC-4A9D-8423-76DF49E6C104}" dt="2021-08-28T19:37:43.624" v="10382"/>
          <ac:inkMkLst>
            <pc:docMk/>
            <pc:sldMk cId="3156852885" sldId="500"/>
            <ac:inkMk id="721" creationId="{BFB979D7-B4DD-4C9C-94FE-224DCDF856FC}"/>
          </ac:inkMkLst>
        </pc:inkChg>
        <pc:inkChg chg="add mod">
          <ac:chgData name="Angelo Ziletti" userId="c78a18fba37b17ea" providerId="LiveId" clId="{B88D7D5F-35EC-4A9D-8423-76DF49E6C104}" dt="2021-08-28T19:37:43.624" v="10382"/>
          <ac:inkMkLst>
            <pc:docMk/>
            <pc:sldMk cId="3156852885" sldId="500"/>
            <ac:inkMk id="722" creationId="{AB227E2A-36C5-4C18-A402-ACF110CBF343}"/>
          </ac:inkMkLst>
        </pc:inkChg>
        <pc:inkChg chg="add mod">
          <ac:chgData name="Angelo Ziletti" userId="c78a18fba37b17ea" providerId="LiveId" clId="{B88D7D5F-35EC-4A9D-8423-76DF49E6C104}" dt="2021-08-28T19:37:43.624" v="10382"/>
          <ac:inkMkLst>
            <pc:docMk/>
            <pc:sldMk cId="3156852885" sldId="500"/>
            <ac:inkMk id="723" creationId="{7A8E0F5C-CEFC-4FA2-B59E-52AA77EEB08B}"/>
          </ac:inkMkLst>
        </pc:inkChg>
        <pc:inkChg chg="add mod">
          <ac:chgData name="Angelo Ziletti" userId="c78a18fba37b17ea" providerId="LiveId" clId="{B88D7D5F-35EC-4A9D-8423-76DF49E6C104}" dt="2021-08-28T19:37:43.624" v="10382"/>
          <ac:inkMkLst>
            <pc:docMk/>
            <pc:sldMk cId="3156852885" sldId="500"/>
            <ac:inkMk id="724" creationId="{3FF4EEB7-020B-41A3-A943-93FAACE230DA}"/>
          </ac:inkMkLst>
        </pc:inkChg>
        <pc:inkChg chg="add mod">
          <ac:chgData name="Angelo Ziletti" userId="c78a18fba37b17ea" providerId="LiveId" clId="{B88D7D5F-35EC-4A9D-8423-76DF49E6C104}" dt="2021-08-28T19:37:43.624" v="10382"/>
          <ac:inkMkLst>
            <pc:docMk/>
            <pc:sldMk cId="3156852885" sldId="500"/>
            <ac:inkMk id="725" creationId="{EBE5396E-0E32-485B-9973-D3A410771E3A}"/>
          </ac:inkMkLst>
        </pc:inkChg>
        <pc:inkChg chg="add mod">
          <ac:chgData name="Angelo Ziletti" userId="c78a18fba37b17ea" providerId="LiveId" clId="{B88D7D5F-35EC-4A9D-8423-76DF49E6C104}" dt="2021-08-28T19:37:43.624" v="10382"/>
          <ac:inkMkLst>
            <pc:docMk/>
            <pc:sldMk cId="3156852885" sldId="500"/>
            <ac:inkMk id="726" creationId="{E5E7C6C4-5047-433A-BA23-31FDE59AE1B3}"/>
          </ac:inkMkLst>
        </pc:inkChg>
        <pc:inkChg chg="add mod">
          <ac:chgData name="Angelo Ziletti" userId="c78a18fba37b17ea" providerId="LiveId" clId="{B88D7D5F-35EC-4A9D-8423-76DF49E6C104}" dt="2021-08-28T19:37:43.624" v="10382"/>
          <ac:inkMkLst>
            <pc:docMk/>
            <pc:sldMk cId="3156852885" sldId="500"/>
            <ac:inkMk id="727" creationId="{32B7A143-DC35-4B22-9060-48B1CB8E765A}"/>
          </ac:inkMkLst>
        </pc:inkChg>
        <pc:inkChg chg="add mod">
          <ac:chgData name="Angelo Ziletti" userId="c78a18fba37b17ea" providerId="LiveId" clId="{B88D7D5F-35EC-4A9D-8423-76DF49E6C104}" dt="2021-08-28T19:37:43.624" v="10382"/>
          <ac:inkMkLst>
            <pc:docMk/>
            <pc:sldMk cId="3156852885" sldId="500"/>
            <ac:inkMk id="728" creationId="{4D39300E-E28D-426E-A0C7-694A79DE872C}"/>
          </ac:inkMkLst>
        </pc:inkChg>
        <pc:inkChg chg="add mod">
          <ac:chgData name="Angelo Ziletti" userId="c78a18fba37b17ea" providerId="LiveId" clId="{B88D7D5F-35EC-4A9D-8423-76DF49E6C104}" dt="2021-08-28T19:37:43.624" v="10382"/>
          <ac:inkMkLst>
            <pc:docMk/>
            <pc:sldMk cId="3156852885" sldId="500"/>
            <ac:inkMk id="729" creationId="{10C49215-5E3A-4450-B6E9-7A666E1636D2}"/>
          </ac:inkMkLst>
        </pc:inkChg>
        <pc:inkChg chg="add mod">
          <ac:chgData name="Angelo Ziletti" userId="c78a18fba37b17ea" providerId="LiveId" clId="{B88D7D5F-35EC-4A9D-8423-76DF49E6C104}" dt="2021-08-28T19:37:43.624" v="10382"/>
          <ac:inkMkLst>
            <pc:docMk/>
            <pc:sldMk cId="3156852885" sldId="500"/>
            <ac:inkMk id="730" creationId="{27993865-E70A-4189-8BF6-163F023928AA}"/>
          </ac:inkMkLst>
        </pc:inkChg>
        <pc:inkChg chg="add mod">
          <ac:chgData name="Angelo Ziletti" userId="c78a18fba37b17ea" providerId="LiveId" clId="{B88D7D5F-35EC-4A9D-8423-76DF49E6C104}" dt="2021-08-28T19:37:49.450" v="10391"/>
          <ac:inkMkLst>
            <pc:docMk/>
            <pc:sldMk cId="3156852885" sldId="500"/>
            <ac:inkMk id="733" creationId="{26CAF3CA-2DAD-462B-BAC4-3386D02210F9}"/>
          </ac:inkMkLst>
        </pc:inkChg>
        <pc:inkChg chg="add mod">
          <ac:chgData name="Angelo Ziletti" userId="c78a18fba37b17ea" providerId="LiveId" clId="{B88D7D5F-35EC-4A9D-8423-76DF49E6C104}" dt="2021-08-28T19:37:49.450" v="10391"/>
          <ac:inkMkLst>
            <pc:docMk/>
            <pc:sldMk cId="3156852885" sldId="500"/>
            <ac:inkMk id="734" creationId="{C9C427A8-D2FE-40D0-85F7-43B6E81C325F}"/>
          </ac:inkMkLst>
        </pc:inkChg>
        <pc:inkChg chg="add mod">
          <ac:chgData name="Angelo Ziletti" userId="c78a18fba37b17ea" providerId="LiveId" clId="{B88D7D5F-35EC-4A9D-8423-76DF49E6C104}" dt="2021-08-28T19:37:49.450" v="10391"/>
          <ac:inkMkLst>
            <pc:docMk/>
            <pc:sldMk cId="3156852885" sldId="500"/>
            <ac:inkMk id="735" creationId="{7F0AA8B0-B428-4DAC-B1A3-CB86EE5C5913}"/>
          </ac:inkMkLst>
        </pc:inkChg>
        <pc:inkChg chg="add mod">
          <ac:chgData name="Angelo Ziletti" userId="c78a18fba37b17ea" providerId="LiveId" clId="{B88D7D5F-35EC-4A9D-8423-76DF49E6C104}" dt="2021-08-28T19:37:49.450" v="10391"/>
          <ac:inkMkLst>
            <pc:docMk/>
            <pc:sldMk cId="3156852885" sldId="500"/>
            <ac:inkMk id="736" creationId="{DED23F87-32E4-4F40-94D5-2F754FE96034}"/>
          </ac:inkMkLst>
        </pc:inkChg>
        <pc:inkChg chg="add mod">
          <ac:chgData name="Angelo Ziletti" userId="c78a18fba37b17ea" providerId="LiveId" clId="{B88D7D5F-35EC-4A9D-8423-76DF49E6C104}" dt="2021-08-28T19:37:49.450" v="10391"/>
          <ac:inkMkLst>
            <pc:docMk/>
            <pc:sldMk cId="3156852885" sldId="500"/>
            <ac:inkMk id="737" creationId="{BF29526E-1908-48C0-8359-C2AEC938D0BF}"/>
          </ac:inkMkLst>
        </pc:inkChg>
        <pc:inkChg chg="add mod">
          <ac:chgData name="Angelo Ziletti" userId="c78a18fba37b17ea" providerId="LiveId" clId="{B88D7D5F-35EC-4A9D-8423-76DF49E6C104}" dt="2021-08-28T19:37:49.450" v="10391"/>
          <ac:inkMkLst>
            <pc:docMk/>
            <pc:sldMk cId="3156852885" sldId="500"/>
            <ac:inkMk id="738" creationId="{4196E679-75BD-480F-808B-E4B94B557113}"/>
          </ac:inkMkLst>
        </pc:inkChg>
        <pc:inkChg chg="add mod">
          <ac:chgData name="Angelo Ziletti" userId="c78a18fba37b17ea" providerId="LiveId" clId="{B88D7D5F-35EC-4A9D-8423-76DF49E6C104}" dt="2021-08-28T19:37:49.450" v="10391"/>
          <ac:inkMkLst>
            <pc:docMk/>
            <pc:sldMk cId="3156852885" sldId="500"/>
            <ac:inkMk id="739" creationId="{4A8B9535-327E-4108-9821-9F5D99D946BD}"/>
          </ac:inkMkLst>
        </pc:inkChg>
        <pc:inkChg chg="add mod">
          <ac:chgData name="Angelo Ziletti" userId="c78a18fba37b17ea" providerId="LiveId" clId="{B88D7D5F-35EC-4A9D-8423-76DF49E6C104}" dt="2021-08-28T19:37:49.450" v="10391"/>
          <ac:inkMkLst>
            <pc:docMk/>
            <pc:sldMk cId="3156852885" sldId="500"/>
            <ac:inkMk id="740" creationId="{1649BEE8-CF29-45E8-AB55-C48B26FA3F8B}"/>
          </ac:inkMkLst>
        </pc:inkChg>
        <pc:inkChg chg="add mod">
          <ac:chgData name="Angelo Ziletti" userId="c78a18fba37b17ea" providerId="LiveId" clId="{B88D7D5F-35EC-4A9D-8423-76DF49E6C104}" dt="2021-08-28T19:38:11.885" v="10396"/>
          <ac:inkMkLst>
            <pc:docMk/>
            <pc:sldMk cId="3156852885" sldId="500"/>
            <ac:inkMk id="742" creationId="{2A39CBBA-6C94-4860-861A-B61482E95193}"/>
          </ac:inkMkLst>
        </pc:inkChg>
        <pc:inkChg chg="add mod">
          <ac:chgData name="Angelo Ziletti" userId="c78a18fba37b17ea" providerId="LiveId" clId="{B88D7D5F-35EC-4A9D-8423-76DF49E6C104}" dt="2021-08-28T19:38:11.885" v="10396"/>
          <ac:inkMkLst>
            <pc:docMk/>
            <pc:sldMk cId="3156852885" sldId="500"/>
            <ac:inkMk id="743" creationId="{6F096B55-C55E-4222-84FB-6B4351B13958}"/>
          </ac:inkMkLst>
        </pc:inkChg>
        <pc:inkChg chg="add mod">
          <ac:chgData name="Angelo Ziletti" userId="c78a18fba37b17ea" providerId="LiveId" clId="{B88D7D5F-35EC-4A9D-8423-76DF49E6C104}" dt="2021-08-28T19:38:11.885" v="10396"/>
          <ac:inkMkLst>
            <pc:docMk/>
            <pc:sldMk cId="3156852885" sldId="500"/>
            <ac:inkMk id="744" creationId="{2835C7C1-7CEF-4426-99A1-E8A03CBA1FC5}"/>
          </ac:inkMkLst>
        </pc:inkChg>
        <pc:inkChg chg="add mod">
          <ac:chgData name="Angelo Ziletti" userId="c78a18fba37b17ea" providerId="LiveId" clId="{B88D7D5F-35EC-4A9D-8423-76DF49E6C104}" dt="2021-08-28T19:38:20.940" v="10409"/>
          <ac:inkMkLst>
            <pc:docMk/>
            <pc:sldMk cId="3156852885" sldId="500"/>
            <ac:inkMk id="746" creationId="{FBF2F50A-083D-48DF-8214-723362EEA90D}"/>
          </ac:inkMkLst>
        </pc:inkChg>
        <pc:inkChg chg="add mod">
          <ac:chgData name="Angelo Ziletti" userId="c78a18fba37b17ea" providerId="LiveId" clId="{B88D7D5F-35EC-4A9D-8423-76DF49E6C104}" dt="2021-08-28T19:38:20.940" v="10409"/>
          <ac:inkMkLst>
            <pc:docMk/>
            <pc:sldMk cId="3156852885" sldId="500"/>
            <ac:inkMk id="747" creationId="{B64DB7FE-672E-4612-A6E0-8C692A34DDD8}"/>
          </ac:inkMkLst>
        </pc:inkChg>
        <pc:inkChg chg="add mod">
          <ac:chgData name="Angelo Ziletti" userId="c78a18fba37b17ea" providerId="LiveId" clId="{B88D7D5F-35EC-4A9D-8423-76DF49E6C104}" dt="2021-08-28T19:38:20.940" v="10409"/>
          <ac:inkMkLst>
            <pc:docMk/>
            <pc:sldMk cId="3156852885" sldId="500"/>
            <ac:inkMk id="748" creationId="{D1B757F6-FF1D-4647-879E-A3C6F9EA0F7D}"/>
          </ac:inkMkLst>
        </pc:inkChg>
        <pc:inkChg chg="add mod">
          <ac:chgData name="Angelo Ziletti" userId="c78a18fba37b17ea" providerId="LiveId" clId="{B88D7D5F-35EC-4A9D-8423-76DF49E6C104}" dt="2021-08-28T19:38:20.940" v="10409"/>
          <ac:inkMkLst>
            <pc:docMk/>
            <pc:sldMk cId="3156852885" sldId="500"/>
            <ac:inkMk id="749" creationId="{DE53D2A3-E18A-47C6-A004-79B7792704A3}"/>
          </ac:inkMkLst>
        </pc:inkChg>
        <pc:inkChg chg="add mod">
          <ac:chgData name="Angelo Ziletti" userId="c78a18fba37b17ea" providerId="LiveId" clId="{B88D7D5F-35EC-4A9D-8423-76DF49E6C104}" dt="2021-08-28T19:38:20.940" v="10409"/>
          <ac:inkMkLst>
            <pc:docMk/>
            <pc:sldMk cId="3156852885" sldId="500"/>
            <ac:inkMk id="750" creationId="{8CF10B75-3EBB-4799-A668-AB461ED5D864}"/>
          </ac:inkMkLst>
        </pc:inkChg>
        <pc:inkChg chg="add mod">
          <ac:chgData name="Angelo Ziletti" userId="c78a18fba37b17ea" providerId="LiveId" clId="{B88D7D5F-35EC-4A9D-8423-76DF49E6C104}" dt="2021-08-28T19:38:20.940" v="10409"/>
          <ac:inkMkLst>
            <pc:docMk/>
            <pc:sldMk cId="3156852885" sldId="500"/>
            <ac:inkMk id="751" creationId="{7F8F5513-63D4-4CD6-BB62-AF0279302844}"/>
          </ac:inkMkLst>
        </pc:inkChg>
        <pc:inkChg chg="add mod">
          <ac:chgData name="Angelo Ziletti" userId="c78a18fba37b17ea" providerId="LiveId" clId="{B88D7D5F-35EC-4A9D-8423-76DF49E6C104}" dt="2021-08-28T19:38:20.940" v="10409"/>
          <ac:inkMkLst>
            <pc:docMk/>
            <pc:sldMk cId="3156852885" sldId="500"/>
            <ac:inkMk id="752" creationId="{1A889BFE-836B-409D-85BC-75D47E685A57}"/>
          </ac:inkMkLst>
        </pc:inkChg>
        <pc:inkChg chg="add mod">
          <ac:chgData name="Angelo Ziletti" userId="c78a18fba37b17ea" providerId="LiveId" clId="{B88D7D5F-35EC-4A9D-8423-76DF49E6C104}" dt="2021-08-28T19:38:20.940" v="10409"/>
          <ac:inkMkLst>
            <pc:docMk/>
            <pc:sldMk cId="3156852885" sldId="500"/>
            <ac:inkMk id="753" creationId="{036A50BD-01BC-42FF-B89A-F4B1F90CC5FF}"/>
          </ac:inkMkLst>
        </pc:inkChg>
        <pc:inkChg chg="add mod">
          <ac:chgData name="Angelo Ziletti" userId="c78a18fba37b17ea" providerId="LiveId" clId="{B88D7D5F-35EC-4A9D-8423-76DF49E6C104}" dt="2021-08-28T19:38:20.940" v="10409"/>
          <ac:inkMkLst>
            <pc:docMk/>
            <pc:sldMk cId="3156852885" sldId="500"/>
            <ac:inkMk id="754" creationId="{23443379-2BB1-48F7-A82F-001B74E59D8C}"/>
          </ac:inkMkLst>
        </pc:inkChg>
        <pc:inkChg chg="add mod">
          <ac:chgData name="Angelo Ziletti" userId="c78a18fba37b17ea" providerId="LiveId" clId="{B88D7D5F-35EC-4A9D-8423-76DF49E6C104}" dt="2021-08-28T19:38:20.940" v="10409"/>
          <ac:inkMkLst>
            <pc:docMk/>
            <pc:sldMk cId="3156852885" sldId="500"/>
            <ac:inkMk id="755" creationId="{93596EF6-039F-4118-9A46-A7A596DE96B4}"/>
          </ac:inkMkLst>
        </pc:inkChg>
        <pc:inkChg chg="add mod">
          <ac:chgData name="Angelo Ziletti" userId="c78a18fba37b17ea" providerId="LiveId" clId="{B88D7D5F-35EC-4A9D-8423-76DF49E6C104}" dt="2021-08-28T19:38:29.571" v="10428"/>
          <ac:inkMkLst>
            <pc:docMk/>
            <pc:sldMk cId="3156852885" sldId="500"/>
            <ac:inkMk id="758" creationId="{0C3F29F1-F87E-47A0-83B7-77C21F0423BD}"/>
          </ac:inkMkLst>
        </pc:inkChg>
        <pc:inkChg chg="add mod">
          <ac:chgData name="Angelo Ziletti" userId="c78a18fba37b17ea" providerId="LiveId" clId="{B88D7D5F-35EC-4A9D-8423-76DF49E6C104}" dt="2021-08-28T19:38:29.571" v="10428"/>
          <ac:inkMkLst>
            <pc:docMk/>
            <pc:sldMk cId="3156852885" sldId="500"/>
            <ac:inkMk id="759" creationId="{1956F454-9517-488B-A5B1-77B317F28451}"/>
          </ac:inkMkLst>
        </pc:inkChg>
        <pc:inkChg chg="add mod">
          <ac:chgData name="Angelo Ziletti" userId="c78a18fba37b17ea" providerId="LiveId" clId="{B88D7D5F-35EC-4A9D-8423-76DF49E6C104}" dt="2021-08-28T19:38:29.571" v="10428"/>
          <ac:inkMkLst>
            <pc:docMk/>
            <pc:sldMk cId="3156852885" sldId="500"/>
            <ac:inkMk id="760" creationId="{DAFD126D-D009-4604-9529-FEAD4934C2D2}"/>
          </ac:inkMkLst>
        </pc:inkChg>
        <pc:inkChg chg="add mod">
          <ac:chgData name="Angelo Ziletti" userId="c78a18fba37b17ea" providerId="LiveId" clId="{B88D7D5F-35EC-4A9D-8423-76DF49E6C104}" dt="2021-08-28T19:38:29.571" v="10428"/>
          <ac:inkMkLst>
            <pc:docMk/>
            <pc:sldMk cId="3156852885" sldId="500"/>
            <ac:inkMk id="761" creationId="{991018AC-164B-4E2B-8177-3F951A8BEC7A}"/>
          </ac:inkMkLst>
        </pc:inkChg>
        <pc:inkChg chg="add mod">
          <ac:chgData name="Angelo Ziletti" userId="c78a18fba37b17ea" providerId="LiveId" clId="{B88D7D5F-35EC-4A9D-8423-76DF49E6C104}" dt="2021-08-28T19:38:29.571" v="10428"/>
          <ac:inkMkLst>
            <pc:docMk/>
            <pc:sldMk cId="3156852885" sldId="500"/>
            <ac:inkMk id="762" creationId="{C8CF8EB2-7DF0-4CFF-AB5B-8E5DC6D7E32B}"/>
          </ac:inkMkLst>
        </pc:inkChg>
        <pc:inkChg chg="add mod">
          <ac:chgData name="Angelo Ziletti" userId="c78a18fba37b17ea" providerId="LiveId" clId="{B88D7D5F-35EC-4A9D-8423-76DF49E6C104}" dt="2021-08-28T19:38:29.571" v="10428"/>
          <ac:inkMkLst>
            <pc:docMk/>
            <pc:sldMk cId="3156852885" sldId="500"/>
            <ac:inkMk id="763" creationId="{62A07474-A4D7-44EB-AC45-4697B756684D}"/>
          </ac:inkMkLst>
        </pc:inkChg>
        <pc:inkChg chg="add mod">
          <ac:chgData name="Angelo Ziletti" userId="c78a18fba37b17ea" providerId="LiveId" clId="{B88D7D5F-35EC-4A9D-8423-76DF49E6C104}" dt="2021-08-28T19:38:29.571" v="10428"/>
          <ac:inkMkLst>
            <pc:docMk/>
            <pc:sldMk cId="3156852885" sldId="500"/>
            <ac:inkMk id="764" creationId="{0C15305E-CD64-480D-AED6-4FE7DBEA5453}"/>
          </ac:inkMkLst>
        </pc:inkChg>
        <pc:inkChg chg="add mod">
          <ac:chgData name="Angelo Ziletti" userId="c78a18fba37b17ea" providerId="LiveId" clId="{B88D7D5F-35EC-4A9D-8423-76DF49E6C104}" dt="2021-08-28T19:38:29.571" v="10428"/>
          <ac:inkMkLst>
            <pc:docMk/>
            <pc:sldMk cId="3156852885" sldId="500"/>
            <ac:inkMk id="765" creationId="{810621A2-7B7F-4497-9B1D-1DC21028B6C2}"/>
          </ac:inkMkLst>
        </pc:inkChg>
        <pc:inkChg chg="add mod">
          <ac:chgData name="Angelo Ziletti" userId="c78a18fba37b17ea" providerId="LiveId" clId="{B88D7D5F-35EC-4A9D-8423-76DF49E6C104}" dt="2021-08-28T19:38:29.571" v="10428"/>
          <ac:inkMkLst>
            <pc:docMk/>
            <pc:sldMk cId="3156852885" sldId="500"/>
            <ac:inkMk id="766" creationId="{6E109724-55D4-4532-A17E-27F2615CAEED}"/>
          </ac:inkMkLst>
        </pc:inkChg>
        <pc:inkChg chg="add mod">
          <ac:chgData name="Angelo Ziletti" userId="c78a18fba37b17ea" providerId="LiveId" clId="{B88D7D5F-35EC-4A9D-8423-76DF49E6C104}" dt="2021-08-28T19:38:29.571" v="10428"/>
          <ac:inkMkLst>
            <pc:docMk/>
            <pc:sldMk cId="3156852885" sldId="500"/>
            <ac:inkMk id="767" creationId="{9D3DDB85-92FD-4ACB-9389-49A16C0CCA83}"/>
          </ac:inkMkLst>
        </pc:inkChg>
        <pc:inkChg chg="add mod">
          <ac:chgData name="Angelo Ziletti" userId="c78a18fba37b17ea" providerId="LiveId" clId="{B88D7D5F-35EC-4A9D-8423-76DF49E6C104}" dt="2021-08-28T19:38:29.571" v="10428"/>
          <ac:inkMkLst>
            <pc:docMk/>
            <pc:sldMk cId="3156852885" sldId="500"/>
            <ac:inkMk id="768" creationId="{6B90E67A-B929-45A5-A26F-95E487FE14C6}"/>
          </ac:inkMkLst>
        </pc:inkChg>
        <pc:inkChg chg="add mod">
          <ac:chgData name="Angelo Ziletti" userId="c78a18fba37b17ea" providerId="LiveId" clId="{B88D7D5F-35EC-4A9D-8423-76DF49E6C104}" dt="2021-08-28T19:38:29.571" v="10428"/>
          <ac:inkMkLst>
            <pc:docMk/>
            <pc:sldMk cId="3156852885" sldId="500"/>
            <ac:inkMk id="769" creationId="{30791D62-648E-4CBC-AB65-6AA5F09A2677}"/>
          </ac:inkMkLst>
        </pc:inkChg>
        <pc:inkChg chg="add mod">
          <ac:chgData name="Angelo Ziletti" userId="c78a18fba37b17ea" providerId="LiveId" clId="{B88D7D5F-35EC-4A9D-8423-76DF49E6C104}" dt="2021-08-28T19:38:29.571" v="10428"/>
          <ac:inkMkLst>
            <pc:docMk/>
            <pc:sldMk cId="3156852885" sldId="500"/>
            <ac:inkMk id="770" creationId="{89DCF78B-A956-4432-AA90-0B094D6782A5}"/>
          </ac:inkMkLst>
        </pc:inkChg>
        <pc:inkChg chg="add mod">
          <ac:chgData name="Angelo Ziletti" userId="c78a18fba37b17ea" providerId="LiveId" clId="{B88D7D5F-35EC-4A9D-8423-76DF49E6C104}" dt="2021-08-28T19:38:29.571" v="10428"/>
          <ac:inkMkLst>
            <pc:docMk/>
            <pc:sldMk cId="3156852885" sldId="500"/>
            <ac:inkMk id="771" creationId="{D139F1F9-E04C-4E30-9E99-6534537F0336}"/>
          </ac:inkMkLst>
        </pc:inkChg>
        <pc:inkChg chg="add mod">
          <ac:chgData name="Angelo Ziletti" userId="c78a18fba37b17ea" providerId="LiveId" clId="{B88D7D5F-35EC-4A9D-8423-76DF49E6C104}" dt="2021-08-28T19:38:29.571" v="10428"/>
          <ac:inkMkLst>
            <pc:docMk/>
            <pc:sldMk cId="3156852885" sldId="500"/>
            <ac:inkMk id="772" creationId="{BCF773AD-CA2D-4781-96A0-FB8CC8414DFA}"/>
          </ac:inkMkLst>
        </pc:inkChg>
        <pc:inkChg chg="add mod">
          <ac:chgData name="Angelo Ziletti" userId="c78a18fba37b17ea" providerId="LiveId" clId="{B88D7D5F-35EC-4A9D-8423-76DF49E6C104}" dt="2021-08-28T19:38:29.571" v="10428"/>
          <ac:inkMkLst>
            <pc:docMk/>
            <pc:sldMk cId="3156852885" sldId="500"/>
            <ac:inkMk id="773" creationId="{F0FF168D-3656-4543-BE90-0FF604DF63A1}"/>
          </ac:inkMkLst>
        </pc:inkChg>
        <pc:inkChg chg="add mod">
          <ac:chgData name="Angelo Ziletti" userId="c78a18fba37b17ea" providerId="LiveId" clId="{B88D7D5F-35EC-4A9D-8423-76DF49E6C104}" dt="2021-08-28T19:38:29.571" v="10428"/>
          <ac:inkMkLst>
            <pc:docMk/>
            <pc:sldMk cId="3156852885" sldId="500"/>
            <ac:inkMk id="774" creationId="{478ECCB9-D1A4-48F9-84E3-F41F08678175}"/>
          </ac:inkMkLst>
        </pc:inkChg>
        <pc:inkChg chg="add mod">
          <ac:chgData name="Angelo Ziletti" userId="c78a18fba37b17ea" providerId="LiveId" clId="{B88D7D5F-35EC-4A9D-8423-76DF49E6C104}" dt="2021-08-28T19:38:29.571" v="10428"/>
          <ac:inkMkLst>
            <pc:docMk/>
            <pc:sldMk cId="3156852885" sldId="500"/>
            <ac:inkMk id="775" creationId="{33121ABA-CE60-457C-A6F0-92F68C777966}"/>
          </ac:inkMkLst>
        </pc:inkChg>
        <pc:inkChg chg="add mod">
          <ac:chgData name="Angelo Ziletti" userId="c78a18fba37b17ea" providerId="LiveId" clId="{B88D7D5F-35EC-4A9D-8423-76DF49E6C104}" dt="2021-08-28T19:39:25.778" v="10459" actId="164"/>
          <ac:inkMkLst>
            <pc:docMk/>
            <pc:sldMk cId="3156852885" sldId="500"/>
            <ac:inkMk id="779" creationId="{1D9C3205-EABC-4D08-85C9-3F29AAD19DBA}"/>
          </ac:inkMkLst>
        </pc:inkChg>
        <pc:inkChg chg="add mod">
          <ac:chgData name="Angelo Ziletti" userId="c78a18fba37b17ea" providerId="LiveId" clId="{B88D7D5F-35EC-4A9D-8423-76DF49E6C104}" dt="2021-08-28T19:39:25.778" v="10459" actId="164"/>
          <ac:inkMkLst>
            <pc:docMk/>
            <pc:sldMk cId="3156852885" sldId="500"/>
            <ac:inkMk id="780" creationId="{10AC1C86-AC26-48B1-A4E8-58BA0F1E31E4}"/>
          </ac:inkMkLst>
        </pc:inkChg>
        <pc:inkChg chg="add mod">
          <ac:chgData name="Angelo Ziletti" userId="c78a18fba37b17ea" providerId="LiveId" clId="{B88D7D5F-35EC-4A9D-8423-76DF49E6C104}" dt="2021-08-28T19:39:25.778" v="10459" actId="164"/>
          <ac:inkMkLst>
            <pc:docMk/>
            <pc:sldMk cId="3156852885" sldId="500"/>
            <ac:inkMk id="781" creationId="{ACE1A5F7-54DC-4B5C-9EEE-266EECAD50F4}"/>
          </ac:inkMkLst>
        </pc:inkChg>
        <pc:inkChg chg="add mod">
          <ac:chgData name="Angelo Ziletti" userId="c78a18fba37b17ea" providerId="LiveId" clId="{B88D7D5F-35EC-4A9D-8423-76DF49E6C104}" dt="2021-08-28T19:39:22.876" v="10458"/>
          <ac:inkMkLst>
            <pc:docMk/>
            <pc:sldMk cId="3156852885" sldId="500"/>
            <ac:inkMk id="782" creationId="{E3C81A8E-C285-453A-99E8-38D8C72DC2D1}"/>
          </ac:inkMkLst>
        </pc:inkChg>
        <pc:inkChg chg="add mod">
          <ac:chgData name="Angelo Ziletti" userId="c78a18fba37b17ea" providerId="LiveId" clId="{B88D7D5F-35EC-4A9D-8423-76DF49E6C104}" dt="2021-08-28T19:39:22.876" v="10458"/>
          <ac:inkMkLst>
            <pc:docMk/>
            <pc:sldMk cId="3156852885" sldId="500"/>
            <ac:inkMk id="783" creationId="{59183782-22B4-4BAE-A828-55299428DF65}"/>
          </ac:inkMkLst>
        </pc:inkChg>
        <pc:inkChg chg="add mod">
          <ac:chgData name="Angelo Ziletti" userId="c78a18fba37b17ea" providerId="LiveId" clId="{B88D7D5F-35EC-4A9D-8423-76DF49E6C104}" dt="2021-08-28T19:39:22.876" v="10458"/>
          <ac:inkMkLst>
            <pc:docMk/>
            <pc:sldMk cId="3156852885" sldId="500"/>
            <ac:inkMk id="784" creationId="{F0D48162-2BA1-4F6F-9949-CC1C32CA0E27}"/>
          </ac:inkMkLst>
        </pc:inkChg>
        <pc:inkChg chg="add mod">
          <ac:chgData name="Angelo Ziletti" userId="c78a18fba37b17ea" providerId="LiveId" clId="{B88D7D5F-35EC-4A9D-8423-76DF49E6C104}" dt="2021-08-28T19:39:22.876" v="10458"/>
          <ac:inkMkLst>
            <pc:docMk/>
            <pc:sldMk cId="3156852885" sldId="500"/>
            <ac:inkMk id="785" creationId="{61D9FC64-ADE4-495C-BBB4-504B72BE5E8B}"/>
          </ac:inkMkLst>
        </pc:inkChg>
        <pc:inkChg chg="add mod">
          <ac:chgData name="Angelo Ziletti" userId="c78a18fba37b17ea" providerId="LiveId" clId="{B88D7D5F-35EC-4A9D-8423-76DF49E6C104}" dt="2021-08-28T19:39:22.876" v="10458"/>
          <ac:inkMkLst>
            <pc:docMk/>
            <pc:sldMk cId="3156852885" sldId="500"/>
            <ac:inkMk id="786" creationId="{B6CDC846-2085-44C5-8977-EBFE959F24B1}"/>
          </ac:inkMkLst>
        </pc:inkChg>
        <pc:inkChg chg="add mod">
          <ac:chgData name="Angelo Ziletti" userId="c78a18fba37b17ea" providerId="LiveId" clId="{B88D7D5F-35EC-4A9D-8423-76DF49E6C104}" dt="2021-08-28T19:39:22.876" v="10458"/>
          <ac:inkMkLst>
            <pc:docMk/>
            <pc:sldMk cId="3156852885" sldId="500"/>
            <ac:inkMk id="787" creationId="{A1D315BA-F0A0-4CB8-A6F1-62D52519D7E8}"/>
          </ac:inkMkLst>
        </pc:inkChg>
        <pc:inkChg chg="add mod">
          <ac:chgData name="Angelo Ziletti" userId="c78a18fba37b17ea" providerId="LiveId" clId="{B88D7D5F-35EC-4A9D-8423-76DF49E6C104}" dt="2021-08-28T19:39:22.876" v="10458"/>
          <ac:inkMkLst>
            <pc:docMk/>
            <pc:sldMk cId="3156852885" sldId="500"/>
            <ac:inkMk id="788" creationId="{EA8499E8-EAC7-4AD3-B79E-71BBD67ABD04}"/>
          </ac:inkMkLst>
        </pc:inkChg>
        <pc:inkChg chg="add mod">
          <ac:chgData name="Angelo Ziletti" userId="c78a18fba37b17ea" providerId="LiveId" clId="{B88D7D5F-35EC-4A9D-8423-76DF49E6C104}" dt="2021-08-28T19:39:22.876" v="10458"/>
          <ac:inkMkLst>
            <pc:docMk/>
            <pc:sldMk cId="3156852885" sldId="500"/>
            <ac:inkMk id="789" creationId="{CAC4BB2C-64A4-4D29-9E15-3E01A3CD63EB}"/>
          </ac:inkMkLst>
        </pc:inkChg>
        <pc:inkChg chg="add mod">
          <ac:chgData name="Angelo Ziletti" userId="c78a18fba37b17ea" providerId="LiveId" clId="{B88D7D5F-35EC-4A9D-8423-76DF49E6C104}" dt="2021-08-28T19:39:22.876" v="10458"/>
          <ac:inkMkLst>
            <pc:docMk/>
            <pc:sldMk cId="3156852885" sldId="500"/>
            <ac:inkMk id="790" creationId="{B9EADB8D-2EE6-4658-9867-8FA776A1B1B6}"/>
          </ac:inkMkLst>
        </pc:inkChg>
        <pc:inkChg chg="add mod">
          <ac:chgData name="Angelo Ziletti" userId="c78a18fba37b17ea" providerId="LiveId" clId="{B88D7D5F-35EC-4A9D-8423-76DF49E6C104}" dt="2021-08-28T19:39:22.876" v="10458"/>
          <ac:inkMkLst>
            <pc:docMk/>
            <pc:sldMk cId="3156852885" sldId="500"/>
            <ac:inkMk id="791" creationId="{CCCA0355-37A8-4334-A03B-429124A15620}"/>
          </ac:inkMkLst>
        </pc:inkChg>
        <pc:inkChg chg="add mod">
          <ac:chgData name="Angelo Ziletti" userId="c78a18fba37b17ea" providerId="LiveId" clId="{B88D7D5F-35EC-4A9D-8423-76DF49E6C104}" dt="2021-08-28T19:39:22.876" v="10458"/>
          <ac:inkMkLst>
            <pc:docMk/>
            <pc:sldMk cId="3156852885" sldId="500"/>
            <ac:inkMk id="792" creationId="{5D0F0D22-29AB-4CE0-A953-3E74B65872C5}"/>
          </ac:inkMkLst>
        </pc:inkChg>
        <pc:inkChg chg="add mod">
          <ac:chgData name="Angelo Ziletti" userId="c78a18fba37b17ea" providerId="LiveId" clId="{B88D7D5F-35EC-4A9D-8423-76DF49E6C104}" dt="2021-08-28T19:39:22.876" v="10458"/>
          <ac:inkMkLst>
            <pc:docMk/>
            <pc:sldMk cId="3156852885" sldId="500"/>
            <ac:inkMk id="793" creationId="{A84F2BE7-85D4-4929-B45A-3EB9BD991B8E}"/>
          </ac:inkMkLst>
        </pc:inkChg>
        <pc:inkChg chg="add mod">
          <ac:chgData name="Angelo Ziletti" userId="c78a18fba37b17ea" providerId="LiveId" clId="{B88D7D5F-35EC-4A9D-8423-76DF49E6C104}" dt="2021-08-28T19:39:22.876" v="10458"/>
          <ac:inkMkLst>
            <pc:docMk/>
            <pc:sldMk cId="3156852885" sldId="500"/>
            <ac:inkMk id="794" creationId="{EA481DB6-6672-40E8-9DAC-D22BA6E3950E}"/>
          </ac:inkMkLst>
        </pc:inkChg>
        <pc:inkChg chg="add mod">
          <ac:chgData name="Angelo Ziletti" userId="c78a18fba37b17ea" providerId="LiveId" clId="{B88D7D5F-35EC-4A9D-8423-76DF49E6C104}" dt="2021-08-28T19:39:22.876" v="10458"/>
          <ac:inkMkLst>
            <pc:docMk/>
            <pc:sldMk cId="3156852885" sldId="500"/>
            <ac:inkMk id="795" creationId="{C08BC0F2-52B5-43C8-A4F0-A9A8D54DFB69}"/>
          </ac:inkMkLst>
        </pc:inkChg>
        <pc:inkChg chg="add mod">
          <ac:chgData name="Angelo Ziletti" userId="c78a18fba37b17ea" providerId="LiveId" clId="{B88D7D5F-35EC-4A9D-8423-76DF49E6C104}" dt="2021-08-28T19:39:22.876" v="10458"/>
          <ac:inkMkLst>
            <pc:docMk/>
            <pc:sldMk cId="3156852885" sldId="500"/>
            <ac:inkMk id="796" creationId="{616847FD-BCA3-41F4-A75A-7284FDDA883C}"/>
          </ac:inkMkLst>
        </pc:inkChg>
        <pc:inkChg chg="add mod">
          <ac:chgData name="Angelo Ziletti" userId="c78a18fba37b17ea" providerId="LiveId" clId="{B88D7D5F-35EC-4A9D-8423-76DF49E6C104}" dt="2021-08-28T19:39:22.876" v="10458"/>
          <ac:inkMkLst>
            <pc:docMk/>
            <pc:sldMk cId="3156852885" sldId="500"/>
            <ac:inkMk id="797" creationId="{D6B58D72-69EF-4A69-8FC8-3A883312BC0F}"/>
          </ac:inkMkLst>
        </pc:inkChg>
        <pc:inkChg chg="add mod">
          <ac:chgData name="Angelo Ziletti" userId="c78a18fba37b17ea" providerId="LiveId" clId="{B88D7D5F-35EC-4A9D-8423-76DF49E6C104}" dt="2021-08-28T19:39:22.876" v="10458"/>
          <ac:inkMkLst>
            <pc:docMk/>
            <pc:sldMk cId="3156852885" sldId="500"/>
            <ac:inkMk id="798" creationId="{67FC973C-93FE-4C2C-B039-5001F192834D}"/>
          </ac:inkMkLst>
        </pc:inkChg>
        <pc:inkChg chg="add del">
          <ac:chgData name="Angelo Ziletti" userId="c78a18fba37b17ea" providerId="LiveId" clId="{B88D7D5F-35EC-4A9D-8423-76DF49E6C104}" dt="2021-08-28T19:39:45.993" v="10466" actId="478"/>
          <ac:inkMkLst>
            <pc:docMk/>
            <pc:sldMk cId="3156852885" sldId="500"/>
            <ac:inkMk id="802" creationId="{5E45F65E-C039-4052-AF36-E4D3D4B8BE7E}"/>
          </ac:inkMkLst>
        </pc:inkChg>
        <pc:inkChg chg="add mod">
          <ac:chgData name="Angelo Ziletti" userId="c78a18fba37b17ea" providerId="LiveId" clId="{B88D7D5F-35EC-4A9D-8423-76DF49E6C104}" dt="2021-08-28T19:39:43.647" v="10465"/>
          <ac:inkMkLst>
            <pc:docMk/>
            <pc:sldMk cId="3156852885" sldId="500"/>
            <ac:inkMk id="803" creationId="{432EE099-64B0-4C50-BDB4-54CF4688C9AB}"/>
          </ac:inkMkLst>
        </pc:inkChg>
        <pc:inkChg chg="add mod">
          <ac:chgData name="Angelo Ziletti" userId="c78a18fba37b17ea" providerId="LiveId" clId="{B88D7D5F-35EC-4A9D-8423-76DF49E6C104}" dt="2021-08-28T19:39:43.647" v="10465"/>
          <ac:inkMkLst>
            <pc:docMk/>
            <pc:sldMk cId="3156852885" sldId="500"/>
            <ac:inkMk id="804" creationId="{67843EBD-F892-4CA5-9B5C-FA187006FBB6}"/>
          </ac:inkMkLst>
        </pc:inkChg>
        <pc:inkChg chg="add mod">
          <ac:chgData name="Angelo Ziletti" userId="c78a18fba37b17ea" providerId="LiveId" clId="{B88D7D5F-35EC-4A9D-8423-76DF49E6C104}" dt="2021-08-28T19:40:00.513" v="10486" actId="164"/>
          <ac:inkMkLst>
            <pc:docMk/>
            <pc:sldMk cId="3156852885" sldId="500"/>
            <ac:inkMk id="806" creationId="{EFC5A478-8548-4B7E-9D57-C64FEE2F1561}"/>
          </ac:inkMkLst>
        </pc:inkChg>
        <pc:inkChg chg="add mod">
          <ac:chgData name="Angelo Ziletti" userId="c78a18fba37b17ea" providerId="LiveId" clId="{B88D7D5F-35EC-4A9D-8423-76DF49E6C104}" dt="2021-08-28T19:40:00.513" v="10486" actId="164"/>
          <ac:inkMkLst>
            <pc:docMk/>
            <pc:sldMk cId="3156852885" sldId="500"/>
            <ac:inkMk id="807" creationId="{813FD54F-B070-4F3E-9B04-4855221B902C}"/>
          </ac:inkMkLst>
        </pc:inkChg>
        <pc:inkChg chg="add mod">
          <ac:chgData name="Angelo Ziletti" userId="c78a18fba37b17ea" providerId="LiveId" clId="{B88D7D5F-35EC-4A9D-8423-76DF49E6C104}" dt="2021-08-28T19:40:00.513" v="10486" actId="164"/>
          <ac:inkMkLst>
            <pc:docMk/>
            <pc:sldMk cId="3156852885" sldId="500"/>
            <ac:inkMk id="808" creationId="{FEFDF4FF-3BC6-4078-9932-90BC03C0724C}"/>
          </ac:inkMkLst>
        </pc:inkChg>
        <pc:inkChg chg="add mod">
          <ac:chgData name="Angelo Ziletti" userId="c78a18fba37b17ea" providerId="LiveId" clId="{B88D7D5F-35EC-4A9D-8423-76DF49E6C104}" dt="2021-08-28T19:39:57.368" v="10485"/>
          <ac:inkMkLst>
            <pc:docMk/>
            <pc:sldMk cId="3156852885" sldId="500"/>
            <ac:inkMk id="809" creationId="{C9424CA0-37B5-4008-B851-FCF3EB2341FE}"/>
          </ac:inkMkLst>
        </pc:inkChg>
        <pc:inkChg chg="add mod">
          <ac:chgData name="Angelo Ziletti" userId="c78a18fba37b17ea" providerId="LiveId" clId="{B88D7D5F-35EC-4A9D-8423-76DF49E6C104}" dt="2021-08-28T19:39:57.368" v="10485"/>
          <ac:inkMkLst>
            <pc:docMk/>
            <pc:sldMk cId="3156852885" sldId="500"/>
            <ac:inkMk id="810" creationId="{A099CECD-8C83-4C24-93DA-527B23C482E9}"/>
          </ac:inkMkLst>
        </pc:inkChg>
        <pc:inkChg chg="add mod">
          <ac:chgData name="Angelo Ziletti" userId="c78a18fba37b17ea" providerId="LiveId" clId="{B88D7D5F-35EC-4A9D-8423-76DF49E6C104}" dt="2021-08-28T19:39:57.368" v="10485"/>
          <ac:inkMkLst>
            <pc:docMk/>
            <pc:sldMk cId="3156852885" sldId="500"/>
            <ac:inkMk id="811" creationId="{0B401281-5966-451F-B66B-F4F9595DEB2B}"/>
          </ac:inkMkLst>
        </pc:inkChg>
        <pc:inkChg chg="add mod">
          <ac:chgData name="Angelo Ziletti" userId="c78a18fba37b17ea" providerId="LiveId" clId="{B88D7D5F-35EC-4A9D-8423-76DF49E6C104}" dt="2021-08-28T19:39:57.368" v="10485"/>
          <ac:inkMkLst>
            <pc:docMk/>
            <pc:sldMk cId="3156852885" sldId="500"/>
            <ac:inkMk id="812" creationId="{AF92D04E-23FA-4FCE-B11A-F2349C290D04}"/>
          </ac:inkMkLst>
        </pc:inkChg>
        <pc:inkChg chg="add mod">
          <ac:chgData name="Angelo Ziletti" userId="c78a18fba37b17ea" providerId="LiveId" clId="{B88D7D5F-35EC-4A9D-8423-76DF49E6C104}" dt="2021-08-28T19:39:57.368" v="10485"/>
          <ac:inkMkLst>
            <pc:docMk/>
            <pc:sldMk cId="3156852885" sldId="500"/>
            <ac:inkMk id="813" creationId="{AF3BF468-7833-4ED8-A3F9-21F01B885EA7}"/>
          </ac:inkMkLst>
        </pc:inkChg>
        <pc:inkChg chg="add mod">
          <ac:chgData name="Angelo Ziletti" userId="c78a18fba37b17ea" providerId="LiveId" clId="{B88D7D5F-35EC-4A9D-8423-76DF49E6C104}" dt="2021-08-28T19:39:57.368" v="10485"/>
          <ac:inkMkLst>
            <pc:docMk/>
            <pc:sldMk cId="3156852885" sldId="500"/>
            <ac:inkMk id="814" creationId="{18CA31F2-5DD9-4BA2-8911-E781D4EB7265}"/>
          </ac:inkMkLst>
        </pc:inkChg>
        <pc:inkChg chg="add mod">
          <ac:chgData name="Angelo Ziletti" userId="c78a18fba37b17ea" providerId="LiveId" clId="{B88D7D5F-35EC-4A9D-8423-76DF49E6C104}" dt="2021-08-28T19:39:57.368" v="10485"/>
          <ac:inkMkLst>
            <pc:docMk/>
            <pc:sldMk cId="3156852885" sldId="500"/>
            <ac:inkMk id="815" creationId="{EE44F495-F6C9-4302-B18A-7CBB3BE76860}"/>
          </ac:inkMkLst>
        </pc:inkChg>
        <pc:inkChg chg="add mod">
          <ac:chgData name="Angelo Ziletti" userId="c78a18fba37b17ea" providerId="LiveId" clId="{B88D7D5F-35EC-4A9D-8423-76DF49E6C104}" dt="2021-08-28T19:39:57.368" v="10485"/>
          <ac:inkMkLst>
            <pc:docMk/>
            <pc:sldMk cId="3156852885" sldId="500"/>
            <ac:inkMk id="816" creationId="{5396C95D-BD56-460D-B6A7-FCA615F7C02D}"/>
          </ac:inkMkLst>
        </pc:inkChg>
        <pc:inkChg chg="add mod">
          <ac:chgData name="Angelo Ziletti" userId="c78a18fba37b17ea" providerId="LiveId" clId="{B88D7D5F-35EC-4A9D-8423-76DF49E6C104}" dt="2021-08-28T19:39:57.368" v="10485"/>
          <ac:inkMkLst>
            <pc:docMk/>
            <pc:sldMk cId="3156852885" sldId="500"/>
            <ac:inkMk id="817" creationId="{7A686BD7-0E71-4F60-A0F7-55B32D9D298B}"/>
          </ac:inkMkLst>
        </pc:inkChg>
        <pc:inkChg chg="add mod">
          <ac:chgData name="Angelo Ziletti" userId="c78a18fba37b17ea" providerId="LiveId" clId="{B88D7D5F-35EC-4A9D-8423-76DF49E6C104}" dt="2021-08-28T19:39:57.368" v="10485"/>
          <ac:inkMkLst>
            <pc:docMk/>
            <pc:sldMk cId="3156852885" sldId="500"/>
            <ac:inkMk id="818" creationId="{06D49306-2F06-431C-84C1-59AEA7093592}"/>
          </ac:inkMkLst>
        </pc:inkChg>
        <pc:inkChg chg="add mod">
          <ac:chgData name="Angelo Ziletti" userId="c78a18fba37b17ea" providerId="LiveId" clId="{B88D7D5F-35EC-4A9D-8423-76DF49E6C104}" dt="2021-08-28T19:39:57.368" v="10485"/>
          <ac:inkMkLst>
            <pc:docMk/>
            <pc:sldMk cId="3156852885" sldId="500"/>
            <ac:inkMk id="819" creationId="{8FB5F799-65ED-4344-88A7-8D38E8AD20A5}"/>
          </ac:inkMkLst>
        </pc:inkChg>
        <pc:inkChg chg="add mod">
          <ac:chgData name="Angelo Ziletti" userId="c78a18fba37b17ea" providerId="LiveId" clId="{B88D7D5F-35EC-4A9D-8423-76DF49E6C104}" dt="2021-08-28T19:39:57.368" v="10485"/>
          <ac:inkMkLst>
            <pc:docMk/>
            <pc:sldMk cId="3156852885" sldId="500"/>
            <ac:inkMk id="820" creationId="{0D60CFB8-D4EE-41D6-B274-27B0484FB53A}"/>
          </ac:inkMkLst>
        </pc:inkChg>
        <pc:inkChg chg="add mod">
          <ac:chgData name="Angelo Ziletti" userId="c78a18fba37b17ea" providerId="LiveId" clId="{B88D7D5F-35EC-4A9D-8423-76DF49E6C104}" dt="2021-08-28T19:39:57.368" v="10485"/>
          <ac:inkMkLst>
            <pc:docMk/>
            <pc:sldMk cId="3156852885" sldId="500"/>
            <ac:inkMk id="821" creationId="{BF34E7EF-26CC-4551-B4C6-25449267C184}"/>
          </ac:inkMkLst>
        </pc:inkChg>
        <pc:inkChg chg="add mod">
          <ac:chgData name="Angelo Ziletti" userId="c78a18fba37b17ea" providerId="LiveId" clId="{B88D7D5F-35EC-4A9D-8423-76DF49E6C104}" dt="2021-08-28T19:39:57.368" v="10485"/>
          <ac:inkMkLst>
            <pc:docMk/>
            <pc:sldMk cId="3156852885" sldId="500"/>
            <ac:inkMk id="822" creationId="{A8F2EDD1-5350-419D-9AA8-227FFB1D52C8}"/>
          </ac:inkMkLst>
        </pc:inkChg>
        <pc:inkChg chg="add mod">
          <ac:chgData name="Angelo Ziletti" userId="c78a18fba37b17ea" providerId="LiveId" clId="{B88D7D5F-35EC-4A9D-8423-76DF49E6C104}" dt="2021-08-28T19:41:05.960" v="10515"/>
          <ac:inkMkLst>
            <pc:docMk/>
            <pc:sldMk cId="3156852885" sldId="500"/>
            <ac:inkMk id="829" creationId="{1D900BFF-ECDA-4B37-A3A3-93B67D488D2A}"/>
          </ac:inkMkLst>
        </pc:inkChg>
        <pc:inkChg chg="add mod">
          <ac:chgData name="Angelo Ziletti" userId="c78a18fba37b17ea" providerId="LiveId" clId="{B88D7D5F-35EC-4A9D-8423-76DF49E6C104}" dt="2021-08-28T19:41:05.960" v="10515"/>
          <ac:inkMkLst>
            <pc:docMk/>
            <pc:sldMk cId="3156852885" sldId="500"/>
            <ac:inkMk id="830" creationId="{FC7CC613-8EC9-40CA-B59F-924EA8F12300}"/>
          </ac:inkMkLst>
        </pc:inkChg>
        <pc:inkChg chg="add mod">
          <ac:chgData name="Angelo Ziletti" userId="c78a18fba37b17ea" providerId="LiveId" clId="{B88D7D5F-35EC-4A9D-8423-76DF49E6C104}" dt="2021-08-28T19:41:05.960" v="10515"/>
          <ac:inkMkLst>
            <pc:docMk/>
            <pc:sldMk cId="3156852885" sldId="500"/>
            <ac:inkMk id="831" creationId="{D5825090-5603-4627-B228-8165C5BF4BDF}"/>
          </ac:inkMkLst>
        </pc:inkChg>
        <pc:inkChg chg="add mod">
          <ac:chgData name="Angelo Ziletti" userId="c78a18fba37b17ea" providerId="LiveId" clId="{B88D7D5F-35EC-4A9D-8423-76DF49E6C104}" dt="2021-08-28T19:41:05.960" v="10515"/>
          <ac:inkMkLst>
            <pc:docMk/>
            <pc:sldMk cId="3156852885" sldId="500"/>
            <ac:inkMk id="832" creationId="{F9F2CCA0-FE5D-488D-9DCE-3C085553F225}"/>
          </ac:inkMkLst>
        </pc:inkChg>
        <pc:inkChg chg="add mod">
          <ac:chgData name="Angelo Ziletti" userId="c78a18fba37b17ea" providerId="LiveId" clId="{B88D7D5F-35EC-4A9D-8423-76DF49E6C104}" dt="2021-08-28T19:41:05.960" v="10515"/>
          <ac:inkMkLst>
            <pc:docMk/>
            <pc:sldMk cId="3156852885" sldId="500"/>
            <ac:inkMk id="833" creationId="{CF14DC4A-7739-4A10-A59C-12A948DE916D}"/>
          </ac:inkMkLst>
        </pc:inkChg>
        <pc:inkChg chg="add mod">
          <ac:chgData name="Angelo Ziletti" userId="c78a18fba37b17ea" providerId="LiveId" clId="{B88D7D5F-35EC-4A9D-8423-76DF49E6C104}" dt="2021-08-28T19:41:05.960" v="10515"/>
          <ac:inkMkLst>
            <pc:docMk/>
            <pc:sldMk cId="3156852885" sldId="500"/>
            <ac:inkMk id="834" creationId="{5B93BDA6-AD87-47E7-814F-C15E40F6C01F}"/>
          </ac:inkMkLst>
        </pc:inkChg>
        <pc:inkChg chg="add mod">
          <ac:chgData name="Angelo Ziletti" userId="c78a18fba37b17ea" providerId="LiveId" clId="{B88D7D5F-35EC-4A9D-8423-76DF49E6C104}" dt="2021-08-28T19:41:05.960" v="10515"/>
          <ac:inkMkLst>
            <pc:docMk/>
            <pc:sldMk cId="3156852885" sldId="500"/>
            <ac:inkMk id="835" creationId="{CA370778-4767-46F1-90B3-749E5D6F0E3A}"/>
          </ac:inkMkLst>
        </pc:inkChg>
        <pc:inkChg chg="add mod">
          <ac:chgData name="Angelo Ziletti" userId="c78a18fba37b17ea" providerId="LiveId" clId="{B88D7D5F-35EC-4A9D-8423-76DF49E6C104}" dt="2021-08-28T19:41:05.960" v="10515"/>
          <ac:inkMkLst>
            <pc:docMk/>
            <pc:sldMk cId="3156852885" sldId="500"/>
            <ac:inkMk id="836" creationId="{414A0A5C-B9DD-41CF-8831-3C2FEAF25B9E}"/>
          </ac:inkMkLst>
        </pc:inkChg>
        <pc:inkChg chg="add mod">
          <ac:chgData name="Angelo Ziletti" userId="c78a18fba37b17ea" providerId="LiveId" clId="{B88D7D5F-35EC-4A9D-8423-76DF49E6C104}" dt="2021-08-28T19:41:05.960" v="10515"/>
          <ac:inkMkLst>
            <pc:docMk/>
            <pc:sldMk cId="3156852885" sldId="500"/>
            <ac:inkMk id="837" creationId="{47039565-D69B-4846-B46E-486808F5C4E5}"/>
          </ac:inkMkLst>
        </pc:inkChg>
        <pc:inkChg chg="add mod">
          <ac:chgData name="Angelo Ziletti" userId="c78a18fba37b17ea" providerId="LiveId" clId="{B88D7D5F-35EC-4A9D-8423-76DF49E6C104}" dt="2021-08-28T19:41:05.960" v="10515"/>
          <ac:inkMkLst>
            <pc:docMk/>
            <pc:sldMk cId="3156852885" sldId="500"/>
            <ac:inkMk id="838" creationId="{2689BE18-05BA-444F-A3B0-F19AA5DD3968}"/>
          </ac:inkMkLst>
        </pc:inkChg>
        <pc:inkChg chg="add mod">
          <ac:chgData name="Angelo Ziletti" userId="c78a18fba37b17ea" providerId="LiveId" clId="{B88D7D5F-35EC-4A9D-8423-76DF49E6C104}" dt="2021-08-28T19:41:05.960" v="10515"/>
          <ac:inkMkLst>
            <pc:docMk/>
            <pc:sldMk cId="3156852885" sldId="500"/>
            <ac:inkMk id="839" creationId="{3D845032-6A45-41C2-AD78-8D1190CE052E}"/>
          </ac:inkMkLst>
        </pc:inkChg>
        <pc:inkChg chg="add mod">
          <ac:chgData name="Angelo Ziletti" userId="c78a18fba37b17ea" providerId="LiveId" clId="{B88D7D5F-35EC-4A9D-8423-76DF49E6C104}" dt="2021-08-28T19:41:13.337" v="10526"/>
          <ac:inkMkLst>
            <pc:docMk/>
            <pc:sldMk cId="3156852885" sldId="500"/>
            <ac:inkMk id="842" creationId="{81C0DE2F-21B9-481E-B331-486F4B149242}"/>
          </ac:inkMkLst>
        </pc:inkChg>
        <pc:inkChg chg="add mod">
          <ac:chgData name="Angelo Ziletti" userId="c78a18fba37b17ea" providerId="LiveId" clId="{B88D7D5F-35EC-4A9D-8423-76DF49E6C104}" dt="2021-08-28T19:41:13.337" v="10526"/>
          <ac:inkMkLst>
            <pc:docMk/>
            <pc:sldMk cId="3156852885" sldId="500"/>
            <ac:inkMk id="843" creationId="{67A011EF-EBA2-43F2-95A1-FBDE2F6A7E5B}"/>
          </ac:inkMkLst>
        </pc:inkChg>
        <pc:inkChg chg="add mod">
          <ac:chgData name="Angelo Ziletti" userId="c78a18fba37b17ea" providerId="LiveId" clId="{B88D7D5F-35EC-4A9D-8423-76DF49E6C104}" dt="2021-08-28T19:41:13.337" v="10526"/>
          <ac:inkMkLst>
            <pc:docMk/>
            <pc:sldMk cId="3156852885" sldId="500"/>
            <ac:inkMk id="844" creationId="{1EEAF0F7-BBDA-4FE0-96F2-00997DFB0A48}"/>
          </ac:inkMkLst>
        </pc:inkChg>
        <pc:inkChg chg="add mod">
          <ac:chgData name="Angelo Ziletti" userId="c78a18fba37b17ea" providerId="LiveId" clId="{B88D7D5F-35EC-4A9D-8423-76DF49E6C104}" dt="2021-08-28T19:41:13.337" v="10526"/>
          <ac:inkMkLst>
            <pc:docMk/>
            <pc:sldMk cId="3156852885" sldId="500"/>
            <ac:inkMk id="845" creationId="{DCDDCB6A-0CF7-419A-B522-F42FABAE75F9}"/>
          </ac:inkMkLst>
        </pc:inkChg>
        <pc:inkChg chg="add mod">
          <ac:chgData name="Angelo Ziletti" userId="c78a18fba37b17ea" providerId="LiveId" clId="{B88D7D5F-35EC-4A9D-8423-76DF49E6C104}" dt="2021-08-28T19:41:13.337" v="10526"/>
          <ac:inkMkLst>
            <pc:docMk/>
            <pc:sldMk cId="3156852885" sldId="500"/>
            <ac:inkMk id="846" creationId="{8B203516-2687-45AE-97A6-705682B40E93}"/>
          </ac:inkMkLst>
        </pc:inkChg>
        <pc:inkChg chg="add mod">
          <ac:chgData name="Angelo Ziletti" userId="c78a18fba37b17ea" providerId="LiveId" clId="{B88D7D5F-35EC-4A9D-8423-76DF49E6C104}" dt="2021-08-28T19:41:13.337" v="10526"/>
          <ac:inkMkLst>
            <pc:docMk/>
            <pc:sldMk cId="3156852885" sldId="500"/>
            <ac:inkMk id="847" creationId="{2894498E-3DE5-45B3-A09A-387AB87284E6}"/>
          </ac:inkMkLst>
        </pc:inkChg>
        <pc:inkChg chg="add mod">
          <ac:chgData name="Angelo Ziletti" userId="c78a18fba37b17ea" providerId="LiveId" clId="{B88D7D5F-35EC-4A9D-8423-76DF49E6C104}" dt="2021-08-28T19:41:13.337" v="10526"/>
          <ac:inkMkLst>
            <pc:docMk/>
            <pc:sldMk cId="3156852885" sldId="500"/>
            <ac:inkMk id="848" creationId="{B1BF44AA-D66B-40AD-8791-6A82AD0A4069}"/>
          </ac:inkMkLst>
        </pc:inkChg>
        <pc:inkChg chg="add mod">
          <ac:chgData name="Angelo Ziletti" userId="c78a18fba37b17ea" providerId="LiveId" clId="{B88D7D5F-35EC-4A9D-8423-76DF49E6C104}" dt="2021-08-28T19:41:13.337" v="10526"/>
          <ac:inkMkLst>
            <pc:docMk/>
            <pc:sldMk cId="3156852885" sldId="500"/>
            <ac:inkMk id="849" creationId="{716CE224-8DD4-4464-AB97-2AB00635238E}"/>
          </ac:inkMkLst>
        </pc:inkChg>
        <pc:inkChg chg="add mod">
          <ac:chgData name="Angelo Ziletti" userId="c78a18fba37b17ea" providerId="LiveId" clId="{B88D7D5F-35EC-4A9D-8423-76DF49E6C104}" dt="2021-08-28T19:41:13.337" v="10526"/>
          <ac:inkMkLst>
            <pc:docMk/>
            <pc:sldMk cId="3156852885" sldId="500"/>
            <ac:inkMk id="851" creationId="{5D8FE895-4021-44A6-8309-12BB652627FE}"/>
          </ac:inkMkLst>
        </pc:inkChg>
        <pc:inkChg chg="add mod">
          <ac:chgData name="Angelo Ziletti" userId="c78a18fba37b17ea" providerId="LiveId" clId="{B88D7D5F-35EC-4A9D-8423-76DF49E6C104}" dt="2021-08-28T19:41:35.477" v="10534"/>
          <ac:inkMkLst>
            <pc:docMk/>
            <pc:sldMk cId="3156852885" sldId="500"/>
            <ac:inkMk id="854" creationId="{96A88CBB-E20F-4730-8AAC-25E41EB72735}"/>
          </ac:inkMkLst>
        </pc:inkChg>
        <pc:inkChg chg="add mod">
          <ac:chgData name="Angelo Ziletti" userId="c78a18fba37b17ea" providerId="LiveId" clId="{B88D7D5F-35EC-4A9D-8423-76DF49E6C104}" dt="2021-08-28T19:41:35.477" v="10534"/>
          <ac:inkMkLst>
            <pc:docMk/>
            <pc:sldMk cId="3156852885" sldId="500"/>
            <ac:inkMk id="855" creationId="{9BD5CD54-C3FF-436F-973E-69974D99EBA9}"/>
          </ac:inkMkLst>
        </pc:inkChg>
        <pc:inkChg chg="add mod">
          <ac:chgData name="Angelo Ziletti" userId="c78a18fba37b17ea" providerId="LiveId" clId="{B88D7D5F-35EC-4A9D-8423-76DF49E6C104}" dt="2021-08-28T19:41:35.477" v="10534"/>
          <ac:inkMkLst>
            <pc:docMk/>
            <pc:sldMk cId="3156852885" sldId="500"/>
            <ac:inkMk id="856" creationId="{505E66F3-92A0-408B-8368-CBB62F06A298}"/>
          </ac:inkMkLst>
        </pc:inkChg>
        <pc:inkChg chg="add mod">
          <ac:chgData name="Angelo Ziletti" userId="c78a18fba37b17ea" providerId="LiveId" clId="{B88D7D5F-35EC-4A9D-8423-76DF49E6C104}" dt="2021-08-28T19:42:55.456" v="10550" actId="164"/>
          <ac:inkMkLst>
            <pc:docMk/>
            <pc:sldMk cId="3156852885" sldId="500"/>
            <ac:inkMk id="858" creationId="{9830A35E-98E1-471A-9BA1-8F38225406FB}"/>
          </ac:inkMkLst>
        </pc:inkChg>
        <pc:inkChg chg="add mod">
          <ac:chgData name="Angelo Ziletti" userId="c78a18fba37b17ea" providerId="LiveId" clId="{B88D7D5F-35EC-4A9D-8423-76DF49E6C104}" dt="2021-08-28T19:42:55.456" v="10550" actId="164"/>
          <ac:inkMkLst>
            <pc:docMk/>
            <pc:sldMk cId="3156852885" sldId="500"/>
            <ac:inkMk id="859" creationId="{52A5CB6E-7E02-4784-84E5-88E0FE510F2D}"/>
          </ac:inkMkLst>
        </pc:inkChg>
        <pc:inkChg chg="add mod">
          <ac:chgData name="Angelo Ziletti" userId="c78a18fba37b17ea" providerId="LiveId" clId="{B88D7D5F-35EC-4A9D-8423-76DF49E6C104}" dt="2021-08-28T19:42:55.456" v="10550" actId="164"/>
          <ac:inkMkLst>
            <pc:docMk/>
            <pc:sldMk cId="3156852885" sldId="500"/>
            <ac:inkMk id="860" creationId="{A14604F3-4D61-4099-AAF2-FB0C4C44BD3A}"/>
          </ac:inkMkLst>
        </pc:inkChg>
        <pc:inkChg chg="add mod">
          <ac:chgData name="Angelo Ziletti" userId="c78a18fba37b17ea" providerId="LiveId" clId="{B88D7D5F-35EC-4A9D-8423-76DF49E6C104}" dt="2021-08-28T19:42:55.456" v="10550" actId="164"/>
          <ac:inkMkLst>
            <pc:docMk/>
            <pc:sldMk cId="3156852885" sldId="500"/>
            <ac:inkMk id="861" creationId="{FA4180E7-EA85-46D4-B6CF-FAC853953EF0}"/>
          </ac:inkMkLst>
        </pc:inkChg>
        <pc:inkChg chg="add mod">
          <ac:chgData name="Angelo Ziletti" userId="c78a18fba37b17ea" providerId="LiveId" clId="{B88D7D5F-35EC-4A9D-8423-76DF49E6C104}" dt="2021-08-28T19:42:36.073" v="10542"/>
          <ac:inkMkLst>
            <pc:docMk/>
            <pc:sldMk cId="3156852885" sldId="500"/>
            <ac:inkMk id="862" creationId="{1A99C2F8-6ED6-447D-946E-67F107990D42}"/>
          </ac:inkMkLst>
        </pc:inkChg>
        <pc:inkChg chg="add mod">
          <ac:chgData name="Angelo Ziletti" userId="c78a18fba37b17ea" providerId="LiveId" clId="{B88D7D5F-35EC-4A9D-8423-76DF49E6C104}" dt="2021-08-28T19:42:36.073" v="10542"/>
          <ac:inkMkLst>
            <pc:docMk/>
            <pc:sldMk cId="3156852885" sldId="500"/>
            <ac:inkMk id="863" creationId="{A34E4064-283D-4A67-975A-AF95F41C7AB0}"/>
          </ac:inkMkLst>
        </pc:inkChg>
        <pc:inkChg chg="add mod">
          <ac:chgData name="Angelo Ziletti" userId="c78a18fba37b17ea" providerId="LiveId" clId="{B88D7D5F-35EC-4A9D-8423-76DF49E6C104}" dt="2021-08-28T19:42:36.073" v="10542"/>
          <ac:inkMkLst>
            <pc:docMk/>
            <pc:sldMk cId="3156852885" sldId="500"/>
            <ac:inkMk id="864" creationId="{0937830B-2E0D-42F9-AA93-50022C3C71FE}"/>
          </ac:inkMkLst>
        </pc:inkChg>
        <pc:inkChg chg="add mod">
          <ac:chgData name="Angelo Ziletti" userId="c78a18fba37b17ea" providerId="LiveId" clId="{B88D7D5F-35EC-4A9D-8423-76DF49E6C104}" dt="2021-08-28T19:42:46.616" v="10549"/>
          <ac:inkMkLst>
            <pc:docMk/>
            <pc:sldMk cId="3156852885" sldId="500"/>
            <ac:inkMk id="866" creationId="{3500582A-1308-410D-8A6C-681A36E080B7}"/>
          </ac:inkMkLst>
        </pc:inkChg>
        <pc:inkChg chg="add mod">
          <ac:chgData name="Angelo Ziletti" userId="c78a18fba37b17ea" providerId="LiveId" clId="{B88D7D5F-35EC-4A9D-8423-76DF49E6C104}" dt="2021-08-28T19:42:46.616" v="10549"/>
          <ac:inkMkLst>
            <pc:docMk/>
            <pc:sldMk cId="3156852885" sldId="500"/>
            <ac:inkMk id="867" creationId="{84854DE7-A46D-4E65-8787-D1CE79C2556C}"/>
          </ac:inkMkLst>
        </pc:inkChg>
        <pc:inkChg chg="add mod">
          <ac:chgData name="Angelo Ziletti" userId="c78a18fba37b17ea" providerId="LiveId" clId="{B88D7D5F-35EC-4A9D-8423-76DF49E6C104}" dt="2021-08-28T19:42:46.616" v="10549"/>
          <ac:inkMkLst>
            <pc:docMk/>
            <pc:sldMk cId="3156852885" sldId="500"/>
            <ac:inkMk id="868" creationId="{4DB3E8A6-8E10-43BF-9075-8427A3BCDF6C}"/>
          </ac:inkMkLst>
        </pc:inkChg>
        <pc:inkChg chg="add mod">
          <ac:chgData name="Angelo Ziletti" userId="c78a18fba37b17ea" providerId="LiveId" clId="{B88D7D5F-35EC-4A9D-8423-76DF49E6C104}" dt="2021-08-28T19:42:46.616" v="10549"/>
          <ac:inkMkLst>
            <pc:docMk/>
            <pc:sldMk cId="3156852885" sldId="500"/>
            <ac:inkMk id="869" creationId="{914DB04F-B2F4-496F-9BC5-64CD31FB7599}"/>
          </ac:inkMkLst>
        </pc:inkChg>
        <pc:inkChg chg="add mod">
          <ac:chgData name="Angelo Ziletti" userId="c78a18fba37b17ea" providerId="LiveId" clId="{B88D7D5F-35EC-4A9D-8423-76DF49E6C104}" dt="2021-08-28T19:42:46.616" v="10549"/>
          <ac:inkMkLst>
            <pc:docMk/>
            <pc:sldMk cId="3156852885" sldId="500"/>
            <ac:inkMk id="870" creationId="{A86897E8-5EFC-43C6-933C-0EB97955B1EF}"/>
          </ac:inkMkLst>
        </pc:inkChg>
        <pc:inkChg chg="add mod">
          <ac:chgData name="Angelo Ziletti" userId="c78a18fba37b17ea" providerId="LiveId" clId="{B88D7D5F-35EC-4A9D-8423-76DF49E6C104}" dt="2021-08-28T19:42:46.616" v="10549"/>
          <ac:inkMkLst>
            <pc:docMk/>
            <pc:sldMk cId="3156852885" sldId="500"/>
            <ac:inkMk id="871" creationId="{9BC8CFBF-B781-49E8-89D5-8560785E0D4A}"/>
          </ac:inkMkLst>
        </pc:inkChg>
        <pc:inkChg chg="add mod">
          <ac:chgData name="Angelo Ziletti" userId="c78a18fba37b17ea" providerId="LiveId" clId="{B88D7D5F-35EC-4A9D-8423-76DF49E6C104}" dt="2021-08-28T19:43:15.951" v="10565"/>
          <ac:inkMkLst>
            <pc:docMk/>
            <pc:sldMk cId="3156852885" sldId="500"/>
            <ac:inkMk id="874" creationId="{EF2FF533-D19E-4B82-9FEA-9349467B4732}"/>
          </ac:inkMkLst>
        </pc:inkChg>
        <pc:inkChg chg="add mod">
          <ac:chgData name="Angelo Ziletti" userId="c78a18fba37b17ea" providerId="LiveId" clId="{B88D7D5F-35EC-4A9D-8423-76DF49E6C104}" dt="2021-08-28T19:43:15.951" v="10565"/>
          <ac:inkMkLst>
            <pc:docMk/>
            <pc:sldMk cId="3156852885" sldId="500"/>
            <ac:inkMk id="875" creationId="{1014C4E9-85AE-4C7F-9324-2C432FA7F11C}"/>
          </ac:inkMkLst>
        </pc:inkChg>
        <pc:inkChg chg="add mod">
          <ac:chgData name="Angelo Ziletti" userId="c78a18fba37b17ea" providerId="LiveId" clId="{B88D7D5F-35EC-4A9D-8423-76DF49E6C104}" dt="2021-08-28T19:43:15.951" v="10565"/>
          <ac:inkMkLst>
            <pc:docMk/>
            <pc:sldMk cId="3156852885" sldId="500"/>
            <ac:inkMk id="876" creationId="{E2B82D62-7204-438C-BC46-5B54E34F05AB}"/>
          </ac:inkMkLst>
        </pc:inkChg>
        <pc:inkChg chg="add mod">
          <ac:chgData name="Angelo Ziletti" userId="c78a18fba37b17ea" providerId="LiveId" clId="{B88D7D5F-35EC-4A9D-8423-76DF49E6C104}" dt="2021-08-28T19:43:15.951" v="10565"/>
          <ac:inkMkLst>
            <pc:docMk/>
            <pc:sldMk cId="3156852885" sldId="500"/>
            <ac:inkMk id="877" creationId="{F1A7B144-8B4A-4FFF-A249-7219C0F8172B}"/>
          </ac:inkMkLst>
        </pc:inkChg>
        <pc:inkChg chg="add mod">
          <ac:chgData name="Angelo Ziletti" userId="c78a18fba37b17ea" providerId="LiveId" clId="{B88D7D5F-35EC-4A9D-8423-76DF49E6C104}" dt="2021-08-28T19:43:20.227" v="10574"/>
          <ac:inkMkLst>
            <pc:docMk/>
            <pc:sldMk cId="3156852885" sldId="500"/>
            <ac:inkMk id="879" creationId="{C66455D5-2253-41C0-B250-469FA980A7CF}"/>
          </ac:inkMkLst>
        </pc:inkChg>
        <pc:inkChg chg="add mod">
          <ac:chgData name="Angelo Ziletti" userId="c78a18fba37b17ea" providerId="LiveId" clId="{B88D7D5F-35EC-4A9D-8423-76DF49E6C104}" dt="2021-08-28T19:43:20.227" v="10574"/>
          <ac:inkMkLst>
            <pc:docMk/>
            <pc:sldMk cId="3156852885" sldId="500"/>
            <ac:inkMk id="880" creationId="{6E810875-B008-4CD0-A5AA-2A92434C541A}"/>
          </ac:inkMkLst>
        </pc:inkChg>
        <pc:inkChg chg="add mod">
          <ac:chgData name="Angelo Ziletti" userId="c78a18fba37b17ea" providerId="LiveId" clId="{B88D7D5F-35EC-4A9D-8423-76DF49E6C104}" dt="2021-08-28T19:43:20.227" v="10574"/>
          <ac:inkMkLst>
            <pc:docMk/>
            <pc:sldMk cId="3156852885" sldId="500"/>
            <ac:inkMk id="881" creationId="{7F85ED7C-2102-4EFD-865E-DB48CAA3DEF4}"/>
          </ac:inkMkLst>
        </pc:inkChg>
        <pc:inkChg chg="add mod">
          <ac:chgData name="Angelo Ziletti" userId="c78a18fba37b17ea" providerId="LiveId" clId="{B88D7D5F-35EC-4A9D-8423-76DF49E6C104}" dt="2021-08-28T19:43:20.227" v="10574"/>
          <ac:inkMkLst>
            <pc:docMk/>
            <pc:sldMk cId="3156852885" sldId="500"/>
            <ac:inkMk id="882" creationId="{236EC457-64E4-4903-8B75-13B1F22218A9}"/>
          </ac:inkMkLst>
        </pc:inkChg>
        <pc:inkChg chg="add mod">
          <ac:chgData name="Angelo Ziletti" userId="c78a18fba37b17ea" providerId="LiveId" clId="{B88D7D5F-35EC-4A9D-8423-76DF49E6C104}" dt="2021-08-28T19:43:20.227" v="10574"/>
          <ac:inkMkLst>
            <pc:docMk/>
            <pc:sldMk cId="3156852885" sldId="500"/>
            <ac:inkMk id="883" creationId="{39915075-D998-4F8A-ACB7-74F5D2163F08}"/>
          </ac:inkMkLst>
        </pc:inkChg>
        <pc:inkChg chg="add mod">
          <ac:chgData name="Angelo Ziletti" userId="c78a18fba37b17ea" providerId="LiveId" clId="{B88D7D5F-35EC-4A9D-8423-76DF49E6C104}" dt="2021-08-28T19:43:20.227" v="10574"/>
          <ac:inkMkLst>
            <pc:docMk/>
            <pc:sldMk cId="3156852885" sldId="500"/>
            <ac:inkMk id="884" creationId="{1079FA08-F36F-40EA-ADFD-9DB090699551}"/>
          </ac:inkMkLst>
        </pc:inkChg>
        <pc:inkChg chg="add mod">
          <ac:chgData name="Angelo Ziletti" userId="c78a18fba37b17ea" providerId="LiveId" clId="{B88D7D5F-35EC-4A9D-8423-76DF49E6C104}" dt="2021-08-28T19:43:20.227" v="10574"/>
          <ac:inkMkLst>
            <pc:docMk/>
            <pc:sldMk cId="3156852885" sldId="500"/>
            <ac:inkMk id="885" creationId="{E02AC9A0-D3D9-4DA2-9DB5-93E9E660C217}"/>
          </ac:inkMkLst>
        </pc:inkChg>
        <pc:inkChg chg="add mod">
          <ac:chgData name="Angelo Ziletti" userId="c78a18fba37b17ea" providerId="LiveId" clId="{B88D7D5F-35EC-4A9D-8423-76DF49E6C104}" dt="2021-08-28T19:43:20.227" v="10574"/>
          <ac:inkMkLst>
            <pc:docMk/>
            <pc:sldMk cId="3156852885" sldId="500"/>
            <ac:inkMk id="886" creationId="{C6390C25-2556-4719-84D0-3E74F62671C0}"/>
          </ac:inkMkLst>
        </pc:inkChg>
        <pc:inkChg chg="add mod">
          <ac:chgData name="Angelo Ziletti" userId="c78a18fba37b17ea" providerId="LiveId" clId="{B88D7D5F-35EC-4A9D-8423-76DF49E6C104}" dt="2021-08-28T19:45:05.994" v="10601"/>
          <ac:inkMkLst>
            <pc:docMk/>
            <pc:sldMk cId="3156852885" sldId="500"/>
            <ac:inkMk id="889" creationId="{C2FECF3D-8EDC-42B3-A2C4-F90CC54BE3A7}"/>
          </ac:inkMkLst>
        </pc:inkChg>
        <pc:inkChg chg="add mod">
          <ac:chgData name="Angelo Ziletti" userId="c78a18fba37b17ea" providerId="LiveId" clId="{B88D7D5F-35EC-4A9D-8423-76DF49E6C104}" dt="2021-08-28T19:45:05.994" v="10601"/>
          <ac:inkMkLst>
            <pc:docMk/>
            <pc:sldMk cId="3156852885" sldId="500"/>
            <ac:inkMk id="890" creationId="{F1CFBC9D-DEE4-4E70-B391-EDCBA6B37E67}"/>
          </ac:inkMkLst>
        </pc:inkChg>
        <pc:inkChg chg="add mod">
          <ac:chgData name="Angelo Ziletti" userId="c78a18fba37b17ea" providerId="LiveId" clId="{B88D7D5F-35EC-4A9D-8423-76DF49E6C104}" dt="2021-08-28T19:45:05.994" v="10601"/>
          <ac:inkMkLst>
            <pc:docMk/>
            <pc:sldMk cId="3156852885" sldId="500"/>
            <ac:inkMk id="891" creationId="{7805FA72-A2B0-4CAA-94BB-9D3A0BB3FCFA}"/>
          </ac:inkMkLst>
        </pc:inkChg>
        <pc:inkChg chg="add mod">
          <ac:chgData name="Angelo Ziletti" userId="c78a18fba37b17ea" providerId="LiveId" clId="{B88D7D5F-35EC-4A9D-8423-76DF49E6C104}" dt="2021-08-28T19:45:05.994" v="10601"/>
          <ac:inkMkLst>
            <pc:docMk/>
            <pc:sldMk cId="3156852885" sldId="500"/>
            <ac:inkMk id="892" creationId="{DE65AC50-E3B2-4EF3-9700-8D86D09DB4A9}"/>
          </ac:inkMkLst>
        </pc:inkChg>
        <pc:inkChg chg="add mod">
          <ac:chgData name="Angelo Ziletti" userId="c78a18fba37b17ea" providerId="LiveId" clId="{B88D7D5F-35EC-4A9D-8423-76DF49E6C104}" dt="2021-08-28T19:45:05.994" v="10601"/>
          <ac:inkMkLst>
            <pc:docMk/>
            <pc:sldMk cId="3156852885" sldId="500"/>
            <ac:inkMk id="893" creationId="{B0C833FD-D159-4D98-81EC-9473D0D90068}"/>
          </ac:inkMkLst>
        </pc:inkChg>
        <pc:inkChg chg="add mod">
          <ac:chgData name="Angelo Ziletti" userId="c78a18fba37b17ea" providerId="LiveId" clId="{B88D7D5F-35EC-4A9D-8423-76DF49E6C104}" dt="2021-08-28T19:45:05.994" v="10601"/>
          <ac:inkMkLst>
            <pc:docMk/>
            <pc:sldMk cId="3156852885" sldId="500"/>
            <ac:inkMk id="894" creationId="{66009AE3-EFCE-409B-8AEB-4D5856585C4D}"/>
          </ac:inkMkLst>
        </pc:inkChg>
        <pc:inkChg chg="add mod">
          <ac:chgData name="Angelo Ziletti" userId="c78a18fba37b17ea" providerId="LiveId" clId="{B88D7D5F-35EC-4A9D-8423-76DF49E6C104}" dt="2021-08-28T19:45:05.994" v="10601"/>
          <ac:inkMkLst>
            <pc:docMk/>
            <pc:sldMk cId="3156852885" sldId="500"/>
            <ac:inkMk id="895" creationId="{9C42D775-13F5-4425-B711-5AE59CAD600E}"/>
          </ac:inkMkLst>
        </pc:inkChg>
        <pc:inkChg chg="add mod">
          <ac:chgData name="Angelo Ziletti" userId="c78a18fba37b17ea" providerId="LiveId" clId="{B88D7D5F-35EC-4A9D-8423-76DF49E6C104}" dt="2021-08-28T19:45:05.994" v="10601"/>
          <ac:inkMkLst>
            <pc:docMk/>
            <pc:sldMk cId="3156852885" sldId="500"/>
            <ac:inkMk id="896" creationId="{8328CE22-5407-4212-869E-93B860280B80}"/>
          </ac:inkMkLst>
        </pc:inkChg>
        <pc:inkChg chg="add mod">
          <ac:chgData name="Angelo Ziletti" userId="c78a18fba37b17ea" providerId="LiveId" clId="{B88D7D5F-35EC-4A9D-8423-76DF49E6C104}" dt="2021-08-28T19:45:05.994" v="10601"/>
          <ac:inkMkLst>
            <pc:docMk/>
            <pc:sldMk cId="3156852885" sldId="500"/>
            <ac:inkMk id="897" creationId="{9705CCD4-7BBE-4130-A19D-2F16895DA995}"/>
          </ac:inkMkLst>
        </pc:inkChg>
        <pc:inkChg chg="add mod">
          <ac:chgData name="Angelo Ziletti" userId="c78a18fba37b17ea" providerId="LiveId" clId="{B88D7D5F-35EC-4A9D-8423-76DF49E6C104}" dt="2021-08-28T19:45:05.994" v="10601"/>
          <ac:inkMkLst>
            <pc:docMk/>
            <pc:sldMk cId="3156852885" sldId="500"/>
            <ac:inkMk id="898" creationId="{34502C91-351D-4A9E-8FDF-59C401C9D227}"/>
          </ac:inkMkLst>
        </pc:inkChg>
        <pc:inkChg chg="add mod">
          <ac:chgData name="Angelo Ziletti" userId="c78a18fba37b17ea" providerId="LiveId" clId="{B88D7D5F-35EC-4A9D-8423-76DF49E6C104}" dt="2021-08-28T19:45:05.994" v="10601"/>
          <ac:inkMkLst>
            <pc:docMk/>
            <pc:sldMk cId="3156852885" sldId="500"/>
            <ac:inkMk id="899" creationId="{BB773D08-990F-4982-A134-2A7EC58F1F4F}"/>
          </ac:inkMkLst>
        </pc:inkChg>
        <pc:inkChg chg="add mod">
          <ac:chgData name="Angelo Ziletti" userId="c78a18fba37b17ea" providerId="LiveId" clId="{B88D7D5F-35EC-4A9D-8423-76DF49E6C104}" dt="2021-08-28T19:45:05.994" v="10601"/>
          <ac:inkMkLst>
            <pc:docMk/>
            <pc:sldMk cId="3156852885" sldId="500"/>
            <ac:inkMk id="900" creationId="{0B25733D-43FA-4DD6-B0E9-FAB28C44A88F}"/>
          </ac:inkMkLst>
        </pc:inkChg>
        <pc:inkChg chg="add mod">
          <ac:chgData name="Angelo Ziletti" userId="c78a18fba37b17ea" providerId="LiveId" clId="{B88D7D5F-35EC-4A9D-8423-76DF49E6C104}" dt="2021-08-28T19:45:05.994" v="10601"/>
          <ac:inkMkLst>
            <pc:docMk/>
            <pc:sldMk cId="3156852885" sldId="500"/>
            <ac:inkMk id="901" creationId="{E438A77D-2CFC-44E4-B0E9-7BCF2A1B8BE8}"/>
          </ac:inkMkLst>
        </pc:inkChg>
        <pc:inkChg chg="add mod">
          <ac:chgData name="Angelo Ziletti" userId="c78a18fba37b17ea" providerId="LiveId" clId="{B88D7D5F-35EC-4A9D-8423-76DF49E6C104}" dt="2021-08-28T19:45:05.994" v="10601"/>
          <ac:inkMkLst>
            <pc:docMk/>
            <pc:sldMk cId="3156852885" sldId="500"/>
            <ac:inkMk id="902" creationId="{CA37C1D0-E2C3-4476-A92C-DFDF09A2063B}"/>
          </ac:inkMkLst>
        </pc:inkChg>
        <pc:inkChg chg="add mod">
          <ac:chgData name="Angelo Ziletti" userId="c78a18fba37b17ea" providerId="LiveId" clId="{B88D7D5F-35EC-4A9D-8423-76DF49E6C104}" dt="2021-08-28T19:45:05.994" v="10601"/>
          <ac:inkMkLst>
            <pc:docMk/>
            <pc:sldMk cId="3156852885" sldId="500"/>
            <ac:inkMk id="903" creationId="{F2793099-7083-4017-8050-B374561D5398}"/>
          </ac:inkMkLst>
        </pc:inkChg>
        <pc:inkChg chg="add mod">
          <ac:chgData name="Angelo Ziletti" userId="c78a18fba37b17ea" providerId="LiveId" clId="{B88D7D5F-35EC-4A9D-8423-76DF49E6C104}" dt="2021-08-28T19:45:05.994" v="10601"/>
          <ac:inkMkLst>
            <pc:docMk/>
            <pc:sldMk cId="3156852885" sldId="500"/>
            <ac:inkMk id="904" creationId="{2ECDE38E-86DF-48C6-89AF-0A6AD34BCBDB}"/>
          </ac:inkMkLst>
        </pc:inkChg>
        <pc:inkChg chg="add del">
          <ac:chgData name="Angelo Ziletti" userId="c78a18fba37b17ea" providerId="LiveId" clId="{B88D7D5F-35EC-4A9D-8423-76DF49E6C104}" dt="2021-08-28T19:46:29.273" v="10658" actId="478"/>
          <ac:inkMkLst>
            <pc:docMk/>
            <pc:sldMk cId="3156852885" sldId="500"/>
            <ac:inkMk id="906" creationId="{8CE1AE08-5DD6-4056-B223-41A16667F4A2}"/>
          </ac:inkMkLst>
        </pc:inkChg>
        <pc:inkChg chg="add mod">
          <ac:chgData name="Angelo Ziletti" userId="c78a18fba37b17ea" providerId="LiveId" clId="{B88D7D5F-35EC-4A9D-8423-76DF49E6C104}" dt="2021-08-28T19:46:08.011" v="10625"/>
          <ac:inkMkLst>
            <pc:docMk/>
            <pc:sldMk cId="3156852885" sldId="500"/>
            <ac:inkMk id="907" creationId="{0EB90DE1-0900-43C9-B0E4-68B8DF604FE0}"/>
          </ac:inkMkLst>
        </pc:inkChg>
        <pc:inkChg chg="add mod">
          <ac:chgData name="Angelo Ziletti" userId="c78a18fba37b17ea" providerId="LiveId" clId="{B88D7D5F-35EC-4A9D-8423-76DF49E6C104}" dt="2021-08-28T19:46:08.011" v="10625"/>
          <ac:inkMkLst>
            <pc:docMk/>
            <pc:sldMk cId="3156852885" sldId="500"/>
            <ac:inkMk id="908" creationId="{C6901BB6-4DDF-4AED-A632-03C02CD196D8}"/>
          </ac:inkMkLst>
        </pc:inkChg>
        <pc:inkChg chg="add mod">
          <ac:chgData name="Angelo Ziletti" userId="c78a18fba37b17ea" providerId="LiveId" clId="{B88D7D5F-35EC-4A9D-8423-76DF49E6C104}" dt="2021-08-28T19:46:08.011" v="10625"/>
          <ac:inkMkLst>
            <pc:docMk/>
            <pc:sldMk cId="3156852885" sldId="500"/>
            <ac:inkMk id="909" creationId="{399CBDC9-40CC-44E7-B790-D45F34EFEF3A}"/>
          </ac:inkMkLst>
        </pc:inkChg>
        <pc:inkChg chg="add mod">
          <ac:chgData name="Angelo Ziletti" userId="c78a18fba37b17ea" providerId="LiveId" clId="{B88D7D5F-35EC-4A9D-8423-76DF49E6C104}" dt="2021-08-28T19:46:08.011" v="10625"/>
          <ac:inkMkLst>
            <pc:docMk/>
            <pc:sldMk cId="3156852885" sldId="500"/>
            <ac:inkMk id="910" creationId="{010E8100-9174-4530-B7F4-F27F09E5E036}"/>
          </ac:inkMkLst>
        </pc:inkChg>
        <pc:inkChg chg="add mod">
          <ac:chgData name="Angelo Ziletti" userId="c78a18fba37b17ea" providerId="LiveId" clId="{B88D7D5F-35EC-4A9D-8423-76DF49E6C104}" dt="2021-08-28T19:46:08.011" v="10625"/>
          <ac:inkMkLst>
            <pc:docMk/>
            <pc:sldMk cId="3156852885" sldId="500"/>
            <ac:inkMk id="911" creationId="{D25632E6-019E-4752-9EE9-CA3BBA33CD8A}"/>
          </ac:inkMkLst>
        </pc:inkChg>
        <pc:inkChg chg="add mod">
          <ac:chgData name="Angelo Ziletti" userId="c78a18fba37b17ea" providerId="LiveId" clId="{B88D7D5F-35EC-4A9D-8423-76DF49E6C104}" dt="2021-08-28T19:46:08.011" v="10625"/>
          <ac:inkMkLst>
            <pc:docMk/>
            <pc:sldMk cId="3156852885" sldId="500"/>
            <ac:inkMk id="912" creationId="{42E20B8F-E0E2-4401-9157-13FD220C1D4A}"/>
          </ac:inkMkLst>
        </pc:inkChg>
        <pc:inkChg chg="add mod">
          <ac:chgData name="Angelo Ziletti" userId="c78a18fba37b17ea" providerId="LiveId" clId="{B88D7D5F-35EC-4A9D-8423-76DF49E6C104}" dt="2021-08-28T19:46:08.011" v="10625"/>
          <ac:inkMkLst>
            <pc:docMk/>
            <pc:sldMk cId="3156852885" sldId="500"/>
            <ac:inkMk id="913" creationId="{2B33122B-16F1-4C79-BDEF-393FEEE2EB8A}"/>
          </ac:inkMkLst>
        </pc:inkChg>
        <pc:inkChg chg="add mod">
          <ac:chgData name="Angelo Ziletti" userId="c78a18fba37b17ea" providerId="LiveId" clId="{B88D7D5F-35EC-4A9D-8423-76DF49E6C104}" dt="2021-08-28T19:46:08.011" v="10625"/>
          <ac:inkMkLst>
            <pc:docMk/>
            <pc:sldMk cId="3156852885" sldId="500"/>
            <ac:inkMk id="914" creationId="{43719AC6-241F-443D-96B3-C0F973F474B9}"/>
          </ac:inkMkLst>
        </pc:inkChg>
        <pc:inkChg chg="add mod">
          <ac:chgData name="Angelo Ziletti" userId="c78a18fba37b17ea" providerId="LiveId" clId="{B88D7D5F-35EC-4A9D-8423-76DF49E6C104}" dt="2021-08-28T19:46:08.011" v="10625"/>
          <ac:inkMkLst>
            <pc:docMk/>
            <pc:sldMk cId="3156852885" sldId="500"/>
            <ac:inkMk id="915" creationId="{1D4A7AB8-C0CF-4959-A488-7FB66EA5479B}"/>
          </ac:inkMkLst>
        </pc:inkChg>
        <pc:inkChg chg="add mod">
          <ac:chgData name="Angelo Ziletti" userId="c78a18fba37b17ea" providerId="LiveId" clId="{B88D7D5F-35EC-4A9D-8423-76DF49E6C104}" dt="2021-08-28T19:46:08.011" v="10625"/>
          <ac:inkMkLst>
            <pc:docMk/>
            <pc:sldMk cId="3156852885" sldId="500"/>
            <ac:inkMk id="916" creationId="{8FA61D33-3698-45C9-83FA-8BCA3031E877}"/>
          </ac:inkMkLst>
        </pc:inkChg>
        <pc:inkChg chg="add mod">
          <ac:chgData name="Angelo Ziletti" userId="c78a18fba37b17ea" providerId="LiveId" clId="{B88D7D5F-35EC-4A9D-8423-76DF49E6C104}" dt="2021-08-28T19:46:15.823" v="10642"/>
          <ac:inkMkLst>
            <pc:docMk/>
            <pc:sldMk cId="3156852885" sldId="500"/>
            <ac:inkMk id="918" creationId="{27F595CD-5D63-4DBC-8A2F-A5C87B48F77F}"/>
          </ac:inkMkLst>
        </pc:inkChg>
        <pc:inkChg chg="add mod">
          <ac:chgData name="Angelo Ziletti" userId="c78a18fba37b17ea" providerId="LiveId" clId="{B88D7D5F-35EC-4A9D-8423-76DF49E6C104}" dt="2021-08-28T19:46:15.823" v="10642"/>
          <ac:inkMkLst>
            <pc:docMk/>
            <pc:sldMk cId="3156852885" sldId="500"/>
            <ac:inkMk id="919" creationId="{26621A56-D86B-4FE2-A9BD-F06E0EFEC0BE}"/>
          </ac:inkMkLst>
        </pc:inkChg>
        <pc:inkChg chg="add mod">
          <ac:chgData name="Angelo Ziletti" userId="c78a18fba37b17ea" providerId="LiveId" clId="{B88D7D5F-35EC-4A9D-8423-76DF49E6C104}" dt="2021-08-28T19:46:15.823" v="10642"/>
          <ac:inkMkLst>
            <pc:docMk/>
            <pc:sldMk cId="3156852885" sldId="500"/>
            <ac:inkMk id="920" creationId="{18B66FE0-F918-43C1-B749-569C7DF05746}"/>
          </ac:inkMkLst>
        </pc:inkChg>
        <pc:inkChg chg="add mod">
          <ac:chgData name="Angelo Ziletti" userId="c78a18fba37b17ea" providerId="LiveId" clId="{B88D7D5F-35EC-4A9D-8423-76DF49E6C104}" dt="2021-08-28T19:46:15.823" v="10642"/>
          <ac:inkMkLst>
            <pc:docMk/>
            <pc:sldMk cId="3156852885" sldId="500"/>
            <ac:inkMk id="921" creationId="{28221DF1-F747-4305-9985-946E31EBC51C}"/>
          </ac:inkMkLst>
        </pc:inkChg>
        <pc:inkChg chg="add mod">
          <ac:chgData name="Angelo Ziletti" userId="c78a18fba37b17ea" providerId="LiveId" clId="{B88D7D5F-35EC-4A9D-8423-76DF49E6C104}" dt="2021-08-28T19:46:15.823" v="10642"/>
          <ac:inkMkLst>
            <pc:docMk/>
            <pc:sldMk cId="3156852885" sldId="500"/>
            <ac:inkMk id="922" creationId="{BD93BAFC-84EF-4594-8B97-B088D0AC0E69}"/>
          </ac:inkMkLst>
        </pc:inkChg>
        <pc:inkChg chg="add mod">
          <ac:chgData name="Angelo Ziletti" userId="c78a18fba37b17ea" providerId="LiveId" clId="{B88D7D5F-35EC-4A9D-8423-76DF49E6C104}" dt="2021-08-28T19:46:15.823" v="10642"/>
          <ac:inkMkLst>
            <pc:docMk/>
            <pc:sldMk cId="3156852885" sldId="500"/>
            <ac:inkMk id="923" creationId="{980B288E-E7FD-41B4-B2C2-17EB1A836672}"/>
          </ac:inkMkLst>
        </pc:inkChg>
        <pc:inkChg chg="add mod">
          <ac:chgData name="Angelo Ziletti" userId="c78a18fba37b17ea" providerId="LiveId" clId="{B88D7D5F-35EC-4A9D-8423-76DF49E6C104}" dt="2021-08-28T19:46:38.080" v="10661" actId="164"/>
          <ac:inkMkLst>
            <pc:docMk/>
            <pc:sldMk cId="3156852885" sldId="500"/>
            <ac:inkMk id="924" creationId="{AE29663F-D54D-431D-A5FC-2D3A29542CF1}"/>
          </ac:inkMkLst>
        </pc:inkChg>
        <pc:inkChg chg="add mod">
          <ac:chgData name="Angelo Ziletti" userId="c78a18fba37b17ea" providerId="LiveId" clId="{B88D7D5F-35EC-4A9D-8423-76DF49E6C104}" dt="2021-08-28T19:46:38.080" v="10661" actId="164"/>
          <ac:inkMkLst>
            <pc:docMk/>
            <pc:sldMk cId="3156852885" sldId="500"/>
            <ac:inkMk id="925" creationId="{F2282522-1B2E-4AD7-9A38-0CD4D468E91C}"/>
          </ac:inkMkLst>
        </pc:inkChg>
        <pc:inkChg chg="add mod">
          <ac:chgData name="Angelo Ziletti" userId="c78a18fba37b17ea" providerId="LiveId" clId="{B88D7D5F-35EC-4A9D-8423-76DF49E6C104}" dt="2021-08-28T19:46:17.098" v="10644"/>
          <ac:inkMkLst>
            <pc:docMk/>
            <pc:sldMk cId="3156852885" sldId="500"/>
            <ac:inkMk id="926" creationId="{869E5D6C-D3E6-4D25-ABBC-0A03099FD18F}"/>
          </ac:inkMkLst>
        </pc:inkChg>
        <pc:inkChg chg="add mod">
          <ac:chgData name="Angelo Ziletti" userId="c78a18fba37b17ea" providerId="LiveId" clId="{B88D7D5F-35EC-4A9D-8423-76DF49E6C104}" dt="2021-08-28T19:46:17.098" v="10644"/>
          <ac:inkMkLst>
            <pc:docMk/>
            <pc:sldMk cId="3156852885" sldId="500"/>
            <ac:inkMk id="927" creationId="{15945055-B99C-417C-BC5A-FCE085CDDB54}"/>
          </ac:inkMkLst>
        </pc:inkChg>
        <pc:inkChg chg="add mod">
          <ac:chgData name="Angelo Ziletti" userId="c78a18fba37b17ea" providerId="LiveId" clId="{B88D7D5F-35EC-4A9D-8423-76DF49E6C104}" dt="2021-08-28T19:46:17.098" v="10644"/>
          <ac:inkMkLst>
            <pc:docMk/>
            <pc:sldMk cId="3156852885" sldId="500"/>
            <ac:inkMk id="928" creationId="{C664C957-055E-4896-8A3C-31F0087483B8}"/>
          </ac:inkMkLst>
        </pc:inkChg>
        <pc:inkChg chg="add mod">
          <ac:chgData name="Angelo Ziletti" userId="c78a18fba37b17ea" providerId="LiveId" clId="{B88D7D5F-35EC-4A9D-8423-76DF49E6C104}" dt="2021-08-28T19:46:17.098" v="10644"/>
          <ac:inkMkLst>
            <pc:docMk/>
            <pc:sldMk cId="3156852885" sldId="500"/>
            <ac:inkMk id="929" creationId="{0BD90C8A-F864-44F3-B725-EF8938005337}"/>
          </ac:inkMkLst>
        </pc:inkChg>
        <pc:inkChg chg="add mod">
          <ac:chgData name="Angelo Ziletti" userId="c78a18fba37b17ea" providerId="LiveId" clId="{B88D7D5F-35EC-4A9D-8423-76DF49E6C104}" dt="2021-08-28T19:46:17.098" v="10644"/>
          <ac:inkMkLst>
            <pc:docMk/>
            <pc:sldMk cId="3156852885" sldId="500"/>
            <ac:inkMk id="930" creationId="{24568228-4194-4C41-A7D8-DC84C6D0AF75}"/>
          </ac:inkMkLst>
        </pc:inkChg>
        <pc:inkChg chg="add mod">
          <ac:chgData name="Angelo Ziletti" userId="c78a18fba37b17ea" providerId="LiveId" clId="{B88D7D5F-35EC-4A9D-8423-76DF49E6C104}" dt="2021-08-28T19:46:17.098" v="10644"/>
          <ac:inkMkLst>
            <pc:docMk/>
            <pc:sldMk cId="3156852885" sldId="500"/>
            <ac:inkMk id="931" creationId="{B296F537-1E03-4F10-8801-595742A5545D}"/>
          </ac:inkMkLst>
        </pc:inkChg>
        <pc:inkChg chg="add mod">
          <ac:chgData name="Angelo Ziletti" userId="c78a18fba37b17ea" providerId="LiveId" clId="{B88D7D5F-35EC-4A9D-8423-76DF49E6C104}" dt="2021-08-28T19:46:17.098" v="10644"/>
          <ac:inkMkLst>
            <pc:docMk/>
            <pc:sldMk cId="3156852885" sldId="500"/>
            <ac:inkMk id="932" creationId="{23E5F650-473A-4C56-9C55-AA834E85EC09}"/>
          </ac:inkMkLst>
        </pc:inkChg>
        <pc:inkChg chg="add mod">
          <ac:chgData name="Angelo Ziletti" userId="c78a18fba37b17ea" providerId="LiveId" clId="{B88D7D5F-35EC-4A9D-8423-76DF49E6C104}" dt="2021-08-28T19:46:17.098" v="10644"/>
          <ac:inkMkLst>
            <pc:docMk/>
            <pc:sldMk cId="3156852885" sldId="500"/>
            <ac:inkMk id="933" creationId="{2481CFB9-6515-4A88-B87F-C47D27B32E0D}"/>
          </ac:inkMkLst>
        </pc:inkChg>
        <pc:inkChg chg="add mod">
          <ac:chgData name="Angelo Ziletti" userId="c78a18fba37b17ea" providerId="LiveId" clId="{B88D7D5F-35EC-4A9D-8423-76DF49E6C104}" dt="2021-08-28T19:46:17.098" v="10644"/>
          <ac:inkMkLst>
            <pc:docMk/>
            <pc:sldMk cId="3156852885" sldId="500"/>
            <ac:inkMk id="936" creationId="{3D9C5E50-56A0-44B2-BF0E-B4129ECE36D1}"/>
          </ac:inkMkLst>
        </pc:inkChg>
        <pc:inkChg chg="add mod">
          <ac:chgData name="Angelo Ziletti" userId="c78a18fba37b17ea" providerId="LiveId" clId="{B88D7D5F-35EC-4A9D-8423-76DF49E6C104}" dt="2021-08-28T19:46:22.395" v="10657"/>
          <ac:inkMkLst>
            <pc:docMk/>
            <pc:sldMk cId="3156852885" sldId="500"/>
            <ac:inkMk id="938" creationId="{529E74C2-BAAE-4961-BC3A-6E71A6B21996}"/>
          </ac:inkMkLst>
        </pc:inkChg>
        <pc:inkChg chg="add mod">
          <ac:chgData name="Angelo Ziletti" userId="c78a18fba37b17ea" providerId="LiveId" clId="{B88D7D5F-35EC-4A9D-8423-76DF49E6C104}" dt="2021-08-28T19:46:22.395" v="10657"/>
          <ac:inkMkLst>
            <pc:docMk/>
            <pc:sldMk cId="3156852885" sldId="500"/>
            <ac:inkMk id="939" creationId="{5DA1A5FD-2C99-47D2-9380-77AC9773EF40}"/>
          </ac:inkMkLst>
        </pc:inkChg>
        <pc:inkChg chg="add mod">
          <ac:chgData name="Angelo Ziletti" userId="c78a18fba37b17ea" providerId="LiveId" clId="{B88D7D5F-35EC-4A9D-8423-76DF49E6C104}" dt="2021-08-28T19:46:22.395" v="10657"/>
          <ac:inkMkLst>
            <pc:docMk/>
            <pc:sldMk cId="3156852885" sldId="500"/>
            <ac:inkMk id="940" creationId="{987151CB-9A3E-44DB-9F01-11A9568F1C97}"/>
          </ac:inkMkLst>
        </pc:inkChg>
        <pc:inkChg chg="add mod">
          <ac:chgData name="Angelo Ziletti" userId="c78a18fba37b17ea" providerId="LiveId" clId="{B88D7D5F-35EC-4A9D-8423-76DF49E6C104}" dt="2021-08-28T19:46:22.395" v="10657"/>
          <ac:inkMkLst>
            <pc:docMk/>
            <pc:sldMk cId="3156852885" sldId="500"/>
            <ac:inkMk id="941" creationId="{4767071B-5262-460F-B530-4CF2217FF6E6}"/>
          </ac:inkMkLst>
        </pc:inkChg>
        <pc:inkChg chg="add mod">
          <ac:chgData name="Angelo Ziletti" userId="c78a18fba37b17ea" providerId="LiveId" clId="{B88D7D5F-35EC-4A9D-8423-76DF49E6C104}" dt="2021-08-28T19:46:22.395" v="10657"/>
          <ac:inkMkLst>
            <pc:docMk/>
            <pc:sldMk cId="3156852885" sldId="500"/>
            <ac:inkMk id="942" creationId="{9D18E6A6-93BD-4723-8857-06B7D00379C8}"/>
          </ac:inkMkLst>
        </pc:inkChg>
        <pc:inkChg chg="add mod">
          <ac:chgData name="Angelo Ziletti" userId="c78a18fba37b17ea" providerId="LiveId" clId="{B88D7D5F-35EC-4A9D-8423-76DF49E6C104}" dt="2021-08-28T19:46:22.395" v="10657"/>
          <ac:inkMkLst>
            <pc:docMk/>
            <pc:sldMk cId="3156852885" sldId="500"/>
            <ac:inkMk id="943" creationId="{AFBCED10-DCF8-4C0E-8147-04CC480C55A9}"/>
          </ac:inkMkLst>
        </pc:inkChg>
        <pc:inkChg chg="add mod">
          <ac:chgData name="Angelo Ziletti" userId="c78a18fba37b17ea" providerId="LiveId" clId="{B88D7D5F-35EC-4A9D-8423-76DF49E6C104}" dt="2021-08-28T19:46:22.395" v="10657"/>
          <ac:inkMkLst>
            <pc:docMk/>
            <pc:sldMk cId="3156852885" sldId="500"/>
            <ac:inkMk id="944" creationId="{1A9B8879-C79B-4204-9BA3-F6E7285D761F}"/>
          </ac:inkMkLst>
        </pc:inkChg>
        <pc:inkChg chg="add mod">
          <ac:chgData name="Angelo Ziletti" userId="c78a18fba37b17ea" providerId="LiveId" clId="{B88D7D5F-35EC-4A9D-8423-76DF49E6C104}" dt="2021-08-28T19:46:22.395" v="10657"/>
          <ac:inkMkLst>
            <pc:docMk/>
            <pc:sldMk cId="3156852885" sldId="500"/>
            <ac:inkMk id="945" creationId="{11D90165-FE55-4FEC-BB1E-3F65A2DF16EF}"/>
          </ac:inkMkLst>
        </pc:inkChg>
        <pc:inkChg chg="add mod">
          <ac:chgData name="Angelo Ziletti" userId="c78a18fba37b17ea" providerId="LiveId" clId="{B88D7D5F-35EC-4A9D-8423-76DF49E6C104}" dt="2021-08-28T19:46:22.395" v="10657"/>
          <ac:inkMkLst>
            <pc:docMk/>
            <pc:sldMk cId="3156852885" sldId="500"/>
            <ac:inkMk id="946" creationId="{DD9C29C3-DEEC-4346-BED7-488C3718278F}"/>
          </ac:inkMkLst>
        </pc:inkChg>
        <pc:inkChg chg="add mod">
          <ac:chgData name="Angelo Ziletti" userId="c78a18fba37b17ea" providerId="LiveId" clId="{B88D7D5F-35EC-4A9D-8423-76DF49E6C104}" dt="2021-08-28T19:46:22.395" v="10657"/>
          <ac:inkMkLst>
            <pc:docMk/>
            <pc:sldMk cId="3156852885" sldId="500"/>
            <ac:inkMk id="947" creationId="{6159EA14-8C2B-402F-A8CE-C49C094A295D}"/>
          </ac:inkMkLst>
        </pc:inkChg>
        <pc:inkChg chg="add mod">
          <ac:chgData name="Angelo Ziletti" userId="c78a18fba37b17ea" providerId="LiveId" clId="{B88D7D5F-35EC-4A9D-8423-76DF49E6C104}" dt="2021-08-28T19:46:22.395" v="10657"/>
          <ac:inkMkLst>
            <pc:docMk/>
            <pc:sldMk cId="3156852885" sldId="500"/>
            <ac:inkMk id="948" creationId="{C6FF1B1F-4F48-4767-BD0B-A985135A7793}"/>
          </ac:inkMkLst>
        </pc:inkChg>
        <pc:inkChg chg="add mod">
          <ac:chgData name="Angelo Ziletti" userId="c78a18fba37b17ea" providerId="LiveId" clId="{B88D7D5F-35EC-4A9D-8423-76DF49E6C104}" dt="2021-08-28T19:46:22.395" v="10657"/>
          <ac:inkMkLst>
            <pc:docMk/>
            <pc:sldMk cId="3156852885" sldId="500"/>
            <ac:inkMk id="949" creationId="{D159C81C-690C-4EC3-B741-E7FA25E6F0A5}"/>
          </ac:inkMkLst>
        </pc:inkChg>
        <pc:inkChg chg="add mod">
          <ac:chgData name="Angelo Ziletti" userId="c78a18fba37b17ea" providerId="LiveId" clId="{B88D7D5F-35EC-4A9D-8423-76DF49E6C104}" dt="2021-08-28T19:47:03.921" v="10687"/>
          <ac:inkMkLst>
            <pc:docMk/>
            <pc:sldMk cId="3156852885" sldId="500"/>
            <ac:inkMk id="953" creationId="{7F655D0E-53B0-49F7-965D-CD31496C84E2}"/>
          </ac:inkMkLst>
        </pc:inkChg>
        <pc:inkChg chg="add mod">
          <ac:chgData name="Angelo Ziletti" userId="c78a18fba37b17ea" providerId="LiveId" clId="{B88D7D5F-35EC-4A9D-8423-76DF49E6C104}" dt="2021-08-28T19:47:03.921" v="10687"/>
          <ac:inkMkLst>
            <pc:docMk/>
            <pc:sldMk cId="3156852885" sldId="500"/>
            <ac:inkMk id="954" creationId="{CD5670D1-3A0C-4B6C-8D38-19AEFFD3CC1F}"/>
          </ac:inkMkLst>
        </pc:inkChg>
        <pc:inkChg chg="add mod">
          <ac:chgData name="Angelo Ziletti" userId="c78a18fba37b17ea" providerId="LiveId" clId="{B88D7D5F-35EC-4A9D-8423-76DF49E6C104}" dt="2021-08-28T19:47:03.921" v="10687"/>
          <ac:inkMkLst>
            <pc:docMk/>
            <pc:sldMk cId="3156852885" sldId="500"/>
            <ac:inkMk id="955" creationId="{E2380687-F03F-4E82-ACEC-186AB6E5391D}"/>
          </ac:inkMkLst>
        </pc:inkChg>
        <pc:inkChg chg="add mod">
          <ac:chgData name="Angelo Ziletti" userId="c78a18fba37b17ea" providerId="LiveId" clId="{B88D7D5F-35EC-4A9D-8423-76DF49E6C104}" dt="2021-08-28T19:47:03.921" v="10687"/>
          <ac:inkMkLst>
            <pc:docMk/>
            <pc:sldMk cId="3156852885" sldId="500"/>
            <ac:inkMk id="956" creationId="{FA42CD30-6FB6-4DD3-A733-A3A58B061636}"/>
          </ac:inkMkLst>
        </pc:inkChg>
        <pc:inkChg chg="add mod">
          <ac:chgData name="Angelo Ziletti" userId="c78a18fba37b17ea" providerId="LiveId" clId="{B88D7D5F-35EC-4A9D-8423-76DF49E6C104}" dt="2021-08-28T19:47:03.921" v="10687"/>
          <ac:inkMkLst>
            <pc:docMk/>
            <pc:sldMk cId="3156852885" sldId="500"/>
            <ac:inkMk id="957" creationId="{AE80B36F-F78D-41F3-BEF8-46C1EDC4FB7D}"/>
          </ac:inkMkLst>
        </pc:inkChg>
        <pc:inkChg chg="add mod">
          <ac:chgData name="Angelo Ziletti" userId="c78a18fba37b17ea" providerId="LiveId" clId="{B88D7D5F-35EC-4A9D-8423-76DF49E6C104}" dt="2021-08-28T19:47:03.921" v="10687"/>
          <ac:inkMkLst>
            <pc:docMk/>
            <pc:sldMk cId="3156852885" sldId="500"/>
            <ac:inkMk id="958" creationId="{EDB43A8B-EBBA-4A20-8227-C9A46652A7AD}"/>
          </ac:inkMkLst>
        </pc:inkChg>
        <pc:inkChg chg="add mod">
          <ac:chgData name="Angelo Ziletti" userId="c78a18fba37b17ea" providerId="LiveId" clId="{B88D7D5F-35EC-4A9D-8423-76DF49E6C104}" dt="2021-08-28T19:47:03.921" v="10687"/>
          <ac:inkMkLst>
            <pc:docMk/>
            <pc:sldMk cId="3156852885" sldId="500"/>
            <ac:inkMk id="959" creationId="{1E03EE0D-B378-404E-A122-888C760DD880}"/>
          </ac:inkMkLst>
        </pc:inkChg>
        <pc:inkChg chg="add mod">
          <ac:chgData name="Angelo Ziletti" userId="c78a18fba37b17ea" providerId="LiveId" clId="{B88D7D5F-35EC-4A9D-8423-76DF49E6C104}" dt="2021-08-28T19:47:03.921" v="10687"/>
          <ac:inkMkLst>
            <pc:docMk/>
            <pc:sldMk cId="3156852885" sldId="500"/>
            <ac:inkMk id="960" creationId="{A47B1423-54ED-49CE-96F2-921A8D756977}"/>
          </ac:inkMkLst>
        </pc:inkChg>
        <pc:inkChg chg="add mod">
          <ac:chgData name="Angelo Ziletti" userId="c78a18fba37b17ea" providerId="LiveId" clId="{B88D7D5F-35EC-4A9D-8423-76DF49E6C104}" dt="2021-08-28T19:47:03.921" v="10687"/>
          <ac:inkMkLst>
            <pc:docMk/>
            <pc:sldMk cId="3156852885" sldId="500"/>
            <ac:inkMk id="961" creationId="{09705BDB-B389-4D5F-8DAD-1DD52FC114D1}"/>
          </ac:inkMkLst>
        </pc:inkChg>
        <pc:inkChg chg="add mod">
          <ac:chgData name="Angelo Ziletti" userId="c78a18fba37b17ea" providerId="LiveId" clId="{B88D7D5F-35EC-4A9D-8423-76DF49E6C104}" dt="2021-08-28T19:47:03.921" v="10687"/>
          <ac:inkMkLst>
            <pc:docMk/>
            <pc:sldMk cId="3156852885" sldId="500"/>
            <ac:inkMk id="962" creationId="{06D4DD85-C434-4CF4-A0E5-1F85E9668AFB}"/>
          </ac:inkMkLst>
        </pc:inkChg>
        <pc:inkChg chg="add mod">
          <ac:chgData name="Angelo Ziletti" userId="c78a18fba37b17ea" providerId="LiveId" clId="{B88D7D5F-35EC-4A9D-8423-76DF49E6C104}" dt="2021-08-28T19:47:03.921" v="10687"/>
          <ac:inkMkLst>
            <pc:docMk/>
            <pc:sldMk cId="3156852885" sldId="500"/>
            <ac:inkMk id="963" creationId="{E318BE59-8362-45B2-8B7F-0EC6A05BBE6D}"/>
          </ac:inkMkLst>
        </pc:inkChg>
        <pc:inkChg chg="add mod">
          <ac:chgData name="Angelo Ziletti" userId="c78a18fba37b17ea" providerId="LiveId" clId="{B88D7D5F-35EC-4A9D-8423-76DF49E6C104}" dt="2021-08-28T19:47:03.921" v="10687"/>
          <ac:inkMkLst>
            <pc:docMk/>
            <pc:sldMk cId="3156852885" sldId="500"/>
            <ac:inkMk id="964" creationId="{FDB6A3C7-EB4C-44C7-A00F-EC49BD5B1104}"/>
          </ac:inkMkLst>
        </pc:inkChg>
        <pc:inkChg chg="add mod">
          <ac:chgData name="Angelo Ziletti" userId="c78a18fba37b17ea" providerId="LiveId" clId="{B88D7D5F-35EC-4A9D-8423-76DF49E6C104}" dt="2021-08-28T19:47:03.921" v="10687"/>
          <ac:inkMkLst>
            <pc:docMk/>
            <pc:sldMk cId="3156852885" sldId="500"/>
            <ac:inkMk id="965" creationId="{9F6AB6A8-E2A7-48FF-B434-9EF1F59EA958}"/>
          </ac:inkMkLst>
        </pc:inkChg>
        <pc:inkChg chg="add mod">
          <ac:chgData name="Angelo Ziletti" userId="c78a18fba37b17ea" providerId="LiveId" clId="{B88D7D5F-35EC-4A9D-8423-76DF49E6C104}" dt="2021-08-28T19:47:03.921" v="10687"/>
          <ac:inkMkLst>
            <pc:docMk/>
            <pc:sldMk cId="3156852885" sldId="500"/>
            <ac:inkMk id="966" creationId="{58A10F45-17CF-4327-BCC0-C10CB95FEA8F}"/>
          </ac:inkMkLst>
        </pc:inkChg>
        <pc:inkChg chg="add mod">
          <ac:chgData name="Angelo Ziletti" userId="c78a18fba37b17ea" providerId="LiveId" clId="{B88D7D5F-35EC-4A9D-8423-76DF49E6C104}" dt="2021-08-28T19:47:03.921" v="10687"/>
          <ac:inkMkLst>
            <pc:docMk/>
            <pc:sldMk cId="3156852885" sldId="500"/>
            <ac:inkMk id="967" creationId="{8F07C80E-1903-416D-8D79-4E6E6209E961}"/>
          </ac:inkMkLst>
        </pc:inkChg>
        <pc:inkChg chg="add mod">
          <ac:chgData name="Angelo Ziletti" userId="c78a18fba37b17ea" providerId="LiveId" clId="{B88D7D5F-35EC-4A9D-8423-76DF49E6C104}" dt="2021-08-28T19:47:03.921" v="10687"/>
          <ac:inkMkLst>
            <pc:docMk/>
            <pc:sldMk cId="3156852885" sldId="500"/>
            <ac:inkMk id="968" creationId="{8293B5F6-C27C-4FF8-85BE-0BCA1CDBD5EB}"/>
          </ac:inkMkLst>
        </pc:inkChg>
        <pc:inkChg chg="add mod">
          <ac:chgData name="Angelo Ziletti" userId="c78a18fba37b17ea" providerId="LiveId" clId="{B88D7D5F-35EC-4A9D-8423-76DF49E6C104}" dt="2021-08-28T19:47:03.921" v="10687"/>
          <ac:inkMkLst>
            <pc:docMk/>
            <pc:sldMk cId="3156852885" sldId="500"/>
            <ac:inkMk id="969" creationId="{C8CABD70-0716-4EE8-AE05-A034D245752E}"/>
          </ac:inkMkLst>
        </pc:inkChg>
        <pc:inkChg chg="add mod">
          <ac:chgData name="Angelo Ziletti" userId="c78a18fba37b17ea" providerId="LiveId" clId="{B88D7D5F-35EC-4A9D-8423-76DF49E6C104}" dt="2021-08-28T19:47:03.921" v="10687"/>
          <ac:inkMkLst>
            <pc:docMk/>
            <pc:sldMk cId="3156852885" sldId="500"/>
            <ac:inkMk id="970" creationId="{4A1A285D-CD3C-433A-939D-76CDFDC67227}"/>
          </ac:inkMkLst>
        </pc:inkChg>
        <pc:inkChg chg="add mod">
          <ac:chgData name="Angelo Ziletti" userId="c78a18fba37b17ea" providerId="LiveId" clId="{B88D7D5F-35EC-4A9D-8423-76DF49E6C104}" dt="2021-08-28T19:47:03.921" v="10687"/>
          <ac:inkMkLst>
            <pc:docMk/>
            <pc:sldMk cId="3156852885" sldId="500"/>
            <ac:inkMk id="971" creationId="{226C0FF9-D9B6-4641-8EDC-DD432F656A75}"/>
          </ac:inkMkLst>
        </pc:inkChg>
        <pc:inkChg chg="add mod">
          <ac:chgData name="Angelo Ziletti" userId="c78a18fba37b17ea" providerId="LiveId" clId="{B88D7D5F-35EC-4A9D-8423-76DF49E6C104}" dt="2021-08-28T19:47:03.921" v="10687"/>
          <ac:inkMkLst>
            <pc:docMk/>
            <pc:sldMk cId="3156852885" sldId="500"/>
            <ac:inkMk id="972" creationId="{33783E6B-D7E8-43B4-9F86-456B66E4DB05}"/>
          </ac:inkMkLst>
        </pc:inkChg>
        <pc:inkChg chg="add mod">
          <ac:chgData name="Angelo Ziletti" userId="c78a18fba37b17ea" providerId="LiveId" clId="{B88D7D5F-35EC-4A9D-8423-76DF49E6C104}" dt="2021-08-28T19:47:03.921" v="10687"/>
          <ac:inkMkLst>
            <pc:docMk/>
            <pc:sldMk cId="3156852885" sldId="500"/>
            <ac:inkMk id="973" creationId="{337EC7BB-B74A-4244-B24B-C8A424B6F0BF}"/>
          </ac:inkMkLst>
        </pc:inkChg>
        <pc:inkChg chg="add mod">
          <ac:chgData name="Angelo Ziletti" userId="c78a18fba37b17ea" providerId="LiveId" clId="{B88D7D5F-35EC-4A9D-8423-76DF49E6C104}" dt="2021-08-28T19:47:03.921" v="10687"/>
          <ac:inkMkLst>
            <pc:docMk/>
            <pc:sldMk cId="3156852885" sldId="500"/>
            <ac:inkMk id="974" creationId="{C8285DDF-2F98-483B-A275-157ECCC17B51}"/>
          </ac:inkMkLst>
        </pc:inkChg>
        <pc:inkChg chg="add mod">
          <ac:chgData name="Angelo Ziletti" userId="c78a18fba37b17ea" providerId="LiveId" clId="{B88D7D5F-35EC-4A9D-8423-76DF49E6C104}" dt="2021-08-28T19:47:03.921" v="10687"/>
          <ac:inkMkLst>
            <pc:docMk/>
            <pc:sldMk cId="3156852885" sldId="500"/>
            <ac:inkMk id="975" creationId="{1AE0E206-827B-496E-B5E0-9CA1406E92AA}"/>
          </ac:inkMkLst>
        </pc:inkChg>
        <pc:inkChg chg="add mod">
          <ac:chgData name="Angelo Ziletti" userId="c78a18fba37b17ea" providerId="LiveId" clId="{B88D7D5F-35EC-4A9D-8423-76DF49E6C104}" dt="2021-08-28T19:47:03.921" v="10687"/>
          <ac:inkMkLst>
            <pc:docMk/>
            <pc:sldMk cId="3156852885" sldId="500"/>
            <ac:inkMk id="976" creationId="{CAB634EF-DCCB-4FA4-A659-FB4A6B1194E1}"/>
          </ac:inkMkLst>
        </pc:inkChg>
        <pc:inkChg chg="add mod">
          <ac:chgData name="Angelo Ziletti" userId="c78a18fba37b17ea" providerId="LiveId" clId="{B88D7D5F-35EC-4A9D-8423-76DF49E6C104}" dt="2021-08-28T19:47:08.512" v="10698"/>
          <ac:inkMkLst>
            <pc:docMk/>
            <pc:sldMk cId="3156852885" sldId="500"/>
            <ac:inkMk id="980" creationId="{5D25512D-4EA1-405F-93A2-3B78C5FCFBDB}"/>
          </ac:inkMkLst>
        </pc:inkChg>
        <pc:inkChg chg="add mod">
          <ac:chgData name="Angelo Ziletti" userId="c78a18fba37b17ea" providerId="LiveId" clId="{B88D7D5F-35EC-4A9D-8423-76DF49E6C104}" dt="2021-08-28T19:47:08.512" v="10698"/>
          <ac:inkMkLst>
            <pc:docMk/>
            <pc:sldMk cId="3156852885" sldId="500"/>
            <ac:inkMk id="981" creationId="{8B472FB0-85AF-4582-A469-B68F1B311089}"/>
          </ac:inkMkLst>
        </pc:inkChg>
        <pc:inkChg chg="add mod">
          <ac:chgData name="Angelo Ziletti" userId="c78a18fba37b17ea" providerId="LiveId" clId="{B88D7D5F-35EC-4A9D-8423-76DF49E6C104}" dt="2021-08-28T19:47:08.512" v="10698"/>
          <ac:inkMkLst>
            <pc:docMk/>
            <pc:sldMk cId="3156852885" sldId="500"/>
            <ac:inkMk id="982" creationId="{7E9D2FA4-DE04-47CB-855F-99886D2C8389}"/>
          </ac:inkMkLst>
        </pc:inkChg>
        <pc:inkChg chg="add mod">
          <ac:chgData name="Angelo Ziletti" userId="c78a18fba37b17ea" providerId="LiveId" clId="{B88D7D5F-35EC-4A9D-8423-76DF49E6C104}" dt="2021-08-28T19:47:08.512" v="10698"/>
          <ac:inkMkLst>
            <pc:docMk/>
            <pc:sldMk cId="3156852885" sldId="500"/>
            <ac:inkMk id="983" creationId="{0FFD2011-8685-4212-8D5B-672B891BED1B}"/>
          </ac:inkMkLst>
        </pc:inkChg>
        <pc:inkChg chg="add mod">
          <ac:chgData name="Angelo Ziletti" userId="c78a18fba37b17ea" providerId="LiveId" clId="{B88D7D5F-35EC-4A9D-8423-76DF49E6C104}" dt="2021-08-28T19:47:08.512" v="10698"/>
          <ac:inkMkLst>
            <pc:docMk/>
            <pc:sldMk cId="3156852885" sldId="500"/>
            <ac:inkMk id="984" creationId="{D598EF67-40C4-4732-8F2B-352B27DA8B6E}"/>
          </ac:inkMkLst>
        </pc:inkChg>
        <pc:inkChg chg="add mod">
          <ac:chgData name="Angelo Ziletti" userId="c78a18fba37b17ea" providerId="LiveId" clId="{B88D7D5F-35EC-4A9D-8423-76DF49E6C104}" dt="2021-08-28T19:47:08.512" v="10698"/>
          <ac:inkMkLst>
            <pc:docMk/>
            <pc:sldMk cId="3156852885" sldId="500"/>
            <ac:inkMk id="985" creationId="{703A62A0-1282-45E0-B523-7AD47002F765}"/>
          </ac:inkMkLst>
        </pc:inkChg>
        <pc:inkChg chg="add mod">
          <ac:chgData name="Angelo Ziletti" userId="c78a18fba37b17ea" providerId="LiveId" clId="{B88D7D5F-35EC-4A9D-8423-76DF49E6C104}" dt="2021-08-28T19:47:08.512" v="10698"/>
          <ac:inkMkLst>
            <pc:docMk/>
            <pc:sldMk cId="3156852885" sldId="500"/>
            <ac:inkMk id="986" creationId="{C81E8159-6B12-46A3-A9C6-C9B56AF395A2}"/>
          </ac:inkMkLst>
        </pc:inkChg>
        <pc:inkChg chg="add mod">
          <ac:chgData name="Angelo Ziletti" userId="c78a18fba37b17ea" providerId="LiveId" clId="{B88D7D5F-35EC-4A9D-8423-76DF49E6C104}" dt="2021-08-28T19:47:08.512" v="10698"/>
          <ac:inkMkLst>
            <pc:docMk/>
            <pc:sldMk cId="3156852885" sldId="500"/>
            <ac:inkMk id="987" creationId="{64C5BFD1-C896-4DD8-AA13-8CE1D98B31A7}"/>
          </ac:inkMkLst>
        </pc:inkChg>
        <pc:inkChg chg="add mod">
          <ac:chgData name="Angelo Ziletti" userId="c78a18fba37b17ea" providerId="LiveId" clId="{B88D7D5F-35EC-4A9D-8423-76DF49E6C104}" dt="2021-08-28T19:47:08.512" v="10698"/>
          <ac:inkMkLst>
            <pc:docMk/>
            <pc:sldMk cId="3156852885" sldId="500"/>
            <ac:inkMk id="988" creationId="{7101B276-84E3-43E5-AF21-154B17C22093}"/>
          </ac:inkMkLst>
        </pc:inkChg>
        <pc:inkChg chg="add mod">
          <ac:chgData name="Angelo Ziletti" userId="c78a18fba37b17ea" providerId="LiveId" clId="{B88D7D5F-35EC-4A9D-8423-76DF49E6C104}" dt="2021-08-28T19:47:08.512" v="10698"/>
          <ac:inkMkLst>
            <pc:docMk/>
            <pc:sldMk cId="3156852885" sldId="500"/>
            <ac:inkMk id="989" creationId="{3E4F81F6-2305-409D-A7A8-A04CB40A9B36}"/>
          </ac:inkMkLst>
        </pc:inkChg>
        <pc:inkChg chg="add mod">
          <ac:chgData name="Angelo Ziletti" userId="c78a18fba37b17ea" providerId="LiveId" clId="{B88D7D5F-35EC-4A9D-8423-76DF49E6C104}" dt="2021-08-28T19:47:17.018" v="10717"/>
          <ac:inkMkLst>
            <pc:docMk/>
            <pc:sldMk cId="3156852885" sldId="500"/>
            <ac:inkMk id="991" creationId="{9F7B7770-5F08-485E-9AA6-530A847321AB}"/>
          </ac:inkMkLst>
        </pc:inkChg>
        <pc:inkChg chg="add mod">
          <ac:chgData name="Angelo Ziletti" userId="c78a18fba37b17ea" providerId="LiveId" clId="{B88D7D5F-35EC-4A9D-8423-76DF49E6C104}" dt="2021-08-28T19:47:17.018" v="10717"/>
          <ac:inkMkLst>
            <pc:docMk/>
            <pc:sldMk cId="3156852885" sldId="500"/>
            <ac:inkMk id="992" creationId="{D0773A44-F0B4-416B-AF0C-5AC7537A7BDE}"/>
          </ac:inkMkLst>
        </pc:inkChg>
        <pc:inkChg chg="add mod">
          <ac:chgData name="Angelo Ziletti" userId="c78a18fba37b17ea" providerId="LiveId" clId="{B88D7D5F-35EC-4A9D-8423-76DF49E6C104}" dt="2021-08-28T19:47:17.018" v="10717"/>
          <ac:inkMkLst>
            <pc:docMk/>
            <pc:sldMk cId="3156852885" sldId="500"/>
            <ac:inkMk id="993" creationId="{7D99AB7B-599C-4054-970F-9A33500ED9BF}"/>
          </ac:inkMkLst>
        </pc:inkChg>
        <pc:inkChg chg="add mod">
          <ac:chgData name="Angelo Ziletti" userId="c78a18fba37b17ea" providerId="LiveId" clId="{B88D7D5F-35EC-4A9D-8423-76DF49E6C104}" dt="2021-08-28T19:47:17.018" v="10717"/>
          <ac:inkMkLst>
            <pc:docMk/>
            <pc:sldMk cId="3156852885" sldId="500"/>
            <ac:inkMk id="994" creationId="{4EB8F9D9-0B7E-41B0-977F-6C5D46878AB3}"/>
          </ac:inkMkLst>
        </pc:inkChg>
        <pc:inkChg chg="add mod">
          <ac:chgData name="Angelo Ziletti" userId="c78a18fba37b17ea" providerId="LiveId" clId="{B88D7D5F-35EC-4A9D-8423-76DF49E6C104}" dt="2021-08-28T19:47:17.018" v="10717"/>
          <ac:inkMkLst>
            <pc:docMk/>
            <pc:sldMk cId="3156852885" sldId="500"/>
            <ac:inkMk id="995" creationId="{C80B0841-67E2-4ADA-97B3-E1CB258FBBD6}"/>
          </ac:inkMkLst>
        </pc:inkChg>
        <pc:inkChg chg="add mod">
          <ac:chgData name="Angelo Ziletti" userId="c78a18fba37b17ea" providerId="LiveId" clId="{B88D7D5F-35EC-4A9D-8423-76DF49E6C104}" dt="2021-08-28T19:47:17.018" v="10717"/>
          <ac:inkMkLst>
            <pc:docMk/>
            <pc:sldMk cId="3156852885" sldId="500"/>
            <ac:inkMk id="996" creationId="{5E59B783-FEA3-4D05-B6FA-4282416727BE}"/>
          </ac:inkMkLst>
        </pc:inkChg>
        <pc:inkChg chg="add mod">
          <ac:chgData name="Angelo Ziletti" userId="c78a18fba37b17ea" providerId="LiveId" clId="{B88D7D5F-35EC-4A9D-8423-76DF49E6C104}" dt="2021-08-28T19:47:17.018" v="10717"/>
          <ac:inkMkLst>
            <pc:docMk/>
            <pc:sldMk cId="3156852885" sldId="500"/>
            <ac:inkMk id="997" creationId="{798EFC1D-A07D-4B69-A7F4-9C71D34938D2}"/>
          </ac:inkMkLst>
        </pc:inkChg>
        <pc:inkChg chg="add mod">
          <ac:chgData name="Angelo Ziletti" userId="c78a18fba37b17ea" providerId="LiveId" clId="{B88D7D5F-35EC-4A9D-8423-76DF49E6C104}" dt="2021-08-28T19:47:17.018" v="10717"/>
          <ac:inkMkLst>
            <pc:docMk/>
            <pc:sldMk cId="3156852885" sldId="500"/>
            <ac:inkMk id="998" creationId="{4F7529F7-458D-43D4-AFB4-19D864BF1C7F}"/>
          </ac:inkMkLst>
        </pc:inkChg>
        <pc:inkChg chg="add mod">
          <ac:chgData name="Angelo Ziletti" userId="c78a18fba37b17ea" providerId="LiveId" clId="{B88D7D5F-35EC-4A9D-8423-76DF49E6C104}" dt="2021-08-28T19:47:17.018" v="10717"/>
          <ac:inkMkLst>
            <pc:docMk/>
            <pc:sldMk cId="3156852885" sldId="500"/>
            <ac:inkMk id="999" creationId="{836BDED1-0DB0-4EFB-81DA-41BA184FC078}"/>
          </ac:inkMkLst>
        </pc:inkChg>
        <pc:inkChg chg="add mod">
          <ac:chgData name="Angelo Ziletti" userId="c78a18fba37b17ea" providerId="LiveId" clId="{B88D7D5F-35EC-4A9D-8423-76DF49E6C104}" dt="2021-08-28T19:47:17.018" v="10717"/>
          <ac:inkMkLst>
            <pc:docMk/>
            <pc:sldMk cId="3156852885" sldId="500"/>
            <ac:inkMk id="1000" creationId="{6AE59A20-E574-45FA-B718-1A19BCF8C59E}"/>
          </ac:inkMkLst>
        </pc:inkChg>
        <pc:inkChg chg="add mod">
          <ac:chgData name="Angelo Ziletti" userId="c78a18fba37b17ea" providerId="LiveId" clId="{B88D7D5F-35EC-4A9D-8423-76DF49E6C104}" dt="2021-08-28T19:47:17.018" v="10717"/>
          <ac:inkMkLst>
            <pc:docMk/>
            <pc:sldMk cId="3156852885" sldId="500"/>
            <ac:inkMk id="1001" creationId="{DF2A2F2A-5F53-4DD2-8710-517CCC3D1A20}"/>
          </ac:inkMkLst>
        </pc:inkChg>
        <pc:inkChg chg="add mod">
          <ac:chgData name="Angelo Ziletti" userId="c78a18fba37b17ea" providerId="LiveId" clId="{B88D7D5F-35EC-4A9D-8423-76DF49E6C104}" dt="2021-08-28T19:47:17.018" v="10717"/>
          <ac:inkMkLst>
            <pc:docMk/>
            <pc:sldMk cId="3156852885" sldId="500"/>
            <ac:inkMk id="1002" creationId="{6C55EBBE-4F76-4DB9-987E-2CAFEDA3DBBD}"/>
          </ac:inkMkLst>
        </pc:inkChg>
        <pc:inkChg chg="add mod">
          <ac:chgData name="Angelo Ziletti" userId="c78a18fba37b17ea" providerId="LiveId" clId="{B88D7D5F-35EC-4A9D-8423-76DF49E6C104}" dt="2021-08-28T19:47:17.018" v="10717"/>
          <ac:inkMkLst>
            <pc:docMk/>
            <pc:sldMk cId="3156852885" sldId="500"/>
            <ac:inkMk id="1003" creationId="{6AB07997-29B0-409C-BF24-E57746A80D24}"/>
          </ac:inkMkLst>
        </pc:inkChg>
        <pc:inkChg chg="add mod">
          <ac:chgData name="Angelo Ziletti" userId="c78a18fba37b17ea" providerId="LiveId" clId="{B88D7D5F-35EC-4A9D-8423-76DF49E6C104}" dt="2021-08-28T19:47:17.018" v="10717"/>
          <ac:inkMkLst>
            <pc:docMk/>
            <pc:sldMk cId="3156852885" sldId="500"/>
            <ac:inkMk id="1004" creationId="{85F975F8-7921-421E-84E8-93716DE86A34}"/>
          </ac:inkMkLst>
        </pc:inkChg>
        <pc:inkChg chg="add mod">
          <ac:chgData name="Angelo Ziletti" userId="c78a18fba37b17ea" providerId="LiveId" clId="{B88D7D5F-35EC-4A9D-8423-76DF49E6C104}" dt="2021-08-28T19:47:17.018" v="10717"/>
          <ac:inkMkLst>
            <pc:docMk/>
            <pc:sldMk cId="3156852885" sldId="500"/>
            <ac:inkMk id="1005" creationId="{006011D0-490D-4FD0-9795-AE071066D17C}"/>
          </ac:inkMkLst>
        </pc:inkChg>
        <pc:inkChg chg="add mod">
          <ac:chgData name="Angelo Ziletti" userId="c78a18fba37b17ea" providerId="LiveId" clId="{B88D7D5F-35EC-4A9D-8423-76DF49E6C104}" dt="2021-08-28T19:47:17.018" v="10717"/>
          <ac:inkMkLst>
            <pc:docMk/>
            <pc:sldMk cId="3156852885" sldId="500"/>
            <ac:inkMk id="1006" creationId="{0A521D8E-C8FD-4110-85FB-71E200142818}"/>
          </ac:inkMkLst>
        </pc:inkChg>
        <pc:inkChg chg="add mod">
          <ac:chgData name="Angelo Ziletti" userId="c78a18fba37b17ea" providerId="LiveId" clId="{B88D7D5F-35EC-4A9D-8423-76DF49E6C104}" dt="2021-08-28T19:47:17.018" v="10717"/>
          <ac:inkMkLst>
            <pc:docMk/>
            <pc:sldMk cId="3156852885" sldId="500"/>
            <ac:inkMk id="1007" creationId="{B3C782F6-85F1-4FE9-B988-827421553CEE}"/>
          </ac:inkMkLst>
        </pc:inkChg>
        <pc:inkChg chg="add mod">
          <ac:chgData name="Angelo Ziletti" userId="c78a18fba37b17ea" providerId="LiveId" clId="{B88D7D5F-35EC-4A9D-8423-76DF49E6C104}" dt="2021-08-28T19:47:17.018" v="10717"/>
          <ac:inkMkLst>
            <pc:docMk/>
            <pc:sldMk cId="3156852885" sldId="500"/>
            <ac:inkMk id="1008" creationId="{781BEDE4-D7F5-420A-9B6A-ACDE42459946}"/>
          </ac:inkMkLst>
        </pc:inkChg>
      </pc:sldChg>
      <pc:sldChg chg="addSp delSp modSp new mod modAnim">
        <pc:chgData name="Angelo Ziletti" userId="c78a18fba37b17ea" providerId="LiveId" clId="{B88D7D5F-35EC-4A9D-8423-76DF49E6C104}" dt="2021-08-28T20:25:25.222" v="11969"/>
        <pc:sldMkLst>
          <pc:docMk/>
          <pc:sldMk cId="2444046905" sldId="501"/>
        </pc:sldMkLst>
        <pc:grpChg chg="add mod">
          <ac:chgData name="Angelo Ziletti" userId="c78a18fba37b17ea" providerId="LiveId" clId="{B88D7D5F-35EC-4A9D-8423-76DF49E6C104}" dt="2021-08-28T19:48:26.389" v="10726" actId="1076"/>
          <ac:grpSpMkLst>
            <pc:docMk/>
            <pc:sldMk cId="2444046905" sldId="501"/>
            <ac:grpSpMk id="4" creationId="{EFD7F6A5-F28E-4A35-8B2B-2B9E43D8E365}"/>
          </ac:grpSpMkLst>
        </pc:grpChg>
        <pc:grpChg chg="mod">
          <ac:chgData name="Angelo Ziletti" userId="c78a18fba37b17ea" providerId="LiveId" clId="{B88D7D5F-35EC-4A9D-8423-76DF49E6C104}" dt="2021-08-28T19:47:49.359" v="10722"/>
          <ac:grpSpMkLst>
            <pc:docMk/>
            <pc:sldMk cId="2444046905" sldId="501"/>
            <ac:grpSpMk id="5" creationId="{0AB2EC30-88F5-445F-A57D-8B0B9EA646C8}"/>
          </ac:grpSpMkLst>
        </pc:grpChg>
        <pc:grpChg chg="mod">
          <ac:chgData name="Angelo Ziletti" userId="c78a18fba37b17ea" providerId="LiveId" clId="{B88D7D5F-35EC-4A9D-8423-76DF49E6C104}" dt="2021-08-28T19:47:49.359" v="10722"/>
          <ac:grpSpMkLst>
            <pc:docMk/>
            <pc:sldMk cId="2444046905" sldId="501"/>
            <ac:grpSpMk id="6" creationId="{3A4CA7EE-2739-4FD4-9FFB-DE87F9BFC462}"/>
          </ac:grpSpMkLst>
        </pc:grpChg>
        <pc:grpChg chg="mod">
          <ac:chgData name="Angelo Ziletti" userId="c78a18fba37b17ea" providerId="LiveId" clId="{B88D7D5F-35EC-4A9D-8423-76DF49E6C104}" dt="2021-08-28T19:47:49.359" v="10722"/>
          <ac:grpSpMkLst>
            <pc:docMk/>
            <pc:sldMk cId="2444046905" sldId="501"/>
            <ac:grpSpMk id="7" creationId="{E8F3E5F5-492B-425D-B6E6-7B5A5190411F}"/>
          </ac:grpSpMkLst>
        </pc:grpChg>
        <pc:grpChg chg="add mod">
          <ac:chgData name="Angelo Ziletti" userId="c78a18fba37b17ea" providerId="LiveId" clId="{B88D7D5F-35EC-4A9D-8423-76DF49E6C104}" dt="2021-08-28T19:48:26.389" v="10726" actId="1076"/>
          <ac:grpSpMkLst>
            <pc:docMk/>
            <pc:sldMk cId="2444046905" sldId="501"/>
            <ac:grpSpMk id="28" creationId="{7589A3FD-7967-471D-B89C-507AA84DBDAB}"/>
          </ac:grpSpMkLst>
        </pc:grpChg>
        <pc:grpChg chg="mod">
          <ac:chgData name="Angelo Ziletti" userId="c78a18fba37b17ea" providerId="LiveId" clId="{B88D7D5F-35EC-4A9D-8423-76DF49E6C104}" dt="2021-08-28T19:47:49.359" v="10722"/>
          <ac:grpSpMkLst>
            <pc:docMk/>
            <pc:sldMk cId="2444046905" sldId="501"/>
            <ac:grpSpMk id="29" creationId="{EAA0A925-26EA-4B22-9330-61E297D0935B}"/>
          </ac:grpSpMkLst>
        </pc:grpChg>
        <pc:grpChg chg="mod">
          <ac:chgData name="Angelo Ziletti" userId="c78a18fba37b17ea" providerId="LiveId" clId="{B88D7D5F-35EC-4A9D-8423-76DF49E6C104}" dt="2021-08-28T19:47:49.359" v="10722"/>
          <ac:grpSpMkLst>
            <pc:docMk/>
            <pc:sldMk cId="2444046905" sldId="501"/>
            <ac:grpSpMk id="34" creationId="{59B2BA40-A7F3-4C5F-93F8-D059322163D1}"/>
          </ac:grpSpMkLst>
        </pc:grpChg>
        <pc:grpChg chg="mod">
          <ac:chgData name="Angelo Ziletti" userId="c78a18fba37b17ea" providerId="LiveId" clId="{B88D7D5F-35EC-4A9D-8423-76DF49E6C104}" dt="2021-08-28T19:47:49.359" v="10722"/>
          <ac:grpSpMkLst>
            <pc:docMk/>
            <pc:sldMk cId="2444046905" sldId="501"/>
            <ac:grpSpMk id="35" creationId="{EDCCA958-4813-4ABE-A317-EABC49BEF600}"/>
          </ac:grpSpMkLst>
        </pc:grpChg>
        <pc:grpChg chg="add mod">
          <ac:chgData name="Angelo Ziletti" userId="c78a18fba37b17ea" providerId="LiveId" clId="{B88D7D5F-35EC-4A9D-8423-76DF49E6C104}" dt="2021-08-28T19:48:43.390" v="10732" actId="1076"/>
          <ac:grpSpMkLst>
            <pc:docMk/>
            <pc:sldMk cId="2444046905" sldId="501"/>
            <ac:grpSpMk id="48" creationId="{B5101494-3B83-411D-9F05-D87DF34C7471}"/>
          </ac:grpSpMkLst>
        </pc:grpChg>
        <pc:grpChg chg="mod">
          <ac:chgData name="Angelo Ziletti" userId="c78a18fba37b17ea" providerId="LiveId" clId="{B88D7D5F-35EC-4A9D-8423-76DF49E6C104}" dt="2021-08-28T19:47:49.359" v="10722"/>
          <ac:grpSpMkLst>
            <pc:docMk/>
            <pc:sldMk cId="2444046905" sldId="501"/>
            <ac:grpSpMk id="49" creationId="{D11E99F6-0424-4BCB-BE74-F55F92A4738A}"/>
          </ac:grpSpMkLst>
        </pc:grpChg>
        <pc:grpChg chg="mod">
          <ac:chgData name="Angelo Ziletti" userId="c78a18fba37b17ea" providerId="LiveId" clId="{B88D7D5F-35EC-4A9D-8423-76DF49E6C104}" dt="2021-08-28T19:47:49.359" v="10722"/>
          <ac:grpSpMkLst>
            <pc:docMk/>
            <pc:sldMk cId="2444046905" sldId="501"/>
            <ac:grpSpMk id="50" creationId="{6ADA423C-FBD9-4B8B-94C3-6A143EB0D5BC}"/>
          </ac:grpSpMkLst>
        </pc:grpChg>
        <pc:grpChg chg="add mod">
          <ac:chgData name="Angelo Ziletti" userId="c78a18fba37b17ea" providerId="LiveId" clId="{B88D7D5F-35EC-4A9D-8423-76DF49E6C104}" dt="2021-08-28T19:48:42.512" v="10731" actId="1076"/>
          <ac:grpSpMkLst>
            <pc:docMk/>
            <pc:sldMk cId="2444046905" sldId="501"/>
            <ac:grpSpMk id="63" creationId="{27185852-5400-473B-B1FC-ACA265E1D614}"/>
          </ac:grpSpMkLst>
        </pc:grpChg>
        <pc:grpChg chg="add del mod">
          <ac:chgData name="Angelo Ziletti" userId="c78a18fba37b17ea" providerId="LiveId" clId="{B88D7D5F-35EC-4A9D-8423-76DF49E6C104}" dt="2021-08-28T19:48:56.096" v="10735" actId="165"/>
          <ac:grpSpMkLst>
            <pc:docMk/>
            <pc:sldMk cId="2444046905" sldId="501"/>
            <ac:grpSpMk id="80" creationId="{13424618-6656-4BA6-BB4A-B8B5B8EEECC0}"/>
          </ac:grpSpMkLst>
        </pc:grpChg>
        <pc:grpChg chg="mod topLvl">
          <ac:chgData name="Angelo Ziletti" userId="c78a18fba37b17ea" providerId="LiveId" clId="{B88D7D5F-35EC-4A9D-8423-76DF49E6C104}" dt="2021-08-28T19:49:23.954" v="10739" actId="164"/>
          <ac:grpSpMkLst>
            <pc:docMk/>
            <pc:sldMk cId="2444046905" sldId="501"/>
            <ac:grpSpMk id="81" creationId="{BF8D1BA9-86B5-4DEF-9FEF-20CC94869DC8}"/>
          </ac:grpSpMkLst>
        </pc:grpChg>
        <pc:grpChg chg="mod topLvl">
          <ac:chgData name="Angelo Ziletti" userId="c78a18fba37b17ea" providerId="LiveId" clId="{B88D7D5F-35EC-4A9D-8423-76DF49E6C104}" dt="2021-08-28T19:49:23.954" v="10739" actId="164"/>
          <ac:grpSpMkLst>
            <pc:docMk/>
            <pc:sldMk cId="2444046905" sldId="501"/>
            <ac:grpSpMk id="82" creationId="{0B3E026A-C08B-4AEE-B4E3-FF156D327DD8}"/>
          </ac:grpSpMkLst>
        </pc:grpChg>
        <pc:grpChg chg="mod topLvl">
          <ac:chgData name="Angelo Ziletti" userId="c78a18fba37b17ea" providerId="LiveId" clId="{B88D7D5F-35EC-4A9D-8423-76DF49E6C104}" dt="2021-08-28T19:49:23.954" v="10739" actId="164"/>
          <ac:grpSpMkLst>
            <pc:docMk/>
            <pc:sldMk cId="2444046905" sldId="501"/>
            <ac:grpSpMk id="85" creationId="{0D255C76-1FC7-4395-B6FA-49A4EFDEC092}"/>
          </ac:grpSpMkLst>
        </pc:grpChg>
        <pc:grpChg chg="mod topLvl">
          <ac:chgData name="Angelo Ziletti" userId="c78a18fba37b17ea" providerId="LiveId" clId="{B88D7D5F-35EC-4A9D-8423-76DF49E6C104}" dt="2021-08-28T19:49:23.954" v="10739" actId="164"/>
          <ac:grpSpMkLst>
            <pc:docMk/>
            <pc:sldMk cId="2444046905" sldId="501"/>
            <ac:grpSpMk id="86" creationId="{17AD7155-369A-458C-9E5B-05ADA964257B}"/>
          </ac:grpSpMkLst>
        </pc:grpChg>
        <pc:grpChg chg="mod topLvl">
          <ac:chgData name="Angelo Ziletti" userId="c78a18fba37b17ea" providerId="LiveId" clId="{B88D7D5F-35EC-4A9D-8423-76DF49E6C104}" dt="2021-08-28T19:49:23.954" v="10739" actId="164"/>
          <ac:grpSpMkLst>
            <pc:docMk/>
            <pc:sldMk cId="2444046905" sldId="501"/>
            <ac:grpSpMk id="87" creationId="{40E87F0D-DF8E-43F4-86DE-6C5119BDB358}"/>
          </ac:grpSpMkLst>
        </pc:grpChg>
        <pc:grpChg chg="add del mod">
          <ac:chgData name="Angelo Ziletti" userId="c78a18fba37b17ea" providerId="LiveId" clId="{B88D7D5F-35EC-4A9D-8423-76DF49E6C104}" dt="2021-08-28T19:49:12.340" v="10737" actId="165"/>
          <ac:grpSpMkLst>
            <pc:docMk/>
            <pc:sldMk cId="2444046905" sldId="501"/>
            <ac:grpSpMk id="125" creationId="{9DB6E8DF-17D5-4F40-977F-C615FA65B6CD}"/>
          </ac:grpSpMkLst>
        </pc:grpChg>
        <pc:grpChg chg="mod topLvl">
          <ac:chgData name="Angelo Ziletti" userId="c78a18fba37b17ea" providerId="LiveId" clId="{B88D7D5F-35EC-4A9D-8423-76DF49E6C104}" dt="2021-08-28T19:49:31.090" v="10741" actId="164"/>
          <ac:grpSpMkLst>
            <pc:docMk/>
            <pc:sldMk cId="2444046905" sldId="501"/>
            <ac:grpSpMk id="126" creationId="{9C3606CA-9DB6-4C82-B3F3-B6132453716C}"/>
          </ac:grpSpMkLst>
        </pc:grpChg>
        <pc:grpChg chg="mod topLvl">
          <ac:chgData name="Angelo Ziletti" userId="c78a18fba37b17ea" providerId="LiveId" clId="{B88D7D5F-35EC-4A9D-8423-76DF49E6C104}" dt="2021-08-28T19:49:31.090" v="10741" actId="164"/>
          <ac:grpSpMkLst>
            <pc:docMk/>
            <pc:sldMk cId="2444046905" sldId="501"/>
            <ac:grpSpMk id="127" creationId="{096311AA-E192-4ECF-A7D9-3F30E5457634}"/>
          </ac:grpSpMkLst>
        </pc:grpChg>
        <pc:grpChg chg="mod topLvl">
          <ac:chgData name="Angelo Ziletti" userId="c78a18fba37b17ea" providerId="LiveId" clId="{B88D7D5F-35EC-4A9D-8423-76DF49E6C104}" dt="2021-08-28T19:49:31.090" v="10741" actId="164"/>
          <ac:grpSpMkLst>
            <pc:docMk/>
            <pc:sldMk cId="2444046905" sldId="501"/>
            <ac:grpSpMk id="128" creationId="{EE380DBF-7EB4-49AE-92AA-BB9F36AD3D78}"/>
          </ac:grpSpMkLst>
        </pc:grpChg>
        <pc:grpChg chg="mod topLvl">
          <ac:chgData name="Angelo Ziletti" userId="c78a18fba37b17ea" providerId="LiveId" clId="{B88D7D5F-35EC-4A9D-8423-76DF49E6C104}" dt="2021-08-28T19:49:31.090" v="10741" actId="164"/>
          <ac:grpSpMkLst>
            <pc:docMk/>
            <pc:sldMk cId="2444046905" sldId="501"/>
            <ac:grpSpMk id="129" creationId="{4908FD0A-1459-457C-8E85-3F1DE0176146}"/>
          </ac:grpSpMkLst>
        </pc:grpChg>
        <pc:grpChg chg="mod topLvl">
          <ac:chgData name="Angelo Ziletti" userId="c78a18fba37b17ea" providerId="LiveId" clId="{B88D7D5F-35EC-4A9D-8423-76DF49E6C104}" dt="2021-08-28T19:49:31.090" v="10741" actId="164"/>
          <ac:grpSpMkLst>
            <pc:docMk/>
            <pc:sldMk cId="2444046905" sldId="501"/>
            <ac:grpSpMk id="130" creationId="{022C1158-60A8-4BEC-A17C-49629794B3A6}"/>
          </ac:grpSpMkLst>
        </pc:grpChg>
        <pc:grpChg chg="mod topLvl">
          <ac:chgData name="Angelo Ziletti" userId="c78a18fba37b17ea" providerId="LiveId" clId="{B88D7D5F-35EC-4A9D-8423-76DF49E6C104}" dt="2021-08-28T19:49:31.090" v="10741" actId="164"/>
          <ac:grpSpMkLst>
            <pc:docMk/>
            <pc:sldMk cId="2444046905" sldId="501"/>
            <ac:grpSpMk id="131" creationId="{1C8B9780-990F-4488-B1D5-FF670B62D840}"/>
          </ac:grpSpMkLst>
        </pc:grpChg>
        <pc:grpChg chg="add mod">
          <ac:chgData name="Angelo Ziletti" userId="c78a18fba37b17ea" providerId="LiveId" clId="{B88D7D5F-35EC-4A9D-8423-76DF49E6C104}" dt="2021-08-28T19:53:08.266" v="10909" actId="1076"/>
          <ac:grpSpMkLst>
            <pc:docMk/>
            <pc:sldMk cId="2444046905" sldId="501"/>
            <ac:grpSpMk id="184" creationId="{D02B2BF6-5130-49AD-82A6-755CF8227D80}"/>
          </ac:grpSpMkLst>
        </pc:grpChg>
        <pc:grpChg chg="add mod">
          <ac:chgData name="Angelo Ziletti" userId="c78a18fba37b17ea" providerId="LiveId" clId="{B88D7D5F-35EC-4A9D-8423-76DF49E6C104}" dt="2021-08-28T19:59:59.790" v="11165" actId="1076"/>
          <ac:grpSpMkLst>
            <pc:docMk/>
            <pc:sldMk cId="2444046905" sldId="501"/>
            <ac:grpSpMk id="185" creationId="{258A110E-BB75-4BCE-ADF1-F7F562263CC3}"/>
          </ac:grpSpMkLst>
        </pc:grpChg>
        <pc:grpChg chg="del mod">
          <ac:chgData name="Angelo Ziletti" userId="c78a18fba37b17ea" providerId="LiveId" clId="{B88D7D5F-35EC-4A9D-8423-76DF49E6C104}" dt="2021-08-28T19:50:04.035" v="10760"/>
          <ac:grpSpMkLst>
            <pc:docMk/>
            <pc:sldMk cId="2444046905" sldId="501"/>
            <ac:grpSpMk id="201" creationId="{E32CC342-C89D-4E7A-B219-8D32BE3D915D}"/>
          </ac:grpSpMkLst>
        </pc:grpChg>
        <pc:grpChg chg="mod">
          <ac:chgData name="Angelo Ziletti" userId="c78a18fba37b17ea" providerId="LiveId" clId="{B88D7D5F-35EC-4A9D-8423-76DF49E6C104}" dt="2021-08-28T19:50:11.392" v="10761" actId="164"/>
          <ac:grpSpMkLst>
            <pc:docMk/>
            <pc:sldMk cId="2444046905" sldId="501"/>
            <ac:grpSpMk id="202" creationId="{A5CCB878-54EB-48AE-AFD9-8C73354E99BC}"/>
          </ac:grpSpMkLst>
        </pc:grpChg>
        <pc:grpChg chg="mod">
          <ac:chgData name="Angelo Ziletti" userId="c78a18fba37b17ea" providerId="LiveId" clId="{B88D7D5F-35EC-4A9D-8423-76DF49E6C104}" dt="2021-08-28T19:50:11.392" v="10761" actId="164"/>
          <ac:grpSpMkLst>
            <pc:docMk/>
            <pc:sldMk cId="2444046905" sldId="501"/>
            <ac:grpSpMk id="204" creationId="{6773F99B-7AAB-47FD-8EC1-DBA5AFDCBDF0}"/>
          </ac:grpSpMkLst>
        </pc:grpChg>
        <pc:grpChg chg="add mod">
          <ac:chgData name="Angelo Ziletti" userId="c78a18fba37b17ea" providerId="LiveId" clId="{B88D7D5F-35EC-4A9D-8423-76DF49E6C104}" dt="2021-08-28T19:52:53.324" v="10907" actId="1076"/>
          <ac:grpSpMkLst>
            <pc:docMk/>
            <pc:sldMk cId="2444046905" sldId="501"/>
            <ac:grpSpMk id="205" creationId="{1F673782-61CA-4B8C-9C5B-F9EC279FD85B}"/>
          </ac:grpSpMkLst>
        </pc:grpChg>
        <pc:grpChg chg="del mod">
          <ac:chgData name="Angelo Ziletti" userId="c78a18fba37b17ea" providerId="LiveId" clId="{B88D7D5F-35EC-4A9D-8423-76DF49E6C104}" dt="2021-08-28T19:50:37.880" v="10776"/>
          <ac:grpSpMkLst>
            <pc:docMk/>
            <pc:sldMk cId="2444046905" sldId="501"/>
            <ac:grpSpMk id="214" creationId="{ADD78549-A180-4747-8A0B-732E4FFE83EC}"/>
          </ac:grpSpMkLst>
        </pc:grpChg>
        <pc:grpChg chg="del mod">
          <ac:chgData name="Angelo Ziletti" userId="c78a18fba37b17ea" providerId="LiveId" clId="{B88D7D5F-35EC-4A9D-8423-76DF49E6C104}" dt="2021-08-28T19:50:37.880" v="10776"/>
          <ac:grpSpMkLst>
            <pc:docMk/>
            <pc:sldMk cId="2444046905" sldId="501"/>
            <ac:grpSpMk id="215" creationId="{362269E3-8B46-455F-B6AE-5B79399E5002}"/>
          </ac:grpSpMkLst>
        </pc:grpChg>
        <pc:grpChg chg="del mod">
          <ac:chgData name="Angelo Ziletti" userId="c78a18fba37b17ea" providerId="LiveId" clId="{B88D7D5F-35EC-4A9D-8423-76DF49E6C104}" dt="2021-08-28T19:51:05.139" v="10836"/>
          <ac:grpSpMkLst>
            <pc:docMk/>
            <pc:sldMk cId="2444046905" sldId="501"/>
            <ac:grpSpMk id="218" creationId="{88395E7B-A70B-4E63-9A1E-49455508F6B5}"/>
          </ac:grpSpMkLst>
        </pc:grpChg>
        <pc:grpChg chg="del mod">
          <ac:chgData name="Angelo Ziletti" userId="c78a18fba37b17ea" providerId="LiveId" clId="{B88D7D5F-35EC-4A9D-8423-76DF49E6C104}" dt="2021-08-28T19:51:05.139" v="10836"/>
          <ac:grpSpMkLst>
            <pc:docMk/>
            <pc:sldMk cId="2444046905" sldId="501"/>
            <ac:grpSpMk id="238" creationId="{D314AAEA-B86B-48C2-958A-F3720DDD6F44}"/>
          </ac:grpSpMkLst>
        </pc:grpChg>
        <pc:grpChg chg="del mod">
          <ac:chgData name="Angelo Ziletti" userId="c78a18fba37b17ea" providerId="LiveId" clId="{B88D7D5F-35EC-4A9D-8423-76DF49E6C104}" dt="2021-08-28T19:51:05.139" v="10836"/>
          <ac:grpSpMkLst>
            <pc:docMk/>
            <pc:sldMk cId="2444046905" sldId="501"/>
            <ac:grpSpMk id="239" creationId="{BD438F82-188B-4031-9EDE-4E10BCD3FEF5}"/>
          </ac:grpSpMkLst>
        </pc:grpChg>
        <pc:grpChg chg="del mod">
          <ac:chgData name="Angelo Ziletti" userId="c78a18fba37b17ea" providerId="LiveId" clId="{B88D7D5F-35EC-4A9D-8423-76DF49E6C104}" dt="2021-08-28T19:51:05.139" v="10836"/>
          <ac:grpSpMkLst>
            <pc:docMk/>
            <pc:sldMk cId="2444046905" sldId="501"/>
            <ac:grpSpMk id="250" creationId="{E45AE64D-F98B-4714-B86C-17585DD0587D}"/>
          </ac:grpSpMkLst>
        </pc:grpChg>
        <pc:grpChg chg="del mod">
          <ac:chgData name="Angelo Ziletti" userId="c78a18fba37b17ea" providerId="LiveId" clId="{B88D7D5F-35EC-4A9D-8423-76DF49E6C104}" dt="2021-08-28T19:51:05.139" v="10836"/>
          <ac:grpSpMkLst>
            <pc:docMk/>
            <pc:sldMk cId="2444046905" sldId="501"/>
            <ac:grpSpMk id="262" creationId="{99639D52-D4AC-457E-9226-20C073169493}"/>
          </ac:grpSpMkLst>
        </pc:grpChg>
        <pc:grpChg chg="del mod">
          <ac:chgData name="Angelo Ziletti" userId="c78a18fba37b17ea" providerId="LiveId" clId="{B88D7D5F-35EC-4A9D-8423-76DF49E6C104}" dt="2021-08-28T19:51:05.139" v="10836"/>
          <ac:grpSpMkLst>
            <pc:docMk/>
            <pc:sldMk cId="2444046905" sldId="501"/>
            <ac:grpSpMk id="263" creationId="{0D2EA3CE-5719-4F5B-AFF5-3E0FEA8EB1F2}"/>
          </ac:grpSpMkLst>
        </pc:grpChg>
        <pc:grpChg chg="del mod">
          <ac:chgData name="Angelo Ziletti" userId="c78a18fba37b17ea" providerId="LiveId" clId="{B88D7D5F-35EC-4A9D-8423-76DF49E6C104}" dt="2021-08-28T19:51:05.139" v="10836"/>
          <ac:grpSpMkLst>
            <pc:docMk/>
            <pc:sldMk cId="2444046905" sldId="501"/>
            <ac:grpSpMk id="264" creationId="{5AF79F54-C86D-4F49-8273-4ABD08351B43}"/>
          </ac:grpSpMkLst>
        </pc:grpChg>
        <pc:grpChg chg="del mod">
          <ac:chgData name="Angelo Ziletti" userId="c78a18fba37b17ea" providerId="LiveId" clId="{B88D7D5F-35EC-4A9D-8423-76DF49E6C104}" dt="2021-08-28T19:51:05.139" v="10836"/>
          <ac:grpSpMkLst>
            <pc:docMk/>
            <pc:sldMk cId="2444046905" sldId="501"/>
            <ac:grpSpMk id="281" creationId="{E0C65D0E-F44A-44A1-AAEB-6B4883695666}"/>
          </ac:grpSpMkLst>
        </pc:grpChg>
        <pc:grpChg chg="add del mod topLvl">
          <ac:chgData name="Angelo Ziletti" userId="c78a18fba37b17ea" providerId="LiveId" clId="{B88D7D5F-35EC-4A9D-8423-76DF49E6C104}" dt="2021-08-28T20:24:50.927" v="11968" actId="165"/>
          <ac:grpSpMkLst>
            <pc:docMk/>
            <pc:sldMk cId="2444046905" sldId="501"/>
            <ac:grpSpMk id="282" creationId="{CC31BE00-5C75-41D1-9376-5051E0A45C3F}"/>
          </ac:grpSpMkLst>
        </pc:grpChg>
        <pc:grpChg chg="del mod">
          <ac:chgData name="Angelo Ziletti" userId="c78a18fba37b17ea" providerId="LiveId" clId="{B88D7D5F-35EC-4A9D-8423-76DF49E6C104}" dt="2021-08-28T19:51:05.139" v="10836"/>
          <ac:grpSpMkLst>
            <pc:docMk/>
            <pc:sldMk cId="2444046905" sldId="501"/>
            <ac:grpSpMk id="283" creationId="{1ACC3640-1C18-498C-A828-8E652C418F8F}"/>
          </ac:grpSpMkLst>
        </pc:grpChg>
        <pc:grpChg chg="del mod">
          <ac:chgData name="Angelo Ziletti" userId="c78a18fba37b17ea" providerId="LiveId" clId="{B88D7D5F-35EC-4A9D-8423-76DF49E6C104}" dt="2021-08-28T19:51:09.879" v="10846"/>
          <ac:grpSpMkLst>
            <pc:docMk/>
            <pc:sldMk cId="2444046905" sldId="501"/>
            <ac:grpSpMk id="284" creationId="{803AC5CE-09E9-452B-B0DF-E5AD12460B9B}"/>
          </ac:grpSpMkLst>
        </pc:grpChg>
        <pc:grpChg chg="del mod">
          <ac:chgData name="Angelo Ziletti" userId="c78a18fba37b17ea" providerId="LiveId" clId="{B88D7D5F-35EC-4A9D-8423-76DF49E6C104}" dt="2021-08-28T19:51:09.879" v="10846"/>
          <ac:grpSpMkLst>
            <pc:docMk/>
            <pc:sldMk cId="2444046905" sldId="501"/>
            <ac:grpSpMk id="291" creationId="{5615B80D-EB07-463F-923F-C4B01ACFDEE7}"/>
          </ac:grpSpMkLst>
        </pc:grpChg>
        <pc:grpChg chg="add del mod topLvl">
          <ac:chgData name="Angelo Ziletti" userId="c78a18fba37b17ea" providerId="LiveId" clId="{B88D7D5F-35EC-4A9D-8423-76DF49E6C104}" dt="2021-08-28T20:24:50.927" v="11968" actId="165"/>
          <ac:grpSpMkLst>
            <pc:docMk/>
            <pc:sldMk cId="2444046905" sldId="501"/>
            <ac:grpSpMk id="294" creationId="{A4E1D460-1BCD-43E9-BDCF-0085C1E27671}"/>
          </ac:grpSpMkLst>
        </pc:grpChg>
        <pc:grpChg chg="add del mod">
          <ac:chgData name="Angelo Ziletti" userId="c78a18fba37b17ea" providerId="LiveId" clId="{B88D7D5F-35EC-4A9D-8423-76DF49E6C104}" dt="2021-08-28T20:24:50.927" v="11968" actId="165"/>
          <ac:grpSpMkLst>
            <pc:docMk/>
            <pc:sldMk cId="2444046905" sldId="501"/>
            <ac:grpSpMk id="295" creationId="{A0F341B0-AAC8-4743-8773-7635A8E636CC}"/>
          </ac:grpSpMkLst>
        </pc:grpChg>
        <pc:grpChg chg="del mod">
          <ac:chgData name="Angelo Ziletti" userId="c78a18fba37b17ea" providerId="LiveId" clId="{B88D7D5F-35EC-4A9D-8423-76DF49E6C104}" dt="2021-08-28T19:52:12.667" v="10874"/>
          <ac:grpSpMkLst>
            <pc:docMk/>
            <pc:sldMk cId="2444046905" sldId="501"/>
            <ac:grpSpMk id="314" creationId="{D9AD23CA-33C0-4E1C-AEDB-75CE704D86C9}"/>
          </ac:grpSpMkLst>
        </pc:grpChg>
        <pc:grpChg chg="mod">
          <ac:chgData name="Angelo Ziletti" userId="c78a18fba37b17ea" providerId="LiveId" clId="{B88D7D5F-35EC-4A9D-8423-76DF49E6C104}" dt="2021-08-28T19:52:28.261" v="10904" actId="164"/>
          <ac:grpSpMkLst>
            <pc:docMk/>
            <pc:sldMk cId="2444046905" sldId="501"/>
            <ac:grpSpMk id="315" creationId="{1C1D6B11-333F-4B17-81A7-F44A770636AF}"/>
          </ac:grpSpMkLst>
        </pc:grpChg>
        <pc:grpChg chg="mod">
          <ac:chgData name="Angelo Ziletti" userId="c78a18fba37b17ea" providerId="LiveId" clId="{B88D7D5F-35EC-4A9D-8423-76DF49E6C104}" dt="2021-08-28T19:52:28.261" v="10904" actId="164"/>
          <ac:grpSpMkLst>
            <pc:docMk/>
            <pc:sldMk cId="2444046905" sldId="501"/>
            <ac:grpSpMk id="316" creationId="{0A709F5C-48FB-46D4-B52C-93FFA61A2642}"/>
          </ac:grpSpMkLst>
        </pc:grpChg>
        <pc:grpChg chg="mod">
          <ac:chgData name="Angelo Ziletti" userId="c78a18fba37b17ea" providerId="LiveId" clId="{B88D7D5F-35EC-4A9D-8423-76DF49E6C104}" dt="2021-08-28T19:52:28.261" v="10904" actId="164"/>
          <ac:grpSpMkLst>
            <pc:docMk/>
            <pc:sldMk cId="2444046905" sldId="501"/>
            <ac:grpSpMk id="317" creationId="{881C1F89-82F0-4F73-BC1D-28938898E624}"/>
          </ac:grpSpMkLst>
        </pc:grpChg>
        <pc:grpChg chg="mod">
          <ac:chgData name="Angelo Ziletti" userId="c78a18fba37b17ea" providerId="LiveId" clId="{B88D7D5F-35EC-4A9D-8423-76DF49E6C104}" dt="2021-08-28T19:52:28.261" v="10904" actId="164"/>
          <ac:grpSpMkLst>
            <pc:docMk/>
            <pc:sldMk cId="2444046905" sldId="501"/>
            <ac:grpSpMk id="320" creationId="{229641C7-923F-4C90-B74F-58E131EECB30}"/>
          </ac:grpSpMkLst>
        </pc:grpChg>
        <pc:grpChg chg="mod">
          <ac:chgData name="Angelo Ziletti" userId="c78a18fba37b17ea" providerId="LiveId" clId="{B88D7D5F-35EC-4A9D-8423-76DF49E6C104}" dt="2021-08-28T19:52:28.261" v="10904" actId="164"/>
          <ac:grpSpMkLst>
            <pc:docMk/>
            <pc:sldMk cId="2444046905" sldId="501"/>
            <ac:grpSpMk id="349" creationId="{F2B0C005-7D15-4E36-967B-B15D5247BE5F}"/>
          </ac:grpSpMkLst>
        </pc:grpChg>
        <pc:grpChg chg="mod">
          <ac:chgData name="Angelo Ziletti" userId="c78a18fba37b17ea" providerId="LiveId" clId="{B88D7D5F-35EC-4A9D-8423-76DF49E6C104}" dt="2021-08-28T19:52:28.261" v="10904" actId="164"/>
          <ac:grpSpMkLst>
            <pc:docMk/>
            <pc:sldMk cId="2444046905" sldId="501"/>
            <ac:grpSpMk id="350" creationId="{72840EEE-BFAA-488F-88DC-817ED01B26C6}"/>
          </ac:grpSpMkLst>
        </pc:grpChg>
        <pc:grpChg chg="mod">
          <ac:chgData name="Angelo Ziletti" userId="c78a18fba37b17ea" providerId="LiveId" clId="{B88D7D5F-35EC-4A9D-8423-76DF49E6C104}" dt="2021-08-28T19:52:28.261" v="10904" actId="164"/>
          <ac:grpSpMkLst>
            <pc:docMk/>
            <pc:sldMk cId="2444046905" sldId="501"/>
            <ac:grpSpMk id="351" creationId="{1BB3CDFD-707F-49DE-BF16-978B706AA280}"/>
          </ac:grpSpMkLst>
        </pc:grpChg>
        <pc:grpChg chg="mod">
          <ac:chgData name="Angelo Ziletti" userId="c78a18fba37b17ea" providerId="LiveId" clId="{B88D7D5F-35EC-4A9D-8423-76DF49E6C104}" dt="2021-08-28T19:52:28.261" v="10904" actId="164"/>
          <ac:grpSpMkLst>
            <pc:docMk/>
            <pc:sldMk cId="2444046905" sldId="501"/>
            <ac:grpSpMk id="352" creationId="{6A15F411-A33D-4131-A836-06282A2C259A}"/>
          </ac:grpSpMkLst>
        </pc:grpChg>
        <pc:grpChg chg="mod">
          <ac:chgData name="Angelo Ziletti" userId="c78a18fba37b17ea" providerId="LiveId" clId="{B88D7D5F-35EC-4A9D-8423-76DF49E6C104}" dt="2021-08-28T19:52:28.261" v="10904" actId="164"/>
          <ac:grpSpMkLst>
            <pc:docMk/>
            <pc:sldMk cId="2444046905" sldId="501"/>
            <ac:grpSpMk id="353" creationId="{F3305868-655E-48FB-8CCE-AAFDFCA83BB8}"/>
          </ac:grpSpMkLst>
        </pc:grpChg>
        <pc:grpChg chg="mod">
          <ac:chgData name="Angelo Ziletti" userId="c78a18fba37b17ea" providerId="LiveId" clId="{B88D7D5F-35EC-4A9D-8423-76DF49E6C104}" dt="2021-08-28T19:52:28.261" v="10904" actId="164"/>
          <ac:grpSpMkLst>
            <pc:docMk/>
            <pc:sldMk cId="2444046905" sldId="501"/>
            <ac:grpSpMk id="354" creationId="{CBAA3ACC-77BB-4F4E-B973-B800AB67FD02}"/>
          </ac:grpSpMkLst>
        </pc:grpChg>
        <pc:grpChg chg="add mod">
          <ac:chgData name="Angelo Ziletti" userId="c78a18fba37b17ea" providerId="LiveId" clId="{B88D7D5F-35EC-4A9D-8423-76DF49E6C104}" dt="2021-08-28T19:59:59.790" v="11165" actId="1076"/>
          <ac:grpSpMkLst>
            <pc:docMk/>
            <pc:sldMk cId="2444046905" sldId="501"/>
            <ac:grpSpMk id="355" creationId="{B3D238B1-0853-4D83-A07C-9A1718167D4D}"/>
          </ac:grpSpMkLst>
        </pc:grpChg>
        <pc:grpChg chg="mod">
          <ac:chgData name="Angelo Ziletti" userId="c78a18fba37b17ea" providerId="LiveId" clId="{B88D7D5F-35EC-4A9D-8423-76DF49E6C104}" dt="2021-08-28T19:54:26.453" v="10933" actId="208"/>
          <ac:grpSpMkLst>
            <pc:docMk/>
            <pc:sldMk cId="2444046905" sldId="501"/>
            <ac:grpSpMk id="360" creationId="{B4B432A1-CDB3-4064-9943-35E700A8E9BA}"/>
          </ac:grpSpMkLst>
        </pc:grpChg>
        <pc:grpChg chg="mod">
          <ac:chgData name="Angelo Ziletti" userId="c78a18fba37b17ea" providerId="LiveId" clId="{B88D7D5F-35EC-4A9D-8423-76DF49E6C104}" dt="2021-08-28T19:54:39.953" v="10935" actId="164"/>
          <ac:grpSpMkLst>
            <pc:docMk/>
            <pc:sldMk cId="2444046905" sldId="501"/>
            <ac:grpSpMk id="363" creationId="{ADA2BEB0-5570-40A3-B682-F508DE9A2E7C}"/>
          </ac:grpSpMkLst>
        </pc:grpChg>
        <pc:grpChg chg="mod">
          <ac:chgData name="Angelo Ziletti" userId="c78a18fba37b17ea" providerId="LiveId" clId="{B88D7D5F-35EC-4A9D-8423-76DF49E6C104}" dt="2021-08-28T19:54:39.953" v="10935" actId="164"/>
          <ac:grpSpMkLst>
            <pc:docMk/>
            <pc:sldMk cId="2444046905" sldId="501"/>
            <ac:grpSpMk id="368" creationId="{C270A053-B5C6-4176-9A04-38C3EC00B71A}"/>
          </ac:grpSpMkLst>
        </pc:grpChg>
        <pc:grpChg chg="mod">
          <ac:chgData name="Angelo Ziletti" userId="c78a18fba37b17ea" providerId="LiveId" clId="{B88D7D5F-35EC-4A9D-8423-76DF49E6C104}" dt="2021-08-28T19:54:39.953" v="10935" actId="164"/>
          <ac:grpSpMkLst>
            <pc:docMk/>
            <pc:sldMk cId="2444046905" sldId="501"/>
            <ac:grpSpMk id="369" creationId="{2C3F12BA-D8D2-417C-8907-640233B027E3}"/>
          </ac:grpSpMkLst>
        </pc:grpChg>
        <pc:grpChg chg="mod">
          <ac:chgData name="Angelo Ziletti" userId="c78a18fba37b17ea" providerId="LiveId" clId="{B88D7D5F-35EC-4A9D-8423-76DF49E6C104}" dt="2021-08-28T19:54:48.175" v="10937" actId="164"/>
          <ac:grpSpMkLst>
            <pc:docMk/>
            <pc:sldMk cId="2444046905" sldId="501"/>
            <ac:grpSpMk id="375" creationId="{D398F44C-6555-4615-B431-278B8162D968}"/>
          </ac:grpSpMkLst>
        </pc:grpChg>
        <pc:grpChg chg="mod">
          <ac:chgData name="Angelo Ziletti" userId="c78a18fba37b17ea" providerId="LiveId" clId="{B88D7D5F-35EC-4A9D-8423-76DF49E6C104}" dt="2021-08-28T19:54:48.175" v="10937" actId="164"/>
          <ac:grpSpMkLst>
            <pc:docMk/>
            <pc:sldMk cId="2444046905" sldId="501"/>
            <ac:grpSpMk id="376" creationId="{7898BE76-50F3-4375-A351-0DF3F177D1EC}"/>
          </ac:grpSpMkLst>
        </pc:grpChg>
        <pc:grpChg chg="mod">
          <ac:chgData name="Angelo Ziletti" userId="c78a18fba37b17ea" providerId="LiveId" clId="{B88D7D5F-35EC-4A9D-8423-76DF49E6C104}" dt="2021-08-28T19:54:48.175" v="10937" actId="164"/>
          <ac:grpSpMkLst>
            <pc:docMk/>
            <pc:sldMk cId="2444046905" sldId="501"/>
            <ac:grpSpMk id="380" creationId="{F672A9D4-922D-4053-B29E-37A4A727D6C5}"/>
          </ac:grpSpMkLst>
        </pc:grpChg>
        <pc:grpChg chg="add mod">
          <ac:chgData name="Angelo Ziletti" userId="c78a18fba37b17ea" providerId="LiveId" clId="{B88D7D5F-35EC-4A9D-8423-76DF49E6C104}" dt="2021-08-28T19:54:39.953" v="10935" actId="164"/>
          <ac:grpSpMkLst>
            <pc:docMk/>
            <pc:sldMk cId="2444046905" sldId="501"/>
            <ac:grpSpMk id="381" creationId="{08E15EFC-F740-4EB6-ACEF-598222AEB079}"/>
          </ac:grpSpMkLst>
        </pc:grpChg>
        <pc:grpChg chg="add mod">
          <ac:chgData name="Angelo Ziletti" userId="c78a18fba37b17ea" providerId="LiveId" clId="{B88D7D5F-35EC-4A9D-8423-76DF49E6C104}" dt="2021-08-28T19:54:49.899" v="10938" actId="1076"/>
          <ac:grpSpMkLst>
            <pc:docMk/>
            <pc:sldMk cId="2444046905" sldId="501"/>
            <ac:grpSpMk id="382" creationId="{F2DE6038-49E2-4F5A-BD2C-FBDC707A340C}"/>
          </ac:grpSpMkLst>
        </pc:grpChg>
        <pc:grpChg chg="mod">
          <ac:chgData name="Angelo Ziletti" userId="c78a18fba37b17ea" providerId="LiveId" clId="{B88D7D5F-35EC-4A9D-8423-76DF49E6C104}" dt="2021-08-28T19:59:59.790" v="11165" actId="1076"/>
          <ac:grpSpMkLst>
            <pc:docMk/>
            <pc:sldMk cId="2444046905" sldId="501"/>
            <ac:grpSpMk id="385" creationId="{8005B552-BB7E-4D8E-98A2-77376E180181}"/>
          </ac:grpSpMkLst>
        </pc:grpChg>
        <pc:grpChg chg="mod">
          <ac:chgData name="Angelo Ziletti" userId="c78a18fba37b17ea" providerId="LiveId" clId="{B88D7D5F-35EC-4A9D-8423-76DF49E6C104}" dt="2021-08-28T19:57:49.192" v="11041" actId="1076"/>
          <ac:grpSpMkLst>
            <pc:docMk/>
            <pc:sldMk cId="2444046905" sldId="501"/>
            <ac:grpSpMk id="388" creationId="{BC71A14B-3F26-47AD-83AC-F006BF1E82EF}"/>
          </ac:grpSpMkLst>
        </pc:grpChg>
        <pc:grpChg chg="mod">
          <ac:chgData name="Angelo Ziletti" userId="c78a18fba37b17ea" providerId="LiveId" clId="{B88D7D5F-35EC-4A9D-8423-76DF49E6C104}" dt="2021-08-28T20:01:34.915" v="11180" actId="207"/>
          <ac:grpSpMkLst>
            <pc:docMk/>
            <pc:sldMk cId="2444046905" sldId="501"/>
            <ac:grpSpMk id="399" creationId="{E4B416CB-E6BC-4369-8691-D10B09B339A2}"/>
          </ac:grpSpMkLst>
        </pc:grpChg>
        <pc:grpChg chg="mod">
          <ac:chgData name="Angelo Ziletti" userId="c78a18fba37b17ea" providerId="LiveId" clId="{B88D7D5F-35EC-4A9D-8423-76DF49E6C104}" dt="2021-08-28T20:01:34.915" v="11180" actId="207"/>
          <ac:grpSpMkLst>
            <pc:docMk/>
            <pc:sldMk cId="2444046905" sldId="501"/>
            <ac:grpSpMk id="400" creationId="{9AB415B0-EA3D-4057-B4A2-2263FEEBD642}"/>
          </ac:grpSpMkLst>
        </pc:grpChg>
        <pc:grpChg chg="mod">
          <ac:chgData name="Angelo Ziletti" userId="c78a18fba37b17ea" providerId="LiveId" clId="{B88D7D5F-35EC-4A9D-8423-76DF49E6C104}" dt="2021-08-28T20:01:34.915" v="11180" actId="207"/>
          <ac:grpSpMkLst>
            <pc:docMk/>
            <pc:sldMk cId="2444046905" sldId="501"/>
            <ac:grpSpMk id="401" creationId="{5573A9B6-3FDF-4E55-BE23-3C42463E9537}"/>
          </ac:grpSpMkLst>
        </pc:grpChg>
        <pc:grpChg chg="mod">
          <ac:chgData name="Angelo Ziletti" userId="c78a18fba37b17ea" providerId="LiveId" clId="{B88D7D5F-35EC-4A9D-8423-76DF49E6C104}" dt="2021-08-28T20:01:34.915" v="11180" actId="207"/>
          <ac:grpSpMkLst>
            <pc:docMk/>
            <pc:sldMk cId="2444046905" sldId="501"/>
            <ac:grpSpMk id="417" creationId="{49DEB46A-45B8-4F65-ACA5-905F99BE2DE7}"/>
          </ac:grpSpMkLst>
        </pc:grpChg>
        <pc:grpChg chg="mod">
          <ac:chgData name="Angelo Ziletti" userId="c78a18fba37b17ea" providerId="LiveId" clId="{B88D7D5F-35EC-4A9D-8423-76DF49E6C104}" dt="2021-08-28T20:01:34.915" v="11180" actId="207"/>
          <ac:grpSpMkLst>
            <pc:docMk/>
            <pc:sldMk cId="2444046905" sldId="501"/>
            <ac:grpSpMk id="418" creationId="{999A3F02-C7DD-40BE-B105-3F297416B03A}"/>
          </ac:grpSpMkLst>
        </pc:grpChg>
        <pc:grpChg chg="mod">
          <ac:chgData name="Angelo Ziletti" userId="c78a18fba37b17ea" providerId="LiveId" clId="{B88D7D5F-35EC-4A9D-8423-76DF49E6C104}" dt="2021-08-28T20:01:34.915" v="11180" actId="207"/>
          <ac:grpSpMkLst>
            <pc:docMk/>
            <pc:sldMk cId="2444046905" sldId="501"/>
            <ac:grpSpMk id="419" creationId="{B71996D5-2141-4048-9EB8-777DEDF3BE2A}"/>
          </ac:grpSpMkLst>
        </pc:grpChg>
        <pc:grpChg chg="mod">
          <ac:chgData name="Angelo Ziletti" userId="c78a18fba37b17ea" providerId="LiveId" clId="{B88D7D5F-35EC-4A9D-8423-76DF49E6C104}" dt="2021-08-28T20:01:34.915" v="11180" actId="207"/>
          <ac:grpSpMkLst>
            <pc:docMk/>
            <pc:sldMk cId="2444046905" sldId="501"/>
            <ac:grpSpMk id="420" creationId="{5AAB6326-175B-473D-B215-CA5BF89C7BCA}"/>
          </ac:grpSpMkLst>
        </pc:grpChg>
        <pc:grpChg chg="add mod">
          <ac:chgData name="Angelo Ziletti" userId="c78a18fba37b17ea" providerId="LiveId" clId="{B88D7D5F-35EC-4A9D-8423-76DF49E6C104}" dt="2021-08-28T20:01:36.766" v="11181" actId="208"/>
          <ac:grpSpMkLst>
            <pc:docMk/>
            <pc:sldMk cId="2444046905" sldId="501"/>
            <ac:grpSpMk id="421" creationId="{5422F2C0-8757-4190-8FB8-97512708FE21}"/>
          </ac:grpSpMkLst>
        </pc:grpChg>
        <pc:grpChg chg="mod topLvl">
          <ac:chgData name="Angelo Ziletti" userId="c78a18fba37b17ea" providerId="LiveId" clId="{B88D7D5F-35EC-4A9D-8423-76DF49E6C104}" dt="2021-08-28T20:00:58.136" v="11174" actId="164"/>
          <ac:grpSpMkLst>
            <pc:docMk/>
            <pc:sldMk cId="2444046905" sldId="501"/>
            <ac:grpSpMk id="424" creationId="{C8D9C264-1F64-498C-A175-C0D6DCC3A5EB}"/>
          </ac:grpSpMkLst>
        </pc:grpChg>
        <pc:grpChg chg="del mod">
          <ac:chgData name="Angelo Ziletti" userId="c78a18fba37b17ea" providerId="LiveId" clId="{B88D7D5F-35EC-4A9D-8423-76DF49E6C104}" dt="2021-08-28T19:56:59.658" v="11008" actId="478"/>
          <ac:grpSpMkLst>
            <pc:docMk/>
            <pc:sldMk cId="2444046905" sldId="501"/>
            <ac:grpSpMk id="450" creationId="{AB45D6CB-8534-43F1-A07D-ACB29254D2AE}"/>
          </ac:grpSpMkLst>
        </pc:grpChg>
        <pc:grpChg chg="mod topLvl">
          <ac:chgData name="Angelo Ziletti" userId="c78a18fba37b17ea" providerId="LiveId" clId="{B88D7D5F-35EC-4A9D-8423-76DF49E6C104}" dt="2021-08-28T20:00:58.136" v="11174" actId="164"/>
          <ac:grpSpMkLst>
            <pc:docMk/>
            <pc:sldMk cId="2444046905" sldId="501"/>
            <ac:grpSpMk id="451" creationId="{DE3A0CBD-4118-4CAD-A931-50D11F11DC32}"/>
          </ac:grpSpMkLst>
        </pc:grpChg>
        <pc:grpChg chg="mod topLvl">
          <ac:chgData name="Angelo Ziletti" userId="c78a18fba37b17ea" providerId="LiveId" clId="{B88D7D5F-35EC-4A9D-8423-76DF49E6C104}" dt="2021-08-28T20:00:58.136" v="11174" actId="164"/>
          <ac:grpSpMkLst>
            <pc:docMk/>
            <pc:sldMk cId="2444046905" sldId="501"/>
            <ac:grpSpMk id="452" creationId="{D39BA0D6-6F16-4B0C-82F5-7BF78173A713}"/>
          </ac:grpSpMkLst>
        </pc:grpChg>
        <pc:grpChg chg="mod topLvl">
          <ac:chgData name="Angelo Ziletti" userId="c78a18fba37b17ea" providerId="LiveId" clId="{B88D7D5F-35EC-4A9D-8423-76DF49E6C104}" dt="2021-08-28T20:00:58.136" v="11174" actId="164"/>
          <ac:grpSpMkLst>
            <pc:docMk/>
            <pc:sldMk cId="2444046905" sldId="501"/>
            <ac:grpSpMk id="453" creationId="{69CF5D0E-836C-4452-AD48-1455A3123B41}"/>
          </ac:grpSpMkLst>
        </pc:grpChg>
        <pc:grpChg chg="mod topLvl">
          <ac:chgData name="Angelo Ziletti" userId="c78a18fba37b17ea" providerId="LiveId" clId="{B88D7D5F-35EC-4A9D-8423-76DF49E6C104}" dt="2021-08-28T20:00:58.136" v="11174" actId="164"/>
          <ac:grpSpMkLst>
            <pc:docMk/>
            <pc:sldMk cId="2444046905" sldId="501"/>
            <ac:grpSpMk id="454" creationId="{30EFB467-A4B0-4352-8242-28E18F28CF66}"/>
          </ac:grpSpMkLst>
        </pc:grpChg>
        <pc:grpChg chg="mod topLvl">
          <ac:chgData name="Angelo Ziletti" userId="c78a18fba37b17ea" providerId="LiveId" clId="{B88D7D5F-35EC-4A9D-8423-76DF49E6C104}" dt="2021-08-28T20:00:58.136" v="11174" actId="164"/>
          <ac:grpSpMkLst>
            <pc:docMk/>
            <pc:sldMk cId="2444046905" sldId="501"/>
            <ac:grpSpMk id="476" creationId="{B69D5F05-A2C5-4213-A7BE-DC25F54831E4}"/>
          </ac:grpSpMkLst>
        </pc:grpChg>
        <pc:grpChg chg="mod topLvl">
          <ac:chgData name="Angelo Ziletti" userId="c78a18fba37b17ea" providerId="LiveId" clId="{B88D7D5F-35EC-4A9D-8423-76DF49E6C104}" dt="2021-08-28T20:00:58.136" v="11174" actId="164"/>
          <ac:grpSpMkLst>
            <pc:docMk/>
            <pc:sldMk cId="2444046905" sldId="501"/>
            <ac:grpSpMk id="477" creationId="{95AF27D2-9EDF-4541-B0EB-B97CAC6AB878}"/>
          </ac:grpSpMkLst>
        </pc:grpChg>
        <pc:grpChg chg="mod topLvl">
          <ac:chgData name="Angelo Ziletti" userId="c78a18fba37b17ea" providerId="LiveId" clId="{B88D7D5F-35EC-4A9D-8423-76DF49E6C104}" dt="2021-08-28T20:00:58.136" v="11174" actId="164"/>
          <ac:grpSpMkLst>
            <pc:docMk/>
            <pc:sldMk cId="2444046905" sldId="501"/>
            <ac:grpSpMk id="478" creationId="{B57D89C1-F492-4E56-94FA-A7DD764567E4}"/>
          </ac:grpSpMkLst>
        </pc:grpChg>
        <pc:grpChg chg="add del mod">
          <ac:chgData name="Angelo Ziletti" userId="c78a18fba37b17ea" providerId="LiveId" clId="{B88D7D5F-35EC-4A9D-8423-76DF49E6C104}" dt="2021-08-28T20:00:05.198" v="11166" actId="165"/>
          <ac:grpSpMkLst>
            <pc:docMk/>
            <pc:sldMk cId="2444046905" sldId="501"/>
            <ac:grpSpMk id="479" creationId="{101F57CD-9265-43F5-B8B8-F3795C09F545}"/>
          </ac:grpSpMkLst>
        </pc:grpChg>
        <pc:grpChg chg="del mod">
          <ac:chgData name="Angelo Ziletti" userId="c78a18fba37b17ea" providerId="LiveId" clId="{B88D7D5F-35EC-4A9D-8423-76DF49E6C104}" dt="2021-08-28T19:58:13.178" v="11076"/>
          <ac:grpSpMkLst>
            <pc:docMk/>
            <pc:sldMk cId="2444046905" sldId="501"/>
            <ac:grpSpMk id="482" creationId="{986E3F0E-AB1D-44EB-8A20-73F6CFD8346D}"/>
          </ac:grpSpMkLst>
        </pc:grpChg>
        <pc:grpChg chg="del mod">
          <ac:chgData name="Angelo Ziletti" userId="c78a18fba37b17ea" providerId="LiveId" clId="{B88D7D5F-35EC-4A9D-8423-76DF49E6C104}" dt="2021-08-28T19:58:16.568" v="11077" actId="478"/>
          <ac:grpSpMkLst>
            <pc:docMk/>
            <pc:sldMk cId="2444046905" sldId="501"/>
            <ac:grpSpMk id="513" creationId="{A59951EB-F7BE-46B1-A3A1-4A0E4AF65833}"/>
          </ac:grpSpMkLst>
        </pc:grpChg>
        <pc:grpChg chg="del mod">
          <ac:chgData name="Angelo Ziletti" userId="c78a18fba37b17ea" providerId="LiveId" clId="{B88D7D5F-35EC-4A9D-8423-76DF49E6C104}" dt="2021-08-28T19:58:19.161" v="11078" actId="478"/>
          <ac:grpSpMkLst>
            <pc:docMk/>
            <pc:sldMk cId="2444046905" sldId="501"/>
            <ac:grpSpMk id="514" creationId="{C58DA1F5-8E56-49FD-B0C1-17492D44C7A5}"/>
          </ac:grpSpMkLst>
        </pc:grpChg>
        <pc:grpChg chg="mod topLvl">
          <ac:chgData name="Angelo Ziletti" userId="c78a18fba37b17ea" providerId="LiveId" clId="{B88D7D5F-35EC-4A9D-8423-76DF49E6C104}" dt="2021-08-28T20:00:43.085" v="11171" actId="164"/>
          <ac:grpSpMkLst>
            <pc:docMk/>
            <pc:sldMk cId="2444046905" sldId="501"/>
            <ac:grpSpMk id="517" creationId="{382BC24A-E466-47E4-8BC9-5DE0B581258E}"/>
          </ac:grpSpMkLst>
        </pc:grpChg>
        <pc:grpChg chg="del mod">
          <ac:chgData name="Angelo Ziletti" userId="c78a18fba37b17ea" providerId="LiveId" clId="{B88D7D5F-35EC-4A9D-8423-76DF49E6C104}" dt="2021-08-28T19:58:41.762" v="11108"/>
          <ac:grpSpMkLst>
            <pc:docMk/>
            <pc:sldMk cId="2444046905" sldId="501"/>
            <ac:grpSpMk id="535" creationId="{5E2A17F6-04A7-41B3-8EE5-2739542EB773}"/>
          </ac:grpSpMkLst>
        </pc:grpChg>
        <pc:grpChg chg="mod topLvl">
          <ac:chgData name="Angelo Ziletti" userId="c78a18fba37b17ea" providerId="LiveId" clId="{B88D7D5F-35EC-4A9D-8423-76DF49E6C104}" dt="2021-08-28T20:00:43.085" v="11171" actId="164"/>
          <ac:grpSpMkLst>
            <pc:docMk/>
            <pc:sldMk cId="2444046905" sldId="501"/>
            <ac:grpSpMk id="536" creationId="{419C762E-51F8-4BC2-BA38-27B17E290A6F}"/>
          </ac:grpSpMkLst>
        </pc:grpChg>
        <pc:grpChg chg="del mod">
          <ac:chgData name="Angelo Ziletti" userId="c78a18fba37b17ea" providerId="LiveId" clId="{B88D7D5F-35EC-4A9D-8423-76DF49E6C104}" dt="2021-08-28T19:58:45.252" v="11116"/>
          <ac:grpSpMkLst>
            <pc:docMk/>
            <pc:sldMk cId="2444046905" sldId="501"/>
            <ac:grpSpMk id="545" creationId="{50438B3F-FF9E-4AB8-8FB2-0C9578FE054F}"/>
          </ac:grpSpMkLst>
        </pc:grpChg>
        <pc:grpChg chg="mod topLvl">
          <ac:chgData name="Angelo Ziletti" userId="c78a18fba37b17ea" providerId="LiveId" clId="{B88D7D5F-35EC-4A9D-8423-76DF49E6C104}" dt="2021-08-28T20:00:43.085" v="11171" actId="164"/>
          <ac:grpSpMkLst>
            <pc:docMk/>
            <pc:sldMk cId="2444046905" sldId="501"/>
            <ac:grpSpMk id="553" creationId="{1383B114-249C-4586-A92F-1EC6E12FA575}"/>
          </ac:grpSpMkLst>
        </pc:grpChg>
        <pc:grpChg chg="mod topLvl">
          <ac:chgData name="Angelo Ziletti" userId="c78a18fba37b17ea" providerId="LiveId" clId="{B88D7D5F-35EC-4A9D-8423-76DF49E6C104}" dt="2021-08-28T20:00:43.085" v="11171" actId="164"/>
          <ac:grpSpMkLst>
            <pc:docMk/>
            <pc:sldMk cId="2444046905" sldId="501"/>
            <ac:grpSpMk id="559" creationId="{210D4E02-C8D7-4EBA-AD46-60AC2697193F}"/>
          </ac:grpSpMkLst>
        </pc:grpChg>
        <pc:grpChg chg="mod topLvl">
          <ac:chgData name="Angelo Ziletti" userId="c78a18fba37b17ea" providerId="LiveId" clId="{B88D7D5F-35EC-4A9D-8423-76DF49E6C104}" dt="2021-08-28T20:00:43.085" v="11171" actId="164"/>
          <ac:grpSpMkLst>
            <pc:docMk/>
            <pc:sldMk cId="2444046905" sldId="501"/>
            <ac:grpSpMk id="576" creationId="{AB32FE7B-F2AA-4E17-8775-3F3E30C9095D}"/>
          </ac:grpSpMkLst>
        </pc:grpChg>
        <pc:grpChg chg="mod topLvl">
          <ac:chgData name="Angelo Ziletti" userId="c78a18fba37b17ea" providerId="LiveId" clId="{B88D7D5F-35EC-4A9D-8423-76DF49E6C104}" dt="2021-08-28T20:00:43.085" v="11171" actId="164"/>
          <ac:grpSpMkLst>
            <pc:docMk/>
            <pc:sldMk cId="2444046905" sldId="501"/>
            <ac:grpSpMk id="577" creationId="{9B0AB875-6D6C-4CA2-A157-FE733CD28623}"/>
          </ac:grpSpMkLst>
        </pc:grpChg>
        <pc:grpChg chg="add del mod">
          <ac:chgData name="Angelo Ziletti" userId="c78a18fba37b17ea" providerId="LiveId" clId="{B88D7D5F-35EC-4A9D-8423-76DF49E6C104}" dt="2021-08-28T20:00:16.786" v="11168" actId="165"/>
          <ac:grpSpMkLst>
            <pc:docMk/>
            <pc:sldMk cId="2444046905" sldId="501"/>
            <ac:grpSpMk id="578" creationId="{A69C4CE7-D5C9-44AE-A8E0-D61FA2B26461}"/>
          </ac:grpSpMkLst>
        </pc:grpChg>
        <pc:grpChg chg="del mod">
          <ac:chgData name="Angelo Ziletti" userId="c78a18fba37b17ea" providerId="LiveId" clId="{B88D7D5F-35EC-4A9D-8423-76DF49E6C104}" dt="2021-08-28T19:59:23.912" v="11160"/>
          <ac:grpSpMkLst>
            <pc:docMk/>
            <pc:sldMk cId="2444046905" sldId="501"/>
            <ac:grpSpMk id="588" creationId="{D9C7FD73-E2B7-4B96-B7C1-FCF7D57F93F0}"/>
          </ac:grpSpMkLst>
        </pc:grpChg>
        <pc:grpChg chg="mod">
          <ac:chgData name="Angelo Ziletti" userId="c78a18fba37b17ea" providerId="LiveId" clId="{B88D7D5F-35EC-4A9D-8423-76DF49E6C104}" dt="2021-08-28T20:00:37.604" v="11170" actId="208"/>
          <ac:grpSpMkLst>
            <pc:docMk/>
            <pc:sldMk cId="2444046905" sldId="501"/>
            <ac:grpSpMk id="597" creationId="{F338DC28-8030-4489-A913-320BC28E029C}"/>
          </ac:grpSpMkLst>
        </pc:grpChg>
        <pc:grpChg chg="add mod">
          <ac:chgData name="Angelo Ziletti" userId="c78a18fba37b17ea" providerId="LiveId" clId="{B88D7D5F-35EC-4A9D-8423-76DF49E6C104}" dt="2021-08-28T20:00:43.085" v="11171" actId="164"/>
          <ac:grpSpMkLst>
            <pc:docMk/>
            <pc:sldMk cId="2444046905" sldId="501"/>
            <ac:grpSpMk id="598" creationId="{CE5D87AF-EE4F-4FCF-BCC8-6E3B13F0AC7E}"/>
          </ac:grpSpMkLst>
        </pc:grpChg>
        <pc:grpChg chg="add mod">
          <ac:chgData name="Angelo Ziletti" userId="c78a18fba37b17ea" providerId="LiveId" clId="{B88D7D5F-35EC-4A9D-8423-76DF49E6C104}" dt="2021-08-28T20:00:58.136" v="11174" actId="164"/>
          <ac:grpSpMkLst>
            <pc:docMk/>
            <pc:sldMk cId="2444046905" sldId="501"/>
            <ac:grpSpMk id="599" creationId="{ABD6B2B0-557E-45BB-B1ED-49677D4F149C}"/>
          </ac:grpSpMkLst>
        </pc:grp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8" creationId="{166F71E0-20D2-43DE-B6BC-0F82844F69A4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9" creationId="{C610D5CD-7E5B-4FEE-843C-09804454DC4A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10" creationId="{EEB672FE-1D1F-4720-B2B8-1AFC0BA033FB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11" creationId="{A2A90A86-7FC2-46A2-A6D3-6F2D54C8B43A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12" creationId="{3BDCF677-D458-4B69-9BEA-888AFBB4B6FA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13" creationId="{A0E1787D-7987-4BF7-A594-802F317537B8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14" creationId="{76C93449-86C2-43AD-A2A4-0DAA55F8CC95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15" creationId="{A89E5FD7-4348-45BC-96E0-8F9BD0061458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16" creationId="{D0E9C777-33FE-4F9C-B1F5-171DAA1605B7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17" creationId="{FBC0C128-3033-4F2A-A0E7-7928BFD2145F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18" creationId="{3BCC0469-5C69-4932-A965-42C149C2123D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19" creationId="{0A3C6BC4-1D2F-47BB-B572-FDD575621A55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20" creationId="{65503DBD-8EAC-4EF4-9490-50C49D4ACB51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21" creationId="{1FBA4397-ABD5-4705-8A78-E84C3AADE810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22" creationId="{9513090E-56E0-4283-AADE-E2C4A4B258D0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23" creationId="{2D098101-F0FD-47B4-BD61-455ABEE5FD7A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24" creationId="{7E13FDD9-39CB-4C0E-AABE-81D255A022EB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25" creationId="{649D0A10-56D5-457B-B2D7-708F3D646407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26" creationId="{3F101A9F-854F-41F4-B4C6-54C8EBAD5B3B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27" creationId="{BA6A1802-17D1-41FB-AF1C-D51FBA163331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30" creationId="{840D88D9-BF6B-4A1C-B0A3-BF4F16B612CC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31" creationId="{D7A0756B-0AFE-4EDE-B515-65BF8CDE12CA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32" creationId="{4E8CA064-A998-4475-96F9-B23BE11EBDE9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33" creationId="{9174D2C2-9ECC-4732-AC26-741ACEFA7002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36" creationId="{6754C16D-A923-49D4-B747-202A30106878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37" creationId="{02ED03FE-98AB-429A-8159-97010A5F5370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38" creationId="{50083957-5FC4-442B-97B4-1B8D4E6F35C5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39" creationId="{3B1E3714-050B-4E08-9B24-45FBF07231C6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40" creationId="{4E975928-CA73-4695-90B7-86E469D5D8A0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41" creationId="{78A9E413-8C48-47BE-8E92-3040BD065A6D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42" creationId="{21ECB786-701C-482F-879E-30AC213122E1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43" creationId="{95BA1087-FB4B-45E8-A96E-A1E6E321E072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44" creationId="{12FB1D6D-277D-4587-A2AE-96ED8A996497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45" creationId="{95173478-1ADE-4CA2-A9C3-F77CC84F09D4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46" creationId="{072D640F-F49C-43DE-9635-E875741575FB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47" creationId="{540AFC89-080D-4455-8E6A-1194AF187F4D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51" creationId="{8CFB4A4E-ED90-42DF-B8F9-7B4CFE4B4581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52" creationId="{0CFBF1C1-1B10-4A56-8095-DCAA3EB7ADFB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53" creationId="{EC53C007-EED3-472B-9193-3C556B08DD74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54" creationId="{BC2502E0-2E4B-477F-82A8-13416EACE124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55" creationId="{3EFF4C45-2CA6-4BD7-9D84-2478EFB5805D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56" creationId="{E32A195C-221C-4F8E-9B9B-8AB4DFEB6E8E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57" creationId="{54CEA983-DFD4-456F-9BB9-786E175948B8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58" creationId="{1A072F7E-4029-4D74-A894-71FD8517F0C1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59" creationId="{72E7D282-9434-4365-92D2-90FE8902436E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60" creationId="{B4815C41-5910-4634-A467-D1A92628EA06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61" creationId="{FF457A77-E27B-4848-981F-3CD6F12D9122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62" creationId="{E68D9F7C-C6F1-41C6-8F70-1EEAAE32C494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64" creationId="{8BCA7199-DC26-4D8C-93D5-60EAC978A818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65" creationId="{3152D28E-C5DF-4BB2-84AF-E3FDC541FD32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66" creationId="{85FCB3B4-89BA-4B0F-B4AF-8462429C3321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67" creationId="{07AAE688-68A3-4E69-8B24-C07BD54D4DE7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68" creationId="{841E7965-7E79-48C0-BA3E-2F20706D647C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69" creationId="{F874C648-5F94-411B-A946-AAF9CCD7729C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70" creationId="{80094C0D-95E6-45EE-8F31-07963A9160B8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71" creationId="{76A041F3-DB1E-42B9-9A07-47A49CC834E6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72" creationId="{BBC85560-4E94-4AFF-B6DF-E21AB300F38C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73" creationId="{1430D59F-F0CA-449D-A48D-0D4ED5FAB977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74" creationId="{9C7A478C-468B-403D-A0DE-B22D035D0A8B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75" creationId="{84684618-EB44-43A7-A2A8-DFF8F53AAE86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76" creationId="{E7A89A4F-7E14-4BCA-9776-9F314B080B5E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77" creationId="{396AC5B4-143D-4520-8E48-3A376DCE3B3A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78" creationId="{F327C8F3-F2B6-40D4-8EF8-438EE04A2DE3}"/>
          </ac:inkMkLst>
        </pc:inkChg>
        <pc:inkChg chg="mod">
          <ac:chgData name="Angelo Ziletti" userId="c78a18fba37b17ea" providerId="LiveId" clId="{B88D7D5F-35EC-4A9D-8423-76DF49E6C104}" dt="2021-08-28T19:47:49.359" v="10722"/>
          <ac:inkMkLst>
            <pc:docMk/>
            <pc:sldMk cId="2444046905" sldId="501"/>
            <ac:inkMk id="79" creationId="{22BCE277-684D-4E86-872F-682078E2E287}"/>
          </ac:inkMkLst>
        </pc:inkChg>
        <pc:inkChg chg="mod topLvl">
          <ac:chgData name="Angelo Ziletti" userId="c78a18fba37b17ea" providerId="LiveId" clId="{B88D7D5F-35EC-4A9D-8423-76DF49E6C104}" dt="2021-08-28T19:49:23.954" v="10739" actId="164"/>
          <ac:inkMkLst>
            <pc:docMk/>
            <pc:sldMk cId="2444046905" sldId="501"/>
            <ac:inkMk id="83" creationId="{B1B1ABF2-5145-45E6-B647-E1A1D779B01C}"/>
          </ac:inkMkLst>
        </pc:inkChg>
        <pc:inkChg chg="mod topLvl">
          <ac:chgData name="Angelo Ziletti" userId="c78a18fba37b17ea" providerId="LiveId" clId="{B88D7D5F-35EC-4A9D-8423-76DF49E6C104}" dt="2021-08-28T19:49:23.954" v="10739" actId="164"/>
          <ac:inkMkLst>
            <pc:docMk/>
            <pc:sldMk cId="2444046905" sldId="501"/>
            <ac:inkMk id="84" creationId="{551C3AD6-5FEC-4154-A294-EB7DA8AD5486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88" creationId="{102E4A84-A872-4965-BD0C-B09CE9B7AC18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89" creationId="{A5B5C31B-6926-4073-B709-101702A9CCCC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90" creationId="{63F6F371-EC02-443D-8041-F9BE7DD15FE9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91" creationId="{92E1A44A-3DF6-46F6-8A18-C46D2A2C00A1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92" creationId="{563F984F-E507-4382-AFEC-0D71B54C9B5C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93" creationId="{E61859E3-F89F-4197-B9D2-0520990AC84D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94" creationId="{7653C081-F045-4A78-8123-336FC405800A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95" creationId="{DD443FEA-994B-4BF4-9D2E-147A886BBC27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96" creationId="{4E744CC9-D2C4-4AC8-85A6-E5B0D8E66205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97" creationId="{6D8AB18F-6BC2-40A3-9D4D-67615E8B0511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98" creationId="{B30D1018-C0C8-48F5-904A-4A6952BBABEE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99" creationId="{017CB83B-36B1-4306-B043-9C488DBEB7D7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100" creationId="{BEF23E86-28E8-4351-B7A2-B3EAE0DDE3E2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101" creationId="{AA7E4E78-8F4B-448F-8275-D30C7537EFC2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102" creationId="{36158167-31D8-47B5-A614-FADD29D368AB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103" creationId="{0555B9FD-7B51-495C-B517-E08B6B1990ED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104" creationId="{E01B240F-D3EC-4713-988F-F21B4DFDF19F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105" creationId="{7CF67E7C-7DC9-4F70-8B62-04F756615135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106" creationId="{F7380AD3-393E-4D9A-9871-CC798AABC72A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107" creationId="{5968AEFD-A205-4848-A53D-315D63559DA7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108" creationId="{666DB691-25C1-4ABB-AAA7-41BA6F548B89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109" creationId="{3A61BF2D-6942-4BBB-A953-3A37DEBD3A29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110" creationId="{9EA87DBF-1BEE-4777-953B-BF9773C8BBC0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111" creationId="{3CE25758-E00E-4D90-9C45-98090146D944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112" creationId="{CB8F8C90-D215-493A-9752-30B3DB822B48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113" creationId="{AB54B1B4-8DA0-49C4-A0E3-E5A98EF0F560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114" creationId="{416EA7CC-69A1-4F7E-BB67-C2A3FEF70DA1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115" creationId="{C3F7E6D6-2F26-4C9E-8F67-02785641ADB2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116" creationId="{EE81E9AB-348F-445C-BEEC-9A6146EB1A7D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117" creationId="{2A04B827-7B29-4250-8718-F69523FDF777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118" creationId="{CF0690C8-C09E-451E-B8AE-97B33C4D4FA3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119" creationId="{028002FB-88E3-492A-A944-63340915A0F3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120" creationId="{3A682BDF-31E5-4C87-8D6E-8E44BCC86C63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121" creationId="{AD3D8282-AB62-4996-B8B8-6D6D57418032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122" creationId="{F6DC0141-01AE-4B17-AF48-DFD82BF19D65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123" creationId="{3ECA0F98-9F7D-4B0C-A86F-4A06122BF39B}"/>
          </ac:inkMkLst>
        </pc:inkChg>
        <pc:inkChg chg="mod">
          <ac:chgData name="Angelo Ziletti" userId="c78a18fba37b17ea" providerId="LiveId" clId="{B88D7D5F-35EC-4A9D-8423-76DF49E6C104}" dt="2021-08-28T19:48:56.096" v="10735" actId="165"/>
          <ac:inkMkLst>
            <pc:docMk/>
            <pc:sldMk cId="2444046905" sldId="501"/>
            <ac:inkMk id="124" creationId="{952EAAAE-02CE-42F6-A6F8-33477C04C95B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32" creationId="{2DBFD438-7A16-4896-ADC8-E8D933F6DFBB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33" creationId="{0EDAB118-C14F-4120-90CC-39C8641E6AD3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34" creationId="{1FEEE13A-B904-4D94-BBDF-FDDBFD0C3C19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35" creationId="{9881E9E2-B702-4F82-9BB9-30B8C18C2705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36" creationId="{4693E3AA-B3DF-4D10-886C-E3EBAA13287C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37" creationId="{563B7E42-539D-4CEC-833A-54A0DD9527C0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38" creationId="{83170A13-08F4-45AA-B5B4-A27815DC2135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39" creationId="{46BA5D5F-34DE-4B1D-B701-C5B6214B867B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40" creationId="{C42D83AB-363D-40B6-80A3-409562197883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41" creationId="{4CF7F8B3-63F1-4132-B05B-91040B57402B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42" creationId="{46E157F9-7CB8-4251-B255-F3B36D6C6534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43" creationId="{2903CEC5-B70C-46FF-8670-DFA6EC0D8ED2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44" creationId="{13201E8B-0184-4BCF-ACA9-590865D619C9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45" creationId="{930DB339-D2AD-4715-8EFF-C8B3D91FE386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46" creationId="{5B2192E5-B755-43BB-9DF4-02CE6D3770E9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47" creationId="{65F22DBA-0C61-4ECF-A2D2-06284E66CE9A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48" creationId="{4FF96FFF-DE11-4110-A37F-7D7E2170AD87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49" creationId="{9324A1ED-39EF-4A12-B6F6-3F12B8B89393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50" creationId="{1F8F0624-1B36-4C55-994C-77AF2076279D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51" creationId="{0F612734-4E3B-45EF-A634-39CD644B2030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52" creationId="{1065FFFE-42F3-40A2-A1EA-73ECA828F446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53" creationId="{10FAF787-8758-4C1C-98AD-1DED2A5D6113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54" creationId="{3C756B8E-6878-4ADC-A668-4D6B7CE99395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55" creationId="{6D27A2D8-AF81-419E-8F88-9CC1A07CCE40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56" creationId="{BF794A78-4334-4F7D-ABA8-CA04639DEDA3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57" creationId="{0D885C4E-4A45-4EBE-8B8F-4ED429DF5F52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58" creationId="{040D9E26-F133-4772-9C11-07DB6552B7A2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59" creationId="{C2378C23-E803-4DF6-8F7E-B7282E9707D2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60" creationId="{F4D80B44-1B80-4E19-BC6D-2BAA05F429F4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61" creationId="{B5030C4F-FE46-4166-9F00-824CC2443868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62" creationId="{6CC5295C-213E-4757-866E-AA769AB6F407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63" creationId="{26F0D53A-944A-44DF-A91C-710054D52CE8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64" creationId="{85B8222A-CE5D-43FA-8264-445A04391DFF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65" creationId="{41C99D3C-9F8E-4586-A034-B543DFEB4DD4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66" creationId="{21C0A9E6-92A4-46DE-ADD8-E7D26491F5AB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67" creationId="{4D747FAB-BA43-4284-9417-36A44F4A4D9A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68" creationId="{3280D67D-A1FA-4A85-818C-A637DD20291B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69" creationId="{36764D67-BE02-4B80-82D5-F5A33237CA57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70" creationId="{B0275C0B-38EC-4C49-9D4F-E8DAAC67E9F0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71" creationId="{40140C4B-711E-4D67-9B14-7DEEEA96D60D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72" creationId="{CC01D554-2BEB-4D7F-8A91-B62BA4F623FF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73" creationId="{831A032E-7EA7-4D9A-8CD1-DC4AB9564FB2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74" creationId="{BB64DCDC-7DB6-466A-8F80-546F377B2F0C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75" creationId="{EA016815-FD98-452A-AC65-E0D628865849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76" creationId="{EC97E334-2E1D-4451-A57B-147979153D69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77" creationId="{794FCA63-9580-414C-A71C-BB25CC665AAD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78" creationId="{D43FB822-2AAC-4B97-8664-8D2082E017B6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79" creationId="{BB8A3D04-09B0-43A8-8078-69F84ED7D9A7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80" creationId="{230FE1AD-DCED-4EC1-A0A5-2CCD9710548F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81" creationId="{2B6762C5-A851-4BE6-B614-C50A78C001A8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82" creationId="{DC2AC886-498F-4828-B315-98BAB9FA5B69}"/>
          </ac:inkMkLst>
        </pc:inkChg>
        <pc:inkChg chg="mod">
          <ac:chgData name="Angelo Ziletti" userId="c78a18fba37b17ea" providerId="LiveId" clId="{B88D7D5F-35EC-4A9D-8423-76DF49E6C104}" dt="2021-08-28T19:49:12.340" v="10737" actId="165"/>
          <ac:inkMkLst>
            <pc:docMk/>
            <pc:sldMk cId="2444046905" sldId="501"/>
            <ac:inkMk id="183" creationId="{9970F488-8EE7-4B8A-A291-113305A76E69}"/>
          </ac:inkMkLst>
        </pc:inkChg>
        <pc:inkChg chg="add mod">
          <ac:chgData name="Angelo Ziletti" userId="c78a18fba37b17ea" providerId="LiveId" clId="{B88D7D5F-35EC-4A9D-8423-76DF49E6C104}" dt="2021-08-28T19:50:02.221" v="10758"/>
          <ac:inkMkLst>
            <pc:docMk/>
            <pc:sldMk cId="2444046905" sldId="501"/>
            <ac:inkMk id="186" creationId="{EBD71DB2-92D1-4D99-9EC8-117CE389BBD9}"/>
          </ac:inkMkLst>
        </pc:inkChg>
        <pc:inkChg chg="add mod">
          <ac:chgData name="Angelo Ziletti" userId="c78a18fba37b17ea" providerId="LiveId" clId="{B88D7D5F-35EC-4A9D-8423-76DF49E6C104}" dt="2021-08-28T19:50:02.221" v="10758"/>
          <ac:inkMkLst>
            <pc:docMk/>
            <pc:sldMk cId="2444046905" sldId="501"/>
            <ac:inkMk id="187" creationId="{DD2A4351-7239-4328-9AC2-218E39F889A8}"/>
          </ac:inkMkLst>
        </pc:inkChg>
        <pc:inkChg chg="add mod">
          <ac:chgData name="Angelo Ziletti" userId="c78a18fba37b17ea" providerId="LiveId" clId="{B88D7D5F-35EC-4A9D-8423-76DF49E6C104}" dt="2021-08-28T19:50:02.221" v="10758"/>
          <ac:inkMkLst>
            <pc:docMk/>
            <pc:sldMk cId="2444046905" sldId="501"/>
            <ac:inkMk id="188" creationId="{F6D88EF3-4D01-44CA-B2C5-C5AF8AD90AE9}"/>
          </ac:inkMkLst>
        </pc:inkChg>
        <pc:inkChg chg="add mod">
          <ac:chgData name="Angelo Ziletti" userId="c78a18fba37b17ea" providerId="LiveId" clId="{B88D7D5F-35EC-4A9D-8423-76DF49E6C104}" dt="2021-08-28T19:50:02.221" v="10758"/>
          <ac:inkMkLst>
            <pc:docMk/>
            <pc:sldMk cId="2444046905" sldId="501"/>
            <ac:inkMk id="189" creationId="{AE87CE8C-78AE-4609-A895-81BD708C0A70}"/>
          </ac:inkMkLst>
        </pc:inkChg>
        <pc:inkChg chg="add mod">
          <ac:chgData name="Angelo Ziletti" userId="c78a18fba37b17ea" providerId="LiveId" clId="{B88D7D5F-35EC-4A9D-8423-76DF49E6C104}" dt="2021-08-28T19:50:04.035" v="10760"/>
          <ac:inkMkLst>
            <pc:docMk/>
            <pc:sldMk cId="2444046905" sldId="501"/>
            <ac:inkMk id="190" creationId="{51B39752-7DC6-4230-B1AB-E134A8EB274D}"/>
          </ac:inkMkLst>
        </pc:inkChg>
        <pc:inkChg chg="add mod">
          <ac:chgData name="Angelo Ziletti" userId="c78a18fba37b17ea" providerId="LiveId" clId="{B88D7D5F-35EC-4A9D-8423-76DF49E6C104}" dt="2021-08-28T19:50:04.035" v="10760"/>
          <ac:inkMkLst>
            <pc:docMk/>
            <pc:sldMk cId="2444046905" sldId="501"/>
            <ac:inkMk id="191" creationId="{CC170AF0-41AD-4F64-B43A-1C8CDB186587}"/>
          </ac:inkMkLst>
        </pc:inkChg>
        <pc:inkChg chg="add mod">
          <ac:chgData name="Angelo Ziletti" userId="c78a18fba37b17ea" providerId="LiveId" clId="{B88D7D5F-35EC-4A9D-8423-76DF49E6C104}" dt="2021-08-28T19:50:04.035" v="10760"/>
          <ac:inkMkLst>
            <pc:docMk/>
            <pc:sldMk cId="2444046905" sldId="501"/>
            <ac:inkMk id="192" creationId="{92412D1F-A67A-4261-8BAF-8E38FA84B884}"/>
          </ac:inkMkLst>
        </pc:inkChg>
        <pc:inkChg chg="add mod">
          <ac:chgData name="Angelo Ziletti" userId="c78a18fba37b17ea" providerId="LiveId" clId="{B88D7D5F-35EC-4A9D-8423-76DF49E6C104}" dt="2021-08-28T19:50:04.035" v="10760"/>
          <ac:inkMkLst>
            <pc:docMk/>
            <pc:sldMk cId="2444046905" sldId="501"/>
            <ac:inkMk id="193" creationId="{729A3EA7-FA7F-47D2-9414-E0713CD35FBB}"/>
          </ac:inkMkLst>
        </pc:inkChg>
        <pc:inkChg chg="add mod">
          <ac:chgData name="Angelo Ziletti" userId="c78a18fba37b17ea" providerId="LiveId" clId="{B88D7D5F-35EC-4A9D-8423-76DF49E6C104}" dt="2021-08-28T19:50:04.035" v="10760"/>
          <ac:inkMkLst>
            <pc:docMk/>
            <pc:sldMk cId="2444046905" sldId="501"/>
            <ac:inkMk id="194" creationId="{05E533EA-1FB9-4C66-81EA-5AAF53904264}"/>
          </ac:inkMkLst>
        </pc:inkChg>
        <pc:inkChg chg="add mod">
          <ac:chgData name="Angelo Ziletti" userId="c78a18fba37b17ea" providerId="LiveId" clId="{B88D7D5F-35EC-4A9D-8423-76DF49E6C104}" dt="2021-08-28T19:50:04.035" v="10760"/>
          <ac:inkMkLst>
            <pc:docMk/>
            <pc:sldMk cId="2444046905" sldId="501"/>
            <ac:inkMk id="195" creationId="{15451BDC-66E7-4EFA-A878-0E93E6D270A1}"/>
          </ac:inkMkLst>
        </pc:inkChg>
        <pc:inkChg chg="add mod">
          <ac:chgData name="Angelo Ziletti" userId="c78a18fba37b17ea" providerId="LiveId" clId="{B88D7D5F-35EC-4A9D-8423-76DF49E6C104}" dt="2021-08-28T19:50:04.035" v="10760"/>
          <ac:inkMkLst>
            <pc:docMk/>
            <pc:sldMk cId="2444046905" sldId="501"/>
            <ac:inkMk id="196" creationId="{10B12EC9-2741-4188-A9F3-3F58737C6B3F}"/>
          </ac:inkMkLst>
        </pc:inkChg>
        <pc:inkChg chg="add mod">
          <ac:chgData name="Angelo Ziletti" userId="c78a18fba37b17ea" providerId="LiveId" clId="{B88D7D5F-35EC-4A9D-8423-76DF49E6C104}" dt="2021-08-28T19:50:04.035" v="10760"/>
          <ac:inkMkLst>
            <pc:docMk/>
            <pc:sldMk cId="2444046905" sldId="501"/>
            <ac:inkMk id="197" creationId="{946F7E5B-526E-4DB0-9008-46838FBE4489}"/>
          </ac:inkMkLst>
        </pc:inkChg>
        <pc:inkChg chg="add mod">
          <ac:chgData name="Angelo Ziletti" userId="c78a18fba37b17ea" providerId="LiveId" clId="{B88D7D5F-35EC-4A9D-8423-76DF49E6C104}" dt="2021-08-28T19:50:04.035" v="10760"/>
          <ac:inkMkLst>
            <pc:docMk/>
            <pc:sldMk cId="2444046905" sldId="501"/>
            <ac:inkMk id="198" creationId="{FBF8B123-4ECA-49FD-AD4B-A21E9F389717}"/>
          </ac:inkMkLst>
        </pc:inkChg>
        <pc:inkChg chg="add mod">
          <ac:chgData name="Angelo Ziletti" userId="c78a18fba37b17ea" providerId="LiveId" clId="{B88D7D5F-35EC-4A9D-8423-76DF49E6C104}" dt="2021-08-28T19:50:04.035" v="10760"/>
          <ac:inkMkLst>
            <pc:docMk/>
            <pc:sldMk cId="2444046905" sldId="501"/>
            <ac:inkMk id="199" creationId="{23A06007-B3BF-4C28-99AA-B85B8EF4D2D6}"/>
          </ac:inkMkLst>
        </pc:inkChg>
        <pc:inkChg chg="add mod">
          <ac:chgData name="Angelo Ziletti" userId="c78a18fba37b17ea" providerId="LiveId" clId="{B88D7D5F-35EC-4A9D-8423-76DF49E6C104}" dt="2021-08-28T19:50:04.035" v="10760"/>
          <ac:inkMkLst>
            <pc:docMk/>
            <pc:sldMk cId="2444046905" sldId="501"/>
            <ac:inkMk id="200" creationId="{2BCEE4F8-5C3E-44A6-A7D8-F7314C5B1C9D}"/>
          </ac:inkMkLst>
        </pc:inkChg>
        <pc:inkChg chg="add mod">
          <ac:chgData name="Angelo Ziletti" userId="c78a18fba37b17ea" providerId="LiveId" clId="{B88D7D5F-35EC-4A9D-8423-76DF49E6C104}" dt="2021-08-28T19:50:04.035" v="10760"/>
          <ac:inkMkLst>
            <pc:docMk/>
            <pc:sldMk cId="2444046905" sldId="501"/>
            <ac:inkMk id="203" creationId="{0BAB9B84-A1B1-4E35-80C6-8C0CC2FED33D}"/>
          </ac:inkMkLst>
        </pc:inkChg>
        <pc:inkChg chg="add">
          <ac:chgData name="Angelo Ziletti" userId="c78a18fba37b17ea" providerId="LiveId" clId="{B88D7D5F-35EC-4A9D-8423-76DF49E6C104}" dt="2021-08-28T19:50:30.264" v="10765" actId="9405"/>
          <ac:inkMkLst>
            <pc:docMk/>
            <pc:sldMk cId="2444046905" sldId="501"/>
            <ac:inkMk id="206" creationId="{8BEA283D-EF08-4BA9-B453-9D4C7305DE38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07" creationId="{B35AF9E1-65C4-42AE-95D8-1D92D13151F7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08" creationId="{02FD3857-4B21-43A9-BCB5-DCF38ACA7A8B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09" creationId="{B65A5B48-912B-4D93-94D7-D86C7ACD7C98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10" creationId="{CA336915-168D-4C63-A411-B158FCFBA198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11" creationId="{95B6D03A-8C3D-4A4D-8AAA-76711EAAC48B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12" creationId="{14EF817E-04A5-4A7C-B59A-05D0AF66B542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13" creationId="{9B9005F5-5F84-4532-90F9-7CA6945CDCA6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16" creationId="{D0BDBB98-608D-4093-BC26-955B0FA0C3EC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17" creationId="{DD7F3EBA-9815-4C68-BC0F-4070A3A2B660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19" creationId="{4644FFBB-5CAD-4240-A47B-ECA968479DF0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20" creationId="{1EE43F1C-684F-46AB-A2A8-23A9CA32972D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21" creationId="{5B7489BE-5020-4AFD-B320-18E73BD63B2A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22" creationId="{4B389107-634C-4033-865A-6BF232059CD0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23" creationId="{46168C43-224B-4738-9E4A-9EB076678022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24" creationId="{47928B41-3345-40A3-9CF3-E785644DAA54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25" creationId="{2D74202B-504E-42FE-958B-A6FE8EDA3FCF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26" creationId="{F2CEEF4F-2155-4768-9DA5-86579FA0B8B1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27" creationId="{5DE4C873-6A9D-4450-AFCC-53764B19B144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28" creationId="{9EA032E3-49DD-4245-806D-8F7C9911D972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29" creationId="{6C2DD153-69AC-4036-9CF4-9858C4888A46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30" creationId="{50FD66ED-BD2C-469F-A468-B5015A714EFE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31" creationId="{2BEE300B-41DA-4551-93FA-77E8E0B58BC6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32" creationId="{93B1210B-44D4-4CD3-BA6B-04B70DB4D4E1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33" creationId="{4B8066FD-FB32-4763-AE2E-E400A444E1C6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34" creationId="{D136D452-01CC-4FC9-B652-E7CD400A509A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35" creationId="{60E6E956-7110-4131-8EBF-A7D427AE9DCC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36" creationId="{E9285C20-D0EB-4468-B725-311DB114809C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37" creationId="{3E7560E4-12C9-4CD1-9275-DCCF6027429F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40" creationId="{D749ED38-75D0-4EBB-8334-3490666E1BFB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41" creationId="{BF4A4002-3728-400F-AAB3-FAB09962F15D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42" creationId="{1401831C-5308-4CA6-9DCC-F68F2E8C7276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43" creationId="{D3F74BCE-081A-4C3E-9D10-0A4D2EF90DF9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44" creationId="{8255C289-E6F9-4159-847F-22EB50967578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45" creationId="{DB5F94E1-4C11-415B-9D4E-63C07DDE8314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46" creationId="{605203D1-F66E-4736-A858-B37AC0B9A9CC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47" creationId="{3D826583-45C0-46F0-9F7D-9FD0C32E2696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48" creationId="{6F43FC95-1C2C-4EB0-A2C4-B6DE9D1787FD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49" creationId="{B727C439-0213-4F2B-8E5F-580E37ADB1FE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51" creationId="{FF6E201E-A35B-4F3C-85B0-E12D3D02C7FC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52" creationId="{767AA7D9-A756-42FC-A62B-727B1C39C700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53" creationId="{E123F0E5-1AF6-4CE9-B7CF-CD5B70262A02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54" creationId="{D413B008-EB43-48DA-B7DB-233EEE8B2C8F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55" creationId="{BAE52109-073D-48A9-A0BB-A6A145F4CE08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56" creationId="{D8825800-9EF6-4F54-9884-2C8E251B6D8F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57" creationId="{7FE4AE99-D11A-4BAB-9AA0-2F1738F3F889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58" creationId="{6ED916B7-8A2A-45B2-8BF5-24521B55CA82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59" creationId="{A645AD61-E2FE-4D6D-B844-9C43F86D9DFA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60" creationId="{D016C6EB-99C7-40E8-A57B-7267EC715981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61" creationId="{63C40346-6EE4-419C-A9CD-8FE302B8214B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65" creationId="{3C93909D-0009-4761-A1E2-3EC6603644C1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66" creationId="{1C94D13C-A020-4B8B-9CE0-6767A63405B7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67" creationId="{3D175962-3F99-4A0B-B059-41AA1B004509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68" creationId="{1E4FE1DD-3FFF-4198-B827-D6FAD6DD1EC4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69" creationId="{E1441CA3-ACD7-4421-9103-A644F7D71B29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70" creationId="{24EA4DD5-B1E8-4B91-8AF0-067CF54B1A01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71" creationId="{609DA07A-0F02-4FAF-800E-8C8D4880EA6E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72" creationId="{E114EBD2-3624-4740-9FB9-33C0944DE2DE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73" creationId="{2D3890F0-C460-4222-AED6-831E63E1DBE4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74" creationId="{C9DB53F1-5191-4DE2-90B8-DA303609AE4D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75" creationId="{A35CA16E-167C-4DBE-8ACD-7F724726C191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76" creationId="{BC62D30B-1FA5-480D-84D4-55162F197BE8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77" creationId="{2F4DEA72-7CDC-45F1-B33C-B68DC2F6B783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78" creationId="{60EE84CB-1754-46AE-84CB-AC93A1CF1C5F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79" creationId="{425627A5-0910-469C-BBCE-3F7B7055A291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80" creationId="{92235E61-0864-4FAB-83B2-1E4B04D9391A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85" creationId="{B63DFBDC-D265-4534-9DE9-9C63A54D0724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86" creationId="{83EB429A-6A7A-4FCC-82A2-CA4971F62D69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87" creationId="{F052EA14-31D7-4DD6-A61C-167A6655EBB9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88" creationId="{AEF90B0A-7C76-460A-B219-801F31C4DCBA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89" creationId="{824E6A13-550A-441A-8A4D-FDB9636BEE46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90" creationId="{FB166FC1-EB39-4BB1-8305-3EC791B0D36E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92" creationId="{57D709A7-F66D-4A01-9145-F08A1FFBAD6C}"/>
          </ac:inkMkLst>
        </pc:inkChg>
        <pc:inkChg chg="add mod topLvl">
          <ac:chgData name="Angelo Ziletti" userId="c78a18fba37b17ea" providerId="LiveId" clId="{B88D7D5F-35EC-4A9D-8423-76DF49E6C104}" dt="2021-08-28T20:24:50.927" v="11968" actId="165"/>
          <ac:inkMkLst>
            <pc:docMk/>
            <pc:sldMk cId="2444046905" sldId="501"/>
            <ac:inkMk id="293" creationId="{17608560-F0A5-4CB2-9B63-B91EC70030D5}"/>
          </ac:inkMkLst>
        </pc:inkChg>
        <pc:inkChg chg="add mod">
          <ac:chgData name="Angelo Ziletti" userId="c78a18fba37b17ea" providerId="LiveId" clId="{B88D7D5F-35EC-4A9D-8423-76DF49E6C104}" dt="2021-08-28T19:52:11.118" v="10871"/>
          <ac:inkMkLst>
            <pc:docMk/>
            <pc:sldMk cId="2444046905" sldId="501"/>
            <ac:inkMk id="296" creationId="{91724308-771B-4977-A156-83BCE199F538}"/>
          </ac:inkMkLst>
        </pc:inkChg>
        <pc:inkChg chg="add mod">
          <ac:chgData name="Angelo Ziletti" userId="c78a18fba37b17ea" providerId="LiveId" clId="{B88D7D5F-35EC-4A9D-8423-76DF49E6C104}" dt="2021-08-28T19:52:11.118" v="10871"/>
          <ac:inkMkLst>
            <pc:docMk/>
            <pc:sldMk cId="2444046905" sldId="501"/>
            <ac:inkMk id="297" creationId="{07375E2C-7E97-4A60-95AE-C5486BADAB25}"/>
          </ac:inkMkLst>
        </pc:inkChg>
        <pc:inkChg chg="add mod">
          <ac:chgData name="Angelo Ziletti" userId="c78a18fba37b17ea" providerId="LiveId" clId="{B88D7D5F-35EC-4A9D-8423-76DF49E6C104}" dt="2021-08-28T19:52:11.118" v="10871"/>
          <ac:inkMkLst>
            <pc:docMk/>
            <pc:sldMk cId="2444046905" sldId="501"/>
            <ac:inkMk id="298" creationId="{0AC0C8E3-3008-4A80-B1B7-42137BF339E1}"/>
          </ac:inkMkLst>
        </pc:inkChg>
        <pc:inkChg chg="add mod">
          <ac:chgData name="Angelo Ziletti" userId="c78a18fba37b17ea" providerId="LiveId" clId="{B88D7D5F-35EC-4A9D-8423-76DF49E6C104}" dt="2021-08-28T19:52:11.118" v="10871"/>
          <ac:inkMkLst>
            <pc:docMk/>
            <pc:sldMk cId="2444046905" sldId="501"/>
            <ac:inkMk id="299" creationId="{F108C3AF-CBB9-436A-95BD-59F74D7BD6B9}"/>
          </ac:inkMkLst>
        </pc:inkChg>
        <pc:inkChg chg="add mod">
          <ac:chgData name="Angelo Ziletti" userId="c78a18fba37b17ea" providerId="LiveId" clId="{B88D7D5F-35EC-4A9D-8423-76DF49E6C104}" dt="2021-08-28T19:52:11.118" v="10871"/>
          <ac:inkMkLst>
            <pc:docMk/>
            <pc:sldMk cId="2444046905" sldId="501"/>
            <ac:inkMk id="300" creationId="{3137ABD6-1BC9-4D7F-8555-F06ACB982D2E}"/>
          </ac:inkMkLst>
        </pc:inkChg>
        <pc:inkChg chg="add mod">
          <ac:chgData name="Angelo Ziletti" userId="c78a18fba37b17ea" providerId="LiveId" clId="{B88D7D5F-35EC-4A9D-8423-76DF49E6C104}" dt="2021-08-28T19:52:11.118" v="10871"/>
          <ac:inkMkLst>
            <pc:docMk/>
            <pc:sldMk cId="2444046905" sldId="501"/>
            <ac:inkMk id="301" creationId="{8043BBC8-5904-480F-B7B9-73F44308754C}"/>
          </ac:inkMkLst>
        </pc:inkChg>
        <pc:inkChg chg="add mod">
          <ac:chgData name="Angelo Ziletti" userId="c78a18fba37b17ea" providerId="LiveId" clId="{B88D7D5F-35EC-4A9D-8423-76DF49E6C104}" dt="2021-08-28T19:52:11.118" v="10871"/>
          <ac:inkMkLst>
            <pc:docMk/>
            <pc:sldMk cId="2444046905" sldId="501"/>
            <ac:inkMk id="302" creationId="{C7D34D3E-A123-41E0-ADD6-6EA0D89FC299}"/>
          </ac:inkMkLst>
        </pc:inkChg>
        <pc:inkChg chg="add mod">
          <ac:chgData name="Angelo Ziletti" userId="c78a18fba37b17ea" providerId="LiveId" clId="{B88D7D5F-35EC-4A9D-8423-76DF49E6C104}" dt="2021-08-28T19:52:11.118" v="10871"/>
          <ac:inkMkLst>
            <pc:docMk/>
            <pc:sldMk cId="2444046905" sldId="501"/>
            <ac:inkMk id="303" creationId="{094FC08D-E3B0-42FC-80AA-9E0DE16F8A2A}"/>
          </ac:inkMkLst>
        </pc:inkChg>
        <pc:inkChg chg="add mod">
          <ac:chgData name="Angelo Ziletti" userId="c78a18fba37b17ea" providerId="LiveId" clId="{B88D7D5F-35EC-4A9D-8423-76DF49E6C104}" dt="2021-08-28T19:52:11.118" v="10871"/>
          <ac:inkMkLst>
            <pc:docMk/>
            <pc:sldMk cId="2444046905" sldId="501"/>
            <ac:inkMk id="304" creationId="{A37CBC6C-516D-40E5-9766-BCE17762AA69}"/>
          </ac:inkMkLst>
        </pc:inkChg>
        <pc:inkChg chg="add mod">
          <ac:chgData name="Angelo Ziletti" userId="c78a18fba37b17ea" providerId="LiveId" clId="{B88D7D5F-35EC-4A9D-8423-76DF49E6C104}" dt="2021-08-28T19:52:11.118" v="10871"/>
          <ac:inkMkLst>
            <pc:docMk/>
            <pc:sldMk cId="2444046905" sldId="501"/>
            <ac:inkMk id="305" creationId="{F8F75F48-128C-477C-AB17-5818E1E97FC2}"/>
          </ac:inkMkLst>
        </pc:inkChg>
        <pc:inkChg chg="add mod">
          <ac:chgData name="Angelo Ziletti" userId="c78a18fba37b17ea" providerId="LiveId" clId="{B88D7D5F-35EC-4A9D-8423-76DF49E6C104}" dt="2021-08-28T19:52:12.667" v="10874"/>
          <ac:inkMkLst>
            <pc:docMk/>
            <pc:sldMk cId="2444046905" sldId="501"/>
            <ac:inkMk id="306" creationId="{5340175E-8563-4E0E-A4E5-B9AF751290DF}"/>
          </ac:inkMkLst>
        </pc:inkChg>
        <pc:inkChg chg="add mod">
          <ac:chgData name="Angelo Ziletti" userId="c78a18fba37b17ea" providerId="LiveId" clId="{B88D7D5F-35EC-4A9D-8423-76DF49E6C104}" dt="2021-08-28T19:52:12.667" v="10874"/>
          <ac:inkMkLst>
            <pc:docMk/>
            <pc:sldMk cId="2444046905" sldId="501"/>
            <ac:inkMk id="307" creationId="{64ED75BD-D21A-464D-8EBA-80350D0F576D}"/>
          </ac:inkMkLst>
        </pc:inkChg>
        <pc:inkChg chg="add mod">
          <ac:chgData name="Angelo Ziletti" userId="c78a18fba37b17ea" providerId="LiveId" clId="{B88D7D5F-35EC-4A9D-8423-76DF49E6C104}" dt="2021-08-28T19:52:12.667" v="10874"/>
          <ac:inkMkLst>
            <pc:docMk/>
            <pc:sldMk cId="2444046905" sldId="501"/>
            <ac:inkMk id="308" creationId="{A6A4C13B-5B42-462D-A072-BF3F613FB17B}"/>
          </ac:inkMkLst>
        </pc:inkChg>
        <pc:inkChg chg="add mod">
          <ac:chgData name="Angelo Ziletti" userId="c78a18fba37b17ea" providerId="LiveId" clId="{B88D7D5F-35EC-4A9D-8423-76DF49E6C104}" dt="2021-08-28T19:52:12.667" v="10874"/>
          <ac:inkMkLst>
            <pc:docMk/>
            <pc:sldMk cId="2444046905" sldId="501"/>
            <ac:inkMk id="309" creationId="{9D1D4A62-07DD-4E69-B423-D81C5F6CC627}"/>
          </ac:inkMkLst>
        </pc:inkChg>
        <pc:inkChg chg="add mod">
          <ac:chgData name="Angelo Ziletti" userId="c78a18fba37b17ea" providerId="LiveId" clId="{B88D7D5F-35EC-4A9D-8423-76DF49E6C104}" dt="2021-08-28T19:52:12.667" v="10874"/>
          <ac:inkMkLst>
            <pc:docMk/>
            <pc:sldMk cId="2444046905" sldId="501"/>
            <ac:inkMk id="310" creationId="{0620B4DC-45A9-40E5-A896-4B354F14EC94}"/>
          </ac:inkMkLst>
        </pc:inkChg>
        <pc:inkChg chg="add mod">
          <ac:chgData name="Angelo Ziletti" userId="c78a18fba37b17ea" providerId="LiveId" clId="{B88D7D5F-35EC-4A9D-8423-76DF49E6C104}" dt="2021-08-28T19:52:12.667" v="10874"/>
          <ac:inkMkLst>
            <pc:docMk/>
            <pc:sldMk cId="2444046905" sldId="501"/>
            <ac:inkMk id="311" creationId="{C8287A1A-5EB9-413D-BC5C-0D42ABD99EFB}"/>
          </ac:inkMkLst>
        </pc:inkChg>
        <pc:inkChg chg="add mod">
          <ac:chgData name="Angelo Ziletti" userId="c78a18fba37b17ea" providerId="LiveId" clId="{B88D7D5F-35EC-4A9D-8423-76DF49E6C104}" dt="2021-08-28T19:52:12.667" v="10874"/>
          <ac:inkMkLst>
            <pc:docMk/>
            <pc:sldMk cId="2444046905" sldId="501"/>
            <ac:inkMk id="312" creationId="{60775443-5DE9-4439-B864-AF2BD7A433E7}"/>
          </ac:inkMkLst>
        </pc:inkChg>
        <pc:inkChg chg="add mod">
          <ac:chgData name="Angelo Ziletti" userId="c78a18fba37b17ea" providerId="LiveId" clId="{B88D7D5F-35EC-4A9D-8423-76DF49E6C104}" dt="2021-08-28T19:52:12.667" v="10874"/>
          <ac:inkMkLst>
            <pc:docMk/>
            <pc:sldMk cId="2444046905" sldId="501"/>
            <ac:inkMk id="313" creationId="{0B7AC7BF-F8A5-4E7E-B4F7-C241716462EC}"/>
          </ac:inkMkLst>
        </pc:inkChg>
        <pc:inkChg chg="add mod">
          <ac:chgData name="Angelo Ziletti" userId="c78a18fba37b17ea" providerId="LiveId" clId="{B88D7D5F-35EC-4A9D-8423-76DF49E6C104}" dt="2021-08-28T19:52:12.667" v="10874"/>
          <ac:inkMkLst>
            <pc:docMk/>
            <pc:sldMk cId="2444046905" sldId="501"/>
            <ac:inkMk id="318" creationId="{5AA6BC97-53E9-4592-8623-68CB29AA7015}"/>
          </ac:inkMkLst>
        </pc:inkChg>
        <pc:inkChg chg="add mod">
          <ac:chgData name="Angelo Ziletti" userId="c78a18fba37b17ea" providerId="LiveId" clId="{B88D7D5F-35EC-4A9D-8423-76DF49E6C104}" dt="2021-08-28T19:52:12.667" v="10874"/>
          <ac:inkMkLst>
            <pc:docMk/>
            <pc:sldMk cId="2444046905" sldId="501"/>
            <ac:inkMk id="319" creationId="{43A7C09B-1DA9-49C3-ADDF-7A8F211635FD}"/>
          </ac:inkMkLst>
        </pc:inkChg>
        <pc:inkChg chg="add mod">
          <ac:chgData name="Angelo Ziletti" userId="c78a18fba37b17ea" providerId="LiveId" clId="{B88D7D5F-35EC-4A9D-8423-76DF49E6C104}" dt="2021-08-28T19:52:25.043" v="10903"/>
          <ac:inkMkLst>
            <pc:docMk/>
            <pc:sldMk cId="2444046905" sldId="501"/>
            <ac:inkMk id="321" creationId="{A1FEE746-389D-4EFA-81BF-04CC7CDFD1B3}"/>
          </ac:inkMkLst>
        </pc:inkChg>
        <pc:inkChg chg="add mod">
          <ac:chgData name="Angelo Ziletti" userId="c78a18fba37b17ea" providerId="LiveId" clId="{B88D7D5F-35EC-4A9D-8423-76DF49E6C104}" dt="2021-08-28T19:52:25.043" v="10903"/>
          <ac:inkMkLst>
            <pc:docMk/>
            <pc:sldMk cId="2444046905" sldId="501"/>
            <ac:inkMk id="322" creationId="{64631A30-0E1D-4DA1-93F7-19A9309323C4}"/>
          </ac:inkMkLst>
        </pc:inkChg>
        <pc:inkChg chg="add mod">
          <ac:chgData name="Angelo Ziletti" userId="c78a18fba37b17ea" providerId="LiveId" clId="{B88D7D5F-35EC-4A9D-8423-76DF49E6C104}" dt="2021-08-28T19:52:25.043" v="10903"/>
          <ac:inkMkLst>
            <pc:docMk/>
            <pc:sldMk cId="2444046905" sldId="501"/>
            <ac:inkMk id="323" creationId="{16A20313-4B47-4986-B331-4781CF15F0F0}"/>
          </ac:inkMkLst>
        </pc:inkChg>
        <pc:inkChg chg="add mod">
          <ac:chgData name="Angelo Ziletti" userId="c78a18fba37b17ea" providerId="LiveId" clId="{B88D7D5F-35EC-4A9D-8423-76DF49E6C104}" dt="2021-08-28T19:52:25.043" v="10903"/>
          <ac:inkMkLst>
            <pc:docMk/>
            <pc:sldMk cId="2444046905" sldId="501"/>
            <ac:inkMk id="324" creationId="{F6585261-6A04-4B62-8822-5FC58D9E02B9}"/>
          </ac:inkMkLst>
        </pc:inkChg>
        <pc:inkChg chg="add mod">
          <ac:chgData name="Angelo Ziletti" userId="c78a18fba37b17ea" providerId="LiveId" clId="{B88D7D5F-35EC-4A9D-8423-76DF49E6C104}" dt="2021-08-28T19:52:25.043" v="10903"/>
          <ac:inkMkLst>
            <pc:docMk/>
            <pc:sldMk cId="2444046905" sldId="501"/>
            <ac:inkMk id="325" creationId="{D0C6CEB8-94B4-4A31-859A-6079DF6DFADD}"/>
          </ac:inkMkLst>
        </pc:inkChg>
        <pc:inkChg chg="add mod">
          <ac:chgData name="Angelo Ziletti" userId="c78a18fba37b17ea" providerId="LiveId" clId="{B88D7D5F-35EC-4A9D-8423-76DF49E6C104}" dt="2021-08-28T19:52:25.043" v="10903"/>
          <ac:inkMkLst>
            <pc:docMk/>
            <pc:sldMk cId="2444046905" sldId="501"/>
            <ac:inkMk id="326" creationId="{6B45D1FF-80E8-4E02-9A2A-C680944B232E}"/>
          </ac:inkMkLst>
        </pc:inkChg>
        <pc:inkChg chg="add mod">
          <ac:chgData name="Angelo Ziletti" userId="c78a18fba37b17ea" providerId="LiveId" clId="{B88D7D5F-35EC-4A9D-8423-76DF49E6C104}" dt="2021-08-28T19:52:25.043" v="10903"/>
          <ac:inkMkLst>
            <pc:docMk/>
            <pc:sldMk cId="2444046905" sldId="501"/>
            <ac:inkMk id="327" creationId="{AB742794-A950-463A-9D1F-27A77935B6A9}"/>
          </ac:inkMkLst>
        </pc:inkChg>
        <pc:inkChg chg="add mod">
          <ac:chgData name="Angelo Ziletti" userId="c78a18fba37b17ea" providerId="LiveId" clId="{B88D7D5F-35EC-4A9D-8423-76DF49E6C104}" dt="2021-08-28T19:52:25.043" v="10903"/>
          <ac:inkMkLst>
            <pc:docMk/>
            <pc:sldMk cId="2444046905" sldId="501"/>
            <ac:inkMk id="328" creationId="{B1D7EE56-C578-483C-9046-4C7476F5934E}"/>
          </ac:inkMkLst>
        </pc:inkChg>
        <pc:inkChg chg="add mod">
          <ac:chgData name="Angelo Ziletti" userId="c78a18fba37b17ea" providerId="LiveId" clId="{B88D7D5F-35EC-4A9D-8423-76DF49E6C104}" dt="2021-08-28T19:52:25.043" v="10903"/>
          <ac:inkMkLst>
            <pc:docMk/>
            <pc:sldMk cId="2444046905" sldId="501"/>
            <ac:inkMk id="329" creationId="{008D7420-C28A-4912-B605-DFCCC5C2B87C}"/>
          </ac:inkMkLst>
        </pc:inkChg>
        <pc:inkChg chg="add mod">
          <ac:chgData name="Angelo Ziletti" userId="c78a18fba37b17ea" providerId="LiveId" clId="{B88D7D5F-35EC-4A9D-8423-76DF49E6C104}" dt="2021-08-28T19:52:25.043" v="10903"/>
          <ac:inkMkLst>
            <pc:docMk/>
            <pc:sldMk cId="2444046905" sldId="501"/>
            <ac:inkMk id="330" creationId="{527B3F0F-BA76-4C4F-9F1E-33ED6FAFD31A}"/>
          </ac:inkMkLst>
        </pc:inkChg>
        <pc:inkChg chg="add mod">
          <ac:chgData name="Angelo Ziletti" userId="c78a18fba37b17ea" providerId="LiveId" clId="{B88D7D5F-35EC-4A9D-8423-76DF49E6C104}" dt="2021-08-28T19:52:25.043" v="10903"/>
          <ac:inkMkLst>
            <pc:docMk/>
            <pc:sldMk cId="2444046905" sldId="501"/>
            <ac:inkMk id="331" creationId="{53D27509-E470-4FA7-A82E-2FA17910F758}"/>
          </ac:inkMkLst>
        </pc:inkChg>
        <pc:inkChg chg="add mod">
          <ac:chgData name="Angelo Ziletti" userId="c78a18fba37b17ea" providerId="LiveId" clId="{B88D7D5F-35EC-4A9D-8423-76DF49E6C104}" dt="2021-08-28T19:52:25.043" v="10903"/>
          <ac:inkMkLst>
            <pc:docMk/>
            <pc:sldMk cId="2444046905" sldId="501"/>
            <ac:inkMk id="332" creationId="{AA45479C-D3DE-4B30-B929-DDB487F92BA0}"/>
          </ac:inkMkLst>
        </pc:inkChg>
        <pc:inkChg chg="add mod">
          <ac:chgData name="Angelo Ziletti" userId="c78a18fba37b17ea" providerId="LiveId" clId="{B88D7D5F-35EC-4A9D-8423-76DF49E6C104}" dt="2021-08-28T19:52:25.043" v="10903"/>
          <ac:inkMkLst>
            <pc:docMk/>
            <pc:sldMk cId="2444046905" sldId="501"/>
            <ac:inkMk id="333" creationId="{6E8D0245-6908-4EE8-A1D8-C7A6B59EB0DD}"/>
          </ac:inkMkLst>
        </pc:inkChg>
        <pc:inkChg chg="add mod">
          <ac:chgData name="Angelo Ziletti" userId="c78a18fba37b17ea" providerId="LiveId" clId="{B88D7D5F-35EC-4A9D-8423-76DF49E6C104}" dt="2021-08-28T19:52:25.043" v="10903"/>
          <ac:inkMkLst>
            <pc:docMk/>
            <pc:sldMk cId="2444046905" sldId="501"/>
            <ac:inkMk id="334" creationId="{288939A0-2755-439A-85F0-34DF8985CB25}"/>
          </ac:inkMkLst>
        </pc:inkChg>
        <pc:inkChg chg="add mod">
          <ac:chgData name="Angelo Ziletti" userId="c78a18fba37b17ea" providerId="LiveId" clId="{B88D7D5F-35EC-4A9D-8423-76DF49E6C104}" dt="2021-08-28T19:52:25.043" v="10903"/>
          <ac:inkMkLst>
            <pc:docMk/>
            <pc:sldMk cId="2444046905" sldId="501"/>
            <ac:inkMk id="335" creationId="{F5C63264-699A-40B4-8E3A-B950977F8389}"/>
          </ac:inkMkLst>
        </pc:inkChg>
        <pc:inkChg chg="add mod">
          <ac:chgData name="Angelo Ziletti" userId="c78a18fba37b17ea" providerId="LiveId" clId="{B88D7D5F-35EC-4A9D-8423-76DF49E6C104}" dt="2021-08-28T19:52:25.043" v="10903"/>
          <ac:inkMkLst>
            <pc:docMk/>
            <pc:sldMk cId="2444046905" sldId="501"/>
            <ac:inkMk id="336" creationId="{6B871658-4928-4127-91FB-56EC80D5B6FE}"/>
          </ac:inkMkLst>
        </pc:inkChg>
        <pc:inkChg chg="add mod">
          <ac:chgData name="Angelo Ziletti" userId="c78a18fba37b17ea" providerId="LiveId" clId="{B88D7D5F-35EC-4A9D-8423-76DF49E6C104}" dt="2021-08-28T19:52:25.043" v="10903"/>
          <ac:inkMkLst>
            <pc:docMk/>
            <pc:sldMk cId="2444046905" sldId="501"/>
            <ac:inkMk id="337" creationId="{E410452D-8BCA-4224-AA36-323C9BD8F995}"/>
          </ac:inkMkLst>
        </pc:inkChg>
        <pc:inkChg chg="add mod">
          <ac:chgData name="Angelo Ziletti" userId="c78a18fba37b17ea" providerId="LiveId" clId="{B88D7D5F-35EC-4A9D-8423-76DF49E6C104}" dt="2021-08-28T19:52:25.043" v="10903"/>
          <ac:inkMkLst>
            <pc:docMk/>
            <pc:sldMk cId="2444046905" sldId="501"/>
            <ac:inkMk id="338" creationId="{01D68CD7-E82B-4A1C-905C-42E4A31B6A85}"/>
          </ac:inkMkLst>
        </pc:inkChg>
        <pc:inkChg chg="add mod">
          <ac:chgData name="Angelo Ziletti" userId="c78a18fba37b17ea" providerId="LiveId" clId="{B88D7D5F-35EC-4A9D-8423-76DF49E6C104}" dt="2021-08-28T19:52:25.043" v="10903"/>
          <ac:inkMkLst>
            <pc:docMk/>
            <pc:sldMk cId="2444046905" sldId="501"/>
            <ac:inkMk id="339" creationId="{505672A2-DE91-43AC-8004-EEC7E8ADF5FC}"/>
          </ac:inkMkLst>
        </pc:inkChg>
        <pc:inkChg chg="add mod">
          <ac:chgData name="Angelo Ziletti" userId="c78a18fba37b17ea" providerId="LiveId" clId="{B88D7D5F-35EC-4A9D-8423-76DF49E6C104}" dt="2021-08-28T19:52:25.043" v="10903"/>
          <ac:inkMkLst>
            <pc:docMk/>
            <pc:sldMk cId="2444046905" sldId="501"/>
            <ac:inkMk id="340" creationId="{9319E8FD-C821-4A1B-B238-44BC7049E4E0}"/>
          </ac:inkMkLst>
        </pc:inkChg>
        <pc:inkChg chg="add mod">
          <ac:chgData name="Angelo Ziletti" userId="c78a18fba37b17ea" providerId="LiveId" clId="{B88D7D5F-35EC-4A9D-8423-76DF49E6C104}" dt="2021-08-28T19:52:25.043" v="10903"/>
          <ac:inkMkLst>
            <pc:docMk/>
            <pc:sldMk cId="2444046905" sldId="501"/>
            <ac:inkMk id="341" creationId="{4719E94C-DF8E-4EB9-B8BA-A99A5755BB06}"/>
          </ac:inkMkLst>
        </pc:inkChg>
        <pc:inkChg chg="add mod">
          <ac:chgData name="Angelo Ziletti" userId="c78a18fba37b17ea" providerId="LiveId" clId="{B88D7D5F-35EC-4A9D-8423-76DF49E6C104}" dt="2021-08-28T19:52:25.043" v="10903"/>
          <ac:inkMkLst>
            <pc:docMk/>
            <pc:sldMk cId="2444046905" sldId="501"/>
            <ac:inkMk id="342" creationId="{AE1A2AA7-9140-4B4C-AD80-37F83FDEDCEA}"/>
          </ac:inkMkLst>
        </pc:inkChg>
        <pc:inkChg chg="add mod">
          <ac:chgData name="Angelo Ziletti" userId="c78a18fba37b17ea" providerId="LiveId" clId="{B88D7D5F-35EC-4A9D-8423-76DF49E6C104}" dt="2021-08-28T19:52:25.043" v="10903"/>
          <ac:inkMkLst>
            <pc:docMk/>
            <pc:sldMk cId="2444046905" sldId="501"/>
            <ac:inkMk id="343" creationId="{EB64134B-0D14-4746-AFED-74F2E0B55E03}"/>
          </ac:inkMkLst>
        </pc:inkChg>
        <pc:inkChg chg="add mod">
          <ac:chgData name="Angelo Ziletti" userId="c78a18fba37b17ea" providerId="LiveId" clId="{B88D7D5F-35EC-4A9D-8423-76DF49E6C104}" dt="2021-08-28T19:52:25.043" v="10903"/>
          <ac:inkMkLst>
            <pc:docMk/>
            <pc:sldMk cId="2444046905" sldId="501"/>
            <ac:inkMk id="344" creationId="{7445F355-706D-463A-9CD4-31B3E49E8951}"/>
          </ac:inkMkLst>
        </pc:inkChg>
        <pc:inkChg chg="add mod">
          <ac:chgData name="Angelo Ziletti" userId="c78a18fba37b17ea" providerId="LiveId" clId="{B88D7D5F-35EC-4A9D-8423-76DF49E6C104}" dt="2021-08-28T19:52:25.043" v="10903"/>
          <ac:inkMkLst>
            <pc:docMk/>
            <pc:sldMk cId="2444046905" sldId="501"/>
            <ac:inkMk id="345" creationId="{5903560C-B556-4909-A97C-5C6D68BDBE35}"/>
          </ac:inkMkLst>
        </pc:inkChg>
        <pc:inkChg chg="add mod">
          <ac:chgData name="Angelo Ziletti" userId="c78a18fba37b17ea" providerId="LiveId" clId="{B88D7D5F-35EC-4A9D-8423-76DF49E6C104}" dt="2021-08-28T19:52:25.043" v="10903"/>
          <ac:inkMkLst>
            <pc:docMk/>
            <pc:sldMk cId="2444046905" sldId="501"/>
            <ac:inkMk id="346" creationId="{3B0E9514-02EB-4281-9826-A0E39D5D4E5B}"/>
          </ac:inkMkLst>
        </pc:inkChg>
        <pc:inkChg chg="add mod">
          <ac:chgData name="Angelo Ziletti" userId="c78a18fba37b17ea" providerId="LiveId" clId="{B88D7D5F-35EC-4A9D-8423-76DF49E6C104}" dt="2021-08-28T19:52:25.043" v="10903"/>
          <ac:inkMkLst>
            <pc:docMk/>
            <pc:sldMk cId="2444046905" sldId="501"/>
            <ac:inkMk id="347" creationId="{76E4739B-9392-4380-83FA-B1B340C5F9F4}"/>
          </ac:inkMkLst>
        </pc:inkChg>
        <pc:inkChg chg="add mod">
          <ac:chgData name="Angelo Ziletti" userId="c78a18fba37b17ea" providerId="LiveId" clId="{B88D7D5F-35EC-4A9D-8423-76DF49E6C104}" dt="2021-08-28T19:52:25.043" v="10903"/>
          <ac:inkMkLst>
            <pc:docMk/>
            <pc:sldMk cId="2444046905" sldId="501"/>
            <ac:inkMk id="348" creationId="{66FDB0D0-D2D4-4310-940B-2BA15D13CB79}"/>
          </ac:inkMkLst>
        </pc:inkChg>
        <pc:inkChg chg="add mod">
          <ac:chgData name="Angelo Ziletti" userId="c78a18fba37b17ea" providerId="LiveId" clId="{B88D7D5F-35EC-4A9D-8423-76DF49E6C104}" dt="2021-08-28T19:53:54.703" v="10914"/>
          <ac:inkMkLst>
            <pc:docMk/>
            <pc:sldMk cId="2444046905" sldId="501"/>
            <ac:inkMk id="356" creationId="{14200F5D-C406-4E95-94E8-193BD2EA0174}"/>
          </ac:inkMkLst>
        </pc:inkChg>
        <pc:inkChg chg="add mod">
          <ac:chgData name="Angelo Ziletti" userId="c78a18fba37b17ea" providerId="LiveId" clId="{B88D7D5F-35EC-4A9D-8423-76DF49E6C104}" dt="2021-08-28T19:53:54.703" v="10914"/>
          <ac:inkMkLst>
            <pc:docMk/>
            <pc:sldMk cId="2444046905" sldId="501"/>
            <ac:inkMk id="357" creationId="{A77B8D65-1B56-4AC5-AE25-9043581641B4}"/>
          </ac:inkMkLst>
        </pc:inkChg>
        <pc:inkChg chg="add mod">
          <ac:chgData name="Angelo Ziletti" userId="c78a18fba37b17ea" providerId="LiveId" clId="{B88D7D5F-35EC-4A9D-8423-76DF49E6C104}" dt="2021-08-28T19:53:54.703" v="10914"/>
          <ac:inkMkLst>
            <pc:docMk/>
            <pc:sldMk cId="2444046905" sldId="501"/>
            <ac:inkMk id="358" creationId="{41E2D6B1-DF25-450C-9DC5-36D3E5CE4B48}"/>
          </ac:inkMkLst>
        </pc:inkChg>
        <pc:inkChg chg="add mod">
          <ac:chgData name="Angelo Ziletti" userId="c78a18fba37b17ea" providerId="LiveId" clId="{B88D7D5F-35EC-4A9D-8423-76DF49E6C104}" dt="2021-08-28T19:53:54.703" v="10914"/>
          <ac:inkMkLst>
            <pc:docMk/>
            <pc:sldMk cId="2444046905" sldId="501"/>
            <ac:inkMk id="359" creationId="{D4207640-4DFF-40B0-9859-C71E49C5D28C}"/>
          </ac:inkMkLst>
        </pc:inkChg>
        <pc:inkChg chg="add mod">
          <ac:chgData name="Angelo Ziletti" userId="c78a18fba37b17ea" providerId="LiveId" clId="{B88D7D5F-35EC-4A9D-8423-76DF49E6C104}" dt="2021-08-28T19:53:56.350" v="10917"/>
          <ac:inkMkLst>
            <pc:docMk/>
            <pc:sldMk cId="2444046905" sldId="501"/>
            <ac:inkMk id="361" creationId="{4FD873B2-9851-4466-A9EF-FA5DDA788132}"/>
          </ac:inkMkLst>
        </pc:inkChg>
        <pc:inkChg chg="add mod">
          <ac:chgData name="Angelo Ziletti" userId="c78a18fba37b17ea" providerId="LiveId" clId="{B88D7D5F-35EC-4A9D-8423-76DF49E6C104}" dt="2021-08-28T19:53:56.350" v="10917"/>
          <ac:inkMkLst>
            <pc:docMk/>
            <pc:sldMk cId="2444046905" sldId="501"/>
            <ac:inkMk id="362" creationId="{86E02387-2A57-4F86-B57B-4EA2314B7A5A}"/>
          </ac:inkMkLst>
        </pc:inkChg>
        <pc:inkChg chg="add mod">
          <ac:chgData name="Angelo Ziletti" userId="c78a18fba37b17ea" providerId="LiveId" clId="{B88D7D5F-35EC-4A9D-8423-76DF49E6C104}" dt="2021-08-28T19:53:59.694" v="10922"/>
          <ac:inkMkLst>
            <pc:docMk/>
            <pc:sldMk cId="2444046905" sldId="501"/>
            <ac:inkMk id="364" creationId="{0FDD4E8B-7C53-4127-8EBA-D3370FFB6535}"/>
          </ac:inkMkLst>
        </pc:inkChg>
        <pc:inkChg chg="add mod">
          <ac:chgData name="Angelo Ziletti" userId="c78a18fba37b17ea" providerId="LiveId" clId="{B88D7D5F-35EC-4A9D-8423-76DF49E6C104}" dt="2021-08-28T19:53:59.694" v="10922"/>
          <ac:inkMkLst>
            <pc:docMk/>
            <pc:sldMk cId="2444046905" sldId="501"/>
            <ac:inkMk id="365" creationId="{2B9FD3A8-9CA6-421F-A922-84119CCAAAEA}"/>
          </ac:inkMkLst>
        </pc:inkChg>
        <pc:inkChg chg="add mod">
          <ac:chgData name="Angelo Ziletti" userId="c78a18fba37b17ea" providerId="LiveId" clId="{B88D7D5F-35EC-4A9D-8423-76DF49E6C104}" dt="2021-08-28T19:53:59.694" v="10922"/>
          <ac:inkMkLst>
            <pc:docMk/>
            <pc:sldMk cId="2444046905" sldId="501"/>
            <ac:inkMk id="366" creationId="{2415BB39-9ECA-4076-B3C5-FCD99043201B}"/>
          </ac:inkMkLst>
        </pc:inkChg>
        <pc:inkChg chg="add mod">
          <ac:chgData name="Angelo Ziletti" userId="c78a18fba37b17ea" providerId="LiveId" clId="{B88D7D5F-35EC-4A9D-8423-76DF49E6C104}" dt="2021-08-28T19:53:59.694" v="10922"/>
          <ac:inkMkLst>
            <pc:docMk/>
            <pc:sldMk cId="2444046905" sldId="501"/>
            <ac:inkMk id="367" creationId="{402DB9BF-31EB-4B81-9CCE-E3FBEEECDD43}"/>
          </ac:inkMkLst>
        </pc:inkChg>
        <pc:inkChg chg="add mod">
          <ac:chgData name="Angelo Ziletti" userId="c78a18fba37b17ea" providerId="LiveId" clId="{B88D7D5F-35EC-4A9D-8423-76DF49E6C104}" dt="2021-08-28T19:54:12.602" v="10928"/>
          <ac:inkMkLst>
            <pc:docMk/>
            <pc:sldMk cId="2444046905" sldId="501"/>
            <ac:inkMk id="370" creationId="{EC7DCBB7-37C4-432A-AA45-713F335D76B4}"/>
          </ac:inkMkLst>
        </pc:inkChg>
        <pc:inkChg chg="add mod">
          <ac:chgData name="Angelo Ziletti" userId="c78a18fba37b17ea" providerId="LiveId" clId="{B88D7D5F-35EC-4A9D-8423-76DF49E6C104}" dt="2021-08-28T19:54:12.602" v="10928"/>
          <ac:inkMkLst>
            <pc:docMk/>
            <pc:sldMk cId="2444046905" sldId="501"/>
            <ac:inkMk id="371" creationId="{8E025B4E-1BB9-4DC9-AE83-AF71EA78A437}"/>
          </ac:inkMkLst>
        </pc:inkChg>
        <pc:inkChg chg="add mod">
          <ac:chgData name="Angelo Ziletti" userId="c78a18fba37b17ea" providerId="LiveId" clId="{B88D7D5F-35EC-4A9D-8423-76DF49E6C104}" dt="2021-08-28T19:54:12.602" v="10928"/>
          <ac:inkMkLst>
            <pc:docMk/>
            <pc:sldMk cId="2444046905" sldId="501"/>
            <ac:inkMk id="372" creationId="{1C471143-F66D-4A16-B471-7FDF12F0E91A}"/>
          </ac:inkMkLst>
        </pc:inkChg>
        <pc:inkChg chg="add mod">
          <ac:chgData name="Angelo Ziletti" userId="c78a18fba37b17ea" providerId="LiveId" clId="{B88D7D5F-35EC-4A9D-8423-76DF49E6C104}" dt="2021-08-28T19:54:12.602" v="10928"/>
          <ac:inkMkLst>
            <pc:docMk/>
            <pc:sldMk cId="2444046905" sldId="501"/>
            <ac:inkMk id="373" creationId="{38D5B248-1C04-461A-9615-78D6DF6D03D7}"/>
          </ac:inkMkLst>
        </pc:inkChg>
        <pc:inkChg chg="add mod">
          <ac:chgData name="Angelo Ziletti" userId="c78a18fba37b17ea" providerId="LiveId" clId="{B88D7D5F-35EC-4A9D-8423-76DF49E6C104}" dt="2021-08-28T19:54:12.602" v="10928"/>
          <ac:inkMkLst>
            <pc:docMk/>
            <pc:sldMk cId="2444046905" sldId="501"/>
            <ac:inkMk id="374" creationId="{A6DF5B0A-ABDC-4E40-98A2-CACC409CFFF4}"/>
          </ac:inkMkLst>
        </pc:inkChg>
        <pc:inkChg chg="add mod">
          <ac:chgData name="Angelo Ziletti" userId="c78a18fba37b17ea" providerId="LiveId" clId="{B88D7D5F-35EC-4A9D-8423-76DF49E6C104}" dt="2021-08-28T19:54:14.418" v="10932"/>
          <ac:inkMkLst>
            <pc:docMk/>
            <pc:sldMk cId="2444046905" sldId="501"/>
            <ac:inkMk id="377" creationId="{869C4415-EDFB-4B85-ABCB-F9EC59AC9806}"/>
          </ac:inkMkLst>
        </pc:inkChg>
        <pc:inkChg chg="add mod">
          <ac:chgData name="Angelo Ziletti" userId="c78a18fba37b17ea" providerId="LiveId" clId="{B88D7D5F-35EC-4A9D-8423-76DF49E6C104}" dt="2021-08-28T19:54:14.418" v="10932"/>
          <ac:inkMkLst>
            <pc:docMk/>
            <pc:sldMk cId="2444046905" sldId="501"/>
            <ac:inkMk id="378" creationId="{7CB5127D-9156-4401-8E7F-33EA664B8B7E}"/>
          </ac:inkMkLst>
        </pc:inkChg>
        <pc:inkChg chg="add mod">
          <ac:chgData name="Angelo Ziletti" userId="c78a18fba37b17ea" providerId="LiveId" clId="{B88D7D5F-35EC-4A9D-8423-76DF49E6C104}" dt="2021-08-28T19:54:14.418" v="10932"/>
          <ac:inkMkLst>
            <pc:docMk/>
            <pc:sldMk cId="2444046905" sldId="501"/>
            <ac:inkMk id="379" creationId="{C303301E-FD95-4177-96AC-B2F162E992A4}"/>
          </ac:inkMkLst>
        </pc:inkChg>
        <pc:inkChg chg="add mod">
          <ac:chgData name="Angelo Ziletti" userId="c78a18fba37b17ea" providerId="LiveId" clId="{B88D7D5F-35EC-4A9D-8423-76DF49E6C104}" dt="2021-08-28T19:55:14.713" v="10942"/>
          <ac:inkMkLst>
            <pc:docMk/>
            <pc:sldMk cId="2444046905" sldId="501"/>
            <ac:inkMk id="383" creationId="{53CA1D51-85CE-4556-AF47-49617DDBD88C}"/>
          </ac:inkMkLst>
        </pc:inkChg>
        <pc:inkChg chg="add mod">
          <ac:chgData name="Angelo Ziletti" userId="c78a18fba37b17ea" providerId="LiveId" clId="{B88D7D5F-35EC-4A9D-8423-76DF49E6C104}" dt="2021-08-28T19:55:14.713" v="10942"/>
          <ac:inkMkLst>
            <pc:docMk/>
            <pc:sldMk cId="2444046905" sldId="501"/>
            <ac:inkMk id="384" creationId="{B9DF102E-F9F3-4587-ABD5-C66CDCED49CD}"/>
          </ac:inkMkLst>
        </pc:inkChg>
        <pc:inkChg chg="add mod">
          <ac:chgData name="Angelo Ziletti" userId="c78a18fba37b17ea" providerId="LiveId" clId="{B88D7D5F-35EC-4A9D-8423-76DF49E6C104}" dt="2021-08-28T19:55:17.033" v="10945"/>
          <ac:inkMkLst>
            <pc:docMk/>
            <pc:sldMk cId="2444046905" sldId="501"/>
            <ac:inkMk id="386" creationId="{B7E1C6E7-376E-434C-BF50-91AFA8277216}"/>
          </ac:inkMkLst>
        </pc:inkChg>
        <pc:inkChg chg="add mod">
          <ac:chgData name="Angelo Ziletti" userId="c78a18fba37b17ea" providerId="LiveId" clId="{B88D7D5F-35EC-4A9D-8423-76DF49E6C104}" dt="2021-08-28T19:55:17.033" v="10945"/>
          <ac:inkMkLst>
            <pc:docMk/>
            <pc:sldMk cId="2444046905" sldId="501"/>
            <ac:inkMk id="387" creationId="{21AB3E1E-EAC6-417A-9C98-0040F946CCBA}"/>
          </ac:inkMkLst>
        </pc:inkChg>
        <pc:inkChg chg="add mod">
          <ac:chgData name="Angelo Ziletti" userId="c78a18fba37b17ea" providerId="LiveId" clId="{B88D7D5F-35EC-4A9D-8423-76DF49E6C104}" dt="2021-08-28T19:56:05.048" v="10958"/>
          <ac:inkMkLst>
            <pc:docMk/>
            <pc:sldMk cId="2444046905" sldId="501"/>
            <ac:inkMk id="389" creationId="{09E48FBD-788A-4373-BDDE-16BCF98CDC74}"/>
          </ac:inkMkLst>
        </pc:inkChg>
        <pc:inkChg chg="add mod">
          <ac:chgData name="Angelo Ziletti" userId="c78a18fba37b17ea" providerId="LiveId" clId="{B88D7D5F-35EC-4A9D-8423-76DF49E6C104}" dt="2021-08-28T19:56:05.048" v="10958"/>
          <ac:inkMkLst>
            <pc:docMk/>
            <pc:sldMk cId="2444046905" sldId="501"/>
            <ac:inkMk id="390" creationId="{E31CF007-CA76-48FC-BEDB-E45F9F7DF53A}"/>
          </ac:inkMkLst>
        </pc:inkChg>
        <pc:inkChg chg="add mod">
          <ac:chgData name="Angelo Ziletti" userId="c78a18fba37b17ea" providerId="LiveId" clId="{B88D7D5F-35EC-4A9D-8423-76DF49E6C104}" dt="2021-08-28T19:56:05.048" v="10958"/>
          <ac:inkMkLst>
            <pc:docMk/>
            <pc:sldMk cId="2444046905" sldId="501"/>
            <ac:inkMk id="391" creationId="{DD95B560-4651-4F8F-99F6-CC97732B0B44}"/>
          </ac:inkMkLst>
        </pc:inkChg>
        <pc:inkChg chg="add mod">
          <ac:chgData name="Angelo Ziletti" userId="c78a18fba37b17ea" providerId="LiveId" clId="{B88D7D5F-35EC-4A9D-8423-76DF49E6C104}" dt="2021-08-28T19:56:05.048" v="10958"/>
          <ac:inkMkLst>
            <pc:docMk/>
            <pc:sldMk cId="2444046905" sldId="501"/>
            <ac:inkMk id="392" creationId="{0477973E-D34B-4F9A-A18D-3F73DE6D2C0B}"/>
          </ac:inkMkLst>
        </pc:inkChg>
        <pc:inkChg chg="add mod">
          <ac:chgData name="Angelo Ziletti" userId="c78a18fba37b17ea" providerId="LiveId" clId="{B88D7D5F-35EC-4A9D-8423-76DF49E6C104}" dt="2021-08-28T19:56:05.048" v="10958"/>
          <ac:inkMkLst>
            <pc:docMk/>
            <pc:sldMk cId="2444046905" sldId="501"/>
            <ac:inkMk id="393" creationId="{1ABB73A5-F273-4508-AEE7-D6C25BDC5D62}"/>
          </ac:inkMkLst>
        </pc:inkChg>
        <pc:inkChg chg="add mod">
          <ac:chgData name="Angelo Ziletti" userId="c78a18fba37b17ea" providerId="LiveId" clId="{B88D7D5F-35EC-4A9D-8423-76DF49E6C104}" dt="2021-08-28T19:56:05.048" v="10958"/>
          <ac:inkMkLst>
            <pc:docMk/>
            <pc:sldMk cId="2444046905" sldId="501"/>
            <ac:inkMk id="394" creationId="{235A75F9-7CCB-4606-B8E5-D3FBA92608CD}"/>
          </ac:inkMkLst>
        </pc:inkChg>
        <pc:inkChg chg="add mod">
          <ac:chgData name="Angelo Ziletti" userId="c78a18fba37b17ea" providerId="LiveId" clId="{B88D7D5F-35EC-4A9D-8423-76DF49E6C104}" dt="2021-08-28T19:56:05.048" v="10958"/>
          <ac:inkMkLst>
            <pc:docMk/>
            <pc:sldMk cId="2444046905" sldId="501"/>
            <ac:inkMk id="395" creationId="{8663E2CB-E91D-4AB9-8943-74C1AD3DC02A}"/>
          </ac:inkMkLst>
        </pc:inkChg>
        <pc:inkChg chg="add mod">
          <ac:chgData name="Angelo Ziletti" userId="c78a18fba37b17ea" providerId="LiveId" clId="{B88D7D5F-35EC-4A9D-8423-76DF49E6C104}" dt="2021-08-28T19:56:05.048" v="10958"/>
          <ac:inkMkLst>
            <pc:docMk/>
            <pc:sldMk cId="2444046905" sldId="501"/>
            <ac:inkMk id="396" creationId="{EA56FDAC-12D1-4E6E-A6D9-E695FE546D32}"/>
          </ac:inkMkLst>
        </pc:inkChg>
        <pc:inkChg chg="add mod">
          <ac:chgData name="Angelo Ziletti" userId="c78a18fba37b17ea" providerId="LiveId" clId="{B88D7D5F-35EC-4A9D-8423-76DF49E6C104}" dt="2021-08-28T19:56:05.048" v="10958"/>
          <ac:inkMkLst>
            <pc:docMk/>
            <pc:sldMk cId="2444046905" sldId="501"/>
            <ac:inkMk id="397" creationId="{A28AE67E-3F51-4D69-97D4-3C25016A0BB0}"/>
          </ac:inkMkLst>
        </pc:inkChg>
        <pc:inkChg chg="add mod">
          <ac:chgData name="Angelo Ziletti" userId="c78a18fba37b17ea" providerId="LiveId" clId="{B88D7D5F-35EC-4A9D-8423-76DF49E6C104}" dt="2021-08-28T19:56:05.048" v="10958"/>
          <ac:inkMkLst>
            <pc:docMk/>
            <pc:sldMk cId="2444046905" sldId="501"/>
            <ac:inkMk id="398" creationId="{E4DBCF99-2DDC-4C2B-9E70-73CFC1FE247E}"/>
          </ac:inkMkLst>
        </pc:inkChg>
        <pc:inkChg chg="add mod">
          <ac:chgData name="Angelo Ziletti" userId="c78a18fba37b17ea" providerId="LiveId" clId="{B88D7D5F-35EC-4A9D-8423-76DF49E6C104}" dt="2021-08-28T19:56:13.016" v="10974"/>
          <ac:inkMkLst>
            <pc:docMk/>
            <pc:sldMk cId="2444046905" sldId="501"/>
            <ac:inkMk id="402" creationId="{73574BA9-F47D-4200-8342-638C5C0AC22B}"/>
          </ac:inkMkLst>
        </pc:inkChg>
        <pc:inkChg chg="add mod">
          <ac:chgData name="Angelo Ziletti" userId="c78a18fba37b17ea" providerId="LiveId" clId="{B88D7D5F-35EC-4A9D-8423-76DF49E6C104}" dt="2021-08-28T19:56:13.016" v="10974"/>
          <ac:inkMkLst>
            <pc:docMk/>
            <pc:sldMk cId="2444046905" sldId="501"/>
            <ac:inkMk id="403" creationId="{5865F08D-8CF4-4CF7-9CF0-ACD26B5B2226}"/>
          </ac:inkMkLst>
        </pc:inkChg>
        <pc:inkChg chg="add mod">
          <ac:chgData name="Angelo Ziletti" userId="c78a18fba37b17ea" providerId="LiveId" clId="{B88D7D5F-35EC-4A9D-8423-76DF49E6C104}" dt="2021-08-28T19:56:13.016" v="10974"/>
          <ac:inkMkLst>
            <pc:docMk/>
            <pc:sldMk cId="2444046905" sldId="501"/>
            <ac:inkMk id="404" creationId="{A7A31AE0-CA0F-438D-A5F4-7FC682DB25F8}"/>
          </ac:inkMkLst>
        </pc:inkChg>
        <pc:inkChg chg="add mod">
          <ac:chgData name="Angelo Ziletti" userId="c78a18fba37b17ea" providerId="LiveId" clId="{B88D7D5F-35EC-4A9D-8423-76DF49E6C104}" dt="2021-08-28T19:56:13.016" v="10974"/>
          <ac:inkMkLst>
            <pc:docMk/>
            <pc:sldMk cId="2444046905" sldId="501"/>
            <ac:inkMk id="405" creationId="{0B9662F3-209A-48DB-953E-6E4565AD5570}"/>
          </ac:inkMkLst>
        </pc:inkChg>
        <pc:inkChg chg="add mod">
          <ac:chgData name="Angelo Ziletti" userId="c78a18fba37b17ea" providerId="LiveId" clId="{B88D7D5F-35EC-4A9D-8423-76DF49E6C104}" dt="2021-08-28T19:56:13.016" v="10974"/>
          <ac:inkMkLst>
            <pc:docMk/>
            <pc:sldMk cId="2444046905" sldId="501"/>
            <ac:inkMk id="406" creationId="{E6E3D448-93CE-4B16-B9A8-13DC13BDDB1A}"/>
          </ac:inkMkLst>
        </pc:inkChg>
        <pc:inkChg chg="add mod">
          <ac:chgData name="Angelo Ziletti" userId="c78a18fba37b17ea" providerId="LiveId" clId="{B88D7D5F-35EC-4A9D-8423-76DF49E6C104}" dt="2021-08-28T19:56:13.016" v="10974"/>
          <ac:inkMkLst>
            <pc:docMk/>
            <pc:sldMk cId="2444046905" sldId="501"/>
            <ac:inkMk id="407" creationId="{AC77F422-BA18-447C-B5B3-55C6C54EE34B}"/>
          </ac:inkMkLst>
        </pc:inkChg>
        <pc:inkChg chg="add mod">
          <ac:chgData name="Angelo Ziletti" userId="c78a18fba37b17ea" providerId="LiveId" clId="{B88D7D5F-35EC-4A9D-8423-76DF49E6C104}" dt="2021-08-28T19:56:13.016" v="10974"/>
          <ac:inkMkLst>
            <pc:docMk/>
            <pc:sldMk cId="2444046905" sldId="501"/>
            <ac:inkMk id="408" creationId="{C780D0A3-F82E-41BE-AA1F-F5355D2BC473}"/>
          </ac:inkMkLst>
        </pc:inkChg>
        <pc:inkChg chg="add mod">
          <ac:chgData name="Angelo Ziletti" userId="c78a18fba37b17ea" providerId="LiveId" clId="{B88D7D5F-35EC-4A9D-8423-76DF49E6C104}" dt="2021-08-28T19:56:13.016" v="10974"/>
          <ac:inkMkLst>
            <pc:docMk/>
            <pc:sldMk cId="2444046905" sldId="501"/>
            <ac:inkMk id="409" creationId="{31C54CED-9747-4ACF-9415-31D3DB8D09D6}"/>
          </ac:inkMkLst>
        </pc:inkChg>
        <pc:inkChg chg="add mod">
          <ac:chgData name="Angelo Ziletti" userId="c78a18fba37b17ea" providerId="LiveId" clId="{B88D7D5F-35EC-4A9D-8423-76DF49E6C104}" dt="2021-08-28T19:56:13.016" v="10974"/>
          <ac:inkMkLst>
            <pc:docMk/>
            <pc:sldMk cId="2444046905" sldId="501"/>
            <ac:inkMk id="410" creationId="{0B2C01A5-78BC-41ED-9A57-6E65693ABF99}"/>
          </ac:inkMkLst>
        </pc:inkChg>
        <pc:inkChg chg="add mod">
          <ac:chgData name="Angelo Ziletti" userId="c78a18fba37b17ea" providerId="LiveId" clId="{B88D7D5F-35EC-4A9D-8423-76DF49E6C104}" dt="2021-08-28T19:56:13.016" v="10974"/>
          <ac:inkMkLst>
            <pc:docMk/>
            <pc:sldMk cId="2444046905" sldId="501"/>
            <ac:inkMk id="411" creationId="{2B243DBE-165A-4191-820D-92A86912CBB5}"/>
          </ac:inkMkLst>
        </pc:inkChg>
        <pc:inkChg chg="add mod">
          <ac:chgData name="Angelo Ziletti" userId="c78a18fba37b17ea" providerId="LiveId" clId="{B88D7D5F-35EC-4A9D-8423-76DF49E6C104}" dt="2021-08-28T19:56:13.016" v="10974"/>
          <ac:inkMkLst>
            <pc:docMk/>
            <pc:sldMk cId="2444046905" sldId="501"/>
            <ac:inkMk id="412" creationId="{3171698A-21F1-4B2C-9415-C1D3872A29E9}"/>
          </ac:inkMkLst>
        </pc:inkChg>
        <pc:inkChg chg="add mod">
          <ac:chgData name="Angelo Ziletti" userId="c78a18fba37b17ea" providerId="LiveId" clId="{B88D7D5F-35EC-4A9D-8423-76DF49E6C104}" dt="2021-08-28T19:56:13.016" v="10974"/>
          <ac:inkMkLst>
            <pc:docMk/>
            <pc:sldMk cId="2444046905" sldId="501"/>
            <ac:inkMk id="413" creationId="{AE1A1CB3-45C9-4897-9BC7-C321D4137BD7}"/>
          </ac:inkMkLst>
        </pc:inkChg>
        <pc:inkChg chg="add mod">
          <ac:chgData name="Angelo Ziletti" userId="c78a18fba37b17ea" providerId="LiveId" clId="{B88D7D5F-35EC-4A9D-8423-76DF49E6C104}" dt="2021-08-28T19:56:13.016" v="10974"/>
          <ac:inkMkLst>
            <pc:docMk/>
            <pc:sldMk cId="2444046905" sldId="501"/>
            <ac:inkMk id="414" creationId="{1F821C19-5239-45C2-99E7-2053D30E3765}"/>
          </ac:inkMkLst>
        </pc:inkChg>
        <pc:inkChg chg="add mod">
          <ac:chgData name="Angelo Ziletti" userId="c78a18fba37b17ea" providerId="LiveId" clId="{B88D7D5F-35EC-4A9D-8423-76DF49E6C104}" dt="2021-08-28T19:56:13.016" v="10974"/>
          <ac:inkMkLst>
            <pc:docMk/>
            <pc:sldMk cId="2444046905" sldId="501"/>
            <ac:inkMk id="415" creationId="{FA6DAE87-B3D9-4484-BD06-6CE2BDECEF4B}"/>
          </ac:inkMkLst>
        </pc:inkChg>
        <pc:inkChg chg="add mod">
          <ac:chgData name="Angelo Ziletti" userId="c78a18fba37b17ea" providerId="LiveId" clId="{B88D7D5F-35EC-4A9D-8423-76DF49E6C104}" dt="2021-08-28T19:56:13.016" v="10974"/>
          <ac:inkMkLst>
            <pc:docMk/>
            <pc:sldMk cId="2444046905" sldId="501"/>
            <ac:inkMk id="416" creationId="{C8071B2A-0618-4BDC-AE75-D0D869BDC589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22" creationId="{BD3DAD14-B9D3-492E-BF86-0208E73FC5ED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23" creationId="{EECBCC94-09B8-4AF4-AA0C-51D15CE88BC1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25" creationId="{02A98938-3C9A-4C82-BB27-289CEA190B4B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26" creationId="{53DB3E88-B4BC-4078-9553-9BBD2BB3E05B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27" creationId="{B8D01F7F-07BE-4A30-8C69-0D3D4ABC734E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28" creationId="{6737A115-8346-41C1-8903-472D0F72A632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29" creationId="{9BB2B622-5925-485A-A415-36AD5BA53BC7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30" creationId="{B4A33490-56FC-44A2-B36E-8E00EA10C4B1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31" creationId="{B8C65432-F2D8-463C-AC04-660D33332AD3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32" creationId="{854671A2-7DD9-49AB-A878-B4562969C65F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33" creationId="{1E32ABE2-8F60-41E0-9D1B-44E0B258EEB1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34" creationId="{5465A85C-B085-4B8F-BF7F-667F30524AAA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35" creationId="{C97814F0-07B3-4781-89A0-A6FE5E3D4185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36" creationId="{6E149F06-7F86-42B5-B2A3-C1F9773E57FC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37" creationId="{2D8F62A4-9680-4F69-80CA-8C97899F563C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38" creationId="{C4AA220A-6156-44F2-9863-2CBE05E36FD0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39" creationId="{FCD8479E-24EF-4E5C-A5D4-4038AD42C2F9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40" creationId="{F936C509-9AD6-4600-A22A-8AC67FA69E1C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41" creationId="{46726A83-EE12-4C37-B26F-97D16B90D2CA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42" creationId="{AC824FDF-04A1-4E71-8548-01497C53A6F4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43" creationId="{F10C36FA-0885-4796-A0F2-04F474FA00C9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44" creationId="{615B2A55-5504-4076-9AAD-2098AD600A47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45" creationId="{01A9F378-B3B1-457D-A571-05C3698ACA05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46" creationId="{A0F87C08-3C73-4EC2-B409-847FDE3B35CB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47" creationId="{90E71A3F-829D-4F05-89AF-3667EE98ECBB}"/>
          </ac:inkMkLst>
        </pc:inkChg>
        <pc:inkChg chg="add mod">
          <ac:chgData name="Angelo Ziletti" userId="c78a18fba37b17ea" providerId="LiveId" clId="{B88D7D5F-35EC-4A9D-8423-76DF49E6C104}" dt="2021-08-28T19:56:55.545" v="11007"/>
          <ac:inkMkLst>
            <pc:docMk/>
            <pc:sldMk cId="2444046905" sldId="501"/>
            <ac:inkMk id="448" creationId="{D1150E58-9CB8-4AE1-AE36-21BD3E1DB639}"/>
          </ac:inkMkLst>
        </pc:inkChg>
        <pc:inkChg chg="add mod">
          <ac:chgData name="Angelo Ziletti" userId="c78a18fba37b17ea" providerId="LiveId" clId="{B88D7D5F-35EC-4A9D-8423-76DF49E6C104}" dt="2021-08-28T19:56:55.545" v="11007"/>
          <ac:inkMkLst>
            <pc:docMk/>
            <pc:sldMk cId="2444046905" sldId="501"/>
            <ac:inkMk id="449" creationId="{66B62111-DA93-49C4-A421-60F613BD596A}"/>
          </ac:inkMkLst>
        </pc:inkChg>
        <pc:inkChg chg="add mod">
          <ac:chgData name="Angelo Ziletti" userId="c78a18fba37b17ea" providerId="LiveId" clId="{B88D7D5F-35EC-4A9D-8423-76DF49E6C104}" dt="2021-08-28T20:00:58.136" v="11174" actId="164"/>
          <ac:inkMkLst>
            <pc:docMk/>
            <pc:sldMk cId="2444046905" sldId="501"/>
            <ac:inkMk id="455" creationId="{2BBD80E3-5819-432E-B120-BBCEBC11AAB9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56" creationId="{9245601A-AC67-4BBF-9E82-708CF7B119CF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57" creationId="{71C9463C-9FDD-458B-B919-1CCAF744BA6A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58" creationId="{05A91856-A32F-4459-8435-8E09546ECECF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59" creationId="{A090E506-025A-4371-A3C9-6E49F9063CC7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60" creationId="{F7F0D3C4-5CAA-4A29-A3AD-53F0EF591DC5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61" creationId="{DA66CEF3-A335-4723-AE54-566033164D82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62" creationId="{6D6DDCFE-3EBC-4AA9-8655-5DCACE159F18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63" creationId="{7CFE4942-13CF-4AA6-9CB2-D6BFD1E63CAD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64" creationId="{B7605328-767D-408D-B64B-9B1995786DF6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65" creationId="{27516420-93AE-402A-8550-1F99FD5686CF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66" creationId="{C656EA4E-AC31-4813-A085-28F035BE3F5C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67" creationId="{DB0F4EDD-C5A2-49B2-9C19-A407A7586CB8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68" creationId="{74DBCDFD-DBF6-4E50-B204-F8C85DFCB7B1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69" creationId="{7F4C4E47-2AD4-46EF-808E-F67D2D6842A7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70" creationId="{DF110896-2F33-4595-A9AA-A7414876A48C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71" creationId="{BCD4108C-AC15-4A45-8BB7-5D581D00DBC3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72" creationId="{D5E1CB2A-BFA0-451E-9D35-9E757BE0988A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73" creationId="{2B9FF9D4-B427-4CF4-AB78-31F6DDAE9028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74" creationId="{7CC07397-489D-4A83-979C-4E807ECD9B1B}"/>
          </ac:inkMkLst>
        </pc:inkChg>
        <pc:inkChg chg="add mod">
          <ac:chgData name="Angelo Ziletti" userId="c78a18fba37b17ea" providerId="LiveId" clId="{B88D7D5F-35EC-4A9D-8423-76DF49E6C104}" dt="2021-08-28T20:00:05.198" v="11166" actId="165"/>
          <ac:inkMkLst>
            <pc:docMk/>
            <pc:sldMk cId="2444046905" sldId="501"/>
            <ac:inkMk id="475" creationId="{807B315A-9246-45B2-8207-7FAB730B5E7D}"/>
          </ac:inkMkLst>
        </pc:inkChg>
        <pc:inkChg chg="add mod">
          <ac:chgData name="Angelo Ziletti" userId="c78a18fba37b17ea" providerId="LiveId" clId="{B88D7D5F-35EC-4A9D-8423-76DF49E6C104}" dt="2021-08-28T19:58:13.178" v="11076"/>
          <ac:inkMkLst>
            <pc:docMk/>
            <pc:sldMk cId="2444046905" sldId="501"/>
            <ac:inkMk id="480" creationId="{AFF5A4C3-1BDF-4F17-B91A-4ECDEF9C096F}"/>
          </ac:inkMkLst>
        </pc:inkChg>
        <pc:inkChg chg="add mod">
          <ac:chgData name="Angelo Ziletti" userId="c78a18fba37b17ea" providerId="LiveId" clId="{B88D7D5F-35EC-4A9D-8423-76DF49E6C104}" dt="2021-08-28T19:58:13.178" v="11076"/>
          <ac:inkMkLst>
            <pc:docMk/>
            <pc:sldMk cId="2444046905" sldId="501"/>
            <ac:inkMk id="481" creationId="{65DA930F-1906-4033-9DA6-A4DD9C58C6C7}"/>
          </ac:inkMkLst>
        </pc:inkChg>
        <pc:inkChg chg="add mod">
          <ac:chgData name="Angelo Ziletti" userId="c78a18fba37b17ea" providerId="LiveId" clId="{B88D7D5F-35EC-4A9D-8423-76DF49E6C104}" dt="2021-08-28T19:58:13.178" v="11076"/>
          <ac:inkMkLst>
            <pc:docMk/>
            <pc:sldMk cId="2444046905" sldId="501"/>
            <ac:inkMk id="483" creationId="{5BC22654-8B2B-4A84-B0E1-732C364A292B}"/>
          </ac:inkMkLst>
        </pc:inkChg>
        <pc:inkChg chg="add mod">
          <ac:chgData name="Angelo Ziletti" userId="c78a18fba37b17ea" providerId="LiveId" clId="{B88D7D5F-35EC-4A9D-8423-76DF49E6C104}" dt="2021-08-28T19:58:13.178" v="11076"/>
          <ac:inkMkLst>
            <pc:docMk/>
            <pc:sldMk cId="2444046905" sldId="501"/>
            <ac:inkMk id="484" creationId="{9E51B006-077E-4225-AD31-F8B247513730}"/>
          </ac:inkMkLst>
        </pc:inkChg>
        <pc:inkChg chg="add mod">
          <ac:chgData name="Angelo Ziletti" userId="c78a18fba37b17ea" providerId="LiveId" clId="{B88D7D5F-35EC-4A9D-8423-76DF49E6C104}" dt="2021-08-28T19:58:13.178" v="11076"/>
          <ac:inkMkLst>
            <pc:docMk/>
            <pc:sldMk cId="2444046905" sldId="501"/>
            <ac:inkMk id="485" creationId="{AC424C5A-D9EB-494B-8CB0-DA08C416D160}"/>
          </ac:inkMkLst>
        </pc:inkChg>
        <pc:inkChg chg="add mod">
          <ac:chgData name="Angelo Ziletti" userId="c78a18fba37b17ea" providerId="LiveId" clId="{B88D7D5F-35EC-4A9D-8423-76DF49E6C104}" dt="2021-08-28T19:58:13.178" v="11076"/>
          <ac:inkMkLst>
            <pc:docMk/>
            <pc:sldMk cId="2444046905" sldId="501"/>
            <ac:inkMk id="486" creationId="{20E8F857-76F0-4339-9C1C-2AC872725541}"/>
          </ac:inkMkLst>
        </pc:inkChg>
        <pc:inkChg chg="add mod">
          <ac:chgData name="Angelo Ziletti" userId="c78a18fba37b17ea" providerId="LiveId" clId="{B88D7D5F-35EC-4A9D-8423-76DF49E6C104}" dt="2021-08-28T19:58:13.178" v="11076"/>
          <ac:inkMkLst>
            <pc:docMk/>
            <pc:sldMk cId="2444046905" sldId="501"/>
            <ac:inkMk id="487" creationId="{211F6730-EA52-4446-BCEA-DC0D52571D8E}"/>
          </ac:inkMkLst>
        </pc:inkChg>
        <pc:inkChg chg="add mod">
          <ac:chgData name="Angelo Ziletti" userId="c78a18fba37b17ea" providerId="LiveId" clId="{B88D7D5F-35EC-4A9D-8423-76DF49E6C104}" dt="2021-08-28T19:58:13.178" v="11076"/>
          <ac:inkMkLst>
            <pc:docMk/>
            <pc:sldMk cId="2444046905" sldId="501"/>
            <ac:inkMk id="488" creationId="{C6515247-EF1D-4C2C-BC3C-41521AC1AD60}"/>
          </ac:inkMkLst>
        </pc:inkChg>
        <pc:inkChg chg="add mod">
          <ac:chgData name="Angelo Ziletti" userId="c78a18fba37b17ea" providerId="LiveId" clId="{B88D7D5F-35EC-4A9D-8423-76DF49E6C104}" dt="2021-08-28T19:58:13.178" v="11076"/>
          <ac:inkMkLst>
            <pc:docMk/>
            <pc:sldMk cId="2444046905" sldId="501"/>
            <ac:inkMk id="489" creationId="{D8E75123-34A3-41AE-A74A-C0A4A67E304B}"/>
          </ac:inkMkLst>
        </pc:inkChg>
        <pc:inkChg chg="add mod">
          <ac:chgData name="Angelo Ziletti" userId="c78a18fba37b17ea" providerId="LiveId" clId="{B88D7D5F-35EC-4A9D-8423-76DF49E6C104}" dt="2021-08-28T19:58:13.178" v="11076"/>
          <ac:inkMkLst>
            <pc:docMk/>
            <pc:sldMk cId="2444046905" sldId="501"/>
            <ac:inkMk id="490" creationId="{4E5337E8-AB6C-4F9F-BB1E-4EC62C2E43D5}"/>
          </ac:inkMkLst>
        </pc:inkChg>
        <pc:inkChg chg="add mod">
          <ac:chgData name="Angelo Ziletti" userId="c78a18fba37b17ea" providerId="LiveId" clId="{B88D7D5F-35EC-4A9D-8423-76DF49E6C104}" dt="2021-08-28T19:58:13.178" v="11076"/>
          <ac:inkMkLst>
            <pc:docMk/>
            <pc:sldMk cId="2444046905" sldId="501"/>
            <ac:inkMk id="491" creationId="{778BB9EE-10E2-41C1-B265-5C7FB21B5D91}"/>
          </ac:inkMkLst>
        </pc:inkChg>
        <pc:inkChg chg="add mod">
          <ac:chgData name="Angelo Ziletti" userId="c78a18fba37b17ea" providerId="LiveId" clId="{B88D7D5F-35EC-4A9D-8423-76DF49E6C104}" dt="2021-08-28T19:58:13.178" v="11076"/>
          <ac:inkMkLst>
            <pc:docMk/>
            <pc:sldMk cId="2444046905" sldId="501"/>
            <ac:inkMk id="492" creationId="{BF5131BC-0A6D-465E-8000-B73F5B1275C4}"/>
          </ac:inkMkLst>
        </pc:inkChg>
        <pc:inkChg chg="add mod">
          <ac:chgData name="Angelo Ziletti" userId="c78a18fba37b17ea" providerId="LiveId" clId="{B88D7D5F-35EC-4A9D-8423-76DF49E6C104}" dt="2021-08-28T19:58:13.178" v="11076"/>
          <ac:inkMkLst>
            <pc:docMk/>
            <pc:sldMk cId="2444046905" sldId="501"/>
            <ac:inkMk id="493" creationId="{E2BAB62F-6191-4828-9EF7-074F25449960}"/>
          </ac:inkMkLst>
        </pc:inkChg>
        <pc:inkChg chg="add mod">
          <ac:chgData name="Angelo Ziletti" userId="c78a18fba37b17ea" providerId="LiveId" clId="{B88D7D5F-35EC-4A9D-8423-76DF49E6C104}" dt="2021-08-28T19:58:13.178" v="11076"/>
          <ac:inkMkLst>
            <pc:docMk/>
            <pc:sldMk cId="2444046905" sldId="501"/>
            <ac:inkMk id="494" creationId="{53086D4F-A357-4446-968D-BCBA19267959}"/>
          </ac:inkMkLst>
        </pc:inkChg>
        <pc:inkChg chg="add mod">
          <ac:chgData name="Angelo Ziletti" userId="c78a18fba37b17ea" providerId="LiveId" clId="{B88D7D5F-35EC-4A9D-8423-76DF49E6C104}" dt="2021-08-28T19:58:13.178" v="11076"/>
          <ac:inkMkLst>
            <pc:docMk/>
            <pc:sldMk cId="2444046905" sldId="501"/>
            <ac:inkMk id="495" creationId="{5829BEB1-C7DE-4693-A02B-A2FE6181E262}"/>
          </ac:inkMkLst>
        </pc:inkChg>
        <pc:inkChg chg="add mod">
          <ac:chgData name="Angelo Ziletti" userId="c78a18fba37b17ea" providerId="LiveId" clId="{B88D7D5F-35EC-4A9D-8423-76DF49E6C104}" dt="2021-08-28T19:58:13.178" v="11076"/>
          <ac:inkMkLst>
            <pc:docMk/>
            <pc:sldMk cId="2444046905" sldId="501"/>
            <ac:inkMk id="496" creationId="{B8751780-75D5-40D3-92D6-37EAAAEB9610}"/>
          </ac:inkMkLst>
        </pc:inkChg>
        <pc:inkChg chg="add mod">
          <ac:chgData name="Angelo Ziletti" userId="c78a18fba37b17ea" providerId="LiveId" clId="{B88D7D5F-35EC-4A9D-8423-76DF49E6C104}" dt="2021-08-28T19:58:13.178" v="11076"/>
          <ac:inkMkLst>
            <pc:docMk/>
            <pc:sldMk cId="2444046905" sldId="501"/>
            <ac:inkMk id="497" creationId="{AEABABBA-F22F-4205-8BBC-7443302F04D5}"/>
          </ac:inkMkLst>
        </pc:inkChg>
        <pc:inkChg chg="add mod">
          <ac:chgData name="Angelo Ziletti" userId="c78a18fba37b17ea" providerId="LiveId" clId="{B88D7D5F-35EC-4A9D-8423-76DF49E6C104}" dt="2021-08-28T19:58:13.178" v="11076"/>
          <ac:inkMkLst>
            <pc:docMk/>
            <pc:sldMk cId="2444046905" sldId="501"/>
            <ac:inkMk id="498" creationId="{9C4B96E0-1889-4241-842A-E778F9527814}"/>
          </ac:inkMkLst>
        </pc:inkChg>
        <pc:inkChg chg="add mod">
          <ac:chgData name="Angelo Ziletti" userId="c78a18fba37b17ea" providerId="LiveId" clId="{B88D7D5F-35EC-4A9D-8423-76DF49E6C104}" dt="2021-08-28T19:58:13.178" v="11076"/>
          <ac:inkMkLst>
            <pc:docMk/>
            <pc:sldMk cId="2444046905" sldId="501"/>
            <ac:inkMk id="499" creationId="{45A76D94-E5BA-4C3C-B461-903B5A2F650E}"/>
          </ac:inkMkLst>
        </pc:inkChg>
        <pc:inkChg chg="add mod">
          <ac:chgData name="Angelo Ziletti" userId="c78a18fba37b17ea" providerId="LiveId" clId="{B88D7D5F-35EC-4A9D-8423-76DF49E6C104}" dt="2021-08-28T19:58:13.178" v="11076"/>
          <ac:inkMkLst>
            <pc:docMk/>
            <pc:sldMk cId="2444046905" sldId="501"/>
            <ac:inkMk id="500" creationId="{8B245E08-193D-4E83-BBE8-03B6120A2609}"/>
          </ac:inkMkLst>
        </pc:inkChg>
        <pc:inkChg chg="add mod">
          <ac:chgData name="Angelo Ziletti" userId="c78a18fba37b17ea" providerId="LiveId" clId="{B88D7D5F-35EC-4A9D-8423-76DF49E6C104}" dt="2021-08-28T19:58:13.178" v="11076"/>
          <ac:inkMkLst>
            <pc:docMk/>
            <pc:sldMk cId="2444046905" sldId="501"/>
            <ac:inkMk id="501" creationId="{8246A742-BFA6-4466-AF3F-B7040E186D4D}"/>
          </ac:inkMkLst>
        </pc:inkChg>
        <pc:inkChg chg="add mod">
          <ac:chgData name="Angelo Ziletti" userId="c78a18fba37b17ea" providerId="LiveId" clId="{B88D7D5F-35EC-4A9D-8423-76DF49E6C104}" dt="2021-08-28T19:58:13.178" v="11076"/>
          <ac:inkMkLst>
            <pc:docMk/>
            <pc:sldMk cId="2444046905" sldId="501"/>
            <ac:inkMk id="502" creationId="{F5144E73-BDB7-4A32-9B5E-494B8F1FAAF7}"/>
          </ac:inkMkLst>
        </pc:inkChg>
        <pc:inkChg chg="add mod">
          <ac:chgData name="Angelo Ziletti" userId="c78a18fba37b17ea" providerId="LiveId" clId="{B88D7D5F-35EC-4A9D-8423-76DF49E6C104}" dt="2021-08-28T19:58:13.178" v="11076"/>
          <ac:inkMkLst>
            <pc:docMk/>
            <pc:sldMk cId="2444046905" sldId="501"/>
            <ac:inkMk id="503" creationId="{0CEF6604-4234-43FE-AB30-A845E52875BF}"/>
          </ac:inkMkLst>
        </pc:inkChg>
        <pc:inkChg chg="add mod">
          <ac:chgData name="Angelo Ziletti" userId="c78a18fba37b17ea" providerId="LiveId" clId="{B88D7D5F-35EC-4A9D-8423-76DF49E6C104}" dt="2021-08-28T19:58:13.178" v="11076"/>
          <ac:inkMkLst>
            <pc:docMk/>
            <pc:sldMk cId="2444046905" sldId="501"/>
            <ac:inkMk id="504" creationId="{8F4AA0E0-F917-4C29-8028-F6070776CD00}"/>
          </ac:inkMkLst>
        </pc:inkChg>
        <pc:inkChg chg="add mod">
          <ac:chgData name="Angelo Ziletti" userId="c78a18fba37b17ea" providerId="LiveId" clId="{B88D7D5F-35EC-4A9D-8423-76DF49E6C104}" dt="2021-08-28T19:58:13.178" v="11076"/>
          <ac:inkMkLst>
            <pc:docMk/>
            <pc:sldMk cId="2444046905" sldId="501"/>
            <ac:inkMk id="505" creationId="{6BBB4311-50A9-44B2-9C5D-1ADCF4B666E3}"/>
          </ac:inkMkLst>
        </pc:inkChg>
        <pc:inkChg chg="add mod">
          <ac:chgData name="Angelo Ziletti" userId="c78a18fba37b17ea" providerId="LiveId" clId="{B88D7D5F-35EC-4A9D-8423-76DF49E6C104}" dt="2021-08-28T19:58:13.178" v="11076"/>
          <ac:inkMkLst>
            <pc:docMk/>
            <pc:sldMk cId="2444046905" sldId="501"/>
            <ac:inkMk id="506" creationId="{FD24EC8D-A3C8-4661-9F82-2C23AEEBE6D5}"/>
          </ac:inkMkLst>
        </pc:inkChg>
        <pc:inkChg chg="add mod">
          <ac:chgData name="Angelo Ziletti" userId="c78a18fba37b17ea" providerId="LiveId" clId="{B88D7D5F-35EC-4A9D-8423-76DF49E6C104}" dt="2021-08-28T19:58:13.178" v="11076"/>
          <ac:inkMkLst>
            <pc:docMk/>
            <pc:sldMk cId="2444046905" sldId="501"/>
            <ac:inkMk id="507" creationId="{A26262E5-A5F9-4691-8164-D4495C98EEB7}"/>
          </ac:inkMkLst>
        </pc:inkChg>
        <pc:inkChg chg="add mod">
          <ac:chgData name="Angelo Ziletti" userId="c78a18fba37b17ea" providerId="LiveId" clId="{B88D7D5F-35EC-4A9D-8423-76DF49E6C104}" dt="2021-08-28T19:58:13.178" v="11076"/>
          <ac:inkMkLst>
            <pc:docMk/>
            <pc:sldMk cId="2444046905" sldId="501"/>
            <ac:inkMk id="508" creationId="{E0B59386-AD59-461D-A02F-E893E6EC7ED6}"/>
          </ac:inkMkLst>
        </pc:inkChg>
        <pc:inkChg chg="add mod">
          <ac:chgData name="Angelo Ziletti" userId="c78a18fba37b17ea" providerId="LiveId" clId="{B88D7D5F-35EC-4A9D-8423-76DF49E6C104}" dt="2021-08-28T19:58:13.178" v="11076"/>
          <ac:inkMkLst>
            <pc:docMk/>
            <pc:sldMk cId="2444046905" sldId="501"/>
            <ac:inkMk id="509" creationId="{06497100-405D-4BCA-9D67-19DEA81F0894}"/>
          </ac:inkMkLst>
        </pc:inkChg>
        <pc:inkChg chg="add mod">
          <ac:chgData name="Angelo Ziletti" userId="c78a18fba37b17ea" providerId="LiveId" clId="{B88D7D5F-35EC-4A9D-8423-76DF49E6C104}" dt="2021-08-28T19:58:13.178" v="11076"/>
          <ac:inkMkLst>
            <pc:docMk/>
            <pc:sldMk cId="2444046905" sldId="501"/>
            <ac:inkMk id="510" creationId="{350FD162-A3E5-4887-85CF-11477EF12313}"/>
          </ac:inkMkLst>
        </pc:inkChg>
        <pc:inkChg chg="add mod">
          <ac:chgData name="Angelo Ziletti" userId="c78a18fba37b17ea" providerId="LiveId" clId="{B88D7D5F-35EC-4A9D-8423-76DF49E6C104}" dt="2021-08-28T19:58:13.178" v="11076"/>
          <ac:inkMkLst>
            <pc:docMk/>
            <pc:sldMk cId="2444046905" sldId="501"/>
            <ac:inkMk id="511" creationId="{C0FDDE97-0FD7-484B-AA80-37A6BAA8B6F3}"/>
          </ac:inkMkLst>
        </pc:inkChg>
        <pc:inkChg chg="add mod">
          <ac:chgData name="Angelo Ziletti" userId="c78a18fba37b17ea" providerId="LiveId" clId="{B88D7D5F-35EC-4A9D-8423-76DF49E6C104}" dt="2021-08-28T19:58:13.178" v="11076"/>
          <ac:inkMkLst>
            <pc:docMk/>
            <pc:sldMk cId="2444046905" sldId="501"/>
            <ac:inkMk id="512" creationId="{275E5910-FBCE-4D99-90DC-F2781BF778F7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15" creationId="{A2B0377B-768D-492B-A843-9D89C74D6A48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16" creationId="{E542374E-5110-44B4-A278-54D625962B0C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18" creationId="{F2774D82-AEED-42FA-9D44-115A1B0FDDFC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19" creationId="{CF325433-70EF-4A9D-A116-19E4F744E250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20" creationId="{315C7146-8D76-4B73-9C60-BB60B6E0D9BA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21" creationId="{EB6E7F7A-FD2C-4990-BA5A-040960E2FA46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22" creationId="{6995A64B-EA93-4677-960E-82DFA1FB8274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23" creationId="{F9FD5B6E-65C3-4D2B-A335-5C281FCB5CA9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24" creationId="{D10EC748-E323-4F04-8F2A-43B6F2CAEAFE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25" creationId="{68DED800-07BC-444E-8C75-F5FBDBAC3C8E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26" creationId="{6E4BF3AE-D234-4437-A340-FA3B525F5BB8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27" creationId="{4F3B6B5E-D2CB-409C-9DA6-5BDD90103380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28" creationId="{F060A235-B18F-4923-8120-CE0620FA5E7F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29" creationId="{2E5291AC-30D3-4FA7-8C2E-D511C5E8A06C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30" creationId="{237FF105-CE11-4261-8B29-E348DC5B2712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31" creationId="{A8CEDADD-8781-417F-890F-2CBC694B73D2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32" creationId="{01649734-E942-4874-AFFD-11B62E688471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33" creationId="{1C64D706-5439-4065-B8E3-CEC65DFCCD85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34" creationId="{22639088-269A-4CA4-98E5-6943F9C62B87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37" creationId="{DBB452A5-6A7F-49CF-B131-A9EE22835E40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38" creationId="{E6118773-2208-40DF-A976-6154EC49A2FA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39" creationId="{C7AA1F2D-E22D-4372-84F0-55E7F60B4EA9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40" creationId="{B2FAF9EF-B7C8-47F3-9222-377AB79B74F4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41" creationId="{4CD04CC4-FEBD-4A02-8747-627A04566EE1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42" creationId="{6BB982CA-48D3-4EC7-A57B-C81BC59EAAB3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43" creationId="{69B80EDE-E12A-4FC6-9E67-AE146244DF83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44" creationId="{DB8790BB-FF54-4A43-BBBE-576B01715F72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46" creationId="{AFF7FA04-9C7A-441F-BE0B-920890A2F91E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47" creationId="{F188F5C8-9138-4B34-AF19-A585C150E8E5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48" creationId="{1552A7C9-63D5-41E4-A778-BDFF6B721BFA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49" creationId="{A5845CBB-5A5C-4193-A37C-C5E6234D0CA5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50" creationId="{D4E01639-5C3A-42BE-BA15-2D810CE159F8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51" creationId="{47F3BEF9-B12D-4E6E-BFB6-6229DF68E9D1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52" creationId="{94C61004-B647-4FBA-BBB5-7712474023C9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54" creationId="{ACD2E960-3FFE-462E-A8A7-D2B83130250E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55" creationId="{08D494CB-1DCF-44D1-86CB-CAF9A30BA10C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56" creationId="{75925EAE-BB85-4109-86E3-8C76234287FA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57" creationId="{E14134BD-BED8-4D18-8AEF-63487B93DE61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58" creationId="{CD78A729-5C34-44D2-8932-8AC3AC2A9E21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60" creationId="{AEE82C40-1AAE-472B-B658-72F0A332901B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61" creationId="{E04ED2A8-662E-4314-9D29-526F6F571EA1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62" creationId="{2C450C50-925F-4B49-973C-488336E6C66C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63" creationId="{D6932E25-1820-476D-AABD-A76AFC1B3063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64" creationId="{959B3475-F7BC-4B0C-94C5-A81FAC9FC8C1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65" creationId="{7D185642-79CC-4883-91AB-D0AEF1C2D100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66" creationId="{7D4FDB3B-B1D9-435B-B28E-E6074800EFF7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67" creationId="{58AC2EBF-C08A-4DA7-9605-E4B3072F11A0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68" creationId="{CCD08F62-C93C-4E27-8ADC-24808C04BE5F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69" creationId="{C73CB4E0-890E-45DD-8180-431C44375747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70" creationId="{43C11A83-7485-4B8A-A7DE-E3D82BE87AD1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71" creationId="{84B49BA6-6D10-4EC1-90D4-9FDC33269F99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72" creationId="{1D4776A4-F196-44ED-8951-FCFD3CC572B0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73" creationId="{E5FF2751-05AA-4089-920B-6BF039627908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74" creationId="{B205F200-99AE-4CAE-A8A9-08F36569E25F}"/>
          </ac:inkMkLst>
        </pc:inkChg>
        <pc:inkChg chg="add mod">
          <ac:chgData name="Angelo Ziletti" userId="c78a18fba37b17ea" providerId="LiveId" clId="{B88D7D5F-35EC-4A9D-8423-76DF49E6C104}" dt="2021-08-28T20:00:16.786" v="11168" actId="165"/>
          <ac:inkMkLst>
            <pc:docMk/>
            <pc:sldMk cId="2444046905" sldId="501"/>
            <ac:inkMk id="575" creationId="{D1540C12-DE29-420B-B366-16BEB1C41240}"/>
          </ac:inkMkLst>
        </pc:inkChg>
        <pc:inkChg chg="add mod">
          <ac:chgData name="Angelo Ziletti" userId="c78a18fba37b17ea" providerId="LiveId" clId="{B88D7D5F-35EC-4A9D-8423-76DF49E6C104}" dt="2021-08-28T19:59:23.912" v="11160"/>
          <ac:inkMkLst>
            <pc:docMk/>
            <pc:sldMk cId="2444046905" sldId="501"/>
            <ac:inkMk id="579" creationId="{2B218971-0429-4615-856B-24F46FE6D980}"/>
          </ac:inkMkLst>
        </pc:inkChg>
        <pc:inkChg chg="add mod">
          <ac:chgData name="Angelo Ziletti" userId="c78a18fba37b17ea" providerId="LiveId" clId="{B88D7D5F-35EC-4A9D-8423-76DF49E6C104}" dt="2021-08-28T19:59:23.912" v="11160"/>
          <ac:inkMkLst>
            <pc:docMk/>
            <pc:sldMk cId="2444046905" sldId="501"/>
            <ac:inkMk id="580" creationId="{9B5C7FA7-FFE2-405B-B1A7-4AF8DEADBE1B}"/>
          </ac:inkMkLst>
        </pc:inkChg>
        <pc:inkChg chg="add mod">
          <ac:chgData name="Angelo Ziletti" userId="c78a18fba37b17ea" providerId="LiveId" clId="{B88D7D5F-35EC-4A9D-8423-76DF49E6C104}" dt="2021-08-28T19:59:23.912" v="11160"/>
          <ac:inkMkLst>
            <pc:docMk/>
            <pc:sldMk cId="2444046905" sldId="501"/>
            <ac:inkMk id="581" creationId="{9F1722A4-DF50-426C-BEDD-2027707C973A}"/>
          </ac:inkMkLst>
        </pc:inkChg>
        <pc:inkChg chg="add mod">
          <ac:chgData name="Angelo Ziletti" userId="c78a18fba37b17ea" providerId="LiveId" clId="{B88D7D5F-35EC-4A9D-8423-76DF49E6C104}" dt="2021-08-28T19:59:23.912" v="11160"/>
          <ac:inkMkLst>
            <pc:docMk/>
            <pc:sldMk cId="2444046905" sldId="501"/>
            <ac:inkMk id="582" creationId="{826CCCD4-9008-46E6-9F86-05C1B66C24A2}"/>
          </ac:inkMkLst>
        </pc:inkChg>
        <pc:inkChg chg="add mod">
          <ac:chgData name="Angelo Ziletti" userId="c78a18fba37b17ea" providerId="LiveId" clId="{B88D7D5F-35EC-4A9D-8423-76DF49E6C104}" dt="2021-08-28T19:59:23.912" v="11160"/>
          <ac:inkMkLst>
            <pc:docMk/>
            <pc:sldMk cId="2444046905" sldId="501"/>
            <ac:inkMk id="583" creationId="{81F7356A-6683-4C9A-BF02-57355EA0E33C}"/>
          </ac:inkMkLst>
        </pc:inkChg>
        <pc:inkChg chg="add mod">
          <ac:chgData name="Angelo Ziletti" userId="c78a18fba37b17ea" providerId="LiveId" clId="{B88D7D5F-35EC-4A9D-8423-76DF49E6C104}" dt="2021-08-28T19:59:23.912" v="11160"/>
          <ac:inkMkLst>
            <pc:docMk/>
            <pc:sldMk cId="2444046905" sldId="501"/>
            <ac:inkMk id="584" creationId="{B03E7D86-B9D8-48B1-ADDD-93FBA205E23D}"/>
          </ac:inkMkLst>
        </pc:inkChg>
        <pc:inkChg chg="add mod">
          <ac:chgData name="Angelo Ziletti" userId="c78a18fba37b17ea" providerId="LiveId" clId="{B88D7D5F-35EC-4A9D-8423-76DF49E6C104}" dt="2021-08-28T19:59:23.912" v="11160"/>
          <ac:inkMkLst>
            <pc:docMk/>
            <pc:sldMk cId="2444046905" sldId="501"/>
            <ac:inkMk id="585" creationId="{86615B5D-DDA2-43EB-B6ED-DBD43D8083F2}"/>
          </ac:inkMkLst>
        </pc:inkChg>
        <pc:inkChg chg="add mod">
          <ac:chgData name="Angelo Ziletti" userId="c78a18fba37b17ea" providerId="LiveId" clId="{B88D7D5F-35EC-4A9D-8423-76DF49E6C104}" dt="2021-08-28T19:59:23.912" v="11160"/>
          <ac:inkMkLst>
            <pc:docMk/>
            <pc:sldMk cId="2444046905" sldId="501"/>
            <ac:inkMk id="586" creationId="{732EF0BC-7B1D-4DFE-84E4-96CFEB750BCA}"/>
          </ac:inkMkLst>
        </pc:inkChg>
        <pc:inkChg chg="add mod">
          <ac:chgData name="Angelo Ziletti" userId="c78a18fba37b17ea" providerId="LiveId" clId="{B88D7D5F-35EC-4A9D-8423-76DF49E6C104}" dt="2021-08-28T19:59:23.912" v="11160"/>
          <ac:inkMkLst>
            <pc:docMk/>
            <pc:sldMk cId="2444046905" sldId="501"/>
            <ac:inkMk id="587" creationId="{DBC13BB1-53B2-4E93-984A-BE8FE9DB1D51}"/>
          </ac:inkMkLst>
        </pc:inkChg>
        <pc:inkChg chg="add mod">
          <ac:chgData name="Angelo Ziletti" userId="c78a18fba37b17ea" providerId="LiveId" clId="{B88D7D5F-35EC-4A9D-8423-76DF49E6C104}" dt="2021-08-28T19:59:23.912" v="11160"/>
          <ac:inkMkLst>
            <pc:docMk/>
            <pc:sldMk cId="2444046905" sldId="501"/>
            <ac:inkMk id="589" creationId="{957080F4-199B-4985-979E-A43EA30046DE}"/>
          </ac:inkMkLst>
        </pc:inkChg>
        <pc:inkChg chg="add mod">
          <ac:chgData name="Angelo Ziletti" userId="c78a18fba37b17ea" providerId="LiveId" clId="{B88D7D5F-35EC-4A9D-8423-76DF49E6C104}" dt="2021-08-28T19:59:23.912" v="11160"/>
          <ac:inkMkLst>
            <pc:docMk/>
            <pc:sldMk cId="2444046905" sldId="501"/>
            <ac:inkMk id="590" creationId="{45C70501-5860-4642-9393-457DFC18C1D1}"/>
          </ac:inkMkLst>
        </pc:inkChg>
        <pc:inkChg chg="add mod">
          <ac:chgData name="Angelo Ziletti" userId="c78a18fba37b17ea" providerId="LiveId" clId="{B88D7D5F-35EC-4A9D-8423-76DF49E6C104}" dt="2021-08-28T19:59:23.912" v="11160"/>
          <ac:inkMkLst>
            <pc:docMk/>
            <pc:sldMk cId="2444046905" sldId="501"/>
            <ac:inkMk id="591" creationId="{CA236636-B79C-4DCB-BEFE-C0A82BC86CCE}"/>
          </ac:inkMkLst>
        </pc:inkChg>
        <pc:inkChg chg="add mod">
          <ac:chgData name="Angelo Ziletti" userId="c78a18fba37b17ea" providerId="LiveId" clId="{B88D7D5F-35EC-4A9D-8423-76DF49E6C104}" dt="2021-08-28T19:59:23.912" v="11160"/>
          <ac:inkMkLst>
            <pc:docMk/>
            <pc:sldMk cId="2444046905" sldId="501"/>
            <ac:inkMk id="592" creationId="{E1A6462A-087A-4D89-AFBB-C171358C1B08}"/>
          </ac:inkMkLst>
        </pc:inkChg>
        <pc:inkChg chg="add mod">
          <ac:chgData name="Angelo Ziletti" userId="c78a18fba37b17ea" providerId="LiveId" clId="{B88D7D5F-35EC-4A9D-8423-76DF49E6C104}" dt="2021-08-28T19:59:23.912" v="11160"/>
          <ac:inkMkLst>
            <pc:docMk/>
            <pc:sldMk cId="2444046905" sldId="501"/>
            <ac:inkMk id="593" creationId="{315F88B9-4F6C-44E2-B8A6-592CBBE4CB55}"/>
          </ac:inkMkLst>
        </pc:inkChg>
        <pc:inkChg chg="add mod">
          <ac:chgData name="Angelo Ziletti" userId="c78a18fba37b17ea" providerId="LiveId" clId="{B88D7D5F-35EC-4A9D-8423-76DF49E6C104}" dt="2021-08-28T19:59:23.912" v="11160"/>
          <ac:inkMkLst>
            <pc:docMk/>
            <pc:sldMk cId="2444046905" sldId="501"/>
            <ac:inkMk id="594" creationId="{E84D1C8F-CA5A-44D2-A5FC-D729E2F225A8}"/>
          </ac:inkMkLst>
        </pc:inkChg>
        <pc:inkChg chg="add mod">
          <ac:chgData name="Angelo Ziletti" userId="c78a18fba37b17ea" providerId="LiveId" clId="{B88D7D5F-35EC-4A9D-8423-76DF49E6C104}" dt="2021-08-28T19:59:23.912" v="11160"/>
          <ac:inkMkLst>
            <pc:docMk/>
            <pc:sldMk cId="2444046905" sldId="501"/>
            <ac:inkMk id="595" creationId="{FA6E62B6-ABEF-472C-A13A-7C04A694CDCC}"/>
          </ac:inkMkLst>
        </pc:inkChg>
        <pc:inkChg chg="add mod">
          <ac:chgData name="Angelo Ziletti" userId="c78a18fba37b17ea" providerId="LiveId" clId="{B88D7D5F-35EC-4A9D-8423-76DF49E6C104}" dt="2021-08-28T19:59:23.912" v="11160"/>
          <ac:inkMkLst>
            <pc:docMk/>
            <pc:sldMk cId="2444046905" sldId="501"/>
            <ac:inkMk id="596" creationId="{3F3357A6-1BFB-48CF-A99C-E7F7C2B49ADA}"/>
          </ac:inkMkLst>
        </pc:inkChg>
      </pc:sldChg>
      <pc:sldChg chg="addSp delSp modSp add mod modAnim modNotesTx">
        <pc:chgData name="Angelo Ziletti" userId="c78a18fba37b17ea" providerId="LiveId" clId="{B88D7D5F-35EC-4A9D-8423-76DF49E6C104}" dt="2021-09-03T10:05:37.335" v="26319"/>
        <pc:sldMkLst>
          <pc:docMk/>
          <pc:sldMk cId="2845055635" sldId="502"/>
        </pc:sldMkLst>
        <pc:spChg chg="mod">
          <ac:chgData name="Angelo Ziletti" userId="c78a18fba37b17ea" providerId="LiveId" clId="{B88D7D5F-35EC-4A9D-8423-76DF49E6C104}" dt="2021-09-02T10:44:35.802" v="22054" actId="207"/>
          <ac:spMkLst>
            <pc:docMk/>
            <pc:sldMk cId="2845055635" sldId="502"/>
            <ac:spMk id="4" creationId="{E1076129-32DE-41E0-8B37-F7C850258670}"/>
          </ac:spMkLst>
        </pc:spChg>
        <pc:spChg chg="add del mod">
          <ac:chgData name="Angelo Ziletti" userId="c78a18fba37b17ea" providerId="LiveId" clId="{B88D7D5F-35EC-4A9D-8423-76DF49E6C104}" dt="2021-09-03T10:05:37.335" v="26319"/>
          <ac:spMkLst>
            <pc:docMk/>
            <pc:sldMk cId="2845055635" sldId="502"/>
            <ac:spMk id="5" creationId="{F00D9194-2016-46C6-90FB-F870E19BF2D9}"/>
          </ac:spMkLst>
        </pc:spChg>
        <pc:spChg chg="add del">
          <ac:chgData name="Angelo Ziletti" userId="c78a18fba37b17ea" providerId="LiveId" clId="{B88D7D5F-35EC-4A9D-8423-76DF49E6C104}" dt="2021-09-02T13:18:22.678" v="22761" actId="478"/>
          <ac:spMkLst>
            <pc:docMk/>
            <pc:sldMk cId="2845055635" sldId="502"/>
            <ac:spMk id="6" creationId="{2DD33804-5100-44B8-AE4F-A955B9423E35}"/>
          </ac:spMkLst>
        </pc:spChg>
        <pc:spChg chg="add del mod">
          <ac:chgData name="Angelo Ziletti" userId="c78a18fba37b17ea" providerId="LiveId" clId="{B88D7D5F-35EC-4A9D-8423-76DF49E6C104}" dt="2021-09-02T13:18:18.623" v="22760" actId="478"/>
          <ac:spMkLst>
            <pc:docMk/>
            <pc:sldMk cId="2845055635" sldId="502"/>
            <ac:spMk id="7" creationId="{05A3B727-C882-45CD-A230-2ABF12FDE2FF}"/>
          </ac:spMkLst>
        </pc:spChg>
        <pc:spChg chg="add del mod">
          <ac:chgData name="Angelo Ziletti" userId="c78a18fba37b17ea" providerId="LiveId" clId="{B88D7D5F-35EC-4A9D-8423-76DF49E6C104}" dt="2021-09-02T13:20:24.312" v="22836" actId="478"/>
          <ac:spMkLst>
            <pc:docMk/>
            <pc:sldMk cId="2845055635" sldId="502"/>
            <ac:spMk id="9" creationId="{B8739DC7-BAA5-41CC-BB79-983A3744248C}"/>
          </ac:spMkLst>
        </pc:spChg>
      </pc:sldChg>
      <pc:sldChg chg="modSp add mod">
        <pc:chgData name="Angelo Ziletti" userId="c78a18fba37b17ea" providerId="LiveId" clId="{B88D7D5F-35EC-4A9D-8423-76DF49E6C104}" dt="2021-08-28T20:26:21.910" v="12039" actId="113"/>
        <pc:sldMkLst>
          <pc:docMk/>
          <pc:sldMk cId="502197459" sldId="503"/>
        </pc:sldMkLst>
        <pc:spChg chg="mod">
          <ac:chgData name="Angelo Ziletti" userId="c78a18fba37b17ea" providerId="LiveId" clId="{B88D7D5F-35EC-4A9D-8423-76DF49E6C104}" dt="2021-08-28T20:06:29.062" v="11493" actId="20577"/>
          <ac:spMkLst>
            <pc:docMk/>
            <pc:sldMk cId="502197459" sldId="503"/>
            <ac:spMk id="4" creationId="{E1076129-32DE-41E0-8B37-F7C850258670}"/>
          </ac:spMkLst>
        </pc:spChg>
        <pc:spChg chg="mod">
          <ac:chgData name="Angelo Ziletti" userId="c78a18fba37b17ea" providerId="LiveId" clId="{B88D7D5F-35EC-4A9D-8423-76DF49E6C104}" dt="2021-08-28T20:26:21.910" v="12039" actId="113"/>
          <ac:spMkLst>
            <pc:docMk/>
            <pc:sldMk cId="502197459" sldId="503"/>
            <ac:spMk id="5" creationId="{F00D9194-2016-46C6-90FB-F870E19BF2D9}"/>
          </ac:spMkLst>
        </pc:spChg>
      </pc:sldChg>
      <pc:sldChg chg="addSp delSp modSp mod ord modAnim">
        <pc:chgData name="Angelo Ziletti" userId="c78a18fba37b17ea" providerId="LiveId" clId="{B88D7D5F-35EC-4A9D-8423-76DF49E6C104}" dt="2021-09-01T07:21:34.950" v="14398"/>
        <pc:sldMkLst>
          <pc:docMk/>
          <pc:sldMk cId="1832747717" sldId="504"/>
        </pc:sldMkLst>
        <pc:spChg chg="mod">
          <ac:chgData name="Angelo Ziletti" userId="c78a18fba37b17ea" providerId="LiveId" clId="{B88D7D5F-35EC-4A9D-8423-76DF49E6C104}" dt="2021-09-01T07:21:20.344" v="14396" actId="15"/>
          <ac:spMkLst>
            <pc:docMk/>
            <pc:sldMk cId="1832747717" sldId="504"/>
            <ac:spMk id="5" creationId="{F00D9194-2016-46C6-90FB-F870E19BF2D9}"/>
          </ac:spMkLst>
        </pc:spChg>
        <pc:spChg chg="add del mod">
          <ac:chgData name="Angelo Ziletti" userId="c78a18fba37b17ea" providerId="LiveId" clId="{B88D7D5F-35EC-4A9D-8423-76DF49E6C104}" dt="2021-08-31T16:54:15.531" v="13658"/>
          <ac:spMkLst>
            <pc:docMk/>
            <pc:sldMk cId="1832747717" sldId="504"/>
            <ac:spMk id="6" creationId="{AA68D938-47C0-43ED-B14D-BCB706E97A6B}"/>
          </ac:spMkLst>
        </pc:spChg>
      </pc:sldChg>
      <pc:sldChg chg="modSp add del mod">
        <pc:chgData name="Angelo Ziletti" userId="c78a18fba37b17ea" providerId="LiveId" clId="{B88D7D5F-35EC-4A9D-8423-76DF49E6C104}" dt="2021-08-31T16:21:58.547" v="12502" actId="2696"/>
        <pc:sldMkLst>
          <pc:docMk/>
          <pc:sldMk cId="709083175" sldId="505"/>
        </pc:sldMkLst>
        <pc:spChg chg="mod">
          <ac:chgData name="Angelo Ziletti" userId="c78a18fba37b17ea" providerId="LiveId" clId="{B88D7D5F-35EC-4A9D-8423-76DF49E6C104}" dt="2021-08-31T16:21:47.793" v="12501" actId="20577"/>
          <ac:spMkLst>
            <pc:docMk/>
            <pc:sldMk cId="709083175" sldId="505"/>
            <ac:spMk id="5" creationId="{F00D9194-2016-46C6-90FB-F870E19BF2D9}"/>
          </ac:spMkLst>
        </pc:spChg>
      </pc:sldChg>
      <pc:sldChg chg="addSp delSp modSp new mod ord modAnim">
        <pc:chgData name="Angelo Ziletti" userId="c78a18fba37b17ea" providerId="LiveId" clId="{B88D7D5F-35EC-4A9D-8423-76DF49E6C104}" dt="2021-09-03T13:46:09.631" v="33336"/>
        <pc:sldMkLst>
          <pc:docMk/>
          <pc:sldMk cId="825909023" sldId="505"/>
        </pc:sldMkLst>
        <pc:spChg chg="mod">
          <ac:chgData name="Angelo Ziletti" userId="c78a18fba37b17ea" providerId="LiveId" clId="{B88D7D5F-35EC-4A9D-8423-76DF49E6C104}" dt="2021-09-01T07:27:01.557" v="14530" actId="20577"/>
          <ac:spMkLst>
            <pc:docMk/>
            <pc:sldMk cId="825909023" sldId="505"/>
            <ac:spMk id="4" creationId="{A8F23782-B9DF-43FB-93C4-0AC2F5534021}"/>
          </ac:spMkLst>
        </pc:spChg>
        <pc:spChg chg="mod">
          <ac:chgData name="Angelo Ziletti" userId="c78a18fba37b17ea" providerId="LiveId" clId="{B88D7D5F-35EC-4A9D-8423-76DF49E6C104}" dt="2021-09-02T08:46:38.547" v="18523" actId="20577"/>
          <ac:spMkLst>
            <pc:docMk/>
            <pc:sldMk cId="825909023" sldId="505"/>
            <ac:spMk id="5" creationId="{729D505A-4E0B-424B-9977-F7896211FD51}"/>
          </ac:spMkLst>
        </pc:spChg>
        <pc:spChg chg="add mod">
          <ac:chgData name="Angelo Ziletti" userId="c78a18fba37b17ea" providerId="LiveId" clId="{B88D7D5F-35EC-4A9D-8423-76DF49E6C104}" dt="2021-09-01T09:57:39.064" v="15767" actId="20577"/>
          <ac:spMkLst>
            <pc:docMk/>
            <pc:sldMk cId="825909023" sldId="505"/>
            <ac:spMk id="6" creationId="{F7235B1A-769B-4108-8835-16A7A4A87445}"/>
          </ac:spMkLst>
        </pc:spChg>
        <pc:spChg chg="mod">
          <ac:chgData name="Angelo Ziletti" userId="c78a18fba37b17ea" providerId="LiveId" clId="{B88D7D5F-35EC-4A9D-8423-76DF49E6C104}" dt="2021-09-01T09:42:01.573" v="14995"/>
          <ac:spMkLst>
            <pc:docMk/>
            <pc:sldMk cId="825909023" sldId="505"/>
            <ac:spMk id="9" creationId="{CF3CD26B-EFB9-43B7-914C-9BFBD3D3D280}"/>
          </ac:spMkLst>
        </pc:spChg>
        <pc:spChg chg="add del mod">
          <ac:chgData name="Angelo Ziletti" userId="c78a18fba37b17ea" providerId="LiveId" clId="{B88D7D5F-35EC-4A9D-8423-76DF49E6C104}" dt="2021-09-01T09:48:52.129" v="15165" actId="478"/>
          <ac:spMkLst>
            <pc:docMk/>
            <pc:sldMk cId="825909023" sldId="505"/>
            <ac:spMk id="10" creationId="{2AC5A1E2-C494-44FC-BD5F-9EFAD0BBB16B}"/>
          </ac:spMkLst>
        </pc:spChg>
        <pc:spChg chg="add mod">
          <ac:chgData name="Angelo Ziletti" userId="c78a18fba37b17ea" providerId="LiveId" clId="{B88D7D5F-35EC-4A9D-8423-76DF49E6C104}" dt="2021-09-01T09:55:10.145" v="15658" actId="164"/>
          <ac:spMkLst>
            <pc:docMk/>
            <pc:sldMk cId="825909023" sldId="505"/>
            <ac:spMk id="11" creationId="{05C48006-5093-4974-AC93-3C25FA9AD21A}"/>
          </ac:spMkLst>
        </pc:spChg>
        <pc:grpChg chg="add mod">
          <ac:chgData name="Angelo Ziletti" userId="c78a18fba37b17ea" providerId="LiveId" clId="{B88D7D5F-35EC-4A9D-8423-76DF49E6C104}" dt="2021-09-01T09:41:24.137" v="14977"/>
          <ac:grpSpMkLst>
            <pc:docMk/>
            <pc:sldMk cId="825909023" sldId="505"/>
            <ac:grpSpMk id="7" creationId="{708EB1F0-AFC2-45C0-9CF5-ED0FBB584C72}"/>
          </ac:grpSpMkLst>
        </pc:grpChg>
        <pc:grpChg chg="add mod">
          <ac:chgData name="Angelo Ziletti" userId="c78a18fba37b17ea" providerId="LiveId" clId="{B88D7D5F-35EC-4A9D-8423-76DF49E6C104}" dt="2021-09-01T09:55:10.145" v="15658" actId="164"/>
          <ac:grpSpMkLst>
            <pc:docMk/>
            <pc:sldMk cId="825909023" sldId="505"/>
            <ac:grpSpMk id="13" creationId="{212F141B-2AD1-460A-A4EC-CA8A05D67765}"/>
          </ac:grpSpMkLst>
        </pc:grpChg>
        <pc:graphicFrameChg chg="add del mod">
          <ac:chgData name="Angelo Ziletti" userId="c78a18fba37b17ea" providerId="LiveId" clId="{B88D7D5F-35EC-4A9D-8423-76DF49E6C104}" dt="2021-09-01T09:53:04.400" v="15486"/>
          <ac:graphicFrameMkLst>
            <pc:docMk/>
            <pc:sldMk cId="825909023" sldId="505"/>
            <ac:graphicFrameMk id="12" creationId="{E5A08B48-77F3-41D1-90C1-AC51CBA89AC9}"/>
          </ac:graphicFrameMkLst>
        </pc:graphicFrameChg>
        <pc:picChg chg="mod">
          <ac:chgData name="Angelo Ziletti" userId="c78a18fba37b17ea" providerId="LiveId" clId="{B88D7D5F-35EC-4A9D-8423-76DF49E6C104}" dt="2021-09-01T09:41:24.137" v="14977"/>
          <ac:picMkLst>
            <pc:docMk/>
            <pc:sldMk cId="825909023" sldId="505"/>
            <ac:picMk id="8" creationId="{F3FD981E-C881-40FE-8870-066CC75B6A78}"/>
          </ac:picMkLst>
        </pc:picChg>
        <pc:picChg chg="add mod">
          <ac:chgData name="Angelo Ziletti" userId="c78a18fba37b17ea" providerId="LiveId" clId="{B88D7D5F-35EC-4A9D-8423-76DF49E6C104}" dt="2021-09-01T09:55:10.145" v="15658" actId="164"/>
          <ac:picMkLst>
            <pc:docMk/>
            <pc:sldMk cId="825909023" sldId="505"/>
            <ac:picMk id="6146" creationId="{BC59A9D6-05C2-417B-BA79-F9F7DC6F92A1}"/>
          </ac:picMkLst>
        </pc:picChg>
      </pc:sldChg>
      <pc:sldChg chg="addSp delSp modSp new del mod">
        <pc:chgData name="Angelo Ziletti" userId="c78a18fba37b17ea" providerId="LiveId" clId="{B88D7D5F-35EC-4A9D-8423-76DF49E6C104}" dt="2021-08-31T17:12:11.007" v="14260" actId="2696"/>
        <pc:sldMkLst>
          <pc:docMk/>
          <pc:sldMk cId="1598747502" sldId="505"/>
        </pc:sldMkLst>
        <pc:spChg chg="mod">
          <ac:chgData name="Angelo Ziletti" userId="c78a18fba37b17ea" providerId="LiveId" clId="{B88D7D5F-35EC-4A9D-8423-76DF49E6C104}" dt="2021-08-31T17:08:04.067" v="14147" actId="6549"/>
          <ac:spMkLst>
            <pc:docMk/>
            <pc:sldMk cId="1598747502" sldId="505"/>
            <ac:spMk id="4" creationId="{1C4D1B77-E6B9-4E5B-BA4D-A9D47FFBF42F}"/>
          </ac:spMkLst>
        </pc:spChg>
        <pc:spChg chg="mod">
          <ac:chgData name="Angelo Ziletti" userId="c78a18fba37b17ea" providerId="LiveId" clId="{B88D7D5F-35EC-4A9D-8423-76DF49E6C104}" dt="2021-08-31T17:12:08.729" v="14259" actId="21"/>
          <ac:spMkLst>
            <pc:docMk/>
            <pc:sldMk cId="1598747502" sldId="505"/>
            <ac:spMk id="5" creationId="{A85CDD4E-FBEE-4B24-8ECF-AC1C85F03ACA}"/>
          </ac:spMkLst>
        </pc:spChg>
        <pc:spChg chg="add del mod">
          <ac:chgData name="Angelo Ziletti" userId="c78a18fba37b17ea" providerId="LiveId" clId="{B88D7D5F-35EC-4A9D-8423-76DF49E6C104}" dt="2021-08-31T17:11:38.928" v="14251" actId="478"/>
          <ac:spMkLst>
            <pc:docMk/>
            <pc:sldMk cId="1598747502" sldId="505"/>
            <ac:spMk id="6" creationId="{E5BD3560-633A-4BE8-941D-3076ADA31089}"/>
          </ac:spMkLst>
        </pc:spChg>
      </pc:sldChg>
      <pc:sldChg chg="modSp new mod modAnim">
        <pc:chgData name="Angelo Ziletti" userId="c78a18fba37b17ea" providerId="LiveId" clId="{B88D7D5F-35EC-4A9D-8423-76DF49E6C104}" dt="2021-09-02T10:44:20.068" v="22049" actId="20577"/>
        <pc:sldMkLst>
          <pc:docMk/>
          <pc:sldMk cId="3642988042" sldId="506"/>
        </pc:sldMkLst>
        <pc:spChg chg="mod">
          <ac:chgData name="Angelo Ziletti" userId="c78a18fba37b17ea" providerId="LiveId" clId="{B88D7D5F-35EC-4A9D-8423-76DF49E6C104}" dt="2021-09-01T10:03:27.056" v="16078" actId="20577"/>
          <ac:spMkLst>
            <pc:docMk/>
            <pc:sldMk cId="3642988042" sldId="506"/>
            <ac:spMk id="4" creationId="{7975FA7D-F2D2-4F30-906E-879DCCDD3A36}"/>
          </ac:spMkLst>
        </pc:spChg>
        <pc:spChg chg="mod">
          <ac:chgData name="Angelo Ziletti" userId="c78a18fba37b17ea" providerId="LiveId" clId="{B88D7D5F-35EC-4A9D-8423-76DF49E6C104}" dt="2021-09-02T10:44:20.068" v="22049" actId="20577"/>
          <ac:spMkLst>
            <pc:docMk/>
            <pc:sldMk cId="3642988042" sldId="506"/>
            <ac:spMk id="5" creationId="{B7E638A8-FC97-41AE-AE91-B0F043BBE12A}"/>
          </ac:spMkLst>
        </pc:spChg>
      </pc:sldChg>
      <pc:sldChg chg="addSp delSp modSp new mod modAnim">
        <pc:chgData name="Angelo Ziletti" userId="c78a18fba37b17ea" providerId="LiveId" clId="{B88D7D5F-35EC-4A9D-8423-76DF49E6C104}" dt="2021-09-03T13:43:15.095" v="33311"/>
        <pc:sldMkLst>
          <pc:docMk/>
          <pc:sldMk cId="2756870592" sldId="507"/>
        </pc:sldMkLst>
        <pc:spChg chg="mod">
          <ac:chgData name="Angelo Ziletti" userId="c78a18fba37b17ea" providerId="LiveId" clId="{B88D7D5F-35EC-4A9D-8423-76DF49E6C104}" dt="2021-09-02T07:37:44.518" v="17239" actId="20577"/>
          <ac:spMkLst>
            <pc:docMk/>
            <pc:sldMk cId="2756870592" sldId="507"/>
            <ac:spMk id="4" creationId="{9E76DA53-7245-4E15-8A1A-009B9A833B6B}"/>
          </ac:spMkLst>
        </pc:spChg>
        <pc:spChg chg="mod">
          <ac:chgData name="Angelo Ziletti" userId="c78a18fba37b17ea" providerId="LiveId" clId="{B88D7D5F-35EC-4A9D-8423-76DF49E6C104}" dt="2021-09-02T09:00:14.708" v="19688" actId="20577"/>
          <ac:spMkLst>
            <pc:docMk/>
            <pc:sldMk cId="2756870592" sldId="507"/>
            <ac:spMk id="5" creationId="{93358FA5-10CB-4442-9475-D894039CABB3}"/>
          </ac:spMkLst>
        </pc:spChg>
        <pc:grpChg chg="del mod">
          <ac:chgData name="Angelo Ziletti" userId="c78a18fba37b17ea" providerId="LiveId" clId="{B88D7D5F-35EC-4A9D-8423-76DF49E6C104}" dt="2021-09-02T07:26:37.541" v="16874"/>
          <ac:grpSpMkLst>
            <pc:docMk/>
            <pc:sldMk cId="2756870592" sldId="507"/>
            <ac:grpSpMk id="11" creationId="{1886C91A-C197-4CBB-9534-2B8CB1B22FB9}"/>
          </ac:grpSpMkLst>
        </pc:grpChg>
        <pc:grpChg chg="del mod">
          <ac:chgData name="Angelo Ziletti" userId="c78a18fba37b17ea" providerId="LiveId" clId="{B88D7D5F-35EC-4A9D-8423-76DF49E6C104}" dt="2021-09-02T07:26:37.541" v="16874"/>
          <ac:grpSpMkLst>
            <pc:docMk/>
            <pc:sldMk cId="2756870592" sldId="507"/>
            <ac:grpSpMk id="17" creationId="{F518CE87-0FF7-4F97-849A-4ABDF00FDDE9}"/>
          </ac:grpSpMkLst>
        </pc:grpChg>
        <pc:grpChg chg="del mod">
          <ac:chgData name="Angelo Ziletti" userId="c78a18fba37b17ea" providerId="LiveId" clId="{B88D7D5F-35EC-4A9D-8423-76DF49E6C104}" dt="2021-09-02T07:26:37.541" v="16874"/>
          <ac:grpSpMkLst>
            <pc:docMk/>
            <pc:sldMk cId="2756870592" sldId="507"/>
            <ac:grpSpMk id="23" creationId="{3E6FE64E-150C-4E48-B12C-7D77208D08A5}"/>
          </ac:grpSpMkLst>
        </pc:grpChg>
        <pc:grpChg chg="del mod">
          <ac:chgData name="Angelo Ziletti" userId="c78a18fba37b17ea" providerId="LiveId" clId="{B88D7D5F-35EC-4A9D-8423-76DF49E6C104}" dt="2021-09-02T07:26:37.541" v="16874"/>
          <ac:grpSpMkLst>
            <pc:docMk/>
            <pc:sldMk cId="2756870592" sldId="507"/>
            <ac:grpSpMk id="27" creationId="{55DD2426-E5BC-40A9-A4D6-E77C1EBF4539}"/>
          </ac:grpSpMkLst>
        </pc:grpChg>
        <pc:grpChg chg="del mod">
          <ac:chgData name="Angelo Ziletti" userId="c78a18fba37b17ea" providerId="LiveId" clId="{B88D7D5F-35EC-4A9D-8423-76DF49E6C104}" dt="2021-09-02T07:26:42.505" v="16875" actId="478"/>
          <ac:grpSpMkLst>
            <pc:docMk/>
            <pc:sldMk cId="2756870592" sldId="507"/>
            <ac:grpSpMk id="33" creationId="{E20A1CF3-2AA9-4CBD-AB1C-5AF0E69F69FB}"/>
          </ac:grpSpMkLst>
        </pc:grpChg>
        <pc:grpChg chg="mod">
          <ac:chgData name="Angelo Ziletti" userId="c78a18fba37b17ea" providerId="LiveId" clId="{B88D7D5F-35EC-4A9D-8423-76DF49E6C104}" dt="2021-09-02T07:27:34.066" v="16909" actId="164"/>
          <ac:grpSpMkLst>
            <pc:docMk/>
            <pc:sldMk cId="2756870592" sldId="507"/>
            <ac:grpSpMk id="40" creationId="{F36E33B7-49B2-493D-918B-C324C3802526}"/>
          </ac:grpSpMkLst>
        </pc:grpChg>
        <pc:grpChg chg="mod">
          <ac:chgData name="Angelo Ziletti" userId="c78a18fba37b17ea" providerId="LiveId" clId="{B88D7D5F-35EC-4A9D-8423-76DF49E6C104}" dt="2021-09-02T07:27:34.066" v="16909" actId="164"/>
          <ac:grpSpMkLst>
            <pc:docMk/>
            <pc:sldMk cId="2756870592" sldId="507"/>
            <ac:grpSpMk id="51" creationId="{3D8DF682-9954-4DC2-9EBB-715212823973}"/>
          </ac:grpSpMkLst>
        </pc:grpChg>
        <pc:grpChg chg="mod">
          <ac:chgData name="Angelo Ziletti" userId="c78a18fba37b17ea" providerId="LiveId" clId="{B88D7D5F-35EC-4A9D-8423-76DF49E6C104}" dt="2021-09-02T07:27:34.066" v="16909" actId="164"/>
          <ac:grpSpMkLst>
            <pc:docMk/>
            <pc:sldMk cId="2756870592" sldId="507"/>
            <ac:grpSpMk id="52" creationId="{6CE5B0C7-6C3F-4656-A76E-FDA0CB6BC987}"/>
          </ac:grpSpMkLst>
        </pc:grpChg>
        <pc:grpChg chg="mod">
          <ac:chgData name="Angelo Ziletti" userId="c78a18fba37b17ea" providerId="LiveId" clId="{B88D7D5F-35EC-4A9D-8423-76DF49E6C104}" dt="2021-09-02T07:27:34.066" v="16909" actId="164"/>
          <ac:grpSpMkLst>
            <pc:docMk/>
            <pc:sldMk cId="2756870592" sldId="507"/>
            <ac:grpSpMk id="58" creationId="{00C2C71E-F632-4781-87DD-82D73622C2DC}"/>
          </ac:grpSpMkLst>
        </pc:grpChg>
        <pc:grpChg chg="del mod">
          <ac:chgData name="Angelo Ziletti" userId="c78a18fba37b17ea" providerId="LiveId" clId="{B88D7D5F-35EC-4A9D-8423-76DF49E6C104}" dt="2021-09-02T07:27:25.511" v="16905"/>
          <ac:grpSpMkLst>
            <pc:docMk/>
            <pc:sldMk cId="2756870592" sldId="507"/>
            <ac:grpSpMk id="61" creationId="{4CDD4ACF-F2E7-4C84-A4CE-63E1017ABCBD}"/>
          </ac:grpSpMkLst>
        </pc:grpChg>
        <pc:grpChg chg="mod">
          <ac:chgData name="Angelo Ziletti" userId="c78a18fba37b17ea" providerId="LiveId" clId="{B88D7D5F-35EC-4A9D-8423-76DF49E6C104}" dt="2021-09-02T07:27:34.066" v="16909" actId="164"/>
          <ac:grpSpMkLst>
            <pc:docMk/>
            <pc:sldMk cId="2756870592" sldId="507"/>
            <ac:grpSpMk id="63" creationId="{F43D87EB-F0B3-45B9-832F-89EFF67CEBBD}"/>
          </ac:grpSpMkLst>
        </pc:grpChg>
        <pc:grpChg chg="add mod">
          <ac:chgData name="Angelo Ziletti" userId="c78a18fba37b17ea" providerId="LiveId" clId="{B88D7D5F-35EC-4A9D-8423-76DF49E6C104}" dt="2021-09-02T07:36:51.081" v="17190" actId="208"/>
          <ac:grpSpMkLst>
            <pc:docMk/>
            <pc:sldMk cId="2756870592" sldId="507"/>
            <ac:grpSpMk id="64" creationId="{6F2F6BD1-1B5C-49D6-920E-32FE72363C56}"/>
          </ac:grpSpMkLst>
        </pc:grpChg>
        <pc:grpChg chg="mod">
          <ac:chgData name="Angelo Ziletti" userId="c78a18fba37b17ea" providerId="LiveId" clId="{B88D7D5F-35EC-4A9D-8423-76DF49E6C104}" dt="2021-09-02T07:28:10.413" v="16919" actId="164"/>
          <ac:grpSpMkLst>
            <pc:docMk/>
            <pc:sldMk cId="2756870592" sldId="507"/>
            <ac:grpSpMk id="71" creationId="{A633AFBB-3580-4345-A9DF-90FD26371AA4}"/>
          </ac:grpSpMkLst>
        </pc:grpChg>
        <pc:grpChg chg="add mod">
          <ac:chgData name="Angelo Ziletti" userId="c78a18fba37b17ea" providerId="LiveId" clId="{B88D7D5F-35EC-4A9D-8423-76DF49E6C104}" dt="2021-09-02T07:36:36.192" v="17187" actId="208"/>
          <ac:grpSpMkLst>
            <pc:docMk/>
            <pc:sldMk cId="2756870592" sldId="507"/>
            <ac:grpSpMk id="72" creationId="{5BFF4CCC-5D3C-45EA-825A-6B606957504E}"/>
          </ac:grpSpMkLst>
        </pc:grpChg>
        <pc:grpChg chg="del mod">
          <ac:chgData name="Angelo Ziletti" userId="c78a18fba37b17ea" providerId="LiveId" clId="{B88D7D5F-35EC-4A9D-8423-76DF49E6C104}" dt="2021-09-02T07:29:03.046" v="16937"/>
          <ac:grpSpMkLst>
            <pc:docMk/>
            <pc:sldMk cId="2756870592" sldId="507"/>
            <ac:grpSpMk id="80" creationId="{7CEA4502-636E-4C53-B902-82A687E5B4DB}"/>
          </ac:grpSpMkLst>
        </pc:grpChg>
        <pc:grpChg chg="del mod">
          <ac:chgData name="Angelo Ziletti" userId="c78a18fba37b17ea" providerId="LiveId" clId="{B88D7D5F-35EC-4A9D-8423-76DF49E6C104}" dt="2021-09-02T07:29:08.518" v="16944"/>
          <ac:grpSpMkLst>
            <pc:docMk/>
            <pc:sldMk cId="2756870592" sldId="507"/>
            <ac:grpSpMk id="87" creationId="{0C8755CE-32F1-446A-8251-548E8294F986}"/>
          </ac:grpSpMkLst>
        </pc:grpChg>
        <pc:grpChg chg="del mod">
          <ac:chgData name="Angelo Ziletti" userId="c78a18fba37b17ea" providerId="LiveId" clId="{B88D7D5F-35EC-4A9D-8423-76DF49E6C104}" dt="2021-09-02T07:29:15.029" v="16952"/>
          <ac:grpSpMkLst>
            <pc:docMk/>
            <pc:sldMk cId="2756870592" sldId="507"/>
            <ac:grpSpMk id="94" creationId="{D8F6BDC2-07F8-42BB-A7A4-19836E8DC0BB}"/>
          </ac:grpSpMkLst>
        </pc:grpChg>
        <pc:grpChg chg="mod">
          <ac:chgData name="Angelo Ziletti" userId="c78a18fba37b17ea" providerId="LiveId" clId="{B88D7D5F-35EC-4A9D-8423-76DF49E6C104}" dt="2021-09-02T07:29:51.499" v="16958" actId="164"/>
          <ac:grpSpMkLst>
            <pc:docMk/>
            <pc:sldMk cId="2756870592" sldId="507"/>
            <ac:grpSpMk id="102" creationId="{E0D2FBB2-E8AC-4B5E-B247-7E264B31ECBD}"/>
          </ac:grpSpMkLst>
        </pc:grpChg>
        <pc:grpChg chg="mod">
          <ac:chgData name="Angelo Ziletti" userId="c78a18fba37b17ea" providerId="LiveId" clId="{B88D7D5F-35EC-4A9D-8423-76DF49E6C104}" dt="2021-09-02T07:29:51.499" v="16958" actId="164"/>
          <ac:grpSpMkLst>
            <pc:docMk/>
            <pc:sldMk cId="2756870592" sldId="507"/>
            <ac:grpSpMk id="106" creationId="{B7D16227-DC99-402E-981D-61BB7C2B858A}"/>
          </ac:grpSpMkLst>
        </pc:grpChg>
        <pc:grpChg chg="add mod">
          <ac:chgData name="Angelo Ziletti" userId="c78a18fba37b17ea" providerId="LiveId" clId="{B88D7D5F-35EC-4A9D-8423-76DF49E6C104}" dt="2021-09-02T07:36:47.168" v="17189" actId="208"/>
          <ac:grpSpMkLst>
            <pc:docMk/>
            <pc:sldMk cId="2756870592" sldId="507"/>
            <ac:grpSpMk id="107" creationId="{87A88988-F18C-47F0-A7A1-79E003CC6C91}"/>
          </ac:grpSpMkLst>
        </pc:grpChg>
        <pc:grpChg chg="mod">
          <ac:chgData name="Angelo Ziletti" userId="c78a18fba37b17ea" providerId="LiveId" clId="{B88D7D5F-35EC-4A9D-8423-76DF49E6C104}" dt="2021-09-02T07:36:40.145" v="17188" actId="208"/>
          <ac:grpSpMkLst>
            <pc:docMk/>
            <pc:sldMk cId="2756870592" sldId="507"/>
            <ac:grpSpMk id="114" creationId="{DA373BDC-450A-4B09-B147-5DAE15BE2B4A}"/>
          </ac:grpSpMkLst>
        </pc:grpChg>
        <pc:grpChg chg="mod">
          <ac:chgData name="Angelo Ziletti" userId="c78a18fba37b17ea" providerId="LiveId" clId="{B88D7D5F-35EC-4A9D-8423-76DF49E6C104}" dt="2021-09-02T07:36:15.286" v="17183" actId="164"/>
          <ac:grpSpMkLst>
            <pc:docMk/>
            <pc:sldMk cId="2756870592" sldId="507"/>
            <ac:grpSpMk id="140" creationId="{35A081EF-000C-473B-943A-E3D83111EB57}"/>
          </ac:grpSpMkLst>
        </pc:grpChg>
        <pc:grpChg chg="mod">
          <ac:chgData name="Angelo Ziletti" userId="c78a18fba37b17ea" providerId="LiveId" clId="{B88D7D5F-35EC-4A9D-8423-76DF49E6C104}" dt="2021-09-02T07:36:15.286" v="17183" actId="164"/>
          <ac:grpSpMkLst>
            <pc:docMk/>
            <pc:sldMk cId="2756870592" sldId="507"/>
            <ac:grpSpMk id="141" creationId="{4E9C50BA-D75E-41AD-BF08-918BA2741214}"/>
          </ac:grpSpMkLst>
        </pc:grpChg>
        <pc:grpChg chg="mod">
          <ac:chgData name="Angelo Ziletti" userId="c78a18fba37b17ea" providerId="LiveId" clId="{B88D7D5F-35EC-4A9D-8423-76DF49E6C104}" dt="2021-09-02T07:36:15.286" v="17183" actId="164"/>
          <ac:grpSpMkLst>
            <pc:docMk/>
            <pc:sldMk cId="2756870592" sldId="507"/>
            <ac:grpSpMk id="142" creationId="{2AA8158B-B8F5-42E6-BF36-2F3B2863A68B}"/>
          </ac:grpSpMkLst>
        </pc:grpChg>
        <pc:grpChg chg="add mod">
          <ac:chgData name="Angelo Ziletti" userId="c78a18fba37b17ea" providerId="LiveId" clId="{B88D7D5F-35EC-4A9D-8423-76DF49E6C104}" dt="2021-09-02T07:36:30.590" v="17186" actId="208"/>
          <ac:grpSpMkLst>
            <pc:docMk/>
            <pc:sldMk cId="2756870592" sldId="507"/>
            <ac:grpSpMk id="144" creationId="{ED84AFD5-D153-49B6-99A6-5D373230ECC6}"/>
          </ac:grpSpMkLst>
        </pc:grpChg>
        <pc:inkChg chg="add mod">
          <ac:chgData name="Angelo Ziletti" userId="c78a18fba37b17ea" providerId="LiveId" clId="{B88D7D5F-35EC-4A9D-8423-76DF49E6C104}" dt="2021-09-02T07:26:37.541" v="16874"/>
          <ac:inkMkLst>
            <pc:docMk/>
            <pc:sldMk cId="2756870592" sldId="507"/>
            <ac:inkMk id="6" creationId="{EBC088E2-A4C3-4A44-A7CC-E7F28705DF12}"/>
          </ac:inkMkLst>
        </pc:inkChg>
        <pc:inkChg chg="add mod">
          <ac:chgData name="Angelo Ziletti" userId="c78a18fba37b17ea" providerId="LiveId" clId="{B88D7D5F-35EC-4A9D-8423-76DF49E6C104}" dt="2021-09-02T07:26:37.541" v="16874"/>
          <ac:inkMkLst>
            <pc:docMk/>
            <pc:sldMk cId="2756870592" sldId="507"/>
            <ac:inkMk id="7" creationId="{B7092715-1CCB-4833-8DFA-98042CEBDCF9}"/>
          </ac:inkMkLst>
        </pc:inkChg>
        <pc:inkChg chg="add mod">
          <ac:chgData name="Angelo Ziletti" userId="c78a18fba37b17ea" providerId="LiveId" clId="{B88D7D5F-35EC-4A9D-8423-76DF49E6C104}" dt="2021-09-02T07:26:37.541" v="16874"/>
          <ac:inkMkLst>
            <pc:docMk/>
            <pc:sldMk cId="2756870592" sldId="507"/>
            <ac:inkMk id="8" creationId="{80DEF4D1-70C7-44DB-A7C6-5EB0A93ADE3F}"/>
          </ac:inkMkLst>
        </pc:inkChg>
        <pc:inkChg chg="add mod">
          <ac:chgData name="Angelo Ziletti" userId="c78a18fba37b17ea" providerId="LiveId" clId="{B88D7D5F-35EC-4A9D-8423-76DF49E6C104}" dt="2021-09-02T07:26:37.541" v="16874"/>
          <ac:inkMkLst>
            <pc:docMk/>
            <pc:sldMk cId="2756870592" sldId="507"/>
            <ac:inkMk id="9" creationId="{3B6F3496-8DB3-414B-89DA-D3FCBA01F516}"/>
          </ac:inkMkLst>
        </pc:inkChg>
        <pc:inkChg chg="add mod">
          <ac:chgData name="Angelo Ziletti" userId="c78a18fba37b17ea" providerId="LiveId" clId="{B88D7D5F-35EC-4A9D-8423-76DF49E6C104}" dt="2021-09-02T07:26:37.541" v="16874"/>
          <ac:inkMkLst>
            <pc:docMk/>
            <pc:sldMk cId="2756870592" sldId="507"/>
            <ac:inkMk id="10" creationId="{30BD600F-4A1A-42F6-B4F4-307282812BE6}"/>
          </ac:inkMkLst>
        </pc:inkChg>
        <pc:inkChg chg="add mod">
          <ac:chgData name="Angelo Ziletti" userId="c78a18fba37b17ea" providerId="LiveId" clId="{B88D7D5F-35EC-4A9D-8423-76DF49E6C104}" dt="2021-09-02T07:26:37.541" v="16874"/>
          <ac:inkMkLst>
            <pc:docMk/>
            <pc:sldMk cId="2756870592" sldId="507"/>
            <ac:inkMk id="12" creationId="{D57CBF70-A8EB-4FF6-9AF0-3E04D7D4ABA7}"/>
          </ac:inkMkLst>
        </pc:inkChg>
        <pc:inkChg chg="add mod">
          <ac:chgData name="Angelo Ziletti" userId="c78a18fba37b17ea" providerId="LiveId" clId="{B88D7D5F-35EC-4A9D-8423-76DF49E6C104}" dt="2021-09-02T07:26:37.541" v="16874"/>
          <ac:inkMkLst>
            <pc:docMk/>
            <pc:sldMk cId="2756870592" sldId="507"/>
            <ac:inkMk id="13" creationId="{07B66849-3A9F-4F68-9E18-FFEDB07523B1}"/>
          </ac:inkMkLst>
        </pc:inkChg>
        <pc:inkChg chg="add mod">
          <ac:chgData name="Angelo Ziletti" userId="c78a18fba37b17ea" providerId="LiveId" clId="{B88D7D5F-35EC-4A9D-8423-76DF49E6C104}" dt="2021-09-02T07:26:37.541" v="16874"/>
          <ac:inkMkLst>
            <pc:docMk/>
            <pc:sldMk cId="2756870592" sldId="507"/>
            <ac:inkMk id="14" creationId="{616B3701-90CE-4BA3-B9A1-FB2D085D6C89}"/>
          </ac:inkMkLst>
        </pc:inkChg>
        <pc:inkChg chg="add mod">
          <ac:chgData name="Angelo Ziletti" userId="c78a18fba37b17ea" providerId="LiveId" clId="{B88D7D5F-35EC-4A9D-8423-76DF49E6C104}" dt="2021-09-02T07:26:37.541" v="16874"/>
          <ac:inkMkLst>
            <pc:docMk/>
            <pc:sldMk cId="2756870592" sldId="507"/>
            <ac:inkMk id="15" creationId="{FAD5AD2D-B3A4-4F92-9682-DF6E292D1C44}"/>
          </ac:inkMkLst>
        </pc:inkChg>
        <pc:inkChg chg="add mod">
          <ac:chgData name="Angelo Ziletti" userId="c78a18fba37b17ea" providerId="LiveId" clId="{B88D7D5F-35EC-4A9D-8423-76DF49E6C104}" dt="2021-09-02T07:26:37.541" v="16874"/>
          <ac:inkMkLst>
            <pc:docMk/>
            <pc:sldMk cId="2756870592" sldId="507"/>
            <ac:inkMk id="16" creationId="{80AE3B09-397E-41C5-BDF1-0D91C74EDBC3}"/>
          </ac:inkMkLst>
        </pc:inkChg>
        <pc:inkChg chg="add mod">
          <ac:chgData name="Angelo Ziletti" userId="c78a18fba37b17ea" providerId="LiveId" clId="{B88D7D5F-35EC-4A9D-8423-76DF49E6C104}" dt="2021-09-02T07:26:37.541" v="16874"/>
          <ac:inkMkLst>
            <pc:docMk/>
            <pc:sldMk cId="2756870592" sldId="507"/>
            <ac:inkMk id="18" creationId="{3591CFD2-EF7B-4977-B9A1-6EA8C70D9E7B}"/>
          </ac:inkMkLst>
        </pc:inkChg>
        <pc:inkChg chg="add mod">
          <ac:chgData name="Angelo Ziletti" userId="c78a18fba37b17ea" providerId="LiveId" clId="{B88D7D5F-35EC-4A9D-8423-76DF49E6C104}" dt="2021-09-02T07:26:37.541" v="16874"/>
          <ac:inkMkLst>
            <pc:docMk/>
            <pc:sldMk cId="2756870592" sldId="507"/>
            <ac:inkMk id="19" creationId="{9A69E941-EFD6-421B-85A5-81943CBB6930}"/>
          </ac:inkMkLst>
        </pc:inkChg>
        <pc:inkChg chg="add mod">
          <ac:chgData name="Angelo Ziletti" userId="c78a18fba37b17ea" providerId="LiveId" clId="{B88D7D5F-35EC-4A9D-8423-76DF49E6C104}" dt="2021-09-02T07:26:37.541" v="16874"/>
          <ac:inkMkLst>
            <pc:docMk/>
            <pc:sldMk cId="2756870592" sldId="507"/>
            <ac:inkMk id="20" creationId="{E3486616-DC3F-48FC-ADFB-6612407C5ED3}"/>
          </ac:inkMkLst>
        </pc:inkChg>
        <pc:inkChg chg="add mod">
          <ac:chgData name="Angelo Ziletti" userId="c78a18fba37b17ea" providerId="LiveId" clId="{B88D7D5F-35EC-4A9D-8423-76DF49E6C104}" dt="2021-09-02T07:26:37.541" v="16874"/>
          <ac:inkMkLst>
            <pc:docMk/>
            <pc:sldMk cId="2756870592" sldId="507"/>
            <ac:inkMk id="21" creationId="{93B4AEFF-E8A1-4C19-A290-28AFA04F652F}"/>
          </ac:inkMkLst>
        </pc:inkChg>
        <pc:inkChg chg="add mod">
          <ac:chgData name="Angelo Ziletti" userId="c78a18fba37b17ea" providerId="LiveId" clId="{B88D7D5F-35EC-4A9D-8423-76DF49E6C104}" dt="2021-09-02T07:26:37.541" v="16874"/>
          <ac:inkMkLst>
            <pc:docMk/>
            <pc:sldMk cId="2756870592" sldId="507"/>
            <ac:inkMk id="22" creationId="{88B9A366-2CD0-4929-973B-0554448E9907}"/>
          </ac:inkMkLst>
        </pc:inkChg>
        <pc:inkChg chg="add mod">
          <ac:chgData name="Angelo Ziletti" userId="c78a18fba37b17ea" providerId="LiveId" clId="{B88D7D5F-35EC-4A9D-8423-76DF49E6C104}" dt="2021-09-02T07:26:37.541" v="16874"/>
          <ac:inkMkLst>
            <pc:docMk/>
            <pc:sldMk cId="2756870592" sldId="507"/>
            <ac:inkMk id="24" creationId="{2C967C65-EB32-47A9-955A-380D40ADE3C9}"/>
          </ac:inkMkLst>
        </pc:inkChg>
        <pc:inkChg chg="add mod">
          <ac:chgData name="Angelo Ziletti" userId="c78a18fba37b17ea" providerId="LiveId" clId="{B88D7D5F-35EC-4A9D-8423-76DF49E6C104}" dt="2021-09-02T07:26:37.541" v="16874"/>
          <ac:inkMkLst>
            <pc:docMk/>
            <pc:sldMk cId="2756870592" sldId="507"/>
            <ac:inkMk id="25" creationId="{8D9D67F6-C43B-4162-B061-29CCECDEC084}"/>
          </ac:inkMkLst>
        </pc:inkChg>
        <pc:inkChg chg="add mod">
          <ac:chgData name="Angelo Ziletti" userId="c78a18fba37b17ea" providerId="LiveId" clId="{B88D7D5F-35EC-4A9D-8423-76DF49E6C104}" dt="2021-09-02T07:26:37.541" v="16874"/>
          <ac:inkMkLst>
            <pc:docMk/>
            <pc:sldMk cId="2756870592" sldId="507"/>
            <ac:inkMk id="26" creationId="{60CD0580-9579-4BE7-8CB7-AB430140F742}"/>
          </ac:inkMkLst>
        </pc:inkChg>
        <pc:inkChg chg="add mod">
          <ac:chgData name="Angelo Ziletti" userId="c78a18fba37b17ea" providerId="LiveId" clId="{B88D7D5F-35EC-4A9D-8423-76DF49E6C104}" dt="2021-09-02T07:26:37.541" v="16874"/>
          <ac:inkMkLst>
            <pc:docMk/>
            <pc:sldMk cId="2756870592" sldId="507"/>
            <ac:inkMk id="28" creationId="{4E8B8A38-68ED-4829-8245-4BCB0B3CFBF7}"/>
          </ac:inkMkLst>
        </pc:inkChg>
        <pc:inkChg chg="add mod">
          <ac:chgData name="Angelo Ziletti" userId="c78a18fba37b17ea" providerId="LiveId" clId="{B88D7D5F-35EC-4A9D-8423-76DF49E6C104}" dt="2021-09-02T07:26:37.541" v="16874"/>
          <ac:inkMkLst>
            <pc:docMk/>
            <pc:sldMk cId="2756870592" sldId="507"/>
            <ac:inkMk id="29" creationId="{95217F08-654A-495E-80D6-E08BFE6CFF20}"/>
          </ac:inkMkLst>
        </pc:inkChg>
        <pc:inkChg chg="add mod">
          <ac:chgData name="Angelo Ziletti" userId="c78a18fba37b17ea" providerId="LiveId" clId="{B88D7D5F-35EC-4A9D-8423-76DF49E6C104}" dt="2021-09-02T07:26:37.541" v="16874"/>
          <ac:inkMkLst>
            <pc:docMk/>
            <pc:sldMk cId="2756870592" sldId="507"/>
            <ac:inkMk id="30" creationId="{6CA1233D-1968-4F3D-9BB3-7BB8B8414371}"/>
          </ac:inkMkLst>
        </pc:inkChg>
        <pc:inkChg chg="add mod">
          <ac:chgData name="Angelo Ziletti" userId="c78a18fba37b17ea" providerId="LiveId" clId="{B88D7D5F-35EC-4A9D-8423-76DF49E6C104}" dt="2021-09-02T07:26:37.541" v="16874"/>
          <ac:inkMkLst>
            <pc:docMk/>
            <pc:sldMk cId="2756870592" sldId="507"/>
            <ac:inkMk id="31" creationId="{8918D1FB-C15F-40F4-B0AF-A327DF048857}"/>
          </ac:inkMkLst>
        </pc:inkChg>
        <pc:inkChg chg="add mod">
          <ac:chgData name="Angelo Ziletti" userId="c78a18fba37b17ea" providerId="LiveId" clId="{B88D7D5F-35EC-4A9D-8423-76DF49E6C104}" dt="2021-09-02T07:26:37.541" v="16874"/>
          <ac:inkMkLst>
            <pc:docMk/>
            <pc:sldMk cId="2756870592" sldId="507"/>
            <ac:inkMk id="32" creationId="{5CB874EA-0EE8-4473-A75B-144B68A6C5AC}"/>
          </ac:inkMkLst>
        </pc:inkChg>
        <pc:inkChg chg="add del">
          <ac:chgData name="Angelo Ziletti" userId="c78a18fba37b17ea" providerId="LiveId" clId="{B88D7D5F-35EC-4A9D-8423-76DF49E6C104}" dt="2021-09-02T07:26:51.055" v="16877" actId="478"/>
          <ac:inkMkLst>
            <pc:docMk/>
            <pc:sldMk cId="2756870592" sldId="507"/>
            <ac:inkMk id="34" creationId="{8584C2E5-2A54-4242-8E5F-94FE89C0A429}"/>
          </ac:inkMkLst>
        </pc:inkChg>
        <pc:inkChg chg="add mod">
          <ac:chgData name="Angelo Ziletti" userId="c78a18fba37b17ea" providerId="LiveId" clId="{B88D7D5F-35EC-4A9D-8423-76DF49E6C104}" dt="2021-09-02T07:27:00.971" v="16883"/>
          <ac:inkMkLst>
            <pc:docMk/>
            <pc:sldMk cId="2756870592" sldId="507"/>
            <ac:inkMk id="35" creationId="{F7B5F3CF-D04C-4CAB-B578-82EBCECBD318}"/>
          </ac:inkMkLst>
        </pc:inkChg>
        <pc:inkChg chg="add mod">
          <ac:chgData name="Angelo Ziletti" userId="c78a18fba37b17ea" providerId="LiveId" clId="{B88D7D5F-35EC-4A9D-8423-76DF49E6C104}" dt="2021-09-02T07:27:00.971" v="16883"/>
          <ac:inkMkLst>
            <pc:docMk/>
            <pc:sldMk cId="2756870592" sldId="507"/>
            <ac:inkMk id="36" creationId="{F5ACB437-7815-45D5-ADCE-CEF6DCE8F732}"/>
          </ac:inkMkLst>
        </pc:inkChg>
        <pc:inkChg chg="add mod">
          <ac:chgData name="Angelo Ziletti" userId="c78a18fba37b17ea" providerId="LiveId" clId="{B88D7D5F-35EC-4A9D-8423-76DF49E6C104}" dt="2021-09-02T07:27:00.971" v="16883"/>
          <ac:inkMkLst>
            <pc:docMk/>
            <pc:sldMk cId="2756870592" sldId="507"/>
            <ac:inkMk id="37" creationId="{B66E3A9E-E2B0-4162-888E-8E00346EA411}"/>
          </ac:inkMkLst>
        </pc:inkChg>
        <pc:inkChg chg="add mod">
          <ac:chgData name="Angelo Ziletti" userId="c78a18fba37b17ea" providerId="LiveId" clId="{B88D7D5F-35EC-4A9D-8423-76DF49E6C104}" dt="2021-09-02T07:27:00.971" v="16883"/>
          <ac:inkMkLst>
            <pc:docMk/>
            <pc:sldMk cId="2756870592" sldId="507"/>
            <ac:inkMk id="38" creationId="{47C4499F-86F7-4F31-884B-A9BE79A1A099}"/>
          </ac:inkMkLst>
        </pc:inkChg>
        <pc:inkChg chg="add mod">
          <ac:chgData name="Angelo Ziletti" userId="c78a18fba37b17ea" providerId="LiveId" clId="{B88D7D5F-35EC-4A9D-8423-76DF49E6C104}" dt="2021-09-02T07:27:00.971" v="16883"/>
          <ac:inkMkLst>
            <pc:docMk/>
            <pc:sldMk cId="2756870592" sldId="507"/>
            <ac:inkMk id="39" creationId="{623CB60F-6CE8-41D5-890B-835FC85670B2}"/>
          </ac:inkMkLst>
        </pc:inkChg>
        <pc:inkChg chg="add mod">
          <ac:chgData name="Angelo Ziletti" userId="c78a18fba37b17ea" providerId="LiveId" clId="{B88D7D5F-35EC-4A9D-8423-76DF49E6C104}" dt="2021-09-02T07:27:10.416" v="16894"/>
          <ac:inkMkLst>
            <pc:docMk/>
            <pc:sldMk cId="2756870592" sldId="507"/>
            <ac:inkMk id="41" creationId="{B5D1BA61-194D-424D-8103-AB26C49DB69E}"/>
          </ac:inkMkLst>
        </pc:inkChg>
        <pc:inkChg chg="add mod">
          <ac:chgData name="Angelo Ziletti" userId="c78a18fba37b17ea" providerId="LiveId" clId="{B88D7D5F-35EC-4A9D-8423-76DF49E6C104}" dt="2021-09-02T07:27:10.416" v="16894"/>
          <ac:inkMkLst>
            <pc:docMk/>
            <pc:sldMk cId="2756870592" sldId="507"/>
            <ac:inkMk id="42" creationId="{27B86616-57D0-4F61-B327-77ADCA12AAA9}"/>
          </ac:inkMkLst>
        </pc:inkChg>
        <pc:inkChg chg="add mod">
          <ac:chgData name="Angelo Ziletti" userId="c78a18fba37b17ea" providerId="LiveId" clId="{B88D7D5F-35EC-4A9D-8423-76DF49E6C104}" dt="2021-09-02T07:27:10.416" v="16894"/>
          <ac:inkMkLst>
            <pc:docMk/>
            <pc:sldMk cId="2756870592" sldId="507"/>
            <ac:inkMk id="43" creationId="{1BB7C78D-AB82-4972-BCEE-71723321903F}"/>
          </ac:inkMkLst>
        </pc:inkChg>
        <pc:inkChg chg="add mod">
          <ac:chgData name="Angelo Ziletti" userId="c78a18fba37b17ea" providerId="LiveId" clId="{B88D7D5F-35EC-4A9D-8423-76DF49E6C104}" dt="2021-09-02T07:27:10.416" v="16894"/>
          <ac:inkMkLst>
            <pc:docMk/>
            <pc:sldMk cId="2756870592" sldId="507"/>
            <ac:inkMk id="44" creationId="{28058B91-9F9D-4F45-A0D5-DAB2CAC17981}"/>
          </ac:inkMkLst>
        </pc:inkChg>
        <pc:inkChg chg="add mod">
          <ac:chgData name="Angelo Ziletti" userId="c78a18fba37b17ea" providerId="LiveId" clId="{B88D7D5F-35EC-4A9D-8423-76DF49E6C104}" dt="2021-09-02T07:27:10.416" v="16894"/>
          <ac:inkMkLst>
            <pc:docMk/>
            <pc:sldMk cId="2756870592" sldId="507"/>
            <ac:inkMk id="45" creationId="{72E3E286-09E4-4688-8CAB-760C5F237A0D}"/>
          </ac:inkMkLst>
        </pc:inkChg>
        <pc:inkChg chg="add mod">
          <ac:chgData name="Angelo Ziletti" userId="c78a18fba37b17ea" providerId="LiveId" clId="{B88D7D5F-35EC-4A9D-8423-76DF49E6C104}" dt="2021-09-02T07:27:10.416" v="16894"/>
          <ac:inkMkLst>
            <pc:docMk/>
            <pc:sldMk cId="2756870592" sldId="507"/>
            <ac:inkMk id="46" creationId="{5A43531D-06FD-4107-BAA2-8AAA143CD952}"/>
          </ac:inkMkLst>
        </pc:inkChg>
        <pc:inkChg chg="add mod">
          <ac:chgData name="Angelo Ziletti" userId="c78a18fba37b17ea" providerId="LiveId" clId="{B88D7D5F-35EC-4A9D-8423-76DF49E6C104}" dt="2021-09-02T07:27:10.416" v="16894"/>
          <ac:inkMkLst>
            <pc:docMk/>
            <pc:sldMk cId="2756870592" sldId="507"/>
            <ac:inkMk id="47" creationId="{EB0D30DC-1C65-4FB1-A14E-2B50F240CF46}"/>
          </ac:inkMkLst>
        </pc:inkChg>
        <pc:inkChg chg="add mod">
          <ac:chgData name="Angelo Ziletti" userId="c78a18fba37b17ea" providerId="LiveId" clId="{B88D7D5F-35EC-4A9D-8423-76DF49E6C104}" dt="2021-09-02T07:27:10.416" v="16894"/>
          <ac:inkMkLst>
            <pc:docMk/>
            <pc:sldMk cId="2756870592" sldId="507"/>
            <ac:inkMk id="48" creationId="{B41614D3-53D2-48BC-82EE-ABDAD6821EB1}"/>
          </ac:inkMkLst>
        </pc:inkChg>
        <pc:inkChg chg="add mod">
          <ac:chgData name="Angelo Ziletti" userId="c78a18fba37b17ea" providerId="LiveId" clId="{B88D7D5F-35EC-4A9D-8423-76DF49E6C104}" dt="2021-09-02T07:27:10.416" v="16894"/>
          <ac:inkMkLst>
            <pc:docMk/>
            <pc:sldMk cId="2756870592" sldId="507"/>
            <ac:inkMk id="49" creationId="{336F8BEC-BC8E-4703-AC66-048B2B81D285}"/>
          </ac:inkMkLst>
        </pc:inkChg>
        <pc:inkChg chg="add mod">
          <ac:chgData name="Angelo Ziletti" userId="c78a18fba37b17ea" providerId="LiveId" clId="{B88D7D5F-35EC-4A9D-8423-76DF49E6C104}" dt="2021-09-02T07:27:10.416" v="16894"/>
          <ac:inkMkLst>
            <pc:docMk/>
            <pc:sldMk cId="2756870592" sldId="507"/>
            <ac:inkMk id="50" creationId="{00D0EA98-2460-4C43-8AB3-2C684603F95E}"/>
          </ac:inkMkLst>
        </pc:inkChg>
        <pc:inkChg chg="add mod">
          <ac:chgData name="Angelo Ziletti" userId="c78a18fba37b17ea" providerId="LiveId" clId="{B88D7D5F-35EC-4A9D-8423-76DF49E6C104}" dt="2021-09-02T07:27:15.664" v="16900"/>
          <ac:inkMkLst>
            <pc:docMk/>
            <pc:sldMk cId="2756870592" sldId="507"/>
            <ac:inkMk id="53" creationId="{9C060727-5267-468B-BE16-971D21ED2871}"/>
          </ac:inkMkLst>
        </pc:inkChg>
        <pc:inkChg chg="add mod">
          <ac:chgData name="Angelo Ziletti" userId="c78a18fba37b17ea" providerId="LiveId" clId="{B88D7D5F-35EC-4A9D-8423-76DF49E6C104}" dt="2021-09-02T07:27:15.664" v="16900"/>
          <ac:inkMkLst>
            <pc:docMk/>
            <pc:sldMk cId="2756870592" sldId="507"/>
            <ac:inkMk id="54" creationId="{379F62D4-F5DE-411D-B407-443F8BCB3FB3}"/>
          </ac:inkMkLst>
        </pc:inkChg>
        <pc:inkChg chg="add mod">
          <ac:chgData name="Angelo Ziletti" userId="c78a18fba37b17ea" providerId="LiveId" clId="{B88D7D5F-35EC-4A9D-8423-76DF49E6C104}" dt="2021-09-02T07:27:15.664" v="16900"/>
          <ac:inkMkLst>
            <pc:docMk/>
            <pc:sldMk cId="2756870592" sldId="507"/>
            <ac:inkMk id="55" creationId="{DAC55ACA-D77D-4D0D-8483-D9B79939345F}"/>
          </ac:inkMkLst>
        </pc:inkChg>
        <pc:inkChg chg="add mod">
          <ac:chgData name="Angelo Ziletti" userId="c78a18fba37b17ea" providerId="LiveId" clId="{B88D7D5F-35EC-4A9D-8423-76DF49E6C104}" dt="2021-09-02T07:27:15.664" v="16900"/>
          <ac:inkMkLst>
            <pc:docMk/>
            <pc:sldMk cId="2756870592" sldId="507"/>
            <ac:inkMk id="56" creationId="{0FB9749A-E6B3-4F4E-8B3A-CD227CFCA430}"/>
          </ac:inkMkLst>
        </pc:inkChg>
        <pc:inkChg chg="add mod">
          <ac:chgData name="Angelo Ziletti" userId="c78a18fba37b17ea" providerId="LiveId" clId="{B88D7D5F-35EC-4A9D-8423-76DF49E6C104}" dt="2021-09-02T07:27:15.664" v="16900"/>
          <ac:inkMkLst>
            <pc:docMk/>
            <pc:sldMk cId="2756870592" sldId="507"/>
            <ac:inkMk id="57" creationId="{B2FE2221-D67C-4E0F-953A-D42C554634C8}"/>
          </ac:inkMkLst>
        </pc:inkChg>
        <pc:inkChg chg="add mod">
          <ac:chgData name="Angelo Ziletti" userId="c78a18fba37b17ea" providerId="LiveId" clId="{B88D7D5F-35EC-4A9D-8423-76DF49E6C104}" dt="2021-09-02T07:27:25.511" v="16905"/>
          <ac:inkMkLst>
            <pc:docMk/>
            <pc:sldMk cId="2756870592" sldId="507"/>
            <ac:inkMk id="59" creationId="{19E181F9-CC9A-49CB-8CBF-03EA78294203}"/>
          </ac:inkMkLst>
        </pc:inkChg>
        <pc:inkChg chg="add mod">
          <ac:chgData name="Angelo Ziletti" userId="c78a18fba37b17ea" providerId="LiveId" clId="{B88D7D5F-35EC-4A9D-8423-76DF49E6C104}" dt="2021-09-02T07:27:25.511" v="16905"/>
          <ac:inkMkLst>
            <pc:docMk/>
            <pc:sldMk cId="2756870592" sldId="507"/>
            <ac:inkMk id="60" creationId="{188AB5B6-1D49-4347-8196-6F143621C153}"/>
          </ac:inkMkLst>
        </pc:inkChg>
        <pc:inkChg chg="add mod">
          <ac:chgData name="Angelo Ziletti" userId="c78a18fba37b17ea" providerId="LiveId" clId="{B88D7D5F-35EC-4A9D-8423-76DF49E6C104}" dt="2021-09-02T07:27:25.511" v="16905"/>
          <ac:inkMkLst>
            <pc:docMk/>
            <pc:sldMk cId="2756870592" sldId="507"/>
            <ac:inkMk id="62" creationId="{4E91AB67-06D1-4D26-B79C-8FA7B1EF2D69}"/>
          </ac:inkMkLst>
        </pc:inkChg>
        <pc:inkChg chg="add mod">
          <ac:chgData name="Angelo Ziletti" userId="c78a18fba37b17ea" providerId="LiveId" clId="{B88D7D5F-35EC-4A9D-8423-76DF49E6C104}" dt="2021-09-02T07:28:10.413" v="16919" actId="164"/>
          <ac:inkMkLst>
            <pc:docMk/>
            <pc:sldMk cId="2756870592" sldId="507"/>
            <ac:inkMk id="65" creationId="{51896033-34FF-4BFD-83F2-ABA566235E8B}"/>
          </ac:inkMkLst>
        </pc:inkChg>
        <pc:inkChg chg="add mod">
          <ac:chgData name="Angelo Ziletti" userId="c78a18fba37b17ea" providerId="LiveId" clId="{B88D7D5F-35EC-4A9D-8423-76DF49E6C104}" dt="2021-09-02T07:27:56.718" v="16917"/>
          <ac:inkMkLst>
            <pc:docMk/>
            <pc:sldMk cId="2756870592" sldId="507"/>
            <ac:inkMk id="66" creationId="{A7499CB8-649E-485A-8F4C-7A8DEB99CCAB}"/>
          </ac:inkMkLst>
        </pc:inkChg>
        <pc:inkChg chg="add mod">
          <ac:chgData name="Angelo Ziletti" userId="c78a18fba37b17ea" providerId="LiveId" clId="{B88D7D5F-35EC-4A9D-8423-76DF49E6C104}" dt="2021-09-02T07:27:56.718" v="16917"/>
          <ac:inkMkLst>
            <pc:docMk/>
            <pc:sldMk cId="2756870592" sldId="507"/>
            <ac:inkMk id="67" creationId="{51DC3FF8-D783-46A2-B3DC-7A9C03110D69}"/>
          </ac:inkMkLst>
        </pc:inkChg>
        <pc:inkChg chg="add mod">
          <ac:chgData name="Angelo Ziletti" userId="c78a18fba37b17ea" providerId="LiveId" clId="{B88D7D5F-35EC-4A9D-8423-76DF49E6C104}" dt="2021-09-02T07:27:56.718" v="16917"/>
          <ac:inkMkLst>
            <pc:docMk/>
            <pc:sldMk cId="2756870592" sldId="507"/>
            <ac:inkMk id="68" creationId="{15380B98-EAED-4A0A-87B0-0F4FB690C93F}"/>
          </ac:inkMkLst>
        </pc:inkChg>
        <pc:inkChg chg="add mod">
          <ac:chgData name="Angelo Ziletti" userId="c78a18fba37b17ea" providerId="LiveId" clId="{B88D7D5F-35EC-4A9D-8423-76DF49E6C104}" dt="2021-09-02T07:27:56.718" v="16917"/>
          <ac:inkMkLst>
            <pc:docMk/>
            <pc:sldMk cId="2756870592" sldId="507"/>
            <ac:inkMk id="69" creationId="{C16B44A8-CF8B-42C3-9F93-4089A4DEAB61}"/>
          </ac:inkMkLst>
        </pc:inkChg>
        <pc:inkChg chg="add mod">
          <ac:chgData name="Angelo Ziletti" userId="c78a18fba37b17ea" providerId="LiveId" clId="{B88D7D5F-35EC-4A9D-8423-76DF49E6C104}" dt="2021-09-02T07:27:56.718" v="16917"/>
          <ac:inkMkLst>
            <pc:docMk/>
            <pc:sldMk cId="2756870592" sldId="507"/>
            <ac:inkMk id="70" creationId="{C1917D4E-66CA-4898-802B-8A5D17B3B99F}"/>
          </ac:inkMkLst>
        </pc:inkChg>
        <pc:inkChg chg="add mod">
          <ac:chgData name="Angelo Ziletti" userId="c78a18fba37b17ea" providerId="LiveId" clId="{B88D7D5F-35EC-4A9D-8423-76DF49E6C104}" dt="2021-09-02T07:29:15.029" v="16952"/>
          <ac:inkMkLst>
            <pc:docMk/>
            <pc:sldMk cId="2756870592" sldId="507"/>
            <ac:inkMk id="73" creationId="{929C395D-C46D-4F97-966A-32F35F694442}"/>
          </ac:inkMkLst>
        </pc:inkChg>
        <pc:inkChg chg="add mod">
          <ac:chgData name="Angelo Ziletti" userId="c78a18fba37b17ea" providerId="LiveId" clId="{B88D7D5F-35EC-4A9D-8423-76DF49E6C104}" dt="2021-09-02T07:29:15.029" v="16952"/>
          <ac:inkMkLst>
            <pc:docMk/>
            <pc:sldMk cId="2756870592" sldId="507"/>
            <ac:inkMk id="74" creationId="{35E6290C-818E-4284-B42F-D367A1600A94}"/>
          </ac:inkMkLst>
        </pc:inkChg>
        <pc:inkChg chg="add mod">
          <ac:chgData name="Angelo Ziletti" userId="c78a18fba37b17ea" providerId="LiveId" clId="{B88D7D5F-35EC-4A9D-8423-76DF49E6C104}" dt="2021-09-02T07:29:15.029" v="16952"/>
          <ac:inkMkLst>
            <pc:docMk/>
            <pc:sldMk cId="2756870592" sldId="507"/>
            <ac:inkMk id="75" creationId="{6972F910-9EBF-47BC-83B3-CBE466C1A4A7}"/>
          </ac:inkMkLst>
        </pc:inkChg>
        <pc:inkChg chg="add mod">
          <ac:chgData name="Angelo Ziletti" userId="c78a18fba37b17ea" providerId="LiveId" clId="{B88D7D5F-35EC-4A9D-8423-76DF49E6C104}" dt="2021-09-02T07:29:15.029" v="16952"/>
          <ac:inkMkLst>
            <pc:docMk/>
            <pc:sldMk cId="2756870592" sldId="507"/>
            <ac:inkMk id="76" creationId="{C44013B3-9CF7-42B4-86D0-9F8C0797EBF7}"/>
          </ac:inkMkLst>
        </pc:inkChg>
        <pc:inkChg chg="add mod">
          <ac:chgData name="Angelo Ziletti" userId="c78a18fba37b17ea" providerId="LiveId" clId="{B88D7D5F-35EC-4A9D-8423-76DF49E6C104}" dt="2021-09-02T07:29:15.029" v="16952"/>
          <ac:inkMkLst>
            <pc:docMk/>
            <pc:sldMk cId="2756870592" sldId="507"/>
            <ac:inkMk id="77" creationId="{0568F71D-B8DD-4E64-AE5A-4D8AE939C79F}"/>
          </ac:inkMkLst>
        </pc:inkChg>
        <pc:inkChg chg="add mod">
          <ac:chgData name="Angelo Ziletti" userId="c78a18fba37b17ea" providerId="LiveId" clId="{B88D7D5F-35EC-4A9D-8423-76DF49E6C104}" dt="2021-09-02T07:29:15.029" v="16952"/>
          <ac:inkMkLst>
            <pc:docMk/>
            <pc:sldMk cId="2756870592" sldId="507"/>
            <ac:inkMk id="78" creationId="{467757EE-8D1B-47E2-9D90-980033810B96}"/>
          </ac:inkMkLst>
        </pc:inkChg>
        <pc:inkChg chg="add mod">
          <ac:chgData name="Angelo Ziletti" userId="c78a18fba37b17ea" providerId="LiveId" clId="{B88D7D5F-35EC-4A9D-8423-76DF49E6C104}" dt="2021-09-02T07:29:15.029" v="16952"/>
          <ac:inkMkLst>
            <pc:docMk/>
            <pc:sldMk cId="2756870592" sldId="507"/>
            <ac:inkMk id="79" creationId="{1C3D8FC1-03DC-4C7B-9CDF-7933AE39F3A0}"/>
          </ac:inkMkLst>
        </pc:inkChg>
        <pc:inkChg chg="add mod">
          <ac:chgData name="Angelo Ziletti" userId="c78a18fba37b17ea" providerId="LiveId" clId="{B88D7D5F-35EC-4A9D-8423-76DF49E6C104}" dt="2021-09-02T07:29:15.029" v="16952"/>
          <ac:inkMkLst>
            <pc:docMk/>
            <pc:sldMk cId="2756870592" sldId="507"/>
            <ac:inkMk id="81" creationId="{E2144E4A-A922-4CFB-82BB-39901E5BCD83}"/>
          </ac:inkMkLst>
        </pc:inkChg>
        <pc:inkChg chg="add mod">
          <ac:chgData name="Angelo Ziletti" userId="c78a18fba37b17ea" providerId="LiveId" clId="{B88D7D5F-35EC-4A9D-8423-76DF49E6C104}" dt="2021-09-02T07:29:15.029" v="16952"/>
          <ac:inkMkLst>
            <pc:docMk/>
            <pc:sldMk cId="2756870592" sldId="507"/>
            <ac:inkMk id="82" creationId="{C8C21935-C5DD-42B3-8154-0B878F83D4F9}"/>
          </ac:inkMkLst>
        </pc:inkChg>
        <pc:inkChg chg="add mod">
          <ac:chgData name="Angelo Ziletti" userId="c78a18fba37b17ea" providerId="LiveId" clId="{B88D7D5F-35EC-4A9D-8423-76DF49E6C104}" dt="2021-09-02T07:29:15.029" v="16952"/>
          <ac:inkMkLst>
            <pc:docMk/>
            <pc:sldMk cId="2756870592" sldId="507"/>
            <ac:inkMk id="83" creationId="{D476FB9C-A18F-462B-BB3C-2F2448C636C7}"/>
          </ac:inkMkLst>
        </pc:inkChg>
        <pc:inkChg chg="add mod">
          <ac:chgData name="Angelo Ziletti" userId="c78a18fba37b17ea" providerId="LiveId" clId="{B88D7D5F-35EC-4A9D-8423-76DF49E6C104}" dt="2021-09-02T07:29:15.029" v="16952"/>
          <ac:inkMkLst>
            <pc:docMk/>
            <pc:sldMk cId="2756870592" sldId="507"/>
            <ac:inkMk id="84" creationId="{99F1DFD7-2E92-49F8-8587-C36B28E19E64}"/>
          </ac:inkMkLst>
        </pc:inkChg>
        <pc:inkChg chg="add mod">
          <ac:chgData name="Angelo Ziletti" userId="c78a18fba37b17ea" providerId="LiveId" clId="{B88D7D5F-35EC-4A9D-8423-76DF49E6C104}" dt="2021-09-02T07:29:15.029" v="16952"/>
          <ac:inkMkLst>
            <pc:docMk/>
            <pc:sldMk cId="2756870592" sldId="507"/>
            <ac:inkMk id="85" creationId="{3E76C4B6-EC38-453C-A1B6-9F4A86A76C34}"/>
          </ac:inkMkLst>
        </pc:inkChg>
        <pc:inkChg chg="add mod">
          <ac:chgData name="Angelo Ziletti" userId="c78a18fba37b17ea" providerId="LiveId" clId="{B88D7D5F-35EC-4A9D-8423-76DF49E6C104}" dt="2021-09-02T07:29:15.029" v="16952"/>
          <ac:inkMkLst>
            <pc:docMk/>
            <pc:sldMk cId="2756870592" sldId="507"/>
            <ac:inkMk id="86" creationId="{4AA61F37-AEC7-4A6A-8273-E23A08230735}"/>
          </ac:inkMkLst>
        </pc:inkChg>
        <pc:inkChg chg="add mod">
          <ac:chgData name="Angelo Ziletti" userId="c78a18fba37b17ea" providerId="LiveId" clId="{B88D7D5F-35EC-4A9D-8423-76DF49E6C104}" dt="2021-09-02T07:29:15.029" v="16952"/>
          <ac:inkMkLst>
            <pc:docMk/>
            <pc:sldMk cId="2756870592" sldId="507"/>
            <ac:inkMk id="88" creationId="{26AFAABA-F72B-414F-9827-AAB7FF2D6F2C}"/>
          </ac:inkMkLst>
        </pc:inkChg>
        <pc:inkChg chg="add mod">
          <ac:chgData name="Angelo Ziletti" userId="c78a18fba37b17ea" providerId="LiveId" clId="{B88D7D5F-35EC-4A9D-8423-76DF49E6C104}" dt="2021-09-02T07:29:15.029" v="16952"/>
          <ac:inkMkLst>
            <pc:docMk/>
            <pc:sldMk cId="2756870592" sldId="507"/>
            <ac:inkMk id="89" creationId="{6230D947-2161-4658-806E-20667491AA97}"/>
          </ac:inkMkLst>
        </pc:inkChg>
        <pc:inkChg chg="add mod">
          <ac:chgData name="Angelo Ziletti" userId="c78a18fba37b17ea" providerId="LiveId" clId="{B88D7D5F-35EC-4A9D-8423-76DF49E6C104}" dt="2021-09-02T07:29:15.029" v="16952"/>
          <ac:inkMkLst>
            <pc:docMk/>
            <pc:sldMk cId="2756870592" sldId="507"/>
            <ac:inkMk id="90" creationId="{EFF2AA94-3466-4E36-BD03-4BC487839A01}"/>
          </ac:inkMkLst>
        </pc:inkChg>
        <pc:inkChg chg="add mod">
          <ac:chgData name="Angelo Ziletti" userId="c78a18fba37b17ea" providerId="LiveId" clId="{B88D7D5F-35EC-4A9D-8423-76DF49E6C104}" dt="2021-09-02T07:29:15.029" v="16952"/>
          <ac:inkMkLst>
            <pc:docMk/>
            <pc:sldMk cId="2756870592" sldId="507"/>
            <ac:inkMk id="91" creationId="{BF8165D7-F0D4-4C24-B27A-B341B953BCBB}"/>
          </ac:inkMkLst>
        </pc:inkChg>
        <pc:inkChg chg="add mod">
          <ac:chgData name="Angelo Ziletti" userId="c78a18fba37b17ea" providerId="LiveId" clId="{B88D7D5F-35EC-4A9D-8423-76DF49E6C104}" dt="2021-09-02T07:29:15.029" v="16952"/>
          <ac:inkMkLst>
            <pc:docMk/>
            <pc:sldMk cId="2756870592" sldId="507"/>
            <ac:inkMk id="92" creationId="{6EC348C9-B275-4CF3-B292-7A0A17E62D73}"/>
          </ac:inkMkLst>
        </pc:inkChg>
        <pc:inkChg chg="add mod">
          <ac:chgData name="Angelo Ziletti" userId="c78a18fba37b17ea" providerId="LiveId" clId="{B88D7D5F-35EC-4A9D-8423-76DF49E6C104}" dt="2021-09-02T07:29:15.029" v="16952"/>
          <ac:inkMkLst>
            <pc:docMk/>
            <pc:sldMk cId="2756870592" sldId="507"/>
            <ac:inkMk id="93" creationId="{74F4A3DA-80CD-48B3-BF71-57D7EA933514}"/>
          </ac:inkMkLst>
        </pc:inkChg>
        <pc:inkChg chg="add mod">
          <ac:chgData name="Angelo Ziletti" userId="c78a18fba37b17ea" providerId="LiveId" clId="{B88D7D5F-35EC-4A9D-8423-76DF49E6C104}" dt="2021-09-02T07:29:15.029" v="16952"/>
          <ac:inkMkLst>
            <pc:docMk/>
            <pc:sldMk cId="2756870592" sldId="507"/>
            <ac:inkMk id="95" creationId="{AF300958-E8C7-4F1A-A251-4B68AC21D5A6}"/>
          </ac:inkMkLst>
        </pc:inkChg>
        <pc:inkChg chg="add mod">
          <ac:chgData name="Angelo Ziletti" userId="c78a18fba37b17ea" providerId="LiveId" clId="{B88D7D5F-35EC-4A9D-8423-76DF49E6C104}" dt="2021-09-02T07:29:15.029" v="16952"/>
          <ac:inkMkLst>
            <pc:docMk/>
            <pc:sldMk cId="2756870592" sldId="507"/>
            <ac:inkMk id="96" creationId="{C97E3EEF-13D9-4F98-A315-08D90574119D}"/>
          </ac:inkMkLst>
        </pc:inkChg>
        <pc:inkChg chg="add mod">
          <ac:chgData name="Angelo Ziletti" userId="c78a18fba37b17ea" providerId="LiveId" clId="{B88D7D5F-35EC-4A9D-8423-76DF49E6C104}" dt="2021-09-02T07:29:15.029" v="16952"/>
          <ac:inkMkLst>
            <pc:docMk/>
            <pc:sldMk cId="2756870592" sldId="507"/>
            <ac:inkMk id="97" creationId="{AD049123-BB3D-4440-944D-07289807D173}"/>
          </ac:inkMkLst>
        </pc:inkChg>
        <pc:inkChg chg="add mod">
          <ac:chgData name="Angelo Ziletti" userId="c78a18fba37b17ea" providerId="LiveId" clId="{B88D7D5F-35EC-4A9D-8423-76DF49E6C104}" dt="2021-09-02T07:29:15.029" v="16952"/>
          <ac:inkMkLst>
            <pc:docMk/>
            <pc:sldMk cId="2756870592" sldId="507"/>
            <ac:inkMk id="98" creationId="{F5742765-D4B2-4362-A6A7-0083BA8A09AD}"/>
          </ac:inkMkLst>
        </pc:inkChg>
        <pc:inkChg chg="add mod">
          <ac:chgData name="Angelo Ziletti" userId="c78a18fba37b17ea" providerId="LiveId" clId="{B88D7D5F-35EC-4A9D-8423-76DF49E6C104}" dt="2021-09-02T07:29:15.029" v="16952"/>
          <ac:inkMkLst>
            <pc:docMk/>
            <pc:sldMk cId="2756870592" sldId="507"/>
            <ac:inkMk id="99" creationId="{A58FFD71-8129-452C-8043-FEB4442B098D}"/>
          </ac:inkMkLst>
        </pc:inkChg>
        <pc:inkChg chg="add mod">
          <ac:chgData name="Angelo Ziletti" userId="c78a18fba37b17ea" providerId="LiveId" clId="{B88D7D5F-35EC-4A9D-8423-76DF49E6C104}" dt="2021-09-02T07:29:15.029" v="16952"/>
          <ac:inkMkLst>
            <pc:docMk/>
            <pc:sldMk cId="2756870592" sldId="507"/>
            <ac:inkMk id="100" creationId="{B72C2C63-E3C5-4D99-B863-9A2B683FB6B4}"/>
          </ac:inkMkLst>
        </pc:inkChg>
        <pc:inkChg chg="add mod">
          <ac:chgData name="Angelo Ziletti" userId="c78a18fba37b17ea" providerId="LiveId" clId="{B88D7D5F-35EC-4A9D-8423-76DF49E6C104}" dt="2021-09-02T07:29:15.029" v="16952"/>
          <ac:inkMkLst>
            <pc:docMk/>
            <pc:sldMk cId="2756870592" sldId="507"/>
            <ac:inkMk id="101" creationId="{71D88BC4-1C58-49C6-8A9E-1DFD97284128}"/>
          </ac:inkMkLst>
        </pc:inkChg>
        <pc:inkChg chg="add mod">
          <ac:chgData name="Angelo Ziletti" userId="c78a18fba37b17ea" providerId="LiveId" clId="{B88D7D5F-35EC-4A9D-8423-76DF49E6C104}" dt="2021-09-02T07:29:22.081" v="16956"/>
          <ac:inkMkLst>
            <pc:docMk/>
            <pc:sldMk cId="2756870592" sldId="507"/>
            <ac:inkMk id="103" creationId="{685992B7-8431-4950-A2E7-CC6044E4889B}"/>
          </ac:inkMkLst>
        </pc:inkChg>
        <pc:inkChg chg="add mod">
          <ac:chgData name="Angelo Ziletti" userId="c78a18fba37b17ea" providerId="LiveId" clId="{B88D7D5F-35EC-4A9D-8423-76DF49E6C104}" dt="2021-09-02T07:29:22.081" v="16956"/>
          <ac:inkMkLst>
            <pc:docMk/>
            <pc:sldMk cId="2756870592" sldId="507"/>
            <ac:inkMk id="104" creationId="{225C06CD-30BA-4644-9FBF-15943B5A5B16}"/>
          </ac:inkMkLst>
        </pc:inkChg>
        <pc:inkChg chg="add mod">
          <ac:chgData name="Angelo Ziletti" userId="c78a18fba37b17ea" providerId="LiveId" clId="{B88D7D5F-35EC-4A9D-8423-76DF49E6C104}" dt="2021-09-02T07:29:22.081" v="16956"/>
          <ac:inkMkLst>
            <pc:docMk/>
            <pc:sldMk cId="2756870592" sldId="507"/>
            <ac:inkMk id="105" creationId="{BFEF0E55-2151-4354-8215-DF6F5F9D35BC}"/>
          </ac:inkMkLst>
        </pc:inkChg>
        <pc:inkChg chg="add mod">
          <ac:chgData name="Angelo Ziletti" userId="c78a18fba37b17ea" providerId="LiveId" clId="{B88D7D5F-35EC-4A9D-8423-76DF49E6C104}" dt="2021-09-02T07:30:09.132" v="16966"/>
          <ac:inkMkLst>
            <pc:docMk/>
            <pc:sldMk cId="2756870592" sldId="507"/>
            <ac:inkMk id="108" creationId="{40444AE3-7904-4B74-9F57-4AAF1FF016BB}"/>
          </ac:inkMkLst>
        </pc:inkChg>
        <pc:inkChg chg="add mod">
          <ac:chgData name="Angelo Ziletti" userId="c78a18fba37b17ea" providerId="LiveId" clId="{B88D7D5F-35EC-4A9D-8423-76DF49E6C104}" dt="2021-09-02T07:30:09.132" v="16966"/>
          <ac:inkMkLst>
            <pc:docMk/>
            <pc:sldMk cId="2756870592" sldId="507"/>
            <ac:inkMk id="109" creationId="{0BDAC66F-7EAE-4FDF-A6B2-20CEAD5ACD21}"/>
          </ac:inkMkLst>
        </pc:inkChg>
        <pc:inkChg chg="add mod">
          <ac:chgData name="Angelo Ziletti" userId="c78a18fba37b17ea" providerId="LiveId" clId="{B88D7D5F-35EC-4A9D-8423-76DF49E6C104}" dt="2021-09-02T07:30:09.132" v="16966"/>
          <ac:inkMkLst>
            <pc:docMk/>
            <pc:sldMk cId="2756870592" sldId="507"/>
            <ac:inkMk id="110" creationId="{20400198-7098-4D7A-A064-2AB29B527C28}"/>
          </ac:inkMkLst>
        </pc:inkChg>
        <pc:inkChg chg="add mod">
          <ac:chgData name="Angelo Ziletti" userId="c78a18fba37b17ea" providerId="LiveId" clId="{B88D7D5F-35EC-4A9D-8423-76DF49E6C104}" dt="2021-09-02T07:30:09.132" v="16966"/>
          <ac:inkMkLst>
            <pc:docMk/>
            <pc:sldMk cId="2756870592" sldId="507"/>
            <ac:inkMk id="111" creationId="{10957A8C-038E-4596-B011-63174F004863}"/>
          </ac:inkMkLst>
        </pc:inkChg>
        <pc:inkChg chg="add mod">
          <ac:chgData name="Angelo Ziletti" userId="c78a18fba37b17ea" providerId="LiveId" clId="{B88D7D5F-35EC-4A9D-8423-76DF49E6C104}" dt="2021-09-02T07:30:09.132" v="16966"/>
          <ac:inkMkLst>
            <pc:docMk/>
            <pc:sldMk cId="2756870592" sldId="507"/>
            <ac:inkMk id="112" creationId="{87A818F5-CEE2-4019-BD3A-29959A1AF8C7}"/>
          </ac:inkMkLst>
        </pc:inkChg>
        <pc:inkChg chg="add mod">
          <ac:chgData name="Angelo Ziletti" userId="c78a18fba37b17ea" providerId="LiveId" clId="{B88D7D5F-35EC-4A9D-8423-76DF49E6C104}" dt="2021-09-02T07:30:09.132" v="16966"/>
          <ac:inkMkLst>
            <pc:docMk/>
            <pc:sldMk cId="2756870592" sldId="507"/>
            <ac:inkMk id="113" creationId="{95ED8112-A8AD-42CB-83F6-45E46265FC90}"/>
          </ac:inkMkLst>
        </pc:inkChg>
        <pc:inkChg chg="add mod">
          <ac:chgData name="Angelo Ziletti" userId="c78a18fba37b17ea" providerId="LiveId" clId="{B88D7D5F-35EC-4A9D-8423-76DF49E6C104}" dt="2021-09-02T07:36:08.015" v="17181"/>
          <ac:inkMkLst>
            <pc:docMk/>
            <pc:sldMk cId="2756870592" sldId="507"/>
            <ac:inkMk id="115" creationId="{062C736C-24AD-4430-9975-B6A9391CEF24}"/>
          </ac:inkMkLst>
        </pc:inkChg>
        <pc:inkChg chg="add mod">
          <ac:chgData name="Angelo Ziletti" userId="c78a18fba37b17ea" providerId="LiveId" clId="{B88D7D5F-35EC-4A9D-8423-76DF49E6C104}" dt="2021-09-02T07:36:08.015" v="17181"/>
          <ac:inkMkLst>
            <pc:docMk/>
            <pc:sldMk cId="2756870592" sldId="507"/>
            <ac:inkMk id="116" creationId="{13293AE0-DF5B-4CEA-A667-8B0E905618F4}"/>
          </ac:inkMkLst>
        </pc:inkChg>
        <pc:inkChg chg="add mod">
          <ac:chgData name="Angelo Ziletti" userId="c78a18fba37b17ea" providerId="LiveId" clId="{B88D7D5F-35EC-4A9D-8423-76DF49E6C104}" dt="2021-09-02T07:36:08.015" v="17181"/>
          <ac:inkMkLst>
            <pc:docMk/>
            <pc:sldMk cId="2756870592" sldId="507"/>
            <ac:inkMk id="117" creationId="{8523F61F-D9B0-4192-8FAD-DF373D247F2F}"/>
          </ac:inkMkLst>
        </pc:inkChg>
        <pc:inkChg chg="add mod">
          <ac:chgData name="Angelo Ziletti" userId="c78a18fba37b17ea" providerId="LiveId" clId="{B88D7D5F-35EC-4A9D-8423-76DF49E6C104}" dt="2021-09-02T07:36:08.015" v="17181"/>
          <ac:inkMkLst>
            <pc:docMk/>
            <pc:sldMk cId="2756870592" sldId="507"/>
            <ac:inkMk id="118" creationId="{9335E542-0C0F-4585-89B9-0C8041231CCB}"/>
          </ac:inkMkLst>
        </pc:inkChg>
        <pc:inkChg chg="add mod">
          <ac:chgData name="Angelo Ziletti" userId="c78a18fba37b17ea" providerId="LiveId" clId="{B88D7D5F-35EC-4A9D-8423-76DF49E6C104}" dt="2021-09-02T07:36:08.015" v="17181"/>
          <ac:inkMkLst>
            <pc:docMk/>
            <pc:sldMk cId="2756870592" sldId="507"/>
            <ac:inkMk id="119" creationId="{A72576AA-D32F-4AA2-8382-0302BD8D444E}"/>
          </ac:inkMkLst>
        </pc:inkChg>
        <pc:inkChg chg="add mod">
          <ac:chgData name="Angelo Ziletti" userId="c78a18fba37b17ea" providerId="LiveId" clId="{B88D7D5F-35EC-4A9D-8423-76DF49E6C104}" dt="2021-09-02T07:36:08.015" v="17181"/>
          <ac:inkMkLst>
            <pc:docMk/>
            <pc:sldMk cId="2756870592" sldId="507"/>
            <ac:inkMk id="120" creationId="{DAB6C11B-9993-48EE-A6E7-9826B2C21E0E}"/>
          </ac:inkMkLst>
        </pc:inkChg>
        <pc:inkChg chg="add mod">
          <ac:chgData name="Angelo Ziletti" userId="c78a18fba37b17ea" providerId="LiveId" clId="{B88D7D5F-35EC-4A9D-8423-76DF49E6C104}" dt="2021-09-02T07:36:08.015" v="17181"/>
          <ac:inkMkLst>
            <pc:docMk/>
            <pc:sldMk cId="2756870592" sldId="507"/>
            <ac:inkMk id="121" creationId="{EBDAC057-C9E4-411F-BEB6-E3115725B101}"/>
          </ac:inkMkLst>
        </pc:inkChg>
        <pc:inkChg chg="add mod">
          <ac:chgData name="Angelo Ziletti" userId="c78a18fba37b17ea" providerId="LiveId" clId="{B88D7D5F-35EC-4A9D-8423-76DF49E6C104}" dt="2021-09-02T07:36:08.015" v="17181"/>
          <ac:inkMkLst>
            <pc:docMk/>
            <pc:sldMk cId="2756870592" sldId="507"/>
            <ac:inkMk id="122" creationId="{E7004D37-BF1F-4D8A-9AFA-283150B680FF}"/>
          </ac:inkMkLst>
        </pc:inkChg>
        <pc:inkChg chg="add mod">
          <ac:chgData name="Angelo Ziletti" userId="c78a18fba37b17ea" providerId="LiveId" clId="{B88D7D5F-35EC-4A9D-8423-76DF49E6C104}" dt="2021-09-02T07:36:08.015" v="17181"/>
          <ac:inkMkLst>
            <pc:docMk/>
            <pc:sldMk cId="2756870592" sldId="507"/>
            <ac:inkMk id="123" creationId="{697EA044-679E-450E-8FD7-9EFFF63DD8E1}"/>
          </ac:inkMkLst>
        </pc:inkChg>
        <pc:inkChg chg="add mod">
          <ac:chgData name="Angelo Ziletti" userId="c78a18fba37b17ea" providerId="LiveId" clId="{B88D7D5F-35EC-4A9D-8423-76DF49E6C104}" dt="2021-09-02T07:36:08.015" v="17181"/>
          <ac:inkMkLst>
            <pc:docMk/>
            <pc:sldMk cId="2756870592" sldId="507"/>
            <ac:inkMk id="124" creationId="{732ED781-E666-45D0-B078-F581D6603133}"/>
          </ac:inkMkLst>
        </pc:inkChg>
        <pc:inkChg chg="add mod">
          <ac:chgData name="Angelo Ziletti" userId="c78a18fba37b17ea" providerId="LiveId" clId="{B88D7D5F-35EC-4A9D-8423-76DF49E6C104}" dt="2021-09-02T07:36:08.015" v="17181"/>
          <ac:inkMkLst>
            <pc:docMk/>
            <pc:sldMk cId="2756870592" sldId="507"/>
            <ac:inkMk id="125" creationId="{9FCEEA19-0F80-4AFF-882B-5B954CD4A268}"/>
          </ac:inkMkLst>
        </pc:inkChg>
        <pc:inkChg chg="add mod">
          <ac:chgData name="Angelo Ziletti" userId="c78a18fba37b17ea" providerId="LiveId" clId="{B88D7D5F-35EC-4A9D-8423-76DF49E6C104}" dt="2021-09-02T07:36:08.015" v="17181"/>
          <ac:inkMkLst>
            <pc:docMk/>
            <pc:sldMk cId="2756870592" sldId="507"/>
            <ac:inkMk id="126" creationId="{3CB064E7-BA10-4EAE-AC86-31A7E23020FF}"/>
          </ac:inkMkLst>
        </pc:inkChg>
        <pc:inkChg chg="add mod">
          <ac:chgData name="Angelo Ziletti" userId="c78a18fba37b17ea" providerId="LiveId" clId="{B88D7D5F-35EC-4A9D-8423-76DF49E6C104}" dt="2021-09-02T07:36:08.015" v="17181"/>
          <ac:inkMkLst>
            <pc:docMk/>
            <pc:sldMk cId="2756870592" sldId="507"/>
            <ac:inkMk id="127" creationId="{A6404D41-8F22-4C35-ACB6-B85AEE69FF59}"/>
          </ac:inkMkLst>
        </pc:inkChg>
        <pc:inkChg chg="add mod">
          <ac:chgData name="Angelo Ziletti" userId="c78a18fba37b17ea" providerId="LiveId" clId="{B88D7D5F-35EC-4A9D-8423-76DF49E6C104}" dt="2021-09-02T07:36:08.015" v="17181"/>
          <ac:inkMkLst>
            <pc:docMk/>
            <pc:sldMk cId="2756870592" sldId="507"/>
            <ac:inkMk id="128" creationId="{D78EB07C-A71C-4D82-BCC5-85CBD1370579}"/>
          </ac:inkMkLst>
        </pc:inkChg>
        <pc:inkChg chg="add mod">
          <ac:chgData name="Angelo Ziletti" userId="c78a18fba37b17ea" providerId="LiveId" clId="{B88D7D5F-35EC-4A9D-8423-76DF49E6C104}" dt="2021-09-02T07:36:08.015" v="17181"/>
          <ac:inkMkLst>
            <pc:docMk/>
            <pc:sldMk cId="2756870592" sldId="507"/>
            <ac:inkMk id="129" creationId="{5A99BD65-A155-4A07-8CA3-71B5320D1E65}"/>
          </ac:inkMkLst>
        </pc:inkChg>
        <pc:inkChg chg="add mod">
          <ac:chgData name="Angelo Ziletti" userId="c78a18fba37b17ea" providerId="LiveId" clId="{B88D7D5F-35EC-4A9D-8423-76DF49E6C104}" dt="2021-09-02T07:36:08.015" v="17181"/>
          <ac:inkMkLst>
            <pc:docMk/>
            <pc:sldMk cId="2756870592" sldId="507"/>
            <ac:inkMk id="130" creationId="{E6B4B789-F467-415A-B675-5217E406E855}"/>
          </ac:inkMkLst>
        </pc:inkChg>
        <pc:inkChg chg="add mod">
          <ac:chgData name="Angelo Ziletti" userId="c78a18fba37b17ea" providerId="LiveId" clId="{B88D7D5F-35EC-4A9D-8423-76DF49E6C104}" dt="2021-09-02T07:36:08.015" v="17181"/>
          <ac:inkMkLst>
            <pc:docMk/>
            <pc:sldMk cId="2756870592" sldId="507"/>
            <ac:inkMk id="131" creationId="{D34CB1A4-B2CD-46A3-91CF-2F799A1FDB52}"/>
          </ac:inkMkLst>
        </pc:inkChg>
        <pc:inkChg chg="add mod">
          <ac:chgData name="Angelo Ziletti" userId="c78a18fba37b17ea" providerId="LiveId" clId="{B88D7D5F-35EC-4A9D-8423-76DF49E6C104}" dt="2021-09-02T07:36:08.015" v="17181"/>
          <ac:inkMkLst>
            <pc:docMk/>
            <pc:sldMk cId="2756870592" sldId="507"/>
            <ac:inkMk id="132" creationId="{0C5C0311-7FD8-4CB2-9E35-5884B51D4FFA}"/>
          </ac:inkMkLst>
        </pc:inkChg>
        <pc:inkChg chg="add mod">
          <ac:chgData name="Angelo Ziletti" userId="c78a18fba37b17ea" providerId="LiveId" clId="{B88D7D5F-35EC-4A9D-8423-76DF49E6C104}" dt="2021-09-02T07:36:08.015" v="17181"/>
          <ac:inkMkLst>
            <pc:docMk/>
            <pc:sldMk cId="2756870592" sldId="507"/>
            <ac:inkMk id="133" creationId="{F2396DEF-AD62-4EA5-BBCF-A6C9458F704C}"/>
          </ac:inkMkLst>
        </pc:inkChg>
        <pc:inkChg chg="add mod">
          <ac:chgData name="Angelo Ziletti" userId="c78a18fba37b17ea" providerId="LiveId" clId="{B88D7D5F-35EC-4A9D-8423-76DF49E6C104}" dt="2021-09-02T07:36:08.015" v="17181"/>
          <ac:inkMkLst>
            <pc:docMk/>
            <pc:sldMk cId="2756870592" sldId="507"/>
            <ac:inkMk id="134" creationId="{B88AAB42-1016-4857-AE4F-9955BD16F8D6}"/>
          </ac:inkMkLst>
        </pc:inkChg>
        <pc:inkChg chg="add mod">
          <ac:chgData name="Angelo Ziletti" userId="c78a18fba37b17ea" providerId="LiveId" clId="{B88D7D5F-35EC-4A9D-8423-76DF49E6C104}" dt="2021-09-02T07:36:08.015" v="17181"/>
          <ac:inkMkLst>
            <pc:docMk/>
            <pc:sldMk cId="2756870592" sldId="507"/>
            <ac:inkMk id="135" creationId="{03F7C136-4D7E-4CDF-95E5-286CC12061C4}"/>
          </ac:inkMkLst>
        </pc:inkChg>
        <pc:inkChg chg="add mod">
          <ac:chgData name="Angelo Ziletti" userId="c78a18fba37b17ea" providerId="LiveId" clId="{B88D7D5F-35EC-4A9D-8423-76DF49E6C104}" dt="2021-09-02T07:36:08.015" v="17181"/>
          <ac:inkMkLst>
            <pc:docMk/>
            <pc:sldMk cId="2756870592" sldId="507"/>
            <ac:inkMk id="136" creationId="{B0FECF2A-8723-4E26-A7F8-6650E68A529F}"/>
          </ac:inkMkLst>
        </pc:inkChg>
        <pc:inkChg chg="add mod">
          <ac:chgData name="Angelo Ziletti" userId="c78a18fba37b17ea" providerId="LiveId" clId="{B88D7D5F-35EC-4A9D-8423-76DF49E6C104}" dt="2021-09-02T07:36:08.015" v="17181"/>
          <ac:inkMkLst>
            <pc:docMk/>
            <pc:sldMk cId="2756870592" sldId="507"/>
            <ac:inkMk id="137" creationId="{47DC03F0-83DD-43D8-ADE0-F5F708BE7ED7}"/>
          </ac:inkMkLst>
        </pc:inkChg>
        <pc:inkChg chg="add mod">
          <ac:chgData name="Angelo Ziletti" userId="c78a18fba37b17ea" providerId="LiveId" clId="{B88D7D5F-35EC-4A9D-8423-76DF49E6C104}" dt="2021-09-02T07:36:08.015" v="17181"/>
          <ac:inkMkLst>
            <pc:docMk/>
            <pc:sldMk cId="2756870592" sldId="507"/>
            <ac:inkMk id="138" creationId="{3E04AED0-C4C5-4699-BEA7-41C1EBFA62AF}"/>
          </ac:inkMkLst>
        </pc:inkChg>
        <pc:inkChg chg="add mod">
          <ac:chgData name="Angelo Ziletti" userId="c78a18fba37b17ea" providerId="LiveId" clId="{B88D7D5F-35EC-4A9D-8423-76DF49E6C104}" dt="2021-09-02T07:36:08.015" v="17181"/>
          <ac:inkMkLst>
            <pc:docMk/>
            <pc:sldMk cId="2756870592" sldId="507"/>
            <ac:inkMk id="139" creationId="{A1CD07E9-9BD1-479A-B23C-05EBC6237BA6}"/>
          </ac:inkMkLst>
        </pc:inkChg>
        <pc:inkChg chg="add mod">
          <ac:chgData name="Angelo Ziletti" userId="c78a18fba37b17ea" providerId="LiveId" clId="{B88D7D5F-35EC-4A9D-8423-76DF49E6C104}" dt="2021-09-02T07:36:15.286" v="17183" actId="164"/>
          <ac:inkMkLst>
            <pc:docMk/>
            <pc:sldMk cId="2756870592" sldId="507"/>
            <ac:inkMk id="143" creationId="{D9FCC784-7E86-4D41-A41D-49011FC30DB1}"/>
          </ac:inkMkLst>
        </pc:inkChg>
        <pc:inkChg chg="add del">
          <ac:chgData name="Angelo Ziletti" userId="c78a18fba37b17ea" providerId="LiveId" clId="{B88D7D5F-35EC-4A9D-8423-76DF49E6C104}" dt="2021-09-02T07:36:25.965" v="17185" actId="9405"/>
          <ac:inkMkLst>
            <pc:docMk/>
            <pc:sldMk cId="2756870592" sldId="507"/>
            <ac:inkMk id="145" creationId="{8CFAAED8-1493-4E6E-B6E5-F3DAD7C20902}"/>
          </ac:inkMkLst>
        </pc:inkChg>
      </pc:sldChg>
      <pc:sldChg chg="addSp delSp modSp new mod modAnim">
        <pc:chgData name="Angelo Ziletti" userId="c78a18fba37b17ea" providerId="LiveId" clId="{B88D7D5F-35EC-4A9D-8423-76DF49E6C104}" dt="2021-09-02T08:05:19.128" v="18484" actId="113"/>
        <pc:sldMkLst>
          <pc:docMk/>
          <pc:sldMk cId="3847931682" sldId="508"/>
        </pc:sldMkLst>
        <pc:spChg chg="mod">
          <ac:chgData name="Angelo Ziletti" userId="c78a18fba37b17ea" providerId="LiveId" clId="{B88D7D5F-35EC-4A9D-8423-76DF49E6C104}" dt="2021-09-02T07:49:48.025" v="17752" actId="20577"/>
          <ac:spMkLst>
            <pc:docMk/>
            <pc:sldMk cId="3847931682" sldId="508"/>
            <ac:spMk id="4" creationId="{A27BA9B6-3B54-4DAA-85EA-98D8FA8A9690}"/>
          </ac:spMkLst>
        </pc:spChg>
        <pc:spChg chg="mod">
          <ac:chgData name="Angelo Ziletti" userId="c78a18fba37b17ea" providerId="LiveId" clId="{B88D7D5F-35EC-4A9D-8423-76DF49E6C104}" dt="2021-09-02T08:05:19.128" v="18484" actId="113"/>
          <ac:spMkLst>
            <pc:docMk/>
            <pc:sldMk cId="3847931682" sldId="508"/>
            <ac:spMk id="5" creationId="{FD45B704-C4B8-4934-850C-442B065DAA6A}"/>
          </ac:spMkLst>
        </pc:spChg>
        <pc:spChg chg="add del mod">
          <ac:chgData name="Angelo Ziletti" userId="c78a18fba37b17ea" providerId="LiveId" clId="{B88D7D5F-35EC-4A9D-8423-76DF49E6C104}" dt="2021-09-02T07:48:19.177" v="17728" actId="478"/>
          <ac:spMkLst>
            <pc:docMk/>
            <pc:sldMk cId="3847931682" sldId="508"/>
            <ac:spMk id="7" creationId="{0A2390E3-5429-486A-A361-8F413F876D5A}"/>
          </ac:spMkLst>
        </pc:spChg>
        <pc:spChg chg="add del mod">
          <ac:chgData name="Angelo Ziletti" userId="c78a18fba37b17ea" providerId="LiveId" clId="{B88D7D5F-35EC-4A9D-8423-76DF49E6C104}" dt="2021-09-02T07:50:43.639" v="17780" actId="478"/>
          <ac:spMkLst>
            <pc:docMk/>
            <pc:sldMk cId="3847931682" sldId="508"/>
            <ac:spMk id="8" creationId="{FF292069-93D6-4D3C-A719-7D8ADAA56CA8}"/>
          </ac:spMkLst>
        </pc:spChg>
        <pc:cxnChg chg="add del">
          <ac:chgData name="Angelo Ziletti" userId="c78a18fba37b17ea" providerId="LiveId" clId="{B88D7D5F-35EC-4A9D-8423-76DF49E6C104}" dt="2021-09-02T07:48:51.288" v="17734" actId="11529"/>
          <ac:cxnSpMkLst>
            <pc:docMk/>
            <pc:sldMk cId="3847931682" sldId="508"/>
            <ac:cxnSpMk id="10" creationId="{EB0B3DD0-1497-4E43-8415-C10ABBBCEBA7}"/>
          </ac:cxnSpMkLst>
        </pc:cxnChg>
        <pc:cxnChg chg="add del mod">
          <ac:chgData name="Angelo Ziletti" userId="c78a18fba37b17ea" providerId="LiveId" clId="{B88D7D5F-35EC-4A9D-8423-76DF49E6C104}" dt="2021-09-02T07:50:45.272" v="17782" actId="478"/>
          <ac:cxnSpMkLst>
            <pc:docMk/>
            <pc:sldMk cId="3847931682" sldId="508"/>
            <ac:cxnSpMk id="12" creationId="{B97C4C65-FADA-4C4C-A45F-F27D7CB34332}"/>
          </ac:cxnSpMkLst>
        </pc:cxnChg>
      </pc:sldChg>
      <pc:sldChg chg="addSp delSp modSp new mod modAnim">
        <pc:chgData name="Angelo Ziletti" userId="c78a18fba37b17ea" providerId="LiveId" clId="{B88D7D5F-35EC-4A9D-8423-76DF49E6C104}" dt="2021-09-03T13:45:15.746" v="33329"/>
        <pc:sldMkLst>
          <pc:docMk/>
          <pc:sldMk cId="1272761860" sldId="509"/>
        </pc:sldMkLst>
        <pc:spChg chg="mod">
          <ac:chgData name="Angelo Ziletti" userId="c78a18fba37b17ea" providerId="LiveId" clId="{B88D7D5F-35EC-4A9D-8423-76DF49E6C104}" dt="2021-09-02T07:55:58.999" v="18236" actId="20577"/>
          <ac:spMkLst>
            <pc:docMk/>
            <pc:sldMk cId="1272761860" sldId="509"/>
            <ac:spMk id="4" creationId="{DA2E5784-CD53-4003-A9CB-93934BB70D4D}"/>
          </ac:spMkLst>
        </pc:spChg>
        <pc:spChg chg="add del mod">
          <ac:chgData name="Angelo Ziletti" userId="c78a18fba37b17ea" providerId="LiveId" clId="{B88D7D5F-35EC-4A9D-8423-76DF49E6C104}" dt="2021-09-03T08:04:58.933" v="24394" actId="113"/>
          <ac:spMkLst>
            <pc:docMk/>
            <pc:sldMk cId="1272761860" sldId="509"/>
            <ac:spMk id="5" creationId="{367F65E3-48F6-45B3-B9D7-71BEDD48E85A}"/>
          </ac:spMkLst>
        </pc:spChg>
        <pc:spChg chg="add del mod">
          <ac:chgData name="Angelo Ziletti" userId="c78a18fba37b17ea" providerId="LiveId" clId="{B88D7D5F-35EC-4A9D-8423-76DF49E6C104}" dt="2021-09-02T07:50:39.753" v="17779"/>
          <ac:spMkLst>
            <pc:docMk/>
            <pc:sldMk cId="1272761860" sldId="509"/>
            <ac:spMk id="6" creationId="{2692A33D-4E4D-437B-8593-AC7C12D18AD5}"/>
          </ac:spMkLst>
        </pc:spChg>
        <pc:spChg chg="add del">
          <ac:chgData name="Angelo Ziletti" userId="c78a18fba37b17ea" providerId="LiveId" clId="{B88D7D5F-35EC-4A9D-8423-76DF49E6C104}" dt="2021-09-02T07:50:59.333" v="17790" actId="478"/>
          <ac:spMkLst>
            <pc:docMk/>
            <pc:sldMk cId="1272761860" sldId="509"/>
            <ac:spMk id="7" creationId="{C1BBB8D0-75D9-4783-964C-375105F60A7A}"/>
          </ac:spMkLst>
        </pc:spChg>
        <pc:inkChg chg="add">
          <ac:chgData name="Angelo Ziletti" userId="c78a18fba37b17ea" providerId="LiveId" clId="{B88D7D5F-35EC-4A9D-8423-76DF49E6C104}" dt="2021-09-03T13:43:45.762" v="33312" actId="9405"/>
          <ac:inkMkLst>
            <pc:docMk/>
            <pc:sldMk cId="1272761860" sldId="509"/>
            <ac:inkMk id="6" creationId="{01F8F4C1-67CC-4304-9935-9C932FDCA8FE}"/>
          </ac:inkMkLst>
        </pc:inkChg>
        <pc:inkChg chg="add">
          <ac:chgData name="Angelo Ziletti" userId="c78a18fba37b17ea" providerId="LiveId" clId="{B88D7D5F-35EC-4A9D-8423-76DF49E6C104}" dt="2021-09-03T13:44:22.813" v="33317" actId="9405"/>
          <ac:inkMkLst>
            <pc:docMk/>
            <pc:sldMk cId="1272761860" sldId="509"/>
            <ac:inkMk id="7" creationId="{54EE0E51-4934-4FB3-9951-E542545D4E4C}"/>
          </ac:inkMkLst>
        </pc:inkChg>
        <pc:inkChg chg="add del">
          <ac:chgData name="Angelo Ziletti" userId="c78a18fba37b17ea" providerId="LiveId" clId="{B88D7D5F-35EC-4A9D-8423-76DF49E6C104}" dt="2021-09-03T13:44:29.173" v="33319" actId="9405"/>
          <ac:inkMkLst>
            <pc:docMk/>
            <pc:sldMk cId="1272761860" sldId="509"/>
            <ac:inkMk id="8" creationId="{438E3BD5-A628-4B9B-BD10-1B6B6B299926}"/>
          </ac:inkMkLst>
        </pc:inkChg>
      </pc:sldChg>
      <pc:sldChg chg="modSp new del mod">
        <pc:chgData name="Angelo Ziletti" userId="c78a18fba37b17ea" providerId="LiveId" clId="{B88D7D5F-35EC-4A9D-8423-76DF49E6C104}" dt="2021-09-02T10:42:25.630" v="22008" actId="2696"/>
        <pc:sldMkLst>
          <pc:docMk/>
          <pc:sldMk cId="883853280" sldId="510"/>
        </pc:sldMkLst>
        <pc:spChg chg="mod">
          <ac:chgData name="Angelo Ziletti" userId="c78a18fba37b17ea" providerId="LiveId" clId="{B88D7D5F-35EC-4A9D-8423-76DF49E6C104}" dt="2021-09-01T10:04:30.529" v="16149" actId="20577"/>
          <ac:spMkLst>
            <pc:docMk/>
            <pc:sldMk cId="883853280" sldId="510"/>
            <ac:spMk id="4" creationId="{3D3205E7-BB9D-4AD2-A648-4F084BF8EEFA}"/>
          </ac:spMkLst>
        </pc:spChg>
      </pc:sldChg>
      <pc:sldChg chg="addSp modSp new mod modAnim">
        <pc:chgData name="Angelo Ziletti" userId="c78a18fba37b17ea" providerId="LiveId" clId="{B88D7D5F-35EC-4A9D-8423-76DF49E6C104}" dt="2021-09-03T11:23:51.165" v="27740"/>
        <pc:sldMkLst>
          <pc:docMk/>
          <pc:sldMk cId="3424857220" sldId="511"/>
        </pc:sldMkLst>
        <pc:spChg chg="mod">
          <ac:chgData name="Angelo Ziletti" userId="c78a18fba37b17ea" providerId="LiveId" clId="{B88D7D5F-35EC-4A9D-8423-76DF49E6C104}" dt="2021-09-03T11:15:48.497" v="27267" actId="20577"/>
          <ac:spMkLst>
            <pc:docMk/>
            <pc:sldMk cId="3424857220" sldId="511"/>
            <ac:spMk id="4" creationId="{003F1A12-9539-4688-AB8D-2D15178BF6A3}"/>
          </ac:spMkLst>
        </pc:spChg>
        <pc:spChg chg="mod">
          <ac:chgData name="Angelo Ziletti" userId="c78a18fba37b17ea" providerId="LiveId" clId="{B88D7D5F-35EC-4A9D-8423-76DF49E6C104}" dt="2021-09-03T11:22:58.563" v="27726" actId="113"/>
          <ac:spMkLst>
            <pc:docMk/>
            <pc:sldMk cId="3424857220" sldId="511"/>
            <ac:spMk id="5" creationId="{297F8789-A802-4A11-8298-03AC29A25D59}"/>
          </ac:spMkLst>
        </pc:spChg>
        <pc:spChg chg="add mod">
          <ac:chgData name="Angelo Ziletti" userId="c78a18fba37b17ea" providerId="LiveId" clId="{B88D7D5F-35EC-4A9D-8423-76DF49E6C104}" dt="2021-09-03T11:21:41.610" v="27690" actId="1076"/>
          <ac:spMkLst>
            <pc:docMk/>
            <pc:sldMk cId="3424857220" sldId="511"/>
            <ac:spMk id="6" creationId="{A51EC498-DC2D-4604-BC3F-447166A7C213}"/>
          </ac:spMkLst>
        </pc:spChg>
        <pc:picChg chg="add mod">
          <ac:chgData name="Angelo Ziletti" userId="c78a18fba37b17ea" providerId="LiveId" clId="{B88D7D5F-35EC-4A9D-8423-76DF49E6C104}" dt="2021-09-03T11:22:22.584" v="27710" actId="14100"/>
          <ac:picMkLst>
            <pc:docMk/>
            <pc:sldMk cId="3424857220" sldId="511"/>
            <ac:picMk id="9218" creationId="{4C01C3DB-F9B0-43E7-B142-15BFE578790C}"/>
          </ac:picMkLst>
        </pc:picChg>
        <pc:picChg chg="add mod">
          <ac:chgData name="Angelo Ziletti" userId="c78a18fba37b17ea" providerId="LiveId" clId="{B88D7D5F-35EC-4A9D-8423-76DF49E6C104}" dt="2021-09-03T11:22:18.457" v="27708" actId="1076"/>
          <ac:picMkLst>
            <pc:docMk/>
            <pc:sldMk cId="3424857220" sldId="511"/>
            <ac:picMk id="9220" creationId="{D2EBFE98-68BC-4186-AE81-D3799B35AC67}"/>
          </ac:picMkLst>
        </pc:picChg>
        <pc:picChg chg="add mod">
          <ac:chgData name="Angelo Ziletti" userId="c78a18fba37b17ea" providerId="LiveId" clId="{B88D7D5F-35EC-4A9D-8423-76DF49E6C104}" dt="2021-09-03T11:22:29.921" v="27714" actId="1076"/>
          <ac:picMkLst>
            <pc:docMk/>
            <pc:sldMk cId="3424857220" sldId="511"/>
            <ac:picMk id="9222" creationId="{2DD76955-66EC-412E-8BE8-10B67FF440DD}"/>
          </ac:picMkLst>
        </pc:picChg>
        <pc:picChg chg="add mod">
          <ac:chgData name="Angelo Ziletti" userId="c78a18fba37b17ea" providerId="LiveId" clId="{B88D7D5F-35EC-4A9D-8423-76DF49E6C104}" dt="2021-09-03T11:22:37.294" v="27717" actId="1076"/>
          <ac:picMkLst>
            <pc:docMk/>
            <pc:sldMk cId="3424857220" sldId="511"/>
            <ac:picMk id="9224" creationId="{1535C5BA-1ACC-46CC-8B4E-C66DD6C26FA9}"/>
          </ac:picMkLst>
        </pc:picChg>
      </pc:sldChg>
      <pc:sldChg chg="modSp new del mod">
        <pc:chgData name="Angelo Ziletti" userId="c78a18fba37b17ea" providerId="LiveId" clId="{B88D7D5F-35EC-4A9D-8423-76DF49E6C104}" dt="2021-09-02T11:06:21.699" v="22161" actId="2696"/>
        <pc:sldMkLst>
          <pc:docMk/>
          <pc:sldMk cId="2948641169" sldId="512"/>
        </pc:sldMkLst>
        <pc:spChg chg="mod">
          <ac:chgData name="Angelo Ziletti" userId="c78a18fba37b17ea" providerId="LiveId" clId="{B88D7D5F-35EC-4A9D-8423-76DF49E6C104}" dt="2021-09-02T08:42:38.179" v="18519" actId="20577"/>
          <ac:spMkLst>
            <pc:docMk/>
            <pc:sldMk cId="2948641169" sldId="512"/>
            <ac:spMk id="4" creationId="{461BD027-AF14-489B-8EB5-608A17260EA4}"/>
          </ac:spMkLst>
        </pc:spChg>
        <pc:spChg chg="mod">
          <ac:chgData name="Angelo Ziletti" userId="c78a18fba37b17ea" providerId="LiveId" clId="{B88D7D5F-35EC-4A9D-8423-76DF49E6C104}" dt="2021-09-02T11:02:17.651" v="22095" actId="20577"/>
          <ac:spMkLst>
            <pc:docMk/>
            <pc:sldMk cId="2948641169" sldId="512"/>
            <ac:spMk id="5" creationId="{C65B2A78-A626-433A-B02E-0DA7414D2C2E}"/>
          </ac:spMkLst>
        </pc:spChg>
      </pc:sldChg>
      <pc:sldChg chg="addSp delSp modSp new mod setBg modAnim">
        <pc:chgData name="Angelo Ziletti" userId="c78a18fba37b17ea" providerId="LiveId" clId="{B88D7D5F-35EC-4A9D-8423-76DF49E6C104}" dt="2021-09-02T10:42:08.394" v="22005"/>
        <pc:sldMkLst>
          <pc:docMk/>
          <pc:sldMk cId="330780258" sldId="513"/>
        </pc:sldMkLst>
        <pc:spChg chg="mod">
          <ac:chgData name="Angelo Ziletti" userId="c78a18fba37b17ea" providerId="LiveId" clId="{B88D7D5F-35EC-4A9D-8423-76DF49E6C104}" dt="2021-09-02T10:20:32.919" v="20879" actId="20577"/>
          <ac:spMkLst>
            <pc:docMk/>
            <pc:sldMk cId="330780258" sldId="513"/>
            <ac:spMk id="4" creationId="{1EDDBFE2-1086-4E9F-8A28-5EE8FBC93C36}"/>
          </ac:spMkLst>
        </pc:spChg>
        <pc:spChg chg="mod">
          <ac:chgData name="Angelo Ziletti" userId="c78a18fba37b17ea" providerId="LiveId" clId="{B88D7D5F-35EC-4A9D-8423-76DF49E6C104}" dt="2021-09-02T10:25:29.562" v="21203" actId="14100"/>
          <ac:spMkLst>
            <pc:docMk/>
            <pc:sldMk cId="330780258" sldId="513"/>
            <ac:spMk id="5" creationId="{66A80EB5-E3C6-4E39-ADDF-D41A8BE7A3C8}"/>
          </ac:spMkLst>
        </pc:spChg>
        <pc:spChg chg="add del mod">
          <ac:chgData name="Angelo Ziletti" userId="c78a18fba37b17ea" providerId="LiveId" clId="{B88D7D5F-35EC-4A9D-8423-76DF49E6C104}" dt="2021-09-02T09:12:30.378" v="19827" actId="478"/>
          <ac:spMkLst>
            <pc:docMk/>
            <pc:sldMk cId="330780258" sldId="513"/>
            <ac:spMk id="6" creationId="{35242930-0DD9-4C5A-9AA7-78524500E552}"/>
          </ac:spMkLst>
        </pc:spChg>
        <pc:spChg chg="add">
          <ac:chgData name="Angelo Ziletti" userId="c78a18fba37b17ea" providerId="LiveId" clId="{B88D7D5F-35EC-4A9D-8423-76DF49E6C104}" dt="2021-09-02T09:12:24.580" v="19825"/>
          <ac:spMkLst>
            <pc:docMk/>
            <pc:sldMk cId="330780258" sldId="513"/>
            <ac:spMk id="7" creationId="{3CA64444-B7DA-46D2-B5BD-469193F950B8}"/>
          </ac:spMkLst>
        </pc:spChg>
        <pc:spChg chg="add">
          <ac:chgData name="Angelo Ziletti" userId="c78a18fba37b17ea" providerId="LiveId" clId="{B88D7D5F-35EC-4A9D-8423-76DF49E6C104}" dt="2021-09-02T09:12:24.580" v="19825"/>
          <ac:spMkLst>
            <pc:docMk/>
            <pc:sldMk cId="330780258" sldId="513"/>
            <ac:spMk id="8" creationId="{EA9A11DB-9D7F-4932-9803-943317C4E7EE}"/>
          </ac:spMkLst>
        </pc:spChg>
        <pc:spChg chg="add">
          <ac:chgData name="Angelo Ziletti" userId="c78a18fba37b17ea" providerId="LiveId" clId="{B88D7D5F-35EC-4A9D-8423-76DF49E6C104}" dt="2021-09-02T09:12:24.580" v="19825"/>
          <ac:spMkLst>
            <pc:docMk/>
            <pc:sldMk cId="330780258" sldId="513"/>
            <ac:spMk id="9" creationId="{B256DF2A-F22A-40F9-8D95-962A0D97158D}"/>
          </ac:spMkLst>
        </pc:spChg>
        <pc:spChg chg="add">
          <ac:chgData name="Angelo Ziletti" userId="c78a18fba37b17ea" providerId="LiveId" clId="{B88D7D5F-35EC-4A9D-8423-76DF49E6C104}" dt="2021-09-02T09:12:24.580" v="19825"/>
          <ac:spMkLst>
            <pc:docMk/>
            <pc:sldMk cId="330780258" sldId="513"/>
            <ac:spMk id="10" creationId="{6713CCD7-29CD-482C-AFAD-2A0D5A80B356}"/>
          </ac:spMkLst>
        </pc:spChg>
        <pc:spChg chg="add">
          <ac:chgData name="Angelo Ziletti" userId="c78a18fba37b17ea" providerId="LiveId" clId="{B88D7D5F-35EC-4A9D-8423-76DF49E6C104}" dt="2021-09-02T09:12:24.580" v="19825"/>
          <ac:spMkLst>
            <pc:docMk/>
            <pc:sldMk cId="330780258" sldId="513"/>
            <ac:spMk id="11" creationId="{060DDDE9-3AF7-4839-8E11-6259B6FE77D4}"/>
          </ac:spMkLst>
        </pc:spChg>
        <pc:spChg chg="add">
          <ac:chgData name="Angelo Ziletti" userId="c78a18fba37b17ea" providerId="LiveId" clId="{B88D7D5F-35EC-4A9D-8423-76DF49E6C104}" dt="2021-09-02T09:12:24.580" v="19825"/>
          <ac:spMkLst>
            <pc:docMk/>
            <pc:sldMk cId="330780258" sldId="513"/>
            <ac:spMk id="12" creationId="{49F4804E-E44D-492E-986D-94235C9CEE7E}"/>
          </ac:spMkLst>
        </pc:spChg>
        <pc:spChg chg="add mod">
          <ac:chgData name="Angelo Ziletti" userId="c78a18fba37b17ea" providerId="LiveId" clId="{B88D7D5F-35EC-4A9D-8423-76DF49E6C104}" dt="2021-09-02T10:25:50.239" v="21205" actId="207"/>
          <ac:spMkLst>
            <pc:docMk/>
            <pc:sldMk cId="330780258" sldId="513"/>
            <ac:spMk id="13" creationId="{FAF334FA-6289-46CD-8A6F-4972DA98E45E}"/>
          </ac:spMkLst>
        </pc:spChg>
      </pc:sldChg>
      <pc:sldChg chg="addSp modSp new mod modAnim">
        <pc:chgData name="Angelo Ziletti" userId="c78a18fba37b17ea" providerId="LiveId" clId="{B88D7D5F-35EC-4A9D-8423-76DF49E6C104}" dt="2021-09-03T08:18:52.424" v="25041"/>
        <pc:sldMkLst>
          <pc:docMk/>
          <pc:sldMk cId="2363857854" sldId="514"/>
        </pc:sldMkLst>
        <pc:spChg chg="mod">
          <ac:chgData name="Angelo Ziletti" userId="c78a18fba37b17ea" providerId="LiveId" clId="{B88D7D5F-35EC-4A9D-8423-76DF49E6C104}" dt="2021-09-02T10:20:39.504" v="20902" actId="20577"/>
          <ac:spMkLst>
            <pc:docMk/>
            <pc:sldMk cId="2363857854" sldId="514"/>
            <ac:spMk id="4" creationId="{B248B511-A1CC-432C-B801-0A5C152D446F}"/>
          </ac:spMkLst>
        </pc:spChg>
        <pc:spChg chg="mod">
          <ac:chgData name="Angelo Ziletti" userId="c78a18fba37b17ea" providerId="LiveId" clId="{B88D7D5F-35EC-4A9D-8423-76DF49E6C104}" dt="2021-09-02T10:29:40.951" v="21501" actId="113"/>
          <ac:spMkLst>
            <pc:docMk/>
            <pc:sldMk cId="2363857854" sldId="514"/>
            <ac:spMk id="5" creationId="{1C98ACEC-1306-4CD1-BCD8-CF68465F7DBB}"/>
          </ac:spMkLst>
        </pc:spChg>
        <pc:spChg chg="add mod">
          <ac:chgData name="Angelo Ziletti" userId="c78a18fba37b17ea" providerId="LiveId" clId="{B88D7D5F-35EC-4A9D-8423-76DF49E6C104}" dt="2021-09-02T10:26:11.977" v="21211" actId="207"/>
          <ac:spMkLst>
            <pc:docMk/>
            <pc:sldMk cId="2363857854" sldId="514"/>
            <ac:spMk id="6" creationId="{CD3C0141-3CB1-41F6-A25C-C5BCD702980B}"/>
          </ac:spMkLst>
        </pc:spChg>
      </pc:sldChg>
      <pc:sldChg chg="addSp delSp modSp new mod modAnim">
        <pc:chgData name="Angelo Ziletti" userId="c78a18fba37b17ea" providerId="LiveId" clId="{B88D7D5F-35EC-4A9D-8423-76DF49E6C104}" dt="2021-09-02T10:42:19.243" v="22007"/>
        <pc:sldMkLst>
          <pc:docMk/>
          <pc:sldMk cId="3719436742" sldId="515"/>
        </pc:sldMkLst>
        <pc:spChg chg="mod">
          <ac:chgData name="Angelo Ziletti" userId="c78a18fba37b17ea" providerId="LiveId" clId="{B88D7D5F-35EC-4A9D-8423-76DF49E6C104}" dt="2021-09-02T10:21:03.792" v="20940" actId="20577"/>
          <ac:spMkLst>
            <pc:docMk/>
            <pc:sldMk cId="3719436742" sldId="515"/>
            <ac:spMk id="4" creationId="{7ABA7845-26E3-414F-8FAF-A102ED52ECAD}"/>
          </ac:spMkLst>
        </pc:spChg>
        <pc:spChg chg="mod">
          <ac:chgData name="Angelo Ziletti" userId="c78a18fba37b17ea" providerId="LiveId" clId="{B88D7D5F-35EC-4A9D-8423-76DF49E6C104}" dt="2021-09-02T10:38:38.736" v="21877" actId="20577"/>
          <ac:spMkLst>
            <pc:docMk/>
            <pc:sldMk cId="3719436742" sldId="515"/>
            <ac:spMk id="5" creationId="{99832680-528E-4D96-B80B-3B71A26EE90F}"/>
          </ac:spMkLst>
        </pc:spChg>
        <pc:spChg chg="add del mod">
          <ac:chgData name="Angelo Ziletti" userId="c78a18fba37b17ea" providerId="LiveId" clId="{B88D7D5F-35EC-4A9D-8423-76DF49E6C104}" dt="2021-09-02T10:31:02.395" v="21512" actId="478"/>
          <ac:spMkLst>
            <pc:docMk/>
            <pc:sldMk cId="3719436742" sldId="515"/>
            <ac:spMk id="6" creationId="{C25820A6-2D3A-4866-B46A-99479525868D}"/>
          </ac:spMkLst>
        </pc:spChg>
        <pc:spChg chg="add">
          <ac:chgData name="Angelo Ziletti" userId="c78a18fba37b17ea" providerId="LiveId" clId="{B88D7D5F-35EC-4A9D-8423-76DF49E6C104}" dt="2021-09-02T10:30:57.973" v="21510"/>
          <ac:spMkLst>
            <pc:docMk/>
            <pc:sldMk cId="3719436742" sldId="515"/>
            <ac:spMk id="7" creationId="{FBFABA08-E59B-4C4C-96D9-078D9468E977}"/>
          </ac:spMkLst>
        </pc:spChg>
        <pc:spChg chg="add">
          <ac:chgData name="Angelo Ziletti" userId="c78a18fba37b17ea" providerId="LiveId" clId="{B88D7D5F-35EC-4A9D-8423-76DF49E6C104}" dt="2021-09-02T10:30:57.973" v="21510"/>
          <ac:spMkLst>
            <pc:docMk/>
            <pc:sldMk cId="3719436742" sldId="515"/>
            <ac:spMk id="8" creationId="{CDFA13CC-43F7-49DC-BCA5-D79E708E0309}"/>
          </ac:spMkLst>
        </pc:spChg>
        <pc:spChg chg="add">
          <ac:chgData name="Angelo Ziletti" userId="c78a18fba37b17ea" providerId="LiveId" clId="{B88D7D5F-35EC-4A9D-8423-76DF49E6C104}" dt="2021-09-02T10:30:57.973" v="21510"/>
          <ac:spMkLst>
            <pc:docMk/>
            <pc:sldMk cId="3719436742" sldId="515"/>
            <ac:spMk id="9" creationId="{B1096137-F1B0-4483-AABD-59565C9E1EE1}"/>
          </ac:spMkLst>
        </pc:spChg>
        <pc:spChg chg="add">
          <ac:chgData name="Angelo Ziletti" userId="c78a18fba37b17ea" providerId="LiveId" clId="{B88D7D5F-35EC-4A9D-8423-76DF49E6C104}" dt="2021-09-02T10:30:57.973" v="21510"/>
          <ac:spMkLst>
            <pc:docMk/>
            <pc:sldMk cId="3719436742" sldId="515"/>
            <ac:spMk id="10" creationId="{F92FA067-2032-4A6C-821E-302F7AE474BE}"/>
          </ac:spMkLst>
        </pc:spChg>
        <pc:spChg chg="add mod">
          <ac:chgData name="Angelo Ziletti" userId="c78a18fba37b17ea" providerId="LiveId" clId="{B88D7D5F-35EC-4A9D-8423-76DF49E6C104}" dt="2021-09-02T10:38:53.516" v="21881" actId="14100"/>
          <ac:spMkLst>
            <pc:docMk/>
            <pc:sldMk cId="3719436742" sldId="515"/>
            <ac:spMk id="11" creationId="{3791AECA-929A-482F-A302-441C657B5934}"/>
          </ac:spMkLst>
        </pc:spChg>
        <pc:spChg chg="add mod">
          <ac:chgData name="Angelo Ziletti" userId="c78a18fba37b17ea" providerId="LiveId" clId="{B88D7D5F-35EC-4A9D-8423-76DF49E6C104}" dt="2021-09-02T10:39:26.876" v="21963" actId="14100"/>
          <ac:spMkLst>
            <pc:docMk/>
            <pc:sldMk cId="3719436742" sldId="515"/>
            <ac:spMk id="12" creationId="{129C2A49-A815-45A9-A76D-38823D3E75A3}"/>
          </ac:spMkLst>
        </pc:spChg>
      </pc:sldChg>
      <pc:sldChg chg="modSp new del mod modNotesTx">
        <pc:chgData name="Angelo Ziletti" userId="c78a18fba37b17ea" providerId="LiveId" clId="{B88D7D5F-35EC-4A9D-8423-76DF49E6C104}" dt="2021-09-02T13:42:15.421" v="23203" actId="2696"/>
        <pc:sldMkLst>
          <pc:docMk/>
          <pc:sldMk cId="1539421582" sldId="516"/>
        </pc:sldMkLst>
        <pc:spChg chg="mod">
          <ac:chgData name="Angelo Ziletti" userId="c78a18fba37b17ea" providerId="LiveId" clId="{B88D7D5F-35EC-4A9D-8423-76DF49E6C104}" dt="2021-09-02T13:42:01.422" v="23199" actId="20577"/>
          <ac:spMkLst>
            <pc:docMk/>
            <pc:sldMk cId="1539421582" sldId="516"/>
            <ac:spMk id="4" creationId="{66DB0BED-6BDF-44BE-A63B-3C3C78774B81}"/>
          </ac:spMkLst>
        </pc:spChg>
        <pc:spChg chg="mod">
          <ac:chgData name="Angelo Ziletti" userId="c78a18fba37b17ea" providerId="LiveId" clId="{B88D7D5F-35EC-4A9D-8423-76DF49E6C104}" dt="2021-09-02T13:42:06.801" v="23200" actId="21"/>
          <ac:spMkLst>
            <pc:docMk/>
            <pc:sldMk cId="1539421582" sldId="516"/>
            <ac:spMk id="5" creationId="{1FC62426-6EA0-4DC4-8D98-8D65E3B58E54}"/>
          </ac:spMkLst>
        </pc:spChg>
      </pc:sldChg>
      <pc:sldChg chg="modSp new del mod">
        <pc:chgData name="Angelo Ziletti" userId="c78a18fba37b17ea" providerId="LiveId" clId="{B88D7D5F-35EC-4A9D-8423-76DF49E6C104}" dt="2021-09-02T10:44:00.950" v="22047" actId="2696"/>
        <pc:sldMkLst>
          <pc:docMk/>
          <pc:sldMk cId="2921448840" sldId="516"/>
        </pc:sldMkLst>
        <pc:spChg chg="mod">
          <ac:chgData name="Angelo Ziletti" userId="c78a18fba37b17ea" providerId="LiveId" clId="{B88D7D5F-35EC-4A9D-8423-76DF49E6C104}" dt="2021-09-02T10:43:46.798" v="22044" actId="20577"/>
          <ac:spMkLst>
            <pc:docMk/>
            <pc:sldMk cId="2921448840" sldId="516"/>
            <ac:spMk id="4" creationId="{48AA377C-AA7D-482F-8785-6AD6BD69FF6C}"/>
          </ac:spMkLst>
        </pc:spChg>
      </pc:sldChg>
      <pc:sldChg chg="addSp modSp add mod modAnim">
        <pc:chgData name="Angelo Ziletti" userId="c78a18fba37b17ea" providerId="LiveId" clId="{B88D7D5F-35EC-4A9D-8423-76DF49E6C104}" dt="2021-09-03T09:31:36.836" v="25799" actId="21"/>
        <pc:sldMkLst>
          <pc:docMk/>
          <pc:sldMk cId="2881172920" sldId="517"/>
        </pc:sldMkLst>
        <pc:spChg chg="mod">
          <ac:chgData name="Angelo Ziletti" userId="c78a18fba37b17ea" providerId="LiveId" clId="{B88D7D5F-35EC-4A9D-8423-76DF49E6C104}" dt="2021-09-03T09:31:36.836" v="25799" actId="21"/>
          <ac:spMkLst>
            <pc:docMk/>
            <pc:sldMk cId="2881172920" sldId="517"/>
            <ac:spMk id="4" creationId="{E1076129-32DE-41E0-8B37-F7C850258670}"/>
          </ac:spMkLst>
        </pc:spChg>
        <pc:spChg chg="mod">
          <ac:chgData name="Angelo Ziletti" userId="c78a18fba37b17ea" providerId="LiveId" clId="{B88D7D5F-35EC-4A9D-8423-76DF49E6C104}" dt="2021-09-03T08:31:35.635" v="25573" actId="14100"/>
          <ac:spMkLst>
            <pc:docMk/>
            <pc:sldMk cId="2881172920" sldId="517"/>
            <ac:spMk id="5" creationId="{F00D9194-2016-46C6-90FB-F870E19BF2D9}"/>
          </ac:spMkLst>
        </pc:spChg>
        <pc:spChg chg="add mod">
          <ac:chgData name="Angelo Ziletti" userId="c78a18fba37b17ea" providerId="LiveId" clId="{B88D7D5F-35EC-4A9D-8423-76DF49E6C104}" dt="2021-09-02T13:26:32.331" v="23018" actId="1076"/>
          <ac:spMkLst>
            <pc:docMk/>
            <pc:sldMk cId="2881172920" sldId="517"/>
            <ac:spMk id="7" creationId="{67FE90DD-0BC1-4525-8001-B8F3B3B9F856}"/>
          </ac:spMkLst>
        </pc:spChg>
        <pc:grpChg chg="add mod">
          <ac:chgData name="Angelo Ziletti" userId="c78a18fba37b17ea" providerId="LiveId" clId="{B88D7D5F-35EC-4A9D-8423-76DF49E6C104}" dt="2021-09-03T08:31:51.030" v="25578" actId="1076"/>
          <ac:grpSpMkLst>
            <pc:docMk/>
            <pc:sldMk cId="2881172920" sldId="517"/>
            <ac:grpSpMk id="10" creationId="{758DC6BF-4E09-489C-989C-7D058D410D8B}"/>
          </ac:grpSpMkLst>
        </pc:grpChg>
        <pc:picChg chg="add mod">
          <ac:chgData name="Angelo Ziletti" userId="c78a18fba37b17ea" providerId="LiveId" clId="{B88D7D5F-35EC-4A9D-8423-76DF49E6C104}" dt="2021-09-03T08:31:55.336" v="25579" actId="1076"/>
          <ac:picMkLst>
            <pc:docMk/>
            <pc:sldMk cId="2881172920" sldId="517"/>
            <ac:picMk id="4098" creationId="{757FC707-338D-4710-B715-FE44BFC23CDB}"/>
          </ac:picMkLst>
        </pc:picChg>
        <pc:picChg chg="add mod">
          <ac:chgData name="Angelo Ziletti" userId="c78a18fba37b17ea" providerId="LiveId" clId="{B88D7D5F-35EC-4A9D-8423-76DF49E6C104}" dt="2021-09-03T08:31:48.065" v="25577" actId="1076"/>
          <ac:picMkLst>
            <pc:docMk/>
            <pc:sldMk cId="2881172920" sldId="517"/>
            <ac:picMk id="4100" creationId="{A54DF518-F726-4583-8E3E-7E5581B20F2E}"/>
          </ac:picMkLst>
        </pc:picChg>
        <pc:inkChg chg="mod">
          <ac:chgData name="Angelo Ziletti" userId="c78a18fba37b17ea" providerId="LiveId" clId="{B88D7D5F-35EC-4A9D-8423-76DF49E6C104}" dt="2021-09-03T06:21:42.915" v="23208"/>
          <ac:inkMkLst>
            <pc:docMk/>
            <pc:sldMk cId="2881172920" sldId="517"/>
            <ac:inkMk id="11" creationId="{44DE6981-AB70-4184-9F24-BB7A033BFEF3}"/>
          </ac:inkMkLst>
        </pc:inkChg>
        <pc:inkChg chg="mod">
          <ac:chgData name="Angelo Ziletti" userId="c78a18fba37b17ea" providerId="LiveId" clId="{B88D7D5F-35EC-4A9D-8423-76DF49E6C104}" dt="2021-09-03T06:21:42.915" v="23208"/>
          <ac:inkMkLst>
            <pc:docMk/>
            <pc:sldMk cId="2881172920" sldId="517"/>
            <ac:inkMk id="12" creationId="{65069E06-E9A1-4335-8CC1-7CE5A451F887}"/>
          </ac:inkMkLst>
        </pc:inkChg>
        <pc:inkChg chg="mod">
          <ac:chgData name="Angelo Ziletti" userId="c78a18fba37b17ea" providerId="LiveId" clId="{B88D7D5F-35EC-4A9D-8423-76DF49E6C104}" dt="2021-09-03T06:21:42.915" v="23208"/>
          <ac:inkMkLst>
            <pc:docMk/>
            <pc:sldMk cId="2881172920" sldId="517"/>
            <ac:inkMk id="13" creationId="{1446DB95-B7BF-4DCC-8038-9FF9CD614677}"/>
          </ac:inkMkLst>
        </pc:inkChg>
      </pc:sldChg>
      <pc:sldChg chg="add del">
        <pc:chgData name="Angelo Ziletti" userId="c78a18fba37b17ea" providerId="LiveId" clId="{B88D7D5F-35EC-4A9D-8423-76DF49E6C104}" dt="2021-09-02T13:24:45.154" v="22938" actId="2696"/>
        <pc:sldMkLst>
          <pc:docMk/>
          <pc:sldMk cId="1438803566" sldId="518"/>
        </pc:sldMkLst>
      </pc:sldChg>
      <pc:sldChg chg="add del">
        <pc:chgData name="Angelo Ziletti" userId="c78a18fba37b17ea" providerId="LiveId" clId="{B88D7D5F-35EC-4A9D-8423-76DF49E6C104}" dt="2021-09-02T11:02:19.850" v="22097"/>
        <pc:sldMkLst>
          <pc:docMk/>
          <pc:sldMk cId="4039463311" sldId="518"/>
        </pc:sldMkLst>
      </pc:sldChg>
      <pc:sldChg chg="addSp delSp modSp new mod delAnim modAnim">
        <pc:chgData name="Angelo Ziletti" userId="c78a18fba37b17ea" providerId="LiveId" clId="{B88D7D5F-35EC-4A9D-8423-76DF49E6C104}" dt="2021-09-03T09:28:24.271" v="25781" actId="20577"/>
        <pc:sldMkLst>
          <pc:docMk/>
          <pc:sldMk cId="4271535606" sldId="518"/>
        </pc:sldMkLst>
        <pc:spChg chg="mod">
          <ac:chgData name="Angelo Ziletti" userId="c78a18fba37b17ea" providerId="LiveId" clId="{B88D7D5F-35EC-4A9D-8423-76DF49E6C104}" dt="2021-09-03T06:32:50.899" v="23520" actId="20577"/>
          <ac:spMkLst>
            <pc:docMk/>
            <pc:sldMk cId="4271535606" sldId="518"/>
            <ac:spMk id="4" creationId="{C9CFF99A-F4C5-4054-857D-D3743EE0B2CF}"/>
          </ac:spMkLst>
        </pc:spChg>
        <pc:spChg chg="add del mod">
          <ac:chgData name="Angelo Ziletti" userId="c78a18fba37b17ea" providerId="LiveId" clId="{B88D7D5F-35EC-4A9D-8423-76DF49E6C104}" dt="2021-09-03T09:28:24.271" v="25781" actId="20577"/>
          <ac:spMkLst>
            <pc:docMk/>
            <pc:sldMk cId="4271535606" sldId="518"/>
            <ac:spMk id="5" creationId="{26A5F2C0-85A9-44DB-AB43-1BDA9D079028}"/>
          </ac:spMkLst>
        </pc:spChg>
        <pc:spChg chg="add del mod">
          <ac:chgData name="Angelo Ziletti" userId="c78a18fba37b17ea" providerId="LiveId" clId="{B88D7D5F-35EC-4A9D-8423-76DF49E6C104}" dt="2021-09-03T06:48:41.274" v="24082" actId="478"/>
          <ac:spMkLst>
            <pc:docMk/>
            <pc:sldMk cId="4271535606" sldId="518"/>
            <ac:spMk id="8" creationId="{59F72A25-D426-4399-9EE9-D694EF6D2672}"/>
          </ac:spMkLst>
        </pc:spChg>
        <pc:grpChg chg="add del mod">
          <ac:chgData name="Angelo Ziletti" userId="c78a18fba37b17ea" providerId="LiveId" clId="{B88D7D5F-35EC-4A9D-8423-76DF49E6C104}" dt="2021-09-03T08:13:47.371" v="24967" actId="478"/>
          <ac:grpSpMkLst>
            <pc:docMk/>
            <pc:sldMk cId="4271535606" sldId="518"/>
            <ac:grpSpMk id="16" creationId="{1CEB00AE-94CC-4426-9CAC-8F5AB3FD3E74}"/>
          </ac:grpSpMkLst>
        </pc:grpChg>
        <pc:grpChg chg="add del mod">
          <ac:chgData name="Angelo Ziletti" userId="c78a18fba37b17ea" providerId="LiveId" clId="{B88D7D5F-35EC-4A9D-8423-76DF49E6C104}" dt="2021-09-03T08:14:39.140" v="24986" actId="478"/>
          <ac:grpSpMkLst>
            <pc:docMk/>
            <pc:sldMk cId="4271535606" sldId="518"/>
            <ac:grpSpMk id="24" creationId="{3EA0B8D0-4C6C-4513-A11A-23C88A9F571A}"/>
          </ac:grpSpMkLst>
        </pc:grpChg>
        <pc:grpChg chg="del mod">
          <ac:chgData name="Angelo Ziletti" userId="c78a18fba37b17ea" providerId="LiveId" clId="{B88D7D5F-35EC-4A9D-8423-76DF49E6C104}" dt="2021-09-03T08:14:37.352" v="24985" actId="478"/>
          <ac:grpSpMkLst>
            <pc:docMk/>
            <pc:sldMk cId="4271535606" sldId="518"/>
            <ac:grpSpMk id="32" creationId="{F20ED58D-4EF0-491B-A07E-A38C602E3A45}"/>
          </ac:grpSpMkLst>
        </pc:grpChg>
        <pc:grpChg chg="del mod">
          <ac:chgData name="Angelo Ziletti" userId="c78a18fba37b17ea" providerId="LiveId" clId="{B88D7D5F-35EC-4A9D-8423-76DF49E6C104}" dt="2021-09-03T08:15:17.099" v="24998" actId="478"/>
          <ac:grpSpMkLst>
            <pc:docMk/>
            <pc:sldMk cId="4271535606" sldId="518"/>
            <ac:grpSpMk id="43" creationId="{483856AA-A6EA-4239-B1AB-479F6F6958A1}"/>
          </ac:grpSpMkLst>
        </pc:grpChg>
        <pc:grpChg chg="del mod">
          <ac:chgData name="Angelo Ziletti" userId="c78a18fba37b17ea" providerId="LiveId" clId="{B88D7D5F-35EC-4A9D-8423-76DF49E6C104}" dt="2021-09-03T08:17:36.149" v="25025"/>
          <ac:grpSpMkLst>
            <pc:docMk/>
            <pc:sldMk cId="4271535606" sldId="518"/>
            <ac:grpSpMk id="50" creationId="{4C95981E-BFA5-46D1-A1FB-D84539C12FC6}"/>
          </ac:grpSpMkLst>
        </pc:grpChg>
        <pc:grpChg chg="del mod">
          <ac:chgData name="Angelo Ziletti" userId="c78a18fba37b17ea" providerId="LiveId" clId="{B88D7D5F-35EC-4A9D-8423-76DF49E6C104}" dt="2021-09-03T08:17:43.673" v="25026" actId="478"/>
          <ac:grpSpMkLst>
            <pc:docMk/>
            <pc:sldMk cId="4271535606" sldId="518"/>
            <ac:grpSpMk id="57" creationId="{4BF41CE3-5348-46FC-AEF4-F23F9D5ED6ED}"/>
          </ac:grpSpMkLst>
        </pc:grpChg>
        <pc:grpChg chg="mod">
          <ac:chgData name="Angelo Ziletti" userId="c78a18fba37b17ea" providerId="LiveId" clId="{B88D7D5F-35EC-4A9D-8423-76DF49E6C104}" dt="2021-09-03T08:18:06.266" v="25038" actId="164"/>
          <ac:grpSpMkLst>
            <pc:docMk/>
            <pc:sldMk cId="4271535606" sldId="518"/>
            <ac:grpSpMk id="60" creationId="{E78A2E38-9CB6-4595-8000-029F6839ACF9}"/>
          </ac:grpSpMkLst>
        </pc:grpChg>
        <pc:grpChg chg="mod">
          <ac:chgData name="Angelo Ziletti" userId="c78a18fba37b17ea" providerId="LiveId" clId="{B88D7D5F-35EC-4A9D-8423-76DF49E6C104}" dt="2021-09-03T08:18:06.266" v="25038" actId="164"/>
          <ac:grpSpMkLst>
            <pc:docMk/>
            <pc:sldMk cId="4271535606" sldId="518"/>
            <ac:grpSpMk id="64" creationId="{BC532C2D-559B-43FD-B23F-FA1772727CB2}"/>
          </ac:grpSpMkLst>
        </pc:grpChg>
        <pc:grpChg chg="mod">
          <ac:chgData name="Angelo Ziletti" userId="c78a18fba37b17ea" providerId="LiveId" clId="{B88D7D5F-35EC-4A9D-8423-76DF49E6C104}" dt="2021-09-03T08:18:06.266" v="25038" actId="164"/>
          <ac:grpSpMkLst>
            <pc:docMk/>
            <pc:sldMk cId="4271535606" sldId="518"/>
            <ac:grpSpMk id="68" creationId="{B1988BC4-AD70-4E22-8CB1-F531822A5FC6}"/>
          </ac:grpSpMkLst>
        </pc:grpChg>
        <pc:grpChg chg="add mod">
          <ac:chgData name="Angelo Ziletti" userId="c78a18fba37b17ea" providerId="LiveId" clId="{B88D7D5F-35EC-4A9D-8423-76DF49E6C104}" dt="2021-09-03T08:18:06.266" v="25038" actId="164"/>
          <ac:grpSpMkLst>
            <pc:docMk/>
            <pc:sldMk cId="4271535606" sldId="518"/>
            <ac:grpSpMk id="69" creationId="{36E8C171-907F-4CB1-8715-89806AC92CC6}"/>
          </ac:grpSpMkLst>
        </pc:grpChg>
        <pc:picChg chg="add del mod">
          <ac:chgData name="Angelo Ziletti" userId="c78a18fba37b17ea" providerId="LiveId" clId="{B88D7D5F-35EC-4A9D-8423-76DF49E6C104}" dt="2021-09-03T06:37:13.109" v="23523"/>
          <ac:picMkLst>
            <pc:docMk/>
            <pc:sldMk cId="4271535606" sldId="518"/>
            <ac:picMk id="6" creationId="{5060BF83-6EC0-4A0B-88F0-5C1A34350CDC}"/>
          </ac:picMkLst>
        </pc:picChg>
        <pc:picChg chg="add del mod">
          <ac:chgData name="Angelo Ziletti" userId="c78a18fba37b17ea" providerId="LiveId" clId="{B88D7D5F-35EC-4A9D-8423-76DF49E6C104}" dt="2021-09-03T06:44:40.296" v="23777" actId="478"/>
          <ac:picMkLst>
            <pc:docMk/>
            <pc:sldMk cId="4271535606" sldId="518"/>
            <ac:picMk id="7" creationId="{2726C184-E102-40E7-A028-961E73FC4F0B}"/>
          </ac:picMkLst>
        </pc:picChg>
        <pc:picChg chg="add del mod">
          <ac:chgData name="Angelo Ziletti" userId="c78a18fba37b17ea" providerId="LiveId" clId="{B88D7D5F-35EC-4A9D-8423-76DF49E6C104}" dt="2021-09-03T08:15:31.013" v="25003" actId="478"/>
          <ac:picMkLst>
            <pc:docMk/>
            <pc:sldMk cId="4271535606" sldId="518"/>
            <ac:picMk id="44" creationId="{083D495C-E341-4599-AE67-5013D8D07A25}"/>
          </ac:picMkLst>
        </pc:picChg>
        <pc:picChg chg="add mod">
          <ac:chgData name="Angelo Ziletti" userId="c78a18fba37b17ea" providerId="LiveId" clId="{B88D7D5F-35EC-4A9D-8423-76DF49E6C104}" dt="2021-09-03T08:16:46.067" v="25009" actId="692"/>
          <ac:picMkLst>
            <pc:docMk/>
            <pc:sldMk cId="4271535606" sldId="518"/>
            <ac:picMk id="46" creationId="{8F873FD8-F57E-48F2-B433-7AD6BF6B11DE}"/>
          </ac:picMkLst>
        </pc:picChg>
        <pc:picChg chg="add del mod">
          <ac:chgData name="Angelo Ziletti" userId="c78a18fba37b17ea" providerId="LiveId" clId="{B88D7D5F-35EC-4A9D-8423-76DF49E6C104}" dt="2021-09-03T08:17:08.327" v="25014" actId="478"/>
          <ac:picMkLst>
            <pc:docMk/>
            <pc:sldMk cId="4271535606" sldId="518"/>
            <ac:picMk id="47" creationId="{1171CFB6-ACA0-4E71-B78C-C7FB056E9A69}"/>
          </ac:picMkLst>
        </pc:picChg>
        <pc:inkChg chg="add mod">
          <ac:chgData name="Angelo Ziletti" userId="c78a18fba37b17ea" providerId="LiveId" clId="{B88D7D5F-35EC-4A9D-8423-76DF49E6C104}" dt="2021-09-03T08:13:38.581" v="24965" actId="164"/>
          <ac:inkMkLst>
            <pc:docMk/>
            <pc:sldMk cId="4271535606" sldId="518"/>
            <ac:inkMk id="9" creationId="{1386B31B-9195-4BBD-8ABB-BEF48692E440}"/>
          </ac:inkMkLst>
        </pc:inkChg>
        <pc:inkChg chg="add mod">
          <ac:chgData name="Angelo Ziletti" userId="c78a18fba37b17ea" providerId="LiveId" clId="{B88D7D5F-35EC-4A9D-8423-76DF49E6C104}" dt="2021-09-03T08:13:38.581" v="24965" actId="164"/>
          <ac:inkMkLst>
            <pc:docMk/>
            <pc:sldMk cId="4271535606" sldId="518"/>
            <ac:inkMk id="10" creationId="{36FEDA71-751B-4A4E-9AD7-3ED6761173AA}"/>
          </ac:inkMkLst>
        </pc:inkChg>
        <pc:inkChg chg="add mod">
          <ac:chgData name="Angelo Ziletti" userId="c78a18fba37b17ea" providerId="LiveId" clId="{B88D7D5F-35EC-4A9D-8423-76DF49E6C104}" dt="2021-09-03T08:13:38.581" v="24965" actId="164"/>
          <ac:inkMkLst>
            <pc:docMk/>
            <pc:sldMk cId="4271535606" sldId="518"/>
            <ac:inkMk id="11" creationId="{FCB48E02-C8DD-4E99-B852-9025EB42D53C}"/>
          </ac:inkMkLst>
        </pc:inkChg>
        <pc:inkChg chg="add mod">
          <ac:chgData name="Angelo Ziletti" userId="c78a18fba37b17ea" providerId="LiveId" clId="{B88D7D5F-35EC-4A9D-8423-76DF49E6C104}" dt="2021-09-03T08:13:38.581" v="24965" actId="164"/>
          <ac:inkMkLst>
            <pc:docMk/>
            <pc:sldMk cId="4271535606" sldId="518"/>
            <ac:inkMk id="12" creationId="{1F8283F2-7EE3-4E31-A1A0-B5A028680648}"/>
          </ac:inkMkLst>
        </pc:inkChg>
        <pc:inkChg chg="add mod">
          <ac:chgData name="Angelo Ziletti" userId="c78a18fba37b17ea" providerId="LiveId" clId="{B88D7D5F-35EC-4A9D-8423-76DF49E6C104}" dt="2021-09-03T08:13:38.581" v="24965" actId="164"/>
          <ac:inkMkLst>
            <pc:docMk/>
            <pc:sldMk cId="4271535606" sldId="518"/>
            <ac:inkMk id="13" creationId="{7860D747-DCDB-428E-BAA7-4FE0F227A263}"/>
          </ac:inkMkLst>
        </pc:inkChg>
        <pc:inkChg chg="add del mod">
          <ac:chgData name="Angelo Ziletti" userId="c78a18fba37b17ea" providerId="LiveId" clId="{B88D7D5F-35EC-4A9D-8423-76DF49E6C104}" dt="2021-09-03T08:13:21.556" v="24910" actId="478"/>
          <ac:inkMkLst>
            <pc:docMk/>
            <pc:sldMk cId="4271535606" sldId="518"/>
            <ac:inkMk id="14" creationId="{802B3534-4C3D-4981-A9C2-290A8F9E0AC9}"/>
          </ac:inkMkLst>
        </pc:inkChg>
        <pc:inkChg chg="add mod">
          <ac:chgData name="Angelo Ziletti" userId="c78a18fba37b17ea" providerId="LiveId" clId="{B88D7D5F-35EC-4A9D-8423-76DF49E6C104}" dt="2021-09-03T08:13:38.581" v="24965" actId="164"/>
          <ac:inkMkLst>
            <pc:docMk/>
            <pc:sldMk cId="4271535606" sldId="518"/>
            <ac:inkMk id="15" creationId="{47DC722D-B085-48D4-98BD-968C61FDC1BA}"/>
          </ac:inkMkLst>
        </pc:inkChg>
        <pc:inkChg chg="add mod">
          <ac:chgData name="Angelo Ziletti" userId="c78a18fba37b17ea" providerId="LiveId" clId="{B88D7D5F-35EC-4A9D-8423-76DF49E6C104}" dt="2021-09-03T08:14:01.641" v="24975" actId="164"/>
          <ac:inkMkLst>
            <pc:docMk/>
            <pc:sldMk cId="4271535606" sldId="518"/>
            <ac:inkMk id="17" creationId="{A055EFE6-F8BB-44C2-99AA-6216FC2930F5}"/>
          </ac:inkMkLst>
        </pc:inkChg>
        <pc:inkChg chg="add mod">
          <ac:chgData name="Angelo Ziletti" userId="c78a18fba37b17ea" providerId="LiveId" clId="{B88D7D5F-35EC-4A9D-8423-76DF49E6C104}" dt="2021-09-03T08:14:01.641" v="24975" actId="164"/>
          <ac:inkMkLst>
            <pc:docMk/>
            <pc:sldMk cId="4271535606" sldId="518"/>
            <ac:inkMk id="18" creationId="{540E76B6-D1D8-476C-99AA-597BF485ECDF}"/>
          </ac:inkMkLst>
        </pc:inkChg>
        <pc:inkChg chg="add mod">
          <ac:chgData name="Angelo Ziletti" userId="c78a18fba37b17ea" providerId="LiveId" clId="{B88D7D5F-35EC-4A9D-8423-76DF49E6C104}" dt="2021-09-03T08:14:01.641" v="24975" actId="164"/>
          <ac:inkMkLst>
            <pc:docMk/>
            <pc:sldMk cId="4271535606" sldId="518"/>
            <ac:inkMk id="19" creationId="{5A71353F-4986-4B36-BA94-E1D5E5214171}"/>
          </ac:inkMkLst>
        </pc:inkChg>
        <pc:inkChg chg="add mod">
          <ac:chgData name="Angelo Ziletti" userId="c78a18fba37b17ea" providerId="LiveId" clId="{B88D7D5F-35EC-4A9D-8423-76DF49E6C104}" dt="2021-09-03T08:14:01.641" v="24975" actId="164"/>
          <ac:inkMkLst>
            <pc:docMk/>
            <pc:sldMk cId="4271535606" sldId="518"/>
            <ac:inkMk id="20" creationId="{87AB27DA-BABF-421B-9B18-406B01602983}"/>
          </ac:inkMkLst>
        </pc:inkChg>
        <pc:inkChg chg="add mod">
          <ac:chgData name="Angelo Ziletti" userId="c78a18fba37b17ea" providerId="LiveId" clId="{B88D7D5F-35EC-4A9D-8423-76DF49E6C104}" dt="2021-09-03T08:14:01.641" v="24975" actId="164"/>
          <ac:inkMkLst>
            <pc:docMk/>
            <pc:sldMk cId="4271535606" sldId="518"/>
            <ac:inkMk id="21" creationId="{548BEAF8-EDB1-4AE5-AED1-C1C38ACC15EF}"/>
          </ac:inkMkLst>
        </pc:inkChg>
        <pc:inkChg chg="add mod">
          <ac:chgData name="Angelo Ziletti" userId="c78a18fba37b17ea" providerId="LiveId" clId="{B88D7D5F-35EC-4A9D-8423-76DF49E6C104}" dt="2021-09-03T08:14:01.641" v="24975" actId="164"/>
          <ac:inkMkLst>
            <pc:docMk/>
            <pc:sldMk cId="4271535606" sldId="518"/>
            <ac:inkMk id="22" creationId="{B00441C8-7332-4796-96AA-D9528874E348}"/>
          </ac:inkMkLst>
        </pc:inkChg>
        <pc:inkChg chg="add mod">
          <ac:chgData name="Angelo Ziletti" userId="c78a18fba37b17ea" providerId="LiveId" clId="{B88D7D5F-35EC-4A9D-8423-76DF49E6C104}" dt="2021-09-03T08:14:01.641" v="24975" actId="164"/>
          <ac:inkMkLst>
            <pc:docMk/>
            <pc:sldMk cId="4271535606" sldId="518"/>
            <ac:inkMk id="23" creationId="{6E9C11EB-264B-4C2D-87C9-1E9271813C45}"/>
          </ac:inkMkLst>
        </pc:inkChg>
        <pc:inkChg chg="add mod">
          <ac:chgData name="Angelo Ziletti" userId="c78a18fba37b17ea" providerId="LiveId" clId="{B88D7D5F-35EC-4A9D-8423-76DF49E6C104}" dt="2021-09-03T08:14:25.640" v="24984"/>
          <ac:inkMkLst>
            <pc:docMk/>
            <pc:sldMk cId="4271535606" sldId="518"/>
            <ac:inkMk id="25" creationId="{153D2ECF-8408-4D6B-8D74-D93F7CD8598B}"/>
          </ac:inkMkLst>
        </pc:inkChg>
        <pc:inkChg chg="add mod">
          <ac:chgData name="Angelo Ziletti" userId="c78a18fba37b17ea" providerId="LiveId" clId="{B88D7D5F-35EC-4A9D-8423-76DF49E6C104}" dt="2021-09-03T08:14:25.640" v="24984"/>
          <ac:inkMkLst>
            <pc:docMk/>
            <pc:sldMk cId="4271535606" sldId="518"/>
            <ac:inkMk id="26" creationId="{663D7D16-E6A0-4E3D-BAD6-F6CB104C02D9}"/>
          </ac:inkMkLst>
        </pc:inkChg>
        <pc:inkChg chg="add mod">
          <ac:chgData name="Angelo Ziletti" userId="c78a18fba37b17ea" providerId="LiveId" clId="{B88D7D5F-35EC-4A9D-8423-76DF49E6C104}" dt="2021-09-03T08:14:25.640" v="24984"/>
          <ac:inkMkLst>
            <pc:docMk/>
            <pc:sldMk cId="4271535606" sldId="518"/>
            <ac:inkMk id="27" creationId="{D873B3AB-D3D9-4229-B538-8AD575F1DB45}"/>
          </ac:inkMkLst>
        </pc:inkChg>
        <pc:inkChg chg="add mod">
          <ac:chgData name="Angelo Ziletti" userId="c78a18fba37b17ea" providerId="LiveId" clId="{B88D7D5F-35EC-4A9D-8423-76DF49E6C104}" dt="2021-09-03T08:14:25.640" v="24984"/>
          <ac:inkMkLst>
            <pc:docMk/>
            <pc:sldMk cId="4271535606" sldId="518"/>
            <ac:inkMk id="28" creationId="{89C2DA87-F16F-4B5C-A2AB-7CAED2F3B0C2}"/>
          </ac:inkMkLst>
        </pc:inkChg>
        <pc:inkChg chg="add mod">
          <ac:chgData name="Angelo Ziletti" userId="c78a18fba37b17ea" providerId="LiveId" clId="{B88D7D5F-35EC-4A9D-8423-76DF49E6C104}" dt="2021-09-03T08:14:25.640" v="24984"/>
          <ac:inkMkLst>
            <pc:docMk/>
            <pc:sldMk cId="4271535606" sldId="518"/>
            <ac:inkMk id="29" creationId="{97D11B95-353C-49CF-830D-A6992A31FE6E}"/>
          </ac:inkMkLst>
        </pc:inkChg>
        <pc:inkChg chg="add mod">
          <ac:chgData name="Angelo Ziletti" userId="c78a18fba37b17ea" providerId="LiveId" clId="{B88D7D5F-35EC-4A9D-8423-76DF49E6C104}" dt="2021-09-03T08:14:25.640" v="24984"/>
          <ac:inkMkLst>
            <pc:docMk/>
            <pc:sldMk cId="4271535606" sldId="518"/>
            <ac:inkMk id="30" creationId="{85989936-AB61-4688-B25B-2177112AE6AB}"/>
          </ac:inkMkLst>
        </pc:inkChg>
        <pc:inkChg chg="add mod">
          <ac:chgData name="Angelo Ziletti" userId="c78a18fba37b17ea" providerId="LiveId" clId="{B88D7D5F-35EC-4A9D-8423-76DF49E6C104}" dt="2021-09-03T08:14:25.640" v="24984"/>
          <ac:inkMkLst>
            <pc:docMk/>
            <pc:sldMk cId="4271535606" sldId="518"/>
            <ac:inkMk id="31" creationId="{6FBAAD7B-D786-40EB-A7F1-90306A052CE0}"/>
          </ac:inkMkLst>
        </pc:inkChg>
        <pc:inkChg chg="add del">
          <ac:chgData name="Angelo Ziletti" userId="c78a18fba37b17ea" providerId="LiveId" clId="{B88D7D5F-35EC-4A9D-8423-76DF49E6C104}" dt="2021-09-03T08:15:17.099" v="24998" actId="478"/>
          <ac:inkMkLst>
            <pc:docMk/>
            <pc:sldMk cId="4271535606" sldId="518"/>
            <ac:inkMk id="33" creationId="{03560614-71E6-4446-B130-6031D7AFD2A7}"/>
          </ac:inkMkLst>
        </pc:inkChg>
        <pc:inkChg chg="add del">
          <ac:chgData name="Angelo Ziletti" userId="c78a18fba37b17ea" providerId="LiveId" clId="{B88D7D5F-35EC-4A9D-8423-76DF49E6C104}" dt="2021-09-03T08:15:17.099" v="24998" actId="478"/>
          <ac:inkMkLst>
            <pc:docMk/>
            <pc:sldMk cId="4271535606" sldId="518"/>
            <ac:inkMk id="34" creationId="{6EAC3E76-6F79-497F-8F28-7D6B644A2C8F}"/>
          </ac:inkMkLst>
        </pc:inkChg>
        <pc:inkChg chg="add del">
          <ac:chgData name="Angelo Ziletti" userId="c78a18fba37b17ea" providerId="LiveId" clId="{B88D7D5F-35EC-4A9D-8423-76DF49E6C104}" dt="2021-09-03T08:15:17.099" v="24998" actId="478"/>
          <ac:inkMkLst>
            <pc:docMk/>
            <pc:sldMk cId="4271535606" sldId="518"/>
            <ac:inkMk id="35" creationId="{B5CFCCA7-E00C-4C18-985D-A62959C8DEE6}"/>
          </ac:inkMkLst>
        </pc:inkChg>
        <pc:inkChg chg="add del">
          <ac:chgData name="Angelo Ziletti" userId="c78a18fba37b17ea" providerId="LiveId" clId="{B88D7D5F-35EC-4A9D-8423-76DF49E6C104}" dt="2021-09-03T08:15:17.099" v="24998" actId="478"/>
          <ac:inkMkLst>
            <pc:docMk/>
            <pc:sldMk cId="4271535606" sldId="518"/>
            <ac:inkMk id="36" creationId="{1523BDFB-591C-477E-9925-72BB462F3E4B}"/>
          </ac:inkMkLst>
        </pc:inkChg>
        <pc:inkChg chg="add del">
          <ac:chgData name="Angelo Ziletti" userId="c78a18fba37b17ea" providerId="LiveId" clId="{B88D7D5F-35EC-4A9D-8423-76DF49E6C104}" dt="2021-09-03T08:15:17.099" v="24998" actId="478"/>
          <ac:inkMkLst>
            <pc:docMk/>
            <pc:sldMk cId="4271535606" sldId="518"/>
            <ac:inkMk id="37" creationId="{F38B360E-0282-4A63-92F9-D8170F2679F0}"/>
          </ac:inkMkLst>
        </pc:inkChg>
        <pc:inkChg chg="add del">
          <ac:chgData name="Angelo Ziletti" userId="c78a18fba37b17ea" providerId="LiveId" clId="{B88D7D5F-35EC-4A9D-8423-76DF49E6C104}" dt="2021-09-03T08:15:17.099" v="24998" actId="478"/>
          <ac:inkMkLst>
            <pc:docMk/>
            <pc:sldMk cId="4271535606" sldId="518"/>
            <ac:inkMk id="38" creationId="{F14CFD42-5180-407E-8ED6-46825E038ADD}"/>
          </ac:inkMkLst>
        </pc:inkChg>
        <pc:inkChg chg="add mod">
          <ac:chgData name="Angelo Ziletti" userId="c78a18fba37b17ea" providerId="LiveId" clId="{B88D7D5F-35EC-4A9D-8423-76DF49E6C104}" dt="2021-09-03T08:14:55.074" v="24997"/>
          <ac:inkMkLst>
            <pc:docMk/>
            <pc:sldMk cId="4271535606" sldId="518"/>
            <ac:inkMk id="39" creationId="{6D08518F-A2F0-45E8-BB03-ACA91D8442C1}"/>
          </ac:inkMkLst>
        </pc:inkChg>
        <pc:inkChg chg="add mod">
          <ac:chgData name="Angelo Ziletti" userId="c78a18fba37b17ea" providerId="LiveId" clId="{B88D7D5F-35EC-4A9D-8423-76DF49E6C104}" dt="2021-09-03T08:14:55.074" v="24997"/>
          <ac:inkMkLst>
            <pc:docMk/>
            <pc:sldMk cId="4271535606" sldId="518"/>
            <ac:inkMk id="40" creationId="{6E6CDA6C-43F6-487A-B997-AC42B438CEEB}"/>
          </ac:inkMkLst>
        </pc:inkChg>
        <pc:inkChg chg="add mod">
          <ac:chgData name="Angelo Ziletti" userId="c78a18fba37b17ea" providerId="LiveId" clId="{B88D7D5F-35EC-4A9D-8423-76DF49E6C104}" dt="2021-09-03T08:14:55.074" v="24997"/>
          <ac:inkMkLst>
            <pc:docMk/>
            <pc:sldMk cId="4271535606" sldId="518"/>
            <ac:inkMk id="41" creationId="{11160086-3F79-48BD-8447-9A7C3E42688D}"/>
          </ac:inkMkLst>
        </pc:inkChg>
        <pc:inkChg chg="add mod">
          <ac:chgData name="Angelo Ziletti" userId="c78a18fba37b17ea" providerId="LiveId" clId="{B88D7D5F-35EC-4A9D-8423-76DF49E6C104}" dt="2021-09-03T08:14:55.074" v="24997"/>
          <ac:inkMkLst>
            <pc:docMk/>
            <pc:sldMk cId="4271535606" sldId="518"/>
            <ac:inkMk id="42" creationId="{DE33BA3B-817B-4B5B-852A-1F7901123A1F}"/>
          </ac:inkMkLst>
        </pc:inkChg>
        <pc:inkChg chg="add mod">
          <ac:chgData name="Angelo Ziletti" userId="c78a18fba37b17ea" providerId="LiveId" clId="{B88D7D5F-35EC-4A9D-8423-76DF49E6C104}" dt="2021-09-03T08:17:36.149" v="25025"/>
          <ac:inkMkLst>
            <pc:docMk/>
            <pc:sldMk cId="4271535606" sldId="518"/>
            <ac:inkMk id="48" creationId="{D287A1F8-0435-45E2-B456-59E9DC4B07CB}"/>
          </ac:inkMkLst>
        </pc:inkChg>
        <pc:inkChg chg="add mod">
          <ac:chgData name="Angelo Ziletti" userId="c78a18fba37b17ea" providerId="LiveId" clId="{B88D7D5F-35EC-4A9D-8423-76DF49E6C104}" dt="2021-09-03T08:17:36.149" v="25025"/>
          <ac:inkMkLst>
            <pc:docMk/>
            <pc:sldMk cId="4271535606" sldId="518"/>
            <ac:inkMk id="49" creationId="{DC78345D-7574-409B-98EB-3A13450FC052}"/>
          </ac:inkMkLst>
        </pc:inkChg>
        <pc:inkChg chg="add mod">
          <ac:chgData name="Angelo Ziletti" userId="c78a18fba37b17ea" providerId="LiveId" clId="{B88D7D5F-35EC-4A9D-8423-76DF49E6C104}" dt="2021-09-03T08:17:36.149" v="25025"/>
          <ac:inkMkLst>
            <pc:docMk/>
            <pc:sldMk cId="4271535606" sldId="518"/>
            <ac:inkMk id="51" creationId="{8B1C7C11-B38C-439A-90F5-7D2830975E69}"/>
          </ac:inkMkLst>
        </pc:inkChg>
        <pc:inkChg chg="add mod">
          <ac:chgData name="Angelo Ziletti" userId="c78a18fba37b17ea" providerId="LiveId" clId="{B88D7D5F-35EC-4A9D-8423-76DF49E6C104}" dt="2021-09-03T08:17:36.149" v="25025"/>
          <ac:inkMkLst>
            <pc:docMk/>
            <pc:sldMk cId="4271535606" sldId="518"/>
            <ac:inkMk id="52" creationId="{F182F1BC-F996-4AC5-ACAF-B5737CFA5B84}"/>
          </ac:inkMkLst>
        </pc:inkChg>
        <pc:inkChg chg="add mod">
          <ac:chgData name="Angelo Ziletti" userId="c78a18fba37b17ea" providerId="LiveId" clId="{B88D7D5F-35EC-4A9D-8423-76DF49E6C104}" dt="2021-09-03T08:17:36.149" v="25025"/>
          <ac:inkMkLst>
            <pc:docMk/>
            <pc:sldMk cId="4271535606" sldId="518"/>
            <ac:inkMk id="53" creationId="{59D181F7-10DB-44F5-9158-2D8AF035F842}"/>
          </ac:inkMkLst>
        </pc:inkChg>
        <pc:inkChg chg="add mod">
          <ac:chgData name="Angelo Ziletti" userId="c78a18fba37b17ea" providerId="LiveId" clId="{B88D7D5F-35EC-4A9D-8423-76DF49E6C104}" dt="2021-09-03T08:17:36.149" v="25025"/>
          <ac:inkMkLst>
            <pc:docMk/>
            <pc:sldMk cId="4271535606" sldId="518"/>
            <ac:inkMk id="54" creationId="{E3C8D012-1448-4FE6-B39B-7D9FB147E05B}"/>
          </ac:inkMkLst>
        </pc:inkChg>
        <pc:inkChg chg="add mod">
          <ac:chgData name="Angelo Ziletti" userId="c78a18fba37b17ea" providerId="LiveId" clId="{B88D7D5F-35EC-4A9D-8423-76DF49E6C104}" dt="2021-09-03T08:17:36.149" v="25025"/>
          <ac:inkMkLst>
            <pc:docMk/>
            <pc:sldMk cId="4271535606" sldId="518"/>
            <ac:inkMk id="55" creationId="{C60B32B2-3D0B-415D-A2DC-F2D64EFE87A3}"/>
          </ac:inkMkLst>
        </pc:inkChg>
        <pc:inkChg chg="add mod">
          <ac:chgData name="Angelo Ziletti" userId="c78a18fba37b17ea" providerId="LiveId" clId="{B88D7D5F-35EC-4A9D-8423-76DF49E6C104}" dt="2021-09-03T08:17:36.149" v="25025"/>
          <ac:inkMkLst>
            <pc:docMk/>
            <pc:sldMk cId="4271535606" sldId="518"/>
            <ac:inkMk id="56" creationId="{EBBEDC07-1B52-439A-BF26-2AEE379724EE}"/>
          </ac:inkMkLst>
        </pc:inkChg>
        <pc:inkChg chg="add mod">
          <ac:chgData name="Angelo Ziletti" userId="c78a18fba37b17ea" providerId="LiveId" clId="{B88D7D5F-35EC-4A9D-8423-76DF49E6C104}" dt="2021-09-03T08:17:49.043" v="25029"/>
          <ac:inkMkLst>
            <pc:docMk/>
            <pc:sldMk cId="4271535606" sldId="518"/>
            <ac:inkMk id="58" creationId="{41890E8D-9D60-4E9F-BEF6-EDFFE52BEAC3}"/>
          </ac:inkMkLst>
        </pc:inkChg>
        <pc:inkChg chg="add mod">
          <ac:chgData name="Angelo Ziletti" userId="c78a18fba37b17ea" providerId="LiveId" clId="{B88D7D5F-35EC-4A9D-8423-76DF49E6C104}" dt="2021-09-03T08:17:49.043" v="25029"/>
          <ac:inkMkLst>
            <pc:docMk/>
            <pc:sldMk cId="4271535606" sldId="518"/>
            <ac:inkMk id="59" creationId="{56FD505D-118D-47A9-A661-73CCAAF5ECDD}"/>
          </ac:inkMkLst>
        </pc:inkChg>
        <pc:inkChg chg="add mod">
          <ac:chgData name="Angelo Ziletti" userId="c78a18fba37b17ea" providerId="LiveId" clId="{B88D7D5F-35EC-4A9D-8423-76DF49E6C104}" dt="2021-09-03T08:17:52.259" v="25033"/>
          <ac:inkMkLst>
            <pc:docMk/>
            <pc:sldMk cId="4271535606" sldId="518"/>
            <ac:inkMk id="61" creationId="{5FA84E09-8A01-424D-AF05-0EBC197A7693}"/>
          </ac:inkMkLst>
        </pc:inkChg>
        <pc:inkChg chg="add mod">
          <ac:chgData name="Angelo Ziletti" userId="c78a18fba37b17ea" providerId="LiveId" clId="{B88D7D5F-35EC-4A9D-8423-76DF49E6C104}" dt="2021-09-03T08:17:52.259" v="25033"/>
          <ac:inkMkLst>
            <pc:docMk/>
            <pc:sldMk cId="4271535606" sldId="518"/>
            <ac:inkMk id="62" creationId="{5A81C2AA-F130-43B4-A745-23C00A2F6294}"/>
          </ac:inkMkLst>
        </pc:inkChg>
        <pc:inkChg chg="add mod">
          <ac:chgData name="Angelo Ziletti" userId="c78a18fba37b17ea" providerId="LiveId" clId="{B88D7D5F-35EC-4A9D-8423-76DF49E6C104}" dt="2021-09-03T08:17:52.259" v="25033"/>
          <ac:inkMkLst>
            <pc:docMk/>
            <pc:sldMk cId="4271535606" sldId="518"/>
            <ac:inkMk id="63" creationId="{9C647B46-99A7-4CA4-804D-E2A62020C3BD}"/>
          </ac:inkMkLst>
        </pc:inkChg>
        <pc:inkChg chg="add mod">
          <ac:chgData name="Angelo Ziletti" userId="c78a18fba37b17ea" providerId="LiveId" clId="{B88D7D5F-35EC-4A9D-8423-76DF49E6C104}" dt="2021-09-03T08:17:56.742" v="25037"/>
          <ac:inkMkLst>
            <pc:docMk/>
            <pc:sldMk cId="4271535606" sldId="518"/>
            <ac:inkMk id="65" creationId="{246F5480-AD89-4B60-A237-C7B2FD41D16D}"/>
          </ac:inkMkLst>
        </pc:inkChg>
        <pc:inkChg chg="add mod">
          <ac:chgData name="Angelo Ziletti" userId="c78a18fba37b17ea" providerId="LiveId" clId="{B88D7D5F-35EC-4A9D-8423-76DF49E6C104}" dt="2021-09-03T08:17:56.742" v="25037"/>
          <ac:inkMkLst>
            <pc:docMk/>
            <pc:sldMk cId="4271535606" sldId="518"/>
            <ac:inkMk id="66" creationId="{2990FE3E-4B28-482F-9E6D-A4E192884745}"/>
          </ac:inkMkLst>
        </pc:inkChg>
        <pc:inkChg chg="add mod">
          <ac:chgData name="Angelo Ziletti" userId="c78a18fba37b17ea" providerId="LiveId" clId="{B88D7D5F-35EC-4A9D-8423-76DF49E6C104}" dt="2021-09-03T08:17:56.742" v="25037"/>
          <ac:inkMkLst>
            <pc:docMk/>
            <pc:sldMk cId="4271535606" sldId="518"/>
            <ac:inkMk id="67" creationId="{C48805A5-1FC0-4954-9E1E-3DEC0071F048}"/>
          </ac:inkMkLst>
        </pc:inkChg>
        <pc:inkChg chg="add del mod">
          <ac:chgData name="Angelo Ziletti" userId="c78a18fba37b17ea" providerId="LiveId" clId="{B88D7D5F-35EC-4A9D-8423-76DF49E6C104}" dt="2021-09-03T09:20:48.340" v="25602" actId="478"/>
          <ac:inkMkLst>
            <pc:docMk/>
            <pc:sldMk cId="4271535606" sldId="518"/>
            <ac:inkMk id="70" creationId="{C2E2E851-FC25-4DB9-8001-53FE87648C16}"/>
          </ac:inkMkLst>
        </pc:inkChg>
        <pc:inkChg chg="add del">
          <ac:chgData name="Angelo Ziletti" userId="c78a18fba37b17ea" providerId="LiveId" clId="{B88D7D5F-35EC-4A9D-8423-76DF49E6C104}" dt="2021-09-03T09:20:56.954" v="25604" actId="478"/>
          <ac:inkMkLst>
            <pc:docMk/>
            <pc:sldMk cId="4271535606" sldId="518"/>
            <ac:inkMk id="71" creationId="{AB4E8B31-EAAB-468E-9F6F-C8CCCBF7422E}"/>
          </ac:inkMkLst>
        </pc:inkChg>
        <pc:inkChg chg="add">
          <ac:chgData name="Angelo Ziletti" userId="c78a18fba37b17ea" providerId="LiveId" clId="{B88D7D5F-35EC-4A9D-8423-76DF49E6C104}" dt="2021-09-03T09:21:00.724" v="25605" actId="9405"/>
          <ac:inkMkLst>
            <pc:docMk/>
            <pc:sldMk cId="4271535606" sldId="518"/>
            <ac:inkMk id="72" creationId="{C2B1C7F1-F4FF-4665-AF8C-1A8ACAB44FBA}"/>
          </ac:inkMkLst>
        </pc:inkChg>
        <pc:inkChg chg="add">
          <ac:chgData name="Angelo Ziletti" userId="c78a18fba37b17ea" providerId="LiveId" clId="{B88D7D5F-35EC-4A9D-8423-76DF49E6C104}" dt="2021-09-03T09:21:56.318" v="25608" actId="9405"/>
          <ac:inkMkLst>
            <pc:docMk/>
            <pc:sldMk cId="4271535606" sldId="518"/>
            <ac:inkMk id="73" creationId="{0CF5D0AD-A766-479E-9808-C5E021DCDDB4}"/>
          </ac:inkMkLst>
        </pc:inkChg>
        <pc:inkChg chg="add">
          <ac:chgData name="Angelo Ziletti" userId="c78a18fba37b17ea" providerId="LiveId" clId="{B88D7D5F-35EC-4A9D-8423-76DF49E6C104}" dt="2021-09-03T09:23:02.937" v="25614" actId="9405"/>
          <ac:inkMkLst>
            <pc:docMk/>
            <pc:sldMk cId="4271535606" sldId="518"/>
            <ac:inkMk id="74" creationId="{75CA90FB-D2C8-4498-B6AF-E4737FEBE692}"/>
          </ac:inkMkLst>
        </pc:inkChg>
        <pc:inkChg chg="add">
          <ac:chgData name="Angelo Ziletti" userId="c78a18fba37b17ea" providerId="LiveId" clId="{B88D7D5F-35EC-4A9D-8423-76DF49E6C104}" dt="2021-09-03T09:23:10.060" v="25615" actId="9405"/>
          <ac:inkMkLst>
            <pc:docMk/>
            <pc:sldMk cId="4271535606" sldId="518"/>
            <ac:inkMk id="75" creationId="{65A09EDF-BAE2-473B-A601-D84A218493EA}"/>
          </ac:inkMkLst>
        </pc:inkChg>
      </pc:sldChg>
      <pc:sldChg chg="addSp modSp new mod">
        <pc:chgData name="Angelo Ziletti" userId="c78a18fba37b17ea" providerId="LiveId" clId="{B88D7D5F-35EC-4A9D-8423-76DF49E6C104}" dt="2021-09-03T08:24:47.732" v="25302" actId="20577"/>
        <pc:sldMkLst>
          <pc:docMk/>
          <pc:sldMk cId="4023402195" sldId="519"/>
        </pc:sldMkLst>
        <pc:spChg chg="mod">
          <ac:chgData name="Angelo Ziletti" userId="c78a18fba37b17ea" providerId="LiveId" clId="{B88D7D5F-35EC-4A9D-8423-76DF49E6C104}" dt="2021-09-03T08:24:47.732" v="25302" actId="20577"/>
          <ac:spMkLst>
            <pc:docMk/>
            <pc:sldMk cId="4023402195" sldId="519"/>
            <ac:spMk id="4" creationId="{622E131A-B304-46E9-AEFC-43133A188B0F}"/>
          </ac:spMkLst>
        </pc:spChg>
        <pc:spChg chg="mod">
          <ac:chgData name="Angelo Ziletti" userId="c78a18fba37b17ea" providerId="LiveId" clId="{B88D7D5F-35EC-4A9D-8423-76DF49E6C104}" dt="2021-09-03T08:22:59.346" v="25291" actId="20577"/>
          <ac:spMkLst>
            <pc:docMk/>
            <pc:sldMk cId="4023402195" sldId="519"/>
            <ac:spMk id="5" creationId="{28F77829-B329-4328-88E1-8D90A40910D4}"/>
          </ac:spMkLst>
        </pc:spChg>
        <pc:picChg chg="add mod">
          <ac:chgData name="Angelo Ziletti" userId="c78a18fba37b17ea" providerId="LiveId" clId="{B88D7D5F-35EC-4A9D-8423-76DF49E6C104}" dt="2021-09-03T08:23:02.765" v="25292" actId="1076"/>
          <ac:picMkLst>
            <pc:docMk/>
            <pc:sldMk cId="4023402195" sldId="519"/>
            <ac:picMk id="7" creationId="{E16B8DA7-428D-40B7-9B75-3E93593415D5}"/>
          </ac:picMkLst>
        </pc:picChg>
        <pc:picChg chg="add mod">
          <ac:chgData name="Angelo Ziletti" userId="c78a18fba37b17ea" providerId="LiveId" clId="{B88D7D5F-35EC-4A9D-8423-76DF49E6C104}" dt="2021-09-03T08:23:35.104" v="25295" actId="1076"/>
          <ac:picMkLst>
            <pc:docMk/>
            <pc:sldMk cId="4023402195" sldId="519"/>
            <ac:picMk id="9" creationId="{5D35BA63-850E-40DA-BDCC-8A3FECE35A3A}"/>
          </ac:picMkLst>
        </pc:picChg>
      </pc:sldChg>
      <pc:sldChg chg="addSp delSp modSp new mod">
        <pc:chgData name="Angelo Ziletti" userId="c78a18fba37b17ea" providerId="LiveId" clId="{B88D7D5F-35EC-4A9D-8423-76DF49E6C104}" dt="2021-09-03T09:33:57.684" v="25859" actId="6549"/>
        <pc:sldMkLst>
          <pc:docMk/>
          <pc:sldMk cId="707590988" sldId="520"/>
        </pc:sldMkLst>
        <pc:spChg chg="mod">
          <ac:chgData name="Angelo Ziletti" userId="c78a18fba37b17ea" providerId="LiveId" clId="{B88D7D5F-35EC-4A9D-8423-76DF49E6C104}" dt="2021-09-03T09:30:51.457" v="25798" actId="20577"/>
          <ac:spMkLst>
            <pc:docMk/>
            <pc:sldMk cId="707590988" sldId="520"/>
            <ac:spMk id="4" creationId="{21FD220F-9353-470A-92E3-04FE623CF6DF}"/>
          </ac:spMkLst>
        </pc:spChg>
        <pc:spChg chg="mod">
          <ac:chgData name="Angelo Ziletti" userId="c78a18fba37b17ea" providerId="LiveId" clId="{B88D7D5F-35EC-4A9D-8423-76DF49E6C104}" dt="2021-09-03T09:33:47.950" v="25849" actId="14100"/>
          <ac:spMkLst>
            <pc:docMk/>
            <pc:sldMk cId="707590988" sldId="520"/>
            <ac:spMk id="5" creationId="{8B1E8510-711F-4054-BAA1-EB4FC1E172CD}"/>
          </ac:spMkLst>
        </pc:spChg>
        <pc:spChg chg="add del mod">
          <ac:chgData name="Angelo Ziletti" userId="c78a18fba37b17ea" providerId="LiveId" clId="{B88D7D5F-35EC-4A9D-8423-76DF49E6C104}" dt="2021-09-03T09:33:57.684" v="25859" actId="6549"/>
          <ac:spMkLst>
            <pc:docMk/>
            <pc:sldMk cId="707590988" sldId="520"/>
            <ac:spMk id="8" creationId="{0B284164-6D77-4E47-B4E4-2E8B9060CCEE}"/>
          </ac:spMkLst>
        </pc:spChg>
        <pc:picChg chg="add mod">
          <ac:chgData name="Angelo Ziletti" userId="c78a18fba37b17ea" providerId="LiveId" clId="{B88D7D5F-35EC-4A9D-8423-76DF49E6C104}" dt="2021-09-03T09:32:58.197" v="25841" actId="1076"/>
          <ac:picMkLst>
            <pc:docMk/>
            <pc:sldMk cId="707590988" sldId="520"/>
            <ac:picMk id="7" creationId="{4F1BE382-A115-489A-A6A0-CEBED86396D4}"/>
          </ac:picMkLst>
        </pc:picChg>
      </pc:sldChg>
      <pc:sldChg chg="addSp modSp new mod modAnim">
        <pc:chgData name="Angelo Ziletti" userId="c78a18fba37b17ea" providerId="LiveId" clId="{B88D7D5F-35EC-4A9D-8423-76DF49E6C104}" dt="2021-09-03T10:01:03.210" v="26155" actId="1076"/>
        <pc:sldMkLst>
          <pc:docMk/>
          <pc:sldMk cId="1849956050" sldId="521"/>
        </pc:sldMkLst>
        <pc:spChg chg="mod">
          <ac:chgData name="Angelo Ziletti" userId="c78a18fba37b17ea" providerId="LiveId" clId="{B88D7D5F-35EC-4A9D-8423-76DF49E6C104}" dt="2021-09-03T09:49:33.989" v="25913" actId="20577"/>
          <ac:spMkLst>
            <pc:docMk/>
            <pc:sldMk cId="1849956050" sldId="521"/>
            <ac:spMk id="4" creationId="{D4EAC27D-E8A5-413B-A951-AB7DC05CAB39}"/>
          </ac:spMkLst>
        </pc:spChg>
        <pc:spChg chg="mod">
          <ac:chgData name="Angelo Ziletti" userId="c78a18fba37b17ea" providerId="LiveId" clId="{B88D7D5F-35EC-4A9D-8423-76DF49E6C104}" dt="2021-09-03T09:59:25.507" v="26042" actId="14100"/>
          <ac:spMkLst>
            <pc:docMk/>
            <pc:sldMk cId="1849956050" sldId="521"/>
            <ac:spMk id="5" creationId="{F055C217-6E36-446F-9124-EA01AB62F992}"/>
          </ac:spMkLst>
        </pc:spChg>
        <pc:spChg chg="mod">
          <ac:chgData name="Angelo Ziletti" userId="c78a18fba37b17ea" providerId="LiveId" clId="{B88D7D5F-35EC-4A9D-8423-76DF49E6C104}" dt="2021-09-03T09:50:15.019" v="25966"/>
          <ac:spMkLst>
            <pc:docMk/>
            <pc:sldMk cId="1849956050" sldId="521"/>
            <ac:spMk id="8" creationId="{A5D4A656-E962-478F-9397-41039972F947}"/>
          </ac:spMkLst>
        </pc:spChg>
        <pc:spChg chg="add mod">
          <ac:chgData name="Angelo Ziletti" userId="c78a18fba37b17ea" providerId="LiveId" clId="{B88D7D5F-35EC-4A9D-8423-76DF49E6C104}" dt="2021-09-03T10:00:33.699" v="26069" actId="1076"/>
          <ac:spMkLst>
            <pc:docMk/>
            <pc:sldMk cId="1849956050" sldId="521"/>
            <ac:spMk id="9" creationId="{1EACDCCF-34E5-4718-8C03-8D33A6DA318C}"/>
          </ac:spMkLst>
        </pc:spChg>
        <pc:spChg chg="add mod">
          <ac:chgData name="Angelo Ziletti" userId="c78a18fba37b17ea" providerId="LiveId" clId="{B88D7D5F-35EC-4A9D-8423-76DF49E6C104}" dt="2021-09-03T10:00:09.751" v="26065" actId="1076"/>
          <ac:spMkLst>
            <pc:docMk/>
            <pc:sldMk cId="1849956050" sldId="521"/>
            <ac:spMk id="12" creationId="{ADB10899-6C2D-4BA9-98A0-59B3CF5FA9C4}"/>
          </ac:spMkLst>
        </pc:spChg>
        <pc:spChg chg="add mod">
          <ac:chgData name="Angelo Ziletti" userId="c78a18fba37b17ea" providerId="LiveId" clId="{B88D7D5F-35EC-4A9D-8423-76DF49E6C104}" dt="2021-09-03T10:01:03.210" v="26155" actId="1076"/>
          <ac:spMkLst>
            <pc:docMk/>
            <pc:sldMk cId="1849956050" sldId="521"/>
            <ac:spMk id="13" creationId="{268F408B-D407-4A83-8023-070BB3FD5CE4}"/>
          </ac:spMkLst>
        </pc:spChg>
        <pc:grpChg chg="add mod">
          <ac:chgData name="Angelo Ziletti" userId="c78a18fba37b17ea" providerId="LiveId" clId="{B88D7D5F-35EC-4A9D-8423-76DF49E6C104}" dt="2021-09-03T10:00:06.540" v="26064" actId="1076"/>
          <ac:grpSpMkLst>
            <pc:docMk/>
            <pc:sldMk cId="1849956050" sldId="521"/>
            <ac:grpSpMk id="6" creationId="{853E4FF8-602E-4064-8718-2D43B2265538}"/>
          </ac:grpSpMkLst>
        </pc:grpChg>
        <pc:picChg chg="mod">
          <ac:chgData name="Angelo Ziletti" userId="c78a18fba37b17ea" providerId="LiveId" clId="{B88D7D5F-35EC-4A9D-8423-76DF49E6C104}" dt="2021-09-03T09:50:15.019" v="25966"/>
          <ac:picMkLst>
            <pc:docMk/>
            <pc:sldMk cId="1849956050" sldId="521"/>
            <ac:picMk id="7" creationId="{6EC697B3-DA7F-4310-85BA-22D37F704AC5}"/>
          </ac:picMkLst>
        </pc:picChg>
        <pc:picChg chg="add mod">
          <ac:chgData name="Angelo Ziletti" userId="c78a18fba37b17ea" providerId="LiveId" clId="{B88D7D5F-35EC-4A9D-8423-76DF49E6C104}" dt="2021-09-03T10:00:02.467" v="26063" actId="1076"/>
          <ac:picMkLst>
            <pc:docMk/>
            <pc:sldMk cId="1849956050" sldId="521"/>
            <ac:picMk id="7170" creationId="{D4B726AD-47B5-40D9-BB8F-96E9078365FD}"/>
          </ac:picMkLst>
        </pc:picChg>
      </pc:sldChg>
      <pc:sldChg chg="addSp delSp modSp new mod modAnim">
        <pc:chgData name="Angelo Ziletti" userId="c78a18fba37b17ea" providerId="LiveId" clId="{B88D7D5F-35EC-4A9D-8423-76DF49E6C104}" dt="2021-09-03T10:01:56.006" v="26258" actId="20577"/>
        <pc:sldMkLst>
          <pc:docMk/>
          <pc:sldMk cId="4274958148" sldId="522"/>
        </pc:sldMkLst>
        <pc:spChg chg="mod">
          <ac:chgData name="Angelo Ziletti" userId="c78a18fba37b17ea" providerId="LiveId" clId="{B88D7D5F-35EC-4A9D-8423-76DF49E6C104}" dt="2021-09-03T09:51:16.998" v="26000" actId="20577"/>
          <ac:spMkLst>
            <pc:docMk/>
            <pc:sldMk cId="4274958148" sldId="522"/>
            <ac:spMk id="4" creationId="{4F7536D3-A9E6-44A3-8FA7-89355563063E}"/>
          </ac:spMkLst>
        </pc:spChg>
        <pc:spChg chg="mod">
          <ac:chgData name="Angelo Ziletti" userId="c78a18fba37b17ea" providerId="LiveId" clId="{B88D7D5F-35EC-4A9D-8423-76DF49E6C104}" dt="2021-09-03T09:52:09.326" v="26014" actId="14100"/>
          <ac:spMkLst>
            <pc:docMk/>
            <pc:sldMk cId="4274958148" sldId="522"/>
            <ac:spMk id="5" creationId="{34190B59-FD31-4DB6-857A-D389C71CC8D3}"/>
          </ac:spMkLst>
        </pc:spChg>
        <pc:spChg chg="add del mod">
          <ac:chgData name="Angelo Ziletti" userId="c78a18fba37b17ea" providerId="LiveId" clId="{B88D7D5F-35EC-4A9D-8423-76DF49E6C104}" dt="2021-09-03T09:50:44.967" v="25973" actId="478"/>
          <ac:spMkLst>
            <pc:docMk/>
            <pc:sldMk cId="4274958148" sldId="522"/>
            <ac:spMk id="6" creationId="{237CD774-3AE1-4682-8E67-ECDB74F5F6E3}"/>
          </ac:spMkLst>
        </pc:spChg>
        <pc:spChg chg="add del mod">
          <ac:chgData name="Angelo Ziletti" userId="c78a18fba37b17ea" providerId="LiveId" clId="{B88D7D5F-35EC-4A9D-8423-76DF49E6C104}" dt="2021-09-03T09:50:47.782" v="25975" actId="478"/>
          <ac:spMkLst>
            <pc:docMk/>
            <pc:sldMk cId="4274958148" sldId="522"/>
            <ac:spMk id="7" creationId="{FA4C1594-7D88-470B-81EC-0DAC6E3D2BE3}"/>
          </ac:spMkLst>
        </pc:spChg>
        <pc:spChg chg="add mod">
          <ac:chgData name="Angelo Ziletti" userId="c78a18fba37b17ea" providerId="LiveId" clId="{B88D7D5F-35EC-4A9D-8423-76DF49E6C104}" dt="2021-09-03T10:01:06.938" v="26156" actId="1076"/>
          <ac:spMkLst>
            <pc:docMk/>
            <pc:sldMk cId="4274958148" sldId="522"/>
            <ac:spMk id="8" creationId="{7640B0B1-15BD-451D-85C2-AFF3A5313F61}"/>
          </ac:spMkLst>
        </pc:spChg>
        <pc:spChg chg="mod topLvl">
          <ac:chgData name="Angelo Ziletti" userId="c78a18fba37b17ea" providerId="LiveId" clId="{B88D7D5F-35EC-4A9D-8423-76DF49E6C104}" dt="2021-09-03T09:52:44.855" v="26024" actId="115"/>
          <ac:spMkLst>
            <pc:docMk/>
            <pc:sldMk cId="4274958148" sldId="522"/>
            <ac:spMk id="11" creationId="{4277F003-6CF9-4774-9E33-963B916DE915}"/>
          </ac:spMkLst>
        </pc:spChg>
        <pc:spChg chg="add mod">
          <ac:chgData name="Angelo Ziletti" userId="c78a18fba37b17ea" providerId="LiveId" clId="{B88D7D5F-35EC-4A9D-8423-76DF49E6C104}" dt="2021-09-03T10:01:56.006" v="26258" actId="20577"/>
          <ac:spMkLst>
            <pc:docMk/>
            <pc:sldMk cId="4274958148" sldId="522"/>
            <ac:spMk id="13" creationId="{2A144378-62E6-419F-AC2E-2CC5071976C6}"/>
          </ac:spMkLst>
        </pc:spChg>
        <pc:grpChg chg="add del mod">
          <ac:chgData name="Angelo Ziletti" userId="c78a18fba37b17ea" providerId="LiveId" clId="{B88D7D5F-35EC-4A9D-8423-76DF49E6C104}" dt="2021-09-03T09:52:23.385" v="26018" actId="165"/>
          <ac:grpSpMkLst>
            <pc:docMk/>
            <pc:sldMk cId="4274958148" sldId="522"/>
            <ac:grpSpMk id="9" creationId="{6AFA46FB-FEEE-448A-A612-0080CDC7D726}"/>
          </ac:grpSpMkLst>
        </pc:grpChg>
        <pc:picChg chg="mod topLvl">
          <ac:chgData name="Angelo Ziletti" userId="c78a18fba37b17ea" providerId="LiveId" clId="{B88D7D5F-35EC-4A9D-8423-76DF49E6C104}" dt="2021-09-03T09:52:48.261" v="26025" actId="14100"/>
          <ac:picMkLst>
            <pc:docMk/>
            <pc:sldMk cId="4274958148" sldId="522"/>
            <ac:picMk id="10" creationId="{9D3F3475-F4C0-4852-B805-477DBED83465}"/>
          </ac:picMkLst>
        </pc:picChg>
        <pc:picChg chg="add mod">
          <ac:chgData name="Angelo Ziletti" userId="c78a18fba37b17ea" providerId="LiveId" clId="{B88D7D5F-35EC-4A9D-8423-76DF49E6C104}" dt="2021-09-03T10:01:41.304" v="26225" actId="1076"/>
          <ac:picMkLst>
            <pc:docMk/>
            <pc:sldMk cId="4274958148" sldId="522"/>
            <ac:picMk id="6146" creationId="{4B5D3C1B-5A9B-4235-B64D-94B3FACE8A77}"/>
          </ac:picMkLst>
        </pc:picChg>
      </pc:sldChg>
      <pc:sldChg chg="addSp delSp modSp new mod modAnim">
        <pc:chgData name="Angelo Ziletti" userId="c78a18fba37b17ea" providerId="LiveId" clId="{B88D7D5F-35EC-4A9D-8423-76DF49E6C104}" dt="2021-09-03T11:14:54.466" v="27178"/>
        <pc:sldMkLst>
          <pc:docMk/>
          <pc:sldMk cId="975733702" sldId="523"/>
        </pc:sldMkLst>
        <pc:spChg chg="mod">
          <ac:chgData name="Angelo Ziletti" userId="c78a18fba37b17ea" providerId="LiveId" clId="{B88D7D5F-35EC-4A9D-8423-76DF49E6C104}" dt="2021-09-03T10:09:28.710" v="26434" actId="20577"/>
          <ac:spMkLst>
            <pc:docMk/>
            <pc:sldMk cId="975733702" sldId="523"/>
            <ac:spMk id="4" creationId="{68C6B4F8-48C1-45D0-8B05-720A5E98EE3A}"/>
          </ac:spMkLst>
        </pc:spChg>
        <pc:spChg chg="mod">
          <ac:chgData name="Angelo Ziletti" userId="c78a18fba37b17ea" providerId="LiveId" clId="{B88D7D5F-35EC-4A9D-8423-76DF49E6C104}" dt="2021-09-03T10:15:45.743" v="26948" actId="113"/>
          <ac:spMkLst>
            <pc:docMk/>
            <pc:sldMk cId="975733702" sldId="523"/>
            <ac:spMk id="5" creationId="{B205BBB2-D50F-4570-89CA-DFBCCC0B9516}"/>
          </ac:spMkLst>
        </pc:spChg>
        <pc:spChg chg="add mod">
          <ac:chgData name="Angelo Ziletti" userId="c78a18fba37b17ea" providerId="LiveId" clId="{B88D7D5F-35EC-4A9D-8423-76DF49E6C104}" dt="2021-09-03T10:16:53.413" v="26986" actId="164"/>
          <ac:spMkLst>
            <pc:docMk/>
            <pc:sldMk cId="975733702" sldId="523"/>
            <ac:spMk id="7" creationId="{C59F36A4-A71C-4D17-971A-CDDB3015FDB2}"/>
          </ac:spMkLst>
        </pc:spChg>
        <pc:spChg chg="add del mod">
          <ac:chgData name="Angelo Ziletti" userId="c78a18fba37b17ea" providerId="LiveId" clId="{B88D7D5F-35EC-4A9D-8423-76DF49E6C104}" dt="2021-09-03T10:07:37.046" v="26336" actId="478"/>
          <ac:spMkLst>
            <pc:docMk/>
            <pc:sldMk cId="975733702" sldId="523"/>
            <ac:spMk id="8" creationId="{25966633-EE12-45FA-AC4E-870BFCC34066}"/>
          </ac:spMkLst>
        </pc:spChg>
        <pc:spChg chg="add del">
          <ac:chgData name="Angelo Ziletti" userId="c78a18fba37b17ea" providerId="LiveId" clId="{B88D7D5F-35EC-4A9D-8423-76DF49E6C104}" dt="2021-09-03T10:08:04.070" v="26346" actId="478"/>
          <ac:spMkLst>
            <pc:docMk/>
            <pc:sldMk cId="975733702" sldId="523"/>
            <ac:spMk id="10" creationId="{69659DCC-A5FC-4896-9076-2298D2D15DD9}"/>
          </ac:spMkLst>
        </pc:spChg>
        <pc:spChg chg="add mod">
          <ac:chgData name="Angelo Ziletti" userId="c78a18fba37b17ea" providerId="LiveId" clId="{B88D7D5F-35EC-4A9D-8423-76DF49E6C104}" dt="2021-09-03T10:16:40.782" v="26984" actId="1076"/>
          <ac:spMkLst>
            <pc:docMk/>
            <pc:sldMk cId="975733702" sldId="523"/>
            <ac:spMk id="11" creationId="{C9865559-9A7B-4E1F-B4D1-4DCD1A874DD3}"/>
          </ac:spMkLst>
        </pc:spChg>
        <pc:grpChg chg="add mod">
          <ac:chgData name="Angelo Ziletti" userId="c78a18fba37b17ea" providerId="LiveId" clId="{B88D7D5F-35EC-4A9D-8423-76DF49E6C104}" dt="2021-09-03T10:16:53.413" v="26986" actId="164"/>
          <ac:grpSpMkLst>
            <pc:docMk/>
            <pc:sldMk cId="975733702" sldId="523"/>
            <ac:grpSpMk id="9" creationId="{789286D9-278C-432D-85D7-FE7C3C7798CC}"/>
          </ac:grpSpMkLst>
        </pc:grpChg>
        <pc:picChg chg="add mod">
          <ac:chgData name="Angelo Ziletti" userId="c78a18fba37b17ea" providerId="LiveId" clId="{B88D7D5F-35EC-4A9D-8423-76DF49E6C104}" dt="2021-09-03T10:16:53.413" v="26986" actId="164"/>
          <ac:picMkLst>
            <pc:docMk/>
            <pc:sldMk cId="975733702" sldId="523"/>
            <ac:picMk id="8194" creationId="{56C1D983-9068-4B48-8472-48FBBDA0DBAF}"/>
          </ac:picMkLst>
        </pc:picChg>
      </pc:sldChg>
      <pc:sldChg chg="addSp delSp modSp new mod modAnim">
        <pc:chgData name="Angelo Ziletti" userId="c78a18fba37b17ea" providerId="LiveId" clId="{B88D7D5F-35EC-4A9D-8423-76DF49E6C104}" dt="2021-09-03T12:05:14.932" v="29963" actId="478"/>
        <pc:sldMkLst>
          <pc:docMk/>
          <pc:sldMk cId="2886964842" sldId="524"/>
        </pc:sldMkLst>
        <pc:spChg chg="mod">
          <ac:chgData name="Angelo Ziletti" userId="c78a18fba37b17ea" providerId="LiveId" clId="{B88D7D5F-35EC-4A9D-8423-76DF49E6C104}" dt="2021-09-03T11:29:12.048" v="28447" actId="20577"/>
          <ac:spMkLst>
            <pc:docMk/>
            <pc:sldMk cId="2886964842" sldId="524"/>
            <ac:spMk id="4" creationId="{F7ACC93D-8E81-487B-A05A-2027E3E8724E}"/>
          </ac:spMkLst>
        </pc:spChg>
        <pc:spChg chg="del mod">
          <ac:chgData name="Angelo Ziletti" userId="c78a18fba37b17ea" providerId="LiveId" clId="{B88D7D5F-35EC-4A9D-8423-76DF49E6C104}" dt="2021-09-03T11:29:31.228" v="28452" actId="478"/>
          <ac:spMkLst>
            <pc:docMk/>
            <pc:sldMk cId="2886964842" sldId="524"/>
            <ac:spMk id="5" creationId="{4709819E-9FCD-42B2-9565-692A4018ACB0}"/>
          </ac:spMkLst>
        </pc:spChg>
        <pc:spChg chg="add mod">
          <ac:chgData name="Angelo Ziletti" userId="c78a18fba37b17ea" providerId="LiveId" clId="{B88D7D5F-35EC-4A9D-8423-76DF49E6C104}" dt="2021-09-03T11:33:36.648" v="28654" actId="122"/>
          <ac:spMkLst>
            <pc:docMk/>
            <pc:sldMk cId="2886964842" sldId="524"/>
            <ac:spMk id="39" creationId="{6C419AFF-D61F-406E-9B79-81E530E9DBA7}"/>
          </ac:spMkLst>
        </pc:spChg>
        <pc:spChg chg="add mod">
          <ac:chgData name="Angelo Ziletti" userId="c78a18fba37b17ea" providerId="LiveId" clId="{B88D7D5F-35EC-4A9D-8423-76DF49E6C104}" dt="2021-09-03T11:36:36.061" v="28861" actId="20577"/>
          <ac:spMkLst>
            <pc:docMk/>
            <pc:sldMk cId="2886964842" sldId="524"/>
            <ac:spMk id="50" creationId="{7C6D64DB-0AF6-48E8-90F0-90DE719C46A7}"/>
          </ac:spMkLst>
        </pc:spChg>
        <pc:spChg chg="add mod">
          <ac:chgData name="Angelo Ziletti" userId="c78a18fba37b17ea" providerId="LiveId" clId="{B88D7D5F-35EC-4A9D-8423-76DF49E6C104}" dt="2021-09-03T11:35:27.852" v="28782" actId="1076"/>
          <ac:spMkLst>
            <pc:docMk/>
            <pc:sldMk cId="2886964842" sldId="524"/>
            <ac:spMk id="51" creationId="{132549E7-80E5-4777-B7C6-D76C66100EB4}"/>
          </ac:spMkLst>
        </pc:spChg>
        <pc:spChg chg="add del mod">
          <ac:chgData name="Angelo Ziletti" userId="c78a18fba37b17ea" providerId="LiveId" clId="{B88D7D5F-35EC-4A9D-8423-76DF49E6C104}" dt="2021-09-03T12:05:14.932" v="29963" actId="478"/>
          <ac:spMkLst>
            <pc:docMk/>
            <pc:sldMk cId="2886964842" sldId="524"/>
            <ac:spMk id="85" creationId="{4BE0EA77-1D40-4C1B-B1A5-603760358894}"/>
          </ac:spMkLst>
        </pc:spChg>
        <pc:grpChg chg="del mod">
          <ac:chgData name="Angelo Ziletti" userId="c78a18fba37b17ea" providerId="LiveId" clId="{B88D7D5F-35EC-4A9D-8423-76DF49E6C104}" dt="2021-09-03T11:30:25.243" v="28488" actId="478"/>
          <ac:grpSpMkLst>
            <pc:docMk/>
            <pc:sldMk cId="2886964842" sldId="524"/>
            <ac:grpSpMk id="13" creationId="{3C4D6C42-325D-4411-820C-5A0623D2A8B6}"/>
          </ac:grpSpMkLst>
        </pc:grpChg>
        <pc:grpChg chg="del mod">
          <ac:chgData name="Angelo Ziletti" userId="c78a18fba37b17ea" providerId="LiveId" clId="{B88D7D5F-35EC-4A9D-8423-76DF49E6C104}" dt="2021-09-03T11:30:21.946" v="28485" actId="478"/>
          <ac:grpSpMkLst>
            <pc:docMk/>
            <pc:sldMk cId="2886964842" sldId="524"/>
            <ac:grpSpMk id="34" creationId="{2C083FF2-3557-4031-B03D-9D08E2FB7E7C}"/>
          </ac:grpSpMkLst>
        </pc:grpChg>
        <pc:grpChg chg="del mod">
          <ac:chgData name="Angelo Ziletti" userId="c78a18fba37b17ea" providerId="LiveId" clId="{B88D7D5F-35EC-4A9D-8423-76DF49E6C104}" dt="2021-09-03T11:30:24.419" v="28487" actId="478"/>
          <ac:grpSpMkLst>
            <pc:docMk/>
            <pc:sldMk cId="2886964842" sldId="524"/>
            <ac:grpSpMk id="35" creationId="{7B262C39-CF04-4621-A0C6-C964F38B3940}"/>
          </ac:grpSpMkLst>
        </pc:grpChg>
        <pc:grpChg chg="del mod">
          <ac:chgData name="Angelo Ziletti" userId="c78a18fba37b17ea" providerId="LiveId" clId="{B88D7D5F-35EC-4A9D-8423-76DF49E6C104}" dt="2021-09-03T11:30:23.055" v="28486" actId="478"/>
          <ac:grpSpMkLst>
            <pc:docMk/>
            <pc:sldMk cId="2886964842" sldId="524"/>
            <ac:grpSpMk id="38" creationId="{E23C8835-49A3-49DF-966A-A18801DAEF1C}"/>
          </ac:grpSpMkLst>
        </pc:grpChg>
        <pc:grpChg chg="mod">
          <ac:chgData name="Angelo Ziletti" userId="c78a18fba37b17ea" providerId="LiveId" clId="{B88D7D5F-35EC-4A9D-8423-76DF49E6C104}" dt="2021-09-03T11:32:08.145" v="28568" actId="164"/>
          <ac:grpSpMkLst>
            <pc:docMk/>
            <pc:sldMk cId="2886964842" sldId="524"/>
            <ac:grpSpMk id="43" creationId="{C8214D3C-F0FB-44FF-A335-0BC0AAC4A9ED}"/>
          </ac:grpSpMkLst>
        </pc:grpChg>
        <pc:grpChg chg="add mod">
          <ac:chgData name="Angelo Ziletti" userId="c78a18fba37b17ea" providerId="LiveId" clId="{B88D7D5F-35EC-4A9D-8423-76DF49E6C104}" dt="2021-09-03T11:32:08.145" v="28568" actId="164"/>
          <ac:grpSpMkLst>
            <pc:docMk/>
            <pc:sldMk cId="2886964842" sldId="524"/>
            <ac:grpSpMk id="45" creationId="{43A514A5-F7EB-46C1-B87E-D85A83633A96}"/>
          </ac:grpSpMkLst>
        </pc:grpChg>
        <pc:grpChg chg="mod">
          <ac:chgData name="Angelo Ziletti" userId="c78a18fba37b17ea" providerId="LiveId" clId="{B88D7D5F-35EC-4A9D-8423-76DF49E6C104}" dt="2021-09-03T11:33:26.101" v="28650" actId="1076"/>
          <ac:grpSpMkLst>
            <pc:docMk/>
            <pc:sldMk cId="2886964842" sldId="524"/>
            <ac:grpSpMk id="49" creationId="{951F0DD3-93C1-4E03-A0E8-A1BC83E32978}"/>
          </ac:grpSpMkLst>
        </pc:grpChg>
        <pc:grpChg chg="del mod">
          <ac:chgData name="Angelo Ziletti" userId="c78a18fba37b17ea" providerId="LiveId" clId="{B88D7D5F-35EC-4A9D-8423-76DF49E6C104}" dt="2021-09-03T11:34:43.031" v="28746"/>
          <ac:grpSpMkLst>
            <pc:docMk/>
            <pc:sldMk cId="2886964842" sldId="524"/>
            <ac:grpSpMk id="54" creationId="{E7DD07B1-1138-4164-893C-B3C6A4FAE07D}"/>
          </ac:grpSpMkLst>
        </pc:grpChg>
        <pc:grpChg chg="del mod">
          <ac:chgData name="Angelo Ziletti" userId="c78a18fba37b17ea" providerId="LiveId" clId="{B88D7D5F-35EC-4A9D-8423-76DF49E6C104}" dt="2021-09-03T11:35:18.836" v="28778" actId="165"/>
          <ac:grpSpMkLst>
            <pc:docMk/>
            <pc:sldMk cId="2886964842" sldId="524"/>
            <ac:grpSpMk id="56" creationId="{70F7A6F1-35C1-48A6-9A23-F338B8F12054}"/>
          </ac:grpSpMkLst>
        </pc:grpChg>
        <pc:grpChg chg="mod">
          <ac:chgData name="Angelo Ziletti" userId="c78a18fba37b17ea" providerId="LiveId" clId="{B88D7D5F-35EC-4A9D-8423-76DF49E6C104}" dt="2021-09-03T11:36:41.612" v="28862" actId="164"/>
          <ac:grpSpMkLst>
            <pc:docMk/>
            <pc:sldMk cId="2886964842" sldId="524"/>
            <ac:grpSpMk id="81" creationId="{4CE3774A-BDEF-4A9E-A8B8-173556A5091B}"/>
          </ac:grpSpMkLst>
        </pc:grpChg>
        <pc:grpChg chg="add mod">
          <ac:chgData name="Angelo Ziletti" userId="c78a18fba37b17ea" providerId="LiveId" clId="{B88D7D5F-35EC-4A9D-8423-76DF49E6C104}" dt="2021-09-03T11:35:07.279" v="28774" actId="164"/>
          <ac:grpSpMkLst>
            <pc:docMk/>
            <pc:sldMk cId="2886964842" sldId="524"/>
            <ac:grpSpMk id="82" creationId="{DEAEF810-6192-4DA7-A55A-A0609E2463EC}"/>
          </ac:grpSpMkLst>
        </pc:grpChg>
        <pc:grpChg chg="add mod">
          <ac:chgData name="Angelo Ziletti" userId="c78a18fba37b17ea" providerId="LiveId" clId="{B88D7D5F-35EC-4A9D-8423-76DF49E6C104}" dt="2021-09-03T11:35:25.728" v="28781" actId="164"/>
          <ac:grpSpMkLst>
            <pc:docMk/>
            <pc:sldMk cId="2886964842" sldId="524"/>
            <ac:grpSpMk id="83" creationId="{974B8006-47D0-46E5-8C23-7E64AC679D38}"/>
          </ac:grpSpMkLst>
        </pc:grpChg>
        <pc:grpChg chg="add mod">
          <ac:chgData name="Angelo Ziletti" userId="c78a18fba37b17ea" providerId="LiveId" clId="{B88D7D5F-35EC-4A9D-8423-76DF49E6C104}" dt="2021-09-03T11:36:41.612" v="28862" actId="164"/>
          <ac:grpSpMkLst>
            <pc:docMk/>
            <pc:sldMk cId="2886964842" sldId="524"/>
            <ac:grpSpMk id="84" creationId="{37283BF5-14A7-4F30-83E3-BAA6ACB3EBDD}"/>
          </ac:grpSpMkLst>
        </pc:grpChg>
        <pc:picChg chg="add mod">
          <ac:chgData name="Angelo Ziletti" userId="c78a18fba37b17ea" providerId="LiveId" clId="{B88D7D5F-35EC-4A9D-8423-76DF49E6C104}" dt="2021-09-03T11:29:24.718" v="28451" actId="14100"/>
          <ac:picMkLst>
            <pc:docMk/>
            <pc:sldMk cId="2886964842" sldId="524"/>
            <ac:picMk id="6" creationId="{949C44CD-742F-4818-BA06-53C0BB8681AF}"/>
          </ac:picMkLst>
        </pc:picChg>
        <pc:inkChg chg="add mod">
          <ac:chgData name="Angelo Ziletti" userId="c78a18fba37b17ea" providerId="LiveId" clId="{B88D7D5F-35EC-4A9D-8423-76DF49E6C104}" dt="2021-09-03T11:29:58.004" v="28459"/>
          <ac:inkMkLst>
            <pc:docMk/>
            <pc:sldMk cId="2886964842" sldId="524"/>
            <ac:inkMk id="7" creationId="{F40ABA9C-FA09-4A7F-83E5-1290809F0338}"/>
          </ac:inkMkLst>
        </pc:inkChg>
        <pc:inkChg chg="add mod">
          <ac:chgData name="Angelo Ziletti" userId="c78a18fba37b17ea" providerId="LiveId" clId="{B88D7D5F-35EC-4A9D-8423-76DF49E6C104}" dt="2021-09-03T11:29:58.004" v="28459"/>
          <ac:inkMkLst>
            <pc:docMk/>
            <pc:sldMk cId="2886964842" sldId="524"/>
            <ac:inkMk id="8" creationId="{3E614B07-509A-4666-86F8-B7026A489A02}"/>
          </ac:inkMkLst>
        </pc:inkChg>
        <pc:inkChg chg="add mod">
          <ac:chgData name="Angelo Ziletti" userId="c78a18fba37b17ea" providerId="LiveId" clId="{B88D7D5F-35EC-4A9D-8423-76DF49E6C104}" dt="2021-09-03T11:29:58.004" v="28459"/>
          <ac:inkMkLst>
            <pc:docMk/>
            <pc:sldMk cId="2886964842" sldId="524"/>
            <ac:inkMk id="9" creationId="{74E9377C-6E8E-47DE-93AC-8E77CC339B2F}"/>
          </ac:inkMkLst>
        </pc:inkChg>
        <pc:inkChg chg="add mod">
          <ac:chgData name="Angelo Ziletti" userId="c78a18fba37b17ea" providerId="LiveId" clId="{B88D7D5F-35EC-4A9D-8423-76DF49E6C104}" dt="2021-09-03T11:29:58.004" v="28459"/>
          <ac:inkMkLst>
            <pc:docMk/>
            <pc:sldMk cId="2886964842" sldId="524"/>
            <ac:inkMk id="10" creationId="{B6A3EF3A-8C48-428C-A62B-8E8D1189D3DE}"/>
          </ac:inkMkLst>
        </pc:inkChg>
        <pc:inkChg chg="add mod">
          <ac:chgData name="Angelo Ziletti" userId="c78a18fba37b17ea" providerId="LiveId" clId="{B88D7D5F-35EC-4A9D-8423-76DF49E6C104}" dt="2021-09-03T11:29:58.004" v="28459"/>
          <ac:inkMkLst>
            <pc:docMk/>
            <pc:sldMk cId="2886964842" sldId="524"/>
            <ac:inkMk id="11" creationId="{2966A9DF-221D-404A-81DA-15BBA8E42E4A}"/>
          </ac:inkMkLst>
        </pc:inkChg>
        <pc:inkChg chg="add mod">
          <ac:chgData name="Angelo Ziletti" userId="c78a18fba37b17ea" providerId="LiveId" clId="{B88D7D5F-35EC-4A9D-8423-76DF49E6C104}" dt="2021-09-03T11:29:58.004" v="28459"/>
          <ac:inkMkLst>
            <pc:docMk/>
            <pc:sldMk cId="2886964842" sldId="524"/>
            <ac:inkMk id="12" creationId="{560A9D72-3BEA-4C38-942D-051AF886283D}"/>
          </ac:inkMkLst>
        </pc:inkChg>
        <pc:inkChg chg="add mod">
          <ac:chgData name="Angelo Ziletti" userId="c78a18fba37b17ea" providerId="LiveId" clId="{B88D7D5F-35EC-4A9D-8423-76DF49E6C104}" dt="2021-09-03T11:30:06.974" v="28480"/>
          <ac:inkMkLst>
            <pc:docMk/>
            <pc:sldMk cId="2886964842" sldId="524"/>
            <ac:inkMk id="14" creationId="{9A5BEBAC-647F-4F10-A3AC-9D557719DD8A}"/>
          </ac:inkMkLst>
        </pc:inkChg>
        <pc:inkChg chg="add mod">
          <ac:chgData name="Angelo Ziletti" userId="c78a18fba37b17ea" providerId="LiveId" clId="{B88D7D5F-35EC-4A9D-8423-76DF49E6C104}" dt="2021-09-03T11:30:06.974" v="28480"/>
          <ac:inkMkLst>
            <pc:docMk/>
            <pc:sldMk cId="2886964842" sldId="524"/>
            <ac:inkMk id="15" creationId="{CA4A54E5-D246-4042-8803-A3569ED54CD3}"/>
          </ac:inkMkLst>
        </pc:inkChg>
        <pc:inkChg chg="add mod">
          <ac:chgData name="Angelo Ziletti" userId="c78a18fba37b17ea" providerId="LiveId" clId="{B88D7D5F-35EC-4A9D-8423-76DF49E6C104}" dt="2021-09-03T11:30:06.974" v="28480"/>
          <ac:inkMkLst>
            <pc:docMk/>
            <pc:sldMk cId="2886964842" sldId="524"/>
            <ac:inkMk id="16" creationId="{E34BE727-0D9C-4660-9902-2293C98C9CCF}"/>
          </ac:inkMkLst>
        </pc:inkChg>
        <pc:inkChg chg="add mod">
          <ac:chgData name="Angelo Ziletti" userId="c78a18fba37b17ea" providerId="LiveId" clId="{B88D7D5F-35EC-4A9D-8423-76DF49E6C104}" dt="2021-09-03T11:30:06.974" v="28480"/>
          <ac:inkMkLst>
            <pc:docMk/>
            <pc:sldMk cId="2886964842" sldId="524"/>
            <ac:inkMk id="17" creationId="{645FACFD-6063-420D-89DF-3ED97F619686}"/>
          </ac:inkMkLst>
        </pc:inkChg>
        <pc:inkChg chg="add mod">
          <ac:chgData name="Angelo Ziletti" userId="c78a18fba37b17ea" providerId="LiveId" clId="{B88D7D5F-35EC-4A9D-8423-76DF49E6C104}" dt="2021-09-03T11:30:06.974" v="28480"/>
          <ac:inkMkLst>
            <pc:docMk/>
            <pc:sldMk cId="2886964842" sldId="524"/>
            <ac:inkMk id="18" creationId="{82947CEB-2BDE-423D-8BAE-5CB9EB1008CB}"/>
          </ac:inkMkLst>
        </pc:inkChg>
        <pc:inkChg chg="add mod">
          <ac:chgData name="Angelo Ziletti" userId="c78a18fba37b17ea" providerId="LiveId" clId="{B88D7D5F-35EC-4A9D-8423-76DF49E6C104}" dt="2021-09-03T11:30:06.974" v="28480"/>
          <ac:inkMkLst>
            <pc:docMk/>
            <pc:sldMk cId="2886964842" sldId="524"/>
            <ac:inkMk id="19" creationId="{FB3D150B-B76F-4663-AB09-08DA87329690}"/>
          </ac:inkMkLst>
        </pc:inkChg>
        <pc:inkChg chg="add mod">
          <ac:chgData name="Angelo Ziletti" userId="c78a18fba37b17ea" providerId="LiveId" clId="{B88D7D5F-35EC-4A9D-8423-76DF49E6C104}" dt="2021-09-03T11:30:06.974" v="28480"/>
          <ac:inkMkLst>
            <pc:docMk/>
            <pc:sldMk cId="2886964842" sldId="524"/>
            <ac:inkMk id="20" creationId="{645C98DB-AB6E-43C8-A6B0-1AFCE469A662}"/>
          </ac:inkMkLst>
        </pc:inkChg>
        <pc:inkChg chg="add mod">
          <ac:chgData name="Angelo Ziletti" userId="c78a18fba37b17ea" providerId="LiveId" clId="{B88D7D5F-35EC-4A9D-8423-76DF49E6C104}" dt="2021-09-03T11:30:06.974" v="28480"/>
          <ac:inkMkLst>
            <pc:docMk/>
            <pc:sldMk cId="2886964842" sldId="524"/>
            <ac:inkMk id="21" creationId="{C68217FD-398F-4A01-9533-E2D62601FDA3}"/>
          </ac:inkMkLst>
        </pc:inkChg>
        <pc:inkChg chg="add mod">
          <ac:chgData name="Angelo Ziletti" userId="c78a18fba37b17ea" providerId="LiveId" clId="{B88D7D5F-35EC-4A9D-8423-76DF49E6C104}" dt="2021-09-03T11:30:06.974" v="28480"/>
          <ac:inkMkLst>
            <pc:docMk/>
            <pc:sldMk cId="2886964842" sldId="524"/>
            <ac:inkMk id="22" creationId="{A7D14DEB-4E1F-4C86-9A4B-73A1674103B4}"/>
          </ac:inkMkLst>
        </pc:inkChg>
        <pc:inkChg chg="add mod">
          <ac:chgData name="Angelo Ziletti" userId="c78a18fba37b17ea" providerId="LiveId" clId="{B88D7D5F-35EC-4A9D-8423-76DF49E6C104}" dt="2021-09-03T11:30:06.974" v="28480"/>
          <ac:inkMkLst>
            <pc:docMk/>
            <pc:sldMk cId="2886964842" sldId="524"/>
            <ac:inkMk id="23" creationId="{1ECA6782-CB51-4212-928C-331A6D5E44E7}"/>
          </ac:inkMkLst>
        </pc:inkChg>
        <pc:inkChg chg="add mod">
          <ac:chgData name="Angelo Ziletti" userId="c78a18fba37b17ea" providerId="LiveId" clId="{B88D7D5F-35EC-4A9D-8423-76DF49E6C104}" dt="2021-09-03T11:30:06.974" v="28480"/>
          <ac:inkMkLst>
            <pc:docMk/>
            <pc:sldMk cId="2886964842" sldId="524"/>
            <ac:inkMk id="24" creationId="{D672CFF3-7009-408A-A032-933FBF5FDA8A}"/>
          </ac:inkMkLst>
        </pc:inkChg>
        <pc:inkChg chg="add mod">
          <ac:chgData name="Angelo Ziletti" userId="c78a18fba37b17ea" providerId="LiveId" clId="{B88D7D5F-35EC-4A9D-8423-76DF49E6C104}" dt="2021-09-03T11:30:06.974" v="28480"/>
          <ac:inkMkLst>
            <pc:docMk/>
            <pc:sldMk cId="2886964842" sldId="524"/>
            <ac:inkMk id="25" creationId="{5E71C256-4612-4572-99BE-FEAA2EE15442}"/>
          </ac:inkMkLst>
        </pc:inkChg>
        <pc:inkChg chg="add mod">
          <ac:chgData name="Angelo Ziletti" userId="c78a18fba37b17ea" providerId="LiveId" clId="{B88D7D5F-35EC-4A9D-8423-76DF49E6C104}" dt="2021-09-03T11:30:06.974" v="28480"/>
          <ac:inkMkLst>
            <pc:docMk/>
            <pc:sldMk cId="2886964842" sldId="524"/>
            <ac:inkMk id="26" creationId="{4E186543-FF52-4CBC-9B6B-27869E2FA9B9}"/>
          </ac:inkMkLst>
        </pc:inkChg>
        <pc:inkChg chg="add mod">
          <ac:chgData name="Angelo Ziletti" userId="c78a18fba37b17ea" providerId="LiveId" clId="{B88D7D5F-35EC-4A9D-8423-76DF49E6C104}" dt="2021-09-03T11:30:06.974" v="28480"/>
          <ac:inkMkLst>
            <pc:docMk/>
            <pc:sldMk cId="2886964842" sldId="524"/>
            <ac:inkMk id="27" creationId="{CBA60F93-A619-4C39-B4B3-3A977CD8FA5B}"/>
          </ac:inkMkLst>
        </pc:inkChg>
        <pc:inkChg chg="add mod">
          <ac:chgData name="Angelo Ziletti" userId="c78a18fba37b17ea" providerId="LiveId" clId="{B88D7D5F-35EC-4A9D-8423-76DF49E6C104}" dt="2021-09-03T11:30:06.974" v="28480"/>
          <ac:inkMkLst>
            <pc:docMk/>
            <pc:sldMk cId="2886964842" sldId="524"/>
            <ac:inkMk id="28" creationId="{4BB90E3E-0438-4095-B7DB-B7A12281B879}"/>
          </ac:inkMkLst>
        </pc:inkChg>
        <pc:inkChg chg="add mod">
          <ac:chgData name="Angelo Ziletti" userId="c78a18fba37b17ea" providerId="LiveId" clId="{B88D7D5F-35EC-4A9D-8423-76DF49E6C104}" dt="2021-09-03T11:30:06.974" v="28480"/>
          <ac:inkMkLst>
            <pc:docMk/>
            <pc:sldMk cId="2886964842" sldId="524"/>
            <ac:inkMk id="29" creationId="{98495FE8-4852-43FD-9B15-99475DD895FA}"/>
          </ac:inkMkLst>
        </pc:inkChg>
        <pc:inkChg chg="add mod">
          <ac:chgData name="Angelo Ziletti" userId="c78a18fba37b17ea" providerId="LiveId" clId="{B88D7D5F-35EC-4A9D-8423-76DF49E6C104}" dt="2021-09-03T11:30:06.974" v="28480"/>
          <ac:inkMkLst>
            <pc:docMk/>
            <pc:sldMk cId="2886964842" sldId="524"/>
            <ac:inkMk id="30" creationId="{F354CCA5-0B4E-468F-A840-ECD7971EE385}"/>
          </ac:inkMkLst>
        </pc:inkChg>
        <pc:inkChg chg="add mod">
          <ac:chgData name="Angelo Ziletti" userId="c78a18fba37b17ea" providerId="LiveId" clId="{B88D7D5F-35EC-4A9D-8423-76DF49E6C104}" dt="2021-09-03T11:30:06.974" v="28480"/>
          <ac:inkMkLst>
            <pc:docMk/>
            <pc:sldMk cId="2886964842" sldId="524"/>
            <ac:inkMk id="31" creationId="{18C7171F-9CC8-49FA-ABD1-6BD287E97ADE}"/>
          </ac:inkMkLst>
        </pc:inkChg>
        <pc:inkChg chg="add mod">
          <ac:chgData name="Angelo Ziletti" userId="c78a18fba37b17ea" providerId="LiveId" clId="{B88D7D5F-35EC-4A9D-8423-76DF49E6C104}" dt="2021-09-03T11:30:06.974" v="28480"/>
          <ac:inkMkLst>
            <pc:docMk/>
            <pc:sldMk cId="2886964842" sldId="524"/>
            <ac:inkMk id="32" creationId="{81F15215-F422-4B7B-97F4-07EC79342FEB}"/>
          </ac:inkMkLst>
        </pc:inkChg>
        <pc:inkChg chg="add mod">
          <ac:chgData name="Angelo Ziletti" userId="c78a18fba37b17ea" providerId="LiveId" clId="{B88D7D5F-35EC-4A9D-8423-76DF49E6C104}" dt="2021-09-03T11:30:06.974" v="28480"/>
          <ac:inkMkLst>
            <pc:docMk/>
            <pc:sldMk cId="2886964842" sldId="524"/>
            <ac:inkMk id="33" creationId="{1E677AB7-2F6B-43EB-A19E-56CC886C27D2}"/>
          </ac:inkMkLst>
        </pc:inkChg>
        <pc:inkChg chg="add mod">
          <ac:chgData name="Angelo Ziletti" userId="c78a18fba37b17ea" providerId="LiveId" clId="{B88D7D5F-35EC-4A9D-8423-76DF49E6C104}" dt="2021-09-03T11:30:12.274" v="28483"/>
          <ac:inkMkLst>
            <pc:docMk/>
            <pc:sldMk cId="2886964842" sldId="524"/>
            <ac:inkMk id="36" creationId="{68928420-B50C-45AC-AC6D-8736BEF094AF}"/>
          </ac:inkMkLst>
        </pc:inkChg>
        <pc:inkChg chg="add mod">
          <ac:chgData name="Angelo Ziletti" userId="c78a18fba37b17ea" providerId="LiveId" clId="{B88D7D5F-35EC-4A9D-8423-76DF49E6C104}" dt="2021-09-03T11:30:12.274" v="28483"/>
          <ac:inkMkLst>
            <pc:docMk/>
            <pc:sldMk cId="2886964842" sldId="524"/>
            <ac:inkMk id="37" creationId="{AC4F3051-B31A-4986-B843-0D9BEDCA313E}"/>
          </ac:inkMkLst>
        </pc:inkChg>
        <pc:inkChg chg="add del">
          <ac:chgData name="Angelo Ziletti" userId="c78a18fba37b17ea" providerId="LiveId" clId="{B88D7D5F-35EC-4A9D-8423-76DF49E6C104}" dt="2021-09-03T11:31:51.053" v="28563" actId="478"/>
          <ac:inkMkLst>
            <pc:docMk/>
            <pc:sldMk cId="2886964842" sldId="524"/>
            <ac:inkMk id="40" creationId="{165E3F6A-31D5-4698-82AD-1CF014D276D3}"/>
          </ac:inkMkLst>
        </pc:inkChg>
        <pc:inkChg chg="add mod">
          <ac:chgData name="Angelo Ziletti" userId="c78a18fba37b17ea" providerId="LiveId" clId="{B88D7D5F-35EC-4A9D-8423-76DF49E6C104}" dt="2021-09-03T11:31:58.386" v="28566"/>
          <ac:inkMkLst>
            <pc:docMk/>
            <pc:sldMk cId="2886964842" sldId="524"/>
            <ac:inkMk id="41" creationId="{42FC81C4-F2D6-4CF9-B3F7-B58BE6448288}"/>
          </ac:inkMkLst>
        </pc:inkChg>
        <pc:inkChg chg="add mod">
          <ac:chgData name="Angelo Ziletti" userId="c78a18fba37b17ea" providerId="LiveId" clId="{B88D7D5F-35EC-4A9D-8423-76DF49E6C104}" dt="2021-09-03T11:31:58.386" v="28566"/>
          <ac:inkMkLst>
            <pc:docMk/>
            <pc:sldMk cId="2886964842" sldId="524"/>
            <ac:inkMk id="42" creationId="{78B7B2B5-8BB4-4493-84A6-0E326A8AC592}"/>
          </ac:inkMkLst>
        </pc:inkChg>
        <pc:inkChg chg="add mod">
          <ac:chgData name="Angelo Ziletti" userId="c78a18fba37b17ea" providerId="LiveId" clId="{B88D7D5F-35EC-4A9D-8423-76DF49E6C104}" dt="2021-09-03T11:32:08.145" v="28568" actId="164"/>
          <ac:inkMkLst>
            <pc:docMk/>
            <pc:sldMk cId="2886964842" sldId="524"/>
            <ac:inkMk id="44" creationId="{40D3222F-2637-4DCA-A0B9-FF76731D9AEB}"/>
          </ac:inkMkLst>
        </pc:inkChg>
        <pc:inkChg chg="add mod">
          <ac:chgData name="Angelo Ziletti" userId="c78a18fba37b17ea" providerId="LiveId" clId="{B88D7D5F-35EC-4A9D-8423-76DF49E6C104}" dt="2021-09-03T11:32:39.836" v="28575"/>
          <ac:inkMkLst>
            <pc:docMk/>
            <pc:sldMk cId="2886964842" sldId="524"/>
            <ac:inkMk id="46" creationId="{FAE44632-4EBB-49EF-83AC-000400892FA3}"/>
          </ac:inkMkLst>
        </pc:inkChg>
        <pc:inkChg chg="add mod">
          <ac:chgData name="Angelo Ziletti" userId="c78a18fba37b17ea" providerId="LiveId" clId="{B88D7D5F-35EC-4A9D-8423-76DF49E6C104}" dt="2021-09-03T11:32:39.836" v="28575"/>
          <ac:inkMkLst>
            <pc:docMk/>
            <pc:sldMk cId="2886964842" sldId="524"/>
            <ac:inkMk id="47" creationId="{0BE57D8D-F7D4-4A63-9FF2-50F7A6A90166}"/>
          </ac:inkMkLst>
        </pc:inkChg>
        <pc:inkChg chg="add mod">
          <ac:chgData name="Angelo Ziletti" userId="c78a18fba37b17ea" providerId="LiveId" clId="{B88D7D5F-35EC-4A9D-8423-76DF49E6C104}" dt="2021-09-03T11:32:39.836" v="28575"/>
          <ac:inkMkLst>
            <pc:docMk/>
            <pc:sldMk cId="2886964842" sldId="524"/>
            <ac:inkMk id="48" creationId="{0DBEA31D-C8DF-43B5-9E04-6AFD1A2BD119}"/>
          </ac:inkMkLst>
        </pc:inkChg>
        <pc:inkChg chg="add mod topLvl">
          <ac:chgData name="Angelo Ziletti" userId="c78a18fba37b17ea" providerId="LiveId" clId="{B88D7D5F-35EC-4A9D-8423-76DF49E6C104}" dt="2021-09-03T11:35:25.728" v="28781" actId="164"/>
          <ac:inkMkLst>
            <pc:docMk/>
            <pc:sldMk cId="2886964842" sldId="524"/>
            <ac:inkMk id="52" creationId="{2C2ACA2D-EB86-4CA2-B5C6-344B8B00C617}"/>
          </ac:inkMkLst>
        </pc:inkChg>
        <pc:inkChg chg="add mod topLvl">
          <ac:chgData name="Angelo Ziletti" userId="c78a18fba37b17ea" providerId="LiveId" clId="{B88D7D5F-35EC-4A9D-8423-76DF49E6C104}" dt="2021-09-03T11:35:25.728" v="28781" actId="164"/>
          <ac:inkMkLst>
            <pc:docMk/>
            <pc:sldMk cId="2886964842" sldId="524"/>
            <ac:inkMk id="53" creationId="{73F0660E-1D04-40D5-9CA1-547DB4E6C6BE}"/>
          </ac:inkMkLst>
        </pc:inkChg>
        <pc:inkChg chg="add mod topLvl">
          <ac:chgData name="Angelo Ziletti" userId="c78a18fba37b17ea" providerId="LiveId" clId="{B88D7D5F-35EC-4A9D-8423-76DF49E6C104}" dt="2021-09-03T11:36:41.612" v="28862" actId="164"/>
          <ac:inkMkLst>
            <pc:docMk/>
            <pc:sldMk cId="2886964842" sldId="524"/>
            <ac:inkMk id="55" creationId="{C20F8059-A67F-4974-8C56-02BBCDCDBD75}"/>
          </ac:inkMkLst>
        </pc:inkChg>
        <pc:inkChg chg="add mod">
          <ac:chgData name="Angelo Ziletti" userId="c78a18fba37b17ea" providerId="LiveId" clId="{B88D7D5F-35EC-4A9D-8423-76DF49E6C104}" dt="2021-09-03T11:35:07.279" v="28774" actId="164"/>
          <ac:inkMkLst>
            <pc:docMk/>
            <pc:sldMk cId="2886964842" sldId="524"/>
            <ac:inkMk id="57" creationId="{45B25717-C4C2-4A32-86E2-227E9D8471B7}"/>
          </ac:inkMkLst>
        </pc:inkChg>
        <pc:inkChg chg="add mod">
          <ac:chgData name="Angelo Ziletti" userId="c78a18fba37b17ea" providerId="LiveId" clId="{B88D7D5F-35EC-4A9D-8423-76DF49E6C104}" dt="2021-09-03T11:35:07.279" v="28774" actId="164"/>
          <ac:inkMkLst>
            <pc:docMk/>
            <pc:sldMk cId="2886964842" sldId="524"/>
            <ac:inkMk id="58" creationId="{B8272B6F-CE10-481A-AD30-1DD2D4D2C2D1}"/>
          </ac:inkMkLst>
        </pc:inkChg>
        <pc:inkChg chg="add mod">
          <ac:chgData name="Angelo Ziletti" userId="c78a18fba37b17ea" providerId="LiveId" clId="{B88D7D5F-35EC-4A9D-8423-76DF49E6C104}" dt="2021-09-03T11:35:07.279" v="28774" actId="164"/>
          <ac:inkMkLst>
            <pc:docMk/>
            <pc:sldMk cId="2886964842" sldId="524"/>
            <ac:inkMk id="59" creationId="{5AB2943E-793F-490A-8ACE-F2A6370C1F9E}"/>
          </ac:inkMkLst>
        </pc:inkChg>
        <pc:inkChg chg="add mod">
          <ac:chgData name="Angelo Ziletti" userId="c78a18fba37b17ea" providerId="LiveId" clId="{B88D7D5F-35EC-4A9D-8423-76DF49E6C104}" dt="2021-09-03T11:35:07.279" v="28774" actId="164"/>
          <ac:inkMkLst>
            <pc:docMk/>
            <pc:sldMk cId="2886964842" sldId="524"/>
            <ac:inkMk id="60" creationId="{0E90C92F-EBE3-4341-B520-57F4930E751F}"/>
          </ac:inkMkLst>
        </pc:inkChg>
        <pc:inkChg chg="add mod">
          <ac:chgData name="Angelo Ziletti" userId="c78a18fba37b17ea" providerId="LiveId" clId="{B88D7D5F-35EC-4A9D-8423-76DF49E6C104}" dt="2021-09-03T11:35:07.279" v="28774" actId="164"/>
          <ac:inkMkLst>
            <pc:docMk/>
            <pc:sldMk cId="2886964842" sldId="524"/>
            <ac:inkMk id="61" creationId="{4B3A18E6-DF5F-4DD4-BE2B-547077CC6762}"/>
          </ac:inkMkLst>
        </pc:inkChg>
        <pc:inkChg chg="add mod">
          <ac:chgData name="Angelo Ziletti" userId="c78a18fba37b17ea" providerId="LiveId" clId="{B88D7D5F-35EC-4A9D-8423-76DF49E6C104}" dt="2021-09-03T11:35:07.279" v="28774" actId="164"/>
          <ac:inkMkLst>
            <pc:docMk/>
            <pc:sldMk cId="2886964842" sldId="524"/>
            <ac:inkMk id="62" creationId="{A8CF41C5-DFAD-44E9-B8F3-89D0A71C6233}"/>
          </ac:inkMkLst>
        </pc:inkChg>
        <pc:inkChg chg="add mod">
          <ac:chgData name="Angelo Ziletti" userId="c78a18fba37b17ea" providerId="LiveId" clId="{B88D7D5F-35EC-4A9D-8423-76DF49E6C104}" dt="2021-09-03T11:35:07.279" v="28774" actId="164"/>
          <ac:inkMkLst>
            <pc:docMk/>
            <pc:sldMk cId="2886964842" sldId="524"/>
            <ac:inkMk id="63" creationId="{B101246B-B5FF-40D0-B146-B3CFD66A9DDF}"/>
          </ac:inkMkLst>
        </pc:inkChg>
        <pc:inkChg chg="add mod">
          <ac:chgData name="Angelo Ziletti" userId="c78a18fba37b17ea" providerId="LiveId" clId="{B88D7D5F-35EC-4A9D-8423-76DF49E6C104}" dt="2021-09-03T11:35:07.279" v="28774" actId="164"/>
          <ac:inkMkLst>
            <pc:docMk/>
            <pc:sldMk cId="2886964842" sldId="524"/>
            <ac:inkMk id="64" creationId="{F0F6BD30-4A97-45E9-9081-C15581AA929C}"/>
          </ac:inkMkLst>
        </pc:inkChg>
        <pc:inkChg chg="add mod">
          <ac:chgData name="Angelo Ziletti" userId="c78a18fba37b17ea" providerId="LiveId" clId="{B88D7D5F-35EC-4A9D-8423-76DF49E6C104}" dt="2021-09-03T11:35:07.279" v="28774" actId="164"/>
          <ac:inkMkLst>
            <pc:docMk/>
            <pc:sldMk cId="2886964842" sldId="524"/>
            <ac:inkMk id="65" creationId="{E1E2118A-AA33-437B-A850-3D46933419E7}"/>
          </ac:inkMkLst>
        </pc:inkChg>
        <pc:inkChg chg="add mod">
          <ac:chgData name="Angelo Ziletti" userId="c78a18fba37b17ea" providerId="LiveId" clId="{B88D7D5F-35EC-4A9D-8423-76DF49E6C104}" dt="2021-09-03T11:35:07.279" v="28774" actId="164"/>
          <ac:inkMkLst>
            <pc:docMk/>
            <pc:sldMk cId="2886964842" sldId="524"/>
            <ac:inkMk id="66" creationId="{169453C9-A7AA-4843-829E-180B9DD6FBB0}"/>
          </ac:inkMkLst>
        </pc:inkChg>
        <pc:inkChg chg="add mod">
          <ac:chgData name="Angelo Ziletti" userId="c78a18fba37b17ea" providerId="LiveId" clId="{B88D7D5F-35EC-4A9D-8423-76DF49E6C104}" dt="2021-09-03T11:35:07.279" v="28774" actId="164"/>
          <ac:inkMkLst>
            <pc:docMk/>
            <pc:sldMk cId="2886964842" sldId="524"/>
            <ac:inkMk id="67" creationId="{1A76CFC5-8C00-41AD-9B23-11F99AB4AA99}"/>
          </ac:inkMkLst>
        </pc:inkChg>
        <pc:inkChg chg="add mod">
          <ac:chgData name="Angelo Ziletti" userId="c78a18fba37b17ea" providerId="LiveId" clId="{B88D7D5F-35EC-4A9D-8423-76DF49E6C104}" dt="2021-09-03T11:35:07.279" v="28774" actId="164"/>
          <ac:inkMkLst>
            <pc:docMk/>
            <pc:sldMk cId="2886964842" sldId="524"/>
            <ac:inkMk id="68" creationId="{18DDE78F-3720-4797-A717-50C22CCE7169}"/>
          </ac:inkMkLst>
        </pc:inkChg>
        <pc:inkChg chg="add mod">
          <ac:chgData name="Angelo Ziletti" userId="c78a18fba37b17ea" providerId="LiveId" clId="{B88D7D5F-35EC-4A9D-8423-76DF49E6C104}" dt="2021-09-03T11:35:07.279" v="28774" actId="164"/>
          <ac:inkMkLst>
            <pc:docMk/>
            <pc:sldMk cId="2886964842" sldId="524"/>
            <ac:inkMk id="69" creationId="{003F04EC-92E3-446D-8E49-CB4C6F29AB1A}"/>
          </ac:inkMkLst>
        </pc:inkChg>
        <pc:inkChg chg="add mod">
          <ac:chgData name="Angelo Ziletti" userId="c78a18fba37b17ea" providerId="LiveId" clId="{B88D7D5F-35EC-4A9D-8423-76DF49E6C104}" dt="2021-09-03T11:35:07.279" v="28774" actId="164"/>
          <ac:inkMkLst>
            <pc:docMk/>
            <pc:sldMk cId="2886964842" sldId="524"/>
            <ac:inkMk id="70" creationId="{211D4D88-3753-4AAD-B89E-D87DB4C2D24E}"/>
          </ac:inkMkLst>
        </pc:inkChg>
        <pc:inkChg chg="add mod">
          <ac:chgData name="Angelo Ziletti" userId="c78a18fba37b17ea" providerId="LiveId" clId="{B88D7D5F-35EC-4A9D-8423-76DF49E6C104}" dt="2021-09-03T11:35:07.279" v="28774" actId="164"/>
          <ac:inkMkLst>
            <pc:docMk/>
            <pc:sldMk cId="2886964842" sldId="524"/>
            <ac:inkMk id="71" creationId="{714E5EBA-A45D-41FF-8737-F1D2BB719741}"/>
          </ac:inkMkLst>
        </pc:inkChg>
        <pc:inkChg chg="add mod">
          <ac:chgData name="Angelo Ziletti" userId="c78a18fba37b17ea" providerId="LiveId" clId="{B88D7D5F-35EC-4A9D-8423-76DF49E6C104}" dt="2021-09-03T11:35:07.279" v="28774" actId="164"/>
          <ac:inkMkLst>
            <pc:docMk/>
            <pc:sldMk cId="2886964842" sldId="524"/>
            <ac:inkMk id="72" creationId="{D7010BA7-6208-4BC3-8405-9FC9387DF269}"/>
          </ac:inkMkLst>
        </pc:inkChg>
        <pc:inkChg chg="add mod">
          <ac:chgData name="Angelo Ziletti" userId="c78a18fba37b17ea" providerId="LiveId" clId="{B88D7D5F-35EC-4A9D-8423-76DF49E6C104}" dt="2021-09-03T11:35:07.279" v="28774" actId="164"/>
          <ac:inkMkLst>
            <pc:docMk/>
            <pc:sldMk cId="2886964842" sldId="524"/>
            <ac:inkMk id="73" creationId="{47944B87-7187-42D1-9C40-6EAA7D659FD3}"/>
          </ac:inkMkLst>
        </pc:inkChg>
        <pc:inkChg chg="add mod">
          <ac:chgData name="Angelo Ziletti" userId="c78a18fba37b17ea" providerId="LiveId" clId="{B88D7D5F-35EC-4A9D-8423-76DF49E6C104}" dt="2021-09-03T11:35:07.279" v="28774" actId="164"/>
          <ac:inkMkLst>
            <pc:docMk/>
            <pc:sldMk cId="2886964842" sldId="524"/>
            <ac:inkMk id="74" creationId="{49D32A43-AFC7-4E83-AAB2-FCF88B9CA94D}"/>
          </ac:inkMkLst>
        </pc:inkChg>
        <pc:inkChg chg="add mod">
          <ac:chgData name="Angelo Ziletti" userId="c78a18fba37b17ea" providerId="LiveId" clId="{B88D7D5F-35EC-4A9D-8423-76DF49E6C104}" dt="2021-09-03T11:35:07.279" v="28774" actId="164"/>
          <ac:inkMkLst>
            <pc:docMk/>
            <pc:sldMk cId="2886964842" sldId="524"/>
            <ac:inkMk id="75" creationId="{18228A84-7943-40BA-A50F-D29557448A6E}"/>
          </ac:inkMkLst>
        </pc:inkChg>
        <pc:inkChg chg="add mod">
          <ac:chgData name="Angelo Ziletti" userId="c78a18fba37b17ea" providerId="LiveId" clId="{B88D7D5F-35EC-4A9D-8423-76DF49E6C104}" dt="2021-09-03T11:35:07.279" v="28774" actId="164"/>
          <ac:inkMkLst>
            <pc:docMk/>
            <pc:sldMk cId="2886964842" sldId="524"/>
            <ac:inkMk id="76" creationId="{1B40236A-D1F0-4BDA-A27B-A89BFEC03951}"/>
          </ac:inkMkLst>
        </pc:inkChg>
        <pc:inkChg chg="add mod">
          <ac:chgData name="Angelo Ziletti" userId="c78a18fba37b17ea" providerId="LiveId" clId="{B88D7D5F-35EC-4A9D-8423-76DF49E6C104}" dt="2021-09-03T11:35:07.279" v="28774" actId="164"/>
          <ac:inkMkLst>
            <pc:docMk/>
            <pc:sldMk cId="2886964842" sldId="524"/>
            <ac:inkMk id="77" creationId="{E0E55F45-47E0-436A-B15D-17420D8B9864}"/>
          </ac:inkMkLst>
        </pc:inkChg>
        <pc:inkChg chg="add mod">
          <ac:chgData name="Angelo Ziletti" userId="c78a18fba37b17ea" providerId="LiveId" clId="{B88D7D5F-35EC-4A9D-8423-76DF49E6C104}" dt="2021-09-03T11:35:07.279" v="28774" actId="164"/>
          <ac:inkMkLst>
            <pc:docMk/>
            <pc:sldMk cId="2886964842" sldId="524"/>
            <ac:inkMk id="78" creationId="{B80AB2B2-D1BE-4828-8AB3-1829661145A1}"/>
          </ac:inkMkLst>
        </pc:inkChg>
        <pc:inkChg chg="add mod">
          <ac:chgData name="Angelo Ziletti" userId="c78a18fba37b17ea" providerId="LiveId" clId="{B88D7D5F-35EC-4A9D-8423-76DF49E6C104}" dt="2021-09-03T11:35:07.279" v="28774" actId="164"/>
          <ac:inkMkLst>
            <pc:docMk/>
            <pc:sldMk cId="2886964842" sldId="524"/>
            <ac:inkMk id="79" creationId="{D170CC33-15EF-4510-9123-7A8C6715D2B0}"/>
          </ac:inkMkLst>
        </pc:inkChg>
        <pc:inkChg chg="add mod">
          <ac:chgData name="Angelo Ziletti" userId="c78a18fba37b17ea" providerId="LiveId" clId="{B88D7D5F-35EC-4A9D-8423-76DF49E6C104}" dt="2021-09-03T11:35:07.279" v="28774" actId="164"/>
          <ac:inkMkLst>
            <pc:docMk/>
            <pc:sldMk cId="2886964842" sldId="524"/>
            <ac:inkMk id="80" creationId="{9B027191-2E39-49B5-861D-536EFE23D36A}"/>
          </ac:inkMkLst>
        </pc:inkChg>
      </pc:sldChg>
      <pc:sldChg chg="addSp modSp new mod modAnim">
        <pc:chgData name="Angelo Ziletti" userId="c78a18fba37b17ea" providerId="LiveId" clId="{B88D7D5F-35EC-4A9D-8423-76DF49E6C104}" dt="2021-09-03T11:28:54.094" v="28425" actId="14100"/>
        <pc:sldMkLst>
          <pc:docMk/>
          <pc:sldMk cId="2723069325" sldId="525"/>
        </pc:sldMkLst>
        <pc:spChg chg="mod">
          <ac:chgData name="Angelo Ziletti" userId="c78a18fba37b17ea" providerId="LiveId" clId="{B88D7D5F-35EC-4A9D-8423-76DF49E6C104}" dt="2021-09-03T11:24:13.854" v="27788" actId="20577"/>
          <ac:spMkLst>
            <pc:docMk/>
            <pc:sldMk cId="2723069325" sldId="525"/>
            <ac:spMk id="4" creationId="{0DED2B52-CA5A-4A77-828B-35875652B690}"/>
          </ac:spMkLst>
        </pc:spChg>
        <pc:spChg chg="mod">
          <ac:chgData name="Angelo Ziletti" userId="c78a18fba37b17ea" providerId="LiveId" clId="{B88D7D5F-35EC-4A9D-8423-76DF49E6C104}" dt="2021-09-03T11:28:50.135" v="28424" actId="113"/>
          <ac:spMkLst>
            <pc:docMk/>
            <pc:sldMk cId="2723069325" sldId="525"/>
            <ac:spMk id="5" creationId="{67F014C0-8EED-4691-AC64-40A80CA75CAF}"/>
          </ac:spMkLst>
        </pc:spChg>
        <pc:spChg chg="add mod">
          <ac:chgData name="Angelo Ziletti" userId="c78a18fba37b17ea" providerId="LiveId" clId="{B88D7D5F-35EC-4A9D-8423-76DF49E6C104}" dt="2021-09-03T11:24:39.359" v="27799" actId="1037"/>
          <ac:spMkLst>
            <pc:docMk/>
            <pc:sldMk cId="2723069325" sldId="525"/>
            <ac:spMk id="7" creationId="{27D37416-4B89-4E72-AD07-20B84D16AD97}"/>
          </ac:spMkLst>
        </pc:spChg>
        <pc:picChg chg="add mod">
          <ac:chgData name="Angelo Ziletti" userId="c78a18fba37b17ea" providerId="LiveId" clId="{B88D7D5F-35EC-4A9D-8423-76DF49E6C104}" dt="2021-09-03T11:28:54.094" v="28425" actId="14100"/>
          <ac:picMkLst>
            <pc:docMk/>
            <pc:sldMk cId="2723069325" sldId="525"/>
            <ac:picMk id="6" creationId="{3205D876-03F9-4FBA-AD26-E9CE8D7F6F27}"/>
          </ac:picMkLst>
        </pc:picChg>
      </pc:sldChg>
      <pc:sldChg chg="addSp modSp new mod modAnim">
        <pc:chgData name="Angelo Ziletti" userId="c78a18fba37b17ea" providerId="LiveId" clId="{B88D7D5F-35EC-4A9D-8423-76DF49E6C104}" dt="2021-09-03T12:09:29.391" v="30176" actId="20577"/>
        <pc:sldMkLst>
          <pc:docMk/>
          <pc:sldMk cId="3632745921" sldId="526"/>
        </pc:sldMkLst>
        <pc:spChg chg="mod">
          <ac:chgData name="Angelo Ziletti" userId="c78a18fba37b17ea" providerId="LiveId" clId="{B88D7D5F-35EC-4A9D-8423-76DF49E6C104}" dt="2021-09-03T12:09:29.391" v="30176" actId="20577"/>
          <ac:spMkLst>
            <pc:docMk/>
            <pc:sldMk cId="3632745921" sldId="526"/>
            <ac:spMk id="4" creationId="{E35AEEE6-E898-41BF-BFB0-172359B1D2AA}"/>
          </ac:spMkLst>
        </pc:spChg>
        <pc:spChg chg="mod">
          <ac:chgData name="Angelo Ziletti" userId="c78a18fba37b17ea" providerId="LiveId" clId="{B88D7D5F-35EC-4A9D-8423-76DF49E6C104}" dt="2021-09-03T12:09:09.420" v="30170" actId="113"/>
          <ac:spMkLst>
            <pc:docMk/>
            <pc:sldMk cId="3632745921" sldId="526"/>
            <ac:spMk id="5" creationId="{C40C842E-FC0E-466D-85FB-04087EDCDCA6}"/>
          </ac:spMkLst>
        </pc:spChg>
        <pc:spChg chg="add mod">
          <ac:chgData name="Angelo Ziletti" userId="c78a18fba37b17ea" providerId="LiveId" clId="{B88D7D5F-35EC-4A9D-8423-76DF49E6C104}" dt="2021-09-03T12:05:18.499" v="29965"/>
          <ac:spMkLst>
            <pc:docMk/>
            <pc:sldMk cId="3632745921" sldId="526"/>
            <ac:spMk id="12" creationId="{E8E07DFA-A130-423A-853C-AF74259B8248}"/>
          </ac:spMkLst>
        </pc:spChg>
        <pc:spChg chg="add mod">
          <ac:chgData name="Angelo Ziletti" userId="c78a18fba37b17ea" providerId="LiveId" clId="{B88D7D5F-35EC-4A9D-8423-76DF49E6C104}" dt="2021-09-03T12:08:29.660" v="30160" actId="1076"/>
          <ac:spMkLst>
            <pc:docMk/>
            <pc:sldMk cId="3632745921" sldId="526"/>
            <ac:spMk id="13" creationId="{A22397C4-1CF8-4356-96C7-835D518C74A3}"/>
          </ac:spMkLst>
        </pc:spChg>
        <pc:grpChg chg="add mod">
          <ac:chgData name="Angelo Ziletti" userId="c78a18fba37b17ea" providerId="LiveId" clId="{B88D7D5F-35EC-4A9D-8423-76DF49E6C104}" dt="2021-09-03T11:48:12.987" v="29166" actId="1076"/>
          <ac:grpSpMkLst>
            <pc:docMk/>
            <pc:sldMk cId="3632745921" sldId="526"/>
            <ac:grpSpMk id="8" creationId="{6129A670-CBDB-405D-A5ED-35991DD71CE5}"/>
          </ac:grpSpMkLst>
        </pc:grpChg>
        <pc:picChg chg="add mod">
          <ac:chgData name="Angelo Ziletti" userId="c78a18fba37b17ea" providerId="LiveId" clId="{B88D7D5F-35EC-4A9D-8423-76DF49E6C104}" dt="2021-09-03T12:05:01.435" v="29959" actId="14100"/>
          <ac:picMkLst>
            <pc:docMk/>
            <pc:sldMk cId="3632745921" sldId="526"/>
            <ac:picMk id="7" creationId="{BD83821C-CB01-4D1A-8BE8-B648543E4943}"/>
          </ac:picMkLst>
        </pc:picChg>
        <pc:picChg chg="add mod">
          <ac:chgData name="Angelo Ziletti" userId="c78a18fba37b17ea" providerId="LiveId" clId="{B88D7D5F-35EC-4A9D-8423-76DF49E6C104}" dt="2021-09-03T12:05:06.316" v="29961" actId="1076"/>
          <ac:picMkLst>
            <pc:docMk/>
            <pc:sldMk cId="3632745921" sldId="526"/>
            <ac:picMk id="10242" creationId="{4CBE0B9E-3A5E-45EC-A7E3-32A09930FA26}"/>
          </ac:picMkLst>
        </pc:picChg>
        <pc:inkChg chg="mod">
          <ac:chgData name="Angelo Ziletti" userId="c78a18fba37b17ea" providerId="LiveId" clId="{B88D7D5F-35EC-4A9D-8423-76DF49E6C104}" dt="2021-09-03T11:47:24.412" v="29151"/>
          <ac:inkMkLst>
            <pc:docMk/>
            <pc:sldMk cId="3632745921" sldId="526"/>
            <ac:inkMk id="9" creationId="{A46A3D91-A441-4548-97C7-12D61DDA6BFC}"/>
          </ac:inkMkLst>
        </pc:inkChg>
        <pc:inkChg chg="mod">
          <ac:chgData name="Angelo Ziletti" userId="c78a18fba37b17ea" providerId="LiveId" clId="{B88D7D5F-35EC-4A9D-8423-76DF49E6C104}" dt="2021-09-03T11:47:24.412" v="29151"/>
          <ac:inkMkLst>
            <pc:docMk/>
            <pc:sldMk cId="3632745921" sldId="526"/>
            <ac:inkMk id="10" creationId="{8B796756-7814-4C13-8D75-DACDE792472C}"/>
          </ac:inkMkLst>
        </pc:inkChg>
        <pc:inkChg chg="mod">
          <ac:chgData name="Angelo Ziletti" userId="c78a18fba37b17ea" providerId="LiveId" clId="{B88D7D5F-35EC-4A9D-8423-76DF49E6C104}" dt="2021-09-03T11:47:24.412" v="29151"/>
          <ac:inkMkLst>
            <pc:docMk/>
            <pc:sldMk cId="3632745921" sldId="526"/>
            <ac:inkMk id="11" creationId="{3BC61D6A-6758-459F-8C37-23C427927441}"/>
          </ac:inkMkLst>
        </pc:inkChg>
      </pc:sldChg>
      <pc:sldChg chg="addSp delSp modSp new mod ord modAnim">
        <pc:chgData name="Angelo Ziletti" userId="c78a18fba37b17ea" providerId="LiveId" clId="{B88D7D5F-35EC-4A9D-8423-76DF49E6C104}" dt="2021-09-03T12:05:16.357" v="29964"/>
        <pc:sldMkLst>
          <pc:docMk/>
          <pc:sldMk cId="3713764945" sldId="527"/>
        </pc:sldMkLst>
        <pc:spChg chg="mod">
          <ac:chgData name="Angelo Ziletti" userId="c78a18fba37b17ea" providerId="LiveId" clId="{B88D7D5F-35EC-4A9D-8423-76DF49E6C104}" dt="2021-09-03T11:51:20.654" v="29254" actId="20577"/>
          <ac:spMkLst>
            <pc:docMk/>
            <pc:sldMk cId="3713764945" sldId="527"/>
            <ac:spMk id="4" creationId="{4847DCCC-15D0-43CA-97EB-18398207AF25}"/>
          </ac:spMkLst>
        </pc:spChg>
        <pc:spChg chg="mod">
          <ac:chgData name="Angelo Ziletti" userId="c78a18fba37b17ea" providerId="LiveId" clId="{B88D7D5F-35EC-4A9D-8423-76DF49E6C104}" dt="2021-09-03T12:03:10.043" v="29902" actId="20577"/>
          <ac:spMkLst>
            <pc:docMk/>
            <pc:sldMk cId="3713764945" sldId="527"/>
            <ac:spMk id="5" creationId="{E77C6C04-BBF8-45AC-89FE-1438DD41C333}"/>
          </ac:spMkLst>
        </pc:spChg>
        <pc:spChg chg="add mod">
          <ac:chgData name="Angelo Ziletti" userId="c78a18fba37b17ea" providerId="LiveId" clId="{B88D7D5F-35EC-4A9D-8423-76DF49E6C104}" dt="2021-09-03T12:04:49.792" v="29956" actId="6549"/>
          <ac:spMkLst>
            <pc:docMk/>
            <pc:sldMk cId="3713764945" sldId="527"/>
            <ac:spMk id="13" creationId="{3B02FF08-B92E-49B5-A636-A349C3AE0AF0}"/>
          </ac:spMkLst>
        </pc:spChg>
        <pc:spChg chg="add mod">
          <ac:chgData name="Angelo Ziletti" userId="c78a18fba37b17ea" providerId="LiveId" clId="{B88D7D5F-35EC-4A9D-8423-76DF49E6C104}" dt="2021-09-03T12:05:16.357" v="29964"/>
          <ac:spMkLst>
            <pc:docMk/>
            <pc:sldMk cId="3713764945" sldId="527"/>
            <ac:spMk id="15" creationId="{CF210C0D-BC43-4A3C-9BE1-D2A8338C47B9}"/>
          </ac:spMkLst>
        </pc:spChg>
        <pc:grpChg chg="add mod">
          <ac:chgData name="Angelo Ziletti" userId="c78a18fba37b17ea" providerId="LiveId" clId="{B88D7D5F-35EC-4A9D-8423-76DF49E6C104}" dt="2021-09-03T11:52:40.512" v="29268" actId="164"/>
          <ac:grpSpMkLst>
            <pc:docMk/>
            <pc:sldMk cId="3713764945" sldId="527"/>
            <ac:grpSpMk id="9" creationId="{2AA2D557-F40C-42E5-A676-22590663A63C}"/>
          </ac:grpSpMkLst>
        </pc:grpChg>
        <pc:grpChg chg="mod">
          <ac:chgData name="Angelo Ziletti" userId="c78a18fba37b17ea" providerId="LiveId" clId="{B88D7D5F-35EC-4A9D-8423-76DF49E6C104}" dt="2021-09-03T11:53:04.695" v="29275"/>
          <ac:grpSpMkLst>
            <pc:docMk/>
            <pc:sldMk cId="3713764945" sldId="527"/>
            <ac:grpSpMk id="12" creationId="{3942C303-E2BC-48AF-AC26-BCF91A7C67B6}"/>
          </ac:grpSpMkLst>
        </pc:grpChg>
        <pc:picChg chg="add mod">
          <ac:chgData name="Angelo Ziletti" userId="c78a18fba37b17ea" providerId="LiveId" clId="{B88D7D5F-35EC-4A9D-8423-76DF49E6C104}" dt="2021-09-03T11:50:16.578" v="29189" actId="14100"/>
          <ac:picMkLst>
            <pc:docMk/>
            <pc:sldMk cId="3713764945" sldId="527"/>
            <ac:picMk id="6" creationId="{B812A2DA-1F97-4BAC-A7EE-44A480E24304}"/>
          </ac:picMkLst>
        </pc:picChg>
        <pc:inkChg chg="add mod">
          <ac:chgData name="Angelo Ziletti" userId="c78a18fba37b17ea" providerId="LiveId" clId="{B88D7D5F-35EC-4A9D-8423-76DF49E6C104}" dt="2021-09-03T11:52:40.512" v="29268" actId="164"/>
          <ac:inkMkLst>
            <pc:docMk/>
            <pc:sldMk cId="3713764945" sldId="527"/>
            <ac:inkMk id="7" creationId="{7391EE30-9A55-43A2-96D5-2C8184BDEED6}"/>
          </ac:inkMkLst>
        </pc:inkChg>
        <pc:inkChg chg="add mod">
          <ac:chgData name="Angelo Ziletti" userId="c78a18fba37b17ea" providerId="LiveId" clId="{B88D7D5F-35EC-4A9D-8423-76DF49E6C104}" dt="2021-09-03T11:52:40.512" v="29268" actId="164"/>
          <ac:inkMkLst>
            <pc:docMk/>
            <pc:sldMk cId="3713764945" sldId="527"/>
            <ac:inkMk id="8" creationId="{A237D90D-3F91-4CF8-9C08-9AC6EE71F22C}"/>
          </ac:inkMkLst>
        </pc:inkChg>
        <pc:inkChg chg="add mod">
          <ac:chgData name="Angelo Ziletti" userId="c78a18fba37b17ea" providerId="LiveId" clId="{B88D7D5F-35EC-4A9D-8423-76DF49E6C104}" dt="2021-09-03T11:53:04.695" v="29275"/>
          <ac:inkMkLst>
            <pc:docMk/>
            <pc:sldMk cId="3713764945" sldId="527"/>
            <ac:inkMk id="10" creationId="{342A04DD-6BDC-4D9C-9617-9C47DACB8CF4}"/>
          </ac:inkMkLst>
        </pc:inkChg>
        <pc:inkChg chg="add mod">
          <ac:chgData name="Angelo Ziletti" userId="c78a18fba37b17ea" providerId="LiveId" clId="{B88D7D5F-35EC-4A9D-8423-76DF49E6C104}" dt="2021-09-03T11:53:04.695" v="29275"/>
          <ac:inkMkLst>
            <pc:docMk/>
            <pc:sldMk cId="3713764945" sldId="527"/>
            <ac:inkMk id="11" creationId="{E87662E3-08BE-43AD-ABEF-9B8C7115CFCF}"/>
          </ac:inkMkLst>
        </pc:inkChg>
        <pc:inkChg chg="add del">
          <ac:chgData name="Angelo Ziletti" userId="c78a18fba37b17ea" providerId="LiveId" clId="{B88D7D5F-35EC-4A9D-8423-76DF49E6C104}" dt="2021-09-03T12:03:59.838" v="29908" actId="478"/>
          <ac:inkMkLst>
            <pc:docMk/>
            <pc:sldMk cId="3713764945" sldId="527"/>
            <ac:inkMk id="14" creationId="{C52A9825-0F1A-4336-BD24-EF3D05890761}"/>
          </ac:inkMkLst>
        </pc:inkChg>
      </pc:sldChg>
      <pc:sldChg chg="addSp delSp modSp new del mod delAnim modAnim">
        <pc:chgData name="Angelo Ziletti" userId="c78a18fba37b17ea" providerId="LiveId" clId="{B88D7D5F-35EC-4A9D-8423-76DF49E6C104}" dt="2021-09-03T12:28:38.737" v="31009" actId="2696"/>
        <pc:sldMkLst>
          <pc:docMk/>
          <pc:sldMk cId="1193751611" sldId="528"/>
        </pc:sldMkLst>
        <pc:spChg chg="mod">
          <ac:chgData name="Angelo Ziletti" userId="c78a18fba37b17ea" providerId="LiveId" clId="{B88D7D5F-35EC-4A9D-8423-76DF49E6C104}" dt="2021-09-03T12:09:49.966" v="30214" actId="20577"/>
          <ac:spMkLst>
            <pc:docMk/>
            <pc:sldMk cId="1193751611" sldId="528"/>
            <ac:spMk id="4" creationId="{8F23DF63-8A06-4236-BD8C-AAF593B319A2}"/>
          </ac:spMkLst>
        </pc:spChg>
        <pc:spChg chg="mod">
          <ac:chgData name="Angelo Ziletti" userId="c78a18fba37b17ea" providerId="LiveId" clId="{B88D7D5F-35EC-4A9D-8423-76DF49E6C104}" dt="2021-09-03T12:24:27.262" v="30841" actId="20577"/>
          <ac:spMkLst>
            <pc:docMk/>
            <pc:sldMk cId="1193751611" sldId="528"/>
            <ac:spMk id="5" creationId="{BEC9EA6C-12AC-4053-A2AA-96C32B907F90}"/>
          </ac:spMkLst>
        </pc:spChg>
        <pc:spChg chg="add del mod">
          <ac:chgData name="Angelo Ziletti" userId="c78a18fba37b17ea" providerId="LiveId" clId="{B88D7D5F-35EC-4A9D-8423-76DF49E6C104}" dt="2021-09-03T12:18:32.021" v="30599"/>
          <ac:spMkLst>
            <pc:docMk/>
            <pc:sldMk cId="1193751611" sldId="528"/>
            <ac:spMk id="57" creationId="{E3B09251-D5B9-414E-8B66-E830379CE4B6}"/>
          </ac:spMkLst>
        </pc:spChg>
        <pc:grpChg chg="add del mod">
          <ac:chgData name="Angelo Ziletti" userId="c78a18fba37b17ea" providerId="LiveId" clId="{B88D7D5F-35EC-4A9D-8423-76DF49E6C104}" dt="2021-09-03T12:16:41.129" v="30573" actId="21"/>
          <ac:grpSpMkLst>
            <pc:docMk/>
            <pc:sldMk cId="1193751611" sldId="528"/>
            <ac:grpSpMk id="7" creationId="{8E94EFF9-A2BD-4DDF-A17E-3E6F13E7E82C}"/>
          </ac:grpSpMkLst>
        </pc:grpChg>
        <pc:grpChg chg="del mod">
          <ac:chgData name="Angelo Ziletti" userId="c78a18fba37b17ea" providerId="LiveId" clId="{B88D7D5F-35EC-4A9D-8423-76DF49E6C104}" dt="2021-09-03T12:11:01.196" v="30236"/>
          <ac:grpSpMkLst>
            <pc:docMk/>
            <pc:sldMk cId="1193751611" sldId="528"/>
            <ac:grpSpMk id="18" creationId="{F0313C56-D0B3-46F3-9C47-51F06B2EF28F}"/>
          </ac:grpSpMkLst>
        </pc:grpChg>
        <pc:grpChg chg="mod topLvl">
          <ac:chgData name="Angelo Ziletti" userId="c78a18fba37b17ea" providerId="LiveId" clId="{B88D7D5F-35EC-4A9D-8423-76DF49E6C104}" dt="2021-09-03T12:15:54.666" v="30570" actId="1076"/>
          <ac:grpSpMkLst>
            <pc:docMk/>
            <pc:sldMk cId="1193751611" sldId="528"/>
            <ac:grpSpMk id="22" creationId="{1534A405-A337-4763-B81A-6E80D1675208}"/>
          </ac:grpSpMkLst>
        </pc:grpChg>
        <pc:grpChg chg="add del mod">
          <ac:chgData name="Angelo Ziletti" userId="c78a18fba37b17ea" providerId="LiveId" clId="{B88D7D5F-35EC-4A9D-8423-76DF49E6C104}" dt="2021-09-03T12:11:15.346" v="30239" actId="165"/>
          <ac:grpSpMkLst>
            <pc:docMk/>
            <pc:sldMk cId="1193751611" sldId="528"/>
            <ac:grpSpMk id="23" creationId="{D758F1D5-4512-418E-8E27-3F4A9D74E58F}"/>
          </ac:grpSpMkLst>
        </pc:grpChg>
        <pc:grpChg chg="add del mod">
          <ac:chgData name="Angelo Ziletti" userId="c78a18fba37b17ea" providerId="LiveId" clId="{B88D7D5F-35EC-4A9D-8423-76DF49E6C104}" dt="2021-09-03T12:16:41.129" v="30573" actId="21"/>
          <ac:grpSpMkLst>
            <pc:docMk/>
            <pc:sldMk cId="1193751611" sldId="528"/>
            <ac:grpSpMk id="24" creationId="{A21BD85C-B59D-44CF-8AFB-DEC76780D576}"/>
          </ac:grpSpMkLst>
        </pc:grpChg>
        <pc:grpChg chg="add del mod">
          <ac:chgData name="Angelo Ziletti" userId="c78a18fba37b17ea" providerId="LiveId" clId="{B88D7D5F-35EC-4A9D-8423-76DF49E6C104}" dt="2021-09-03T12:13:45.684" v="30459" actId="478"/>
          <ac:grpSpMkLst>
            <pc:docMk/>
            <pc:sldMk cId="1193751611" sldId="528"/>
            <ac:grpSpMk id="26" creationId="{F072FA3D-6437-444A-8443-EBF754D9C927}"/>
          </ac:grpSpMkLst>
        </pc:grpChg>
        <pc:grpChg chg="mod">
          <ac:chgData name="Angelo Ziletti" userId="c78a18fba37b17ea" providerId="LiveId" clId="{B88D7D5F-35EC-4A9D-8423-76DF49E6C104}" dt="2021-09-03T12:13:43.933" v="30458" actId="1076"/>
          <ac:grpSpMkLst>
            <pc:docMk/>
            <pc:sldMk cId="1193751611" sldId="528"/>
            <ac:grpSpMk id="28" creationId="{84CC6E45-A01B-4987-B601-4A0809C54AEA}"/>
          </ac:grpSpMkLst>
        </pc:grpChg>
        <pc:grpChg chg="add del mod">
          <ac:chgData name="Angelo Ziletti" userId="c78a18fba37b17ea" providerId="LiveId" clId="{B88D7D5F-35EC-4A9D-8423-76DF49E6C104}" dt="2021-09-03T12:13:54.720" v="30462" actId="478"/>
          <ac:grpSpMkLst>
            <pc:docMk/>
            <pc:sldMk cId="1193751611" sldId="528"/>
            <ac:grpSpMk id="38" creationId="{F32F2F60-BFCD-4773-9443-2649C79047F6}"/>
          </ac:grpSpMkLst>
        </pc:grpChg>
        <pc:grpChg chg="mod">
          <ac:chgData name="Angelo Ziletti" userId="c78a18fba37b17ea" providerId="LiveId" clId="{B88D7D5F-35EC-4A9D-8423-76DF49E6C104}" dt="2021-09-03T12:13:52.828" v="30461" actId="1076"/>
          <ac:grpSpMkLst>
            <pc:docMk/>
            <pc:sldMk cId="1193751611" sldId="528"/>
            <ac:grpSpMk id="40" creationId="{47294F16-1C6B-494C-A8E2-60E382E15494}"/>
          </ac:grpSpMkLst>
        </pc:grpChg>
        <pc:grpChg chg="del mod">
          <ac:chgData name="Angelo Ziletti" userId="c78a18fba37b17ea" providerId="LiveId" clId="{B88D7D5F-35EC-4A9D-8423-76DF49E6C104}" dt="2021-09-03T12:17:08.333" v="30584"/>
          <ac:grpSpMkLst>
            <pc:docMk/>
            <pc:sldMk cId="1193751611" sldId="528"/>
            <ac:grpSpMk id="54" creationId="{63849B82-9CF6-4945-85D5-D122E8A11083}"/>
          </ac:grpSpMkLst>
        </pc:grpChg>
        <pc:grpChg chg="mod">
          <ac:chgData name="Angelo Ziletti" userId="c78a18fba37b17ea" providerId="LiveId" clId="{B88D7D5F-35EC-4A9D-8423-76DF49E6C104}" dt="2021-09-03T12:22:31.327" v="30824" actId="14100"/>
          <ac:grpSpMkLst>
            <pc:docMk/>
            <pc:sldMk cId="1193751611" sldId="528"/>
            <ac:grpSpMk id="56" creationId="{6647E500-C4A4-4FEC-876B-81EB49868AD4}"/>
          </ac:grpSpMkLst>
        </pc:grpChg>
        <pc:grpChg chg="mod">
          <ac:chgData name="Angelo Ziletti" userId="c78a18fba37b17ea" providerId="LiveId" clId="{B88D7D5F-35EC-4A9D-8423-76DF49E6C104}" dt="2021-09-03T12:23:05.484" v="30833" actId="164"/>
          <ac:grpSpMkLst>
            <pc:docMk/>
            <pc:sldMk cId="1193751611" sldId="528"/>
            <ac:grpSpMk id="60" creationId="{069F635E-C62D-4F44-B5D8-69D5201AB5E6}"/>
          </ac:grpSpMkLst>
        </pc:grpChg>
        <pc:grpChg chg="del mod">
          <ac:chgData name="Angelo Ziletti" userId="c78a18fba37b17ea" providerId="LiveId" clId="{B88D7D5F-35EC-4A9D-8423-76DF49E6C104}" dt="2021-09-03T12:20:48.521" v="30744"/>
          <ac:grpSpMkLst>
            <pc:docMk/>
            <pc:sldMk cId="1193751611" sldId="528"/>
            <ac:grpSpMk id="63" creationId="{C2939FB5-58D0-45A5-8650-40AB82B66428}"/>
          </ac:grpSpMkLst>
        </pc:grpChg>
        <pc:grpChg chg="add mod">
          <ac:chgData name="Angelo Ziletti" userId="c78a18fba37b17ea" providerId="LiveId" clId="{B88D7D5F-35EC-4A9D-8423-76DF49E6C104}" dt="2021-09-03T12:22:59.010" v="30831" actId="164"/>
          <ac:grpSpMkLst>
            <pc:docMk/>
            <pc:sldMk cId="1193751611" sldId="528"/>
            <ac:grpSpMk id="75" creationId="{883C0D21-E9CE-46FD-98E8-24C10ECA6A69}"/>
          </ac:grpSpMkLst>
        </pc:grpChg>
        <pc:grpChg chg="mod">
          <ac:chgData name="Angelo Ziletti" userId="c78a18fba37b17ea" providerId="LiveId" clId="{B88D7D5F-35EC-4A9D-8423-76DF49E6C104}" dt="2021-09-03T12:23:05.484" v="30833" actId="164"/>
          <ac:grpSpMkLst>
            <pc:docMk/>
            <pc:sldMk cId="1193751611" sldId="528"/>
            <ac:grpSpMk id="13322" creationId="{D44773DF-6CC9-4552-9FDF-16AC89BE0190}"/>
          </ac:grpSpMkLst>
        </pc:grpChg>
        <pc:grpChg chg="mod">
          <ac:chgData name="Angelo Ziletti" userId="c78a18fba37b17ea" providerId="LiveId" clId="{B88D7D5F-35EC-4A9D-8423-76DF49E6C104}" dt="2021-09-03T12:22:59.010" v="30831" actId="164"/>
          <ac:grpSpMkLst>
            <pc:docMk/>
            <pc:sldMk cId="1193751611" sldId="528"/>
            <ac:grpSpMk id="13330" creationId="{48D5C561-0BE0-4FBA-A939-1EDEF68876E2}"/>
          </ac:grpSpMkLst>
        </pc:grpChg>
        <pc:grpChg chg="mod">
          <ac:chgData name="Angelo Ziletti" userId="c78a18fba37b17ea" providerId="LiveId" clId="{B88D7D5F-35EC-4A9D-8423-76DF49E6C104}" dt="2021-09-03T12:22:39.816" v="30828"/>
          <ac:grpSpMkLst>
            <pc:docMk/>
            <pc:sldMk cId="1193751611" sldId="528"/>
            <ac:grpSpMk id="13334" creationId="{8C0F1B46-F2F8-4356-9C29-47FF6011E86E}"/>
          </ac:grpSpMkLst>
        </pc:grpChg>
        <pc:grpChg chg="add mod">
          <ac:chgData name="Angelo Ziletti" userId="c78a18fba37b17ea" providerId="LiveId" clId="{B88D7D5F-35EC-4A9D-8423-76DF49E6C104}" dt="2021-09-03T12:22:59.010" v="30831" actId="164"/>
          <ac:grpSpMkLst>
            <pc:docMk/>
            <pc:sldMk cId="1193751611" sldId="528"/>
            <ac:grpSpMk id="13335" creationId="{9B4942D2-5283-4137-A6B3-71B3755FC717}"/>
          </ac:grpSpMkLst>
        </pc:grpChg>
        <pc:grpChg chg="add mod">
          <ac:chgData name="Angelo Ziletti" userId="c78a18fba37b17ea" providerId="LiveId" clId="{B88D7D5F-35EC-4A9D-8423-76DF49E6C104}" dt="2021-09-03T12:23:05.484" v="30833" actId="164"/>
          <ac:grpSpMkLst>
            <pc:docMk/>
            <pc:sldMk cId="1193751611" sldId="528"/>
            <ac:grpSpMk id="13336" creationId="{D12390F5-D37A-4120-B555-6A164464D3C3}"/>
          </ac:grpSpMkLst>
        </pc:grpChg>
        <pc:picChg chg="add del mod">
          <ac:chgData name="Angelo Ziletti" userId="c78a18fba37b17ea" providerId="LiveId" clId="{B88D7D5F-35EC-4A9D-8423-76DF49E6C104}" dt="2021-09-03T12:16:41.129" v="30573" actId="21"/>
          <ac:picMkLst>
            <pc:docMk/>
            <pc:sldMk cId="1193751611" sldId="528"/>
            <ac:picMk id="6" creationId="{E1C353E4-CD85-4066-B918-A1680B14EE4A}"/>
          </ac:picMkLst>
        </pc:picChg>
        <pc:picChg chg="add del mod">
          <ac:chgData name="Angelo Ziletti" userId="c78a18fba37b17ea" providerId="LiveId" clId="{B88D7D5F-35EC-4A9D-8423-76DF49E6C104}" dt="2021-09-03T12:16:41.129" v="30573" actId="21"/>
          <ac:picMkLst>
            <pc:docMk/>
            <pc:sldMk cId="1193751611" sldId="528"/>
            <ac:picMk id="37" creationId="{61551159-FBEB-493B-BDFC-AEA90BEB4108}"/>
          </ac:picMkLst>
        </pc:picChg>
        <pc:picChg chg="add mod">
          <ac:chgData name="Angelo Ziletti" userId="c78a18fba37b17ea" providerId="LiveId" clId="{B88D7D5F-35EC-4A9D-8423-76DF49E6C104}" dt="2021-09-03T12:21:33.546" v="30801" actId="1076"/>
          <ac:picMkLst>
            <pc:docMk/>
            <pc:sldMk cId="1193751611" sldId="528"/>
            <ac:picMk id="52" creationId="{3703B71B-DD9A-4D33-B30D-436B717F9A18}"/>
          </ac:picMkLst>
        </pc:picChg>
        <pc:picChg chg="add del mod">
          <ac:chgData name="Angelo Ziletti" userId="c78a18fba37b17ea" providerId="LiveId" clId="{B88D7D5F-35EC-4A9D-8423-76DF49E6C104}" dt="2021-09-03T12:13:31.620" v="30453" actId="478"/>
          <ac:picMkLst>
            <pc:docMk/>
            <pc:sldMk cId="1193751611" sldId="528"/>
            <ac:picMk id="13314" creationId="{D56020C0-9B31-450E-9605-C331F3889BF0}"/>
          </ac:picMkLst>
        </pc:picChg>
        <pc:picChg chg="add del">
          <ac:chgData name="Angelo Ziletti" userId="c78a18fba37b17ea" providerId="LiveId" clId="{B88D7D5F-35EC-4A9D-8423-76DF49E6C104}" dt="2021-09-03T12:18:32.933" v="30600" actId="478"/>
          <ac:picMkLst>
            <pc:docMk/>
            <pc:sldMk cId="1193751611" sldId="528"/>
            <ac:picMk id="13316" creationId="{260A4595-2485-45AB-A643-70B87A66BD8C}"/>
          </ac:picMkLst>
        </pc:picChg>
        <pc:picChg chg="add del">
          <ac:chgData name="Angelo Ziletti" userId="c78a18fba37b17ea" providerId="LiveId" clId="{B88D7D5F-35EC-4A9D-8423-76DF49E6C104}" dt="2021-09-03T12:18:33.665" v="30601" actId="478"/>
          <ac:picMkLst>
            <pc:docMk/>
            <pc:sldMk cId="1193751611" sldId="528"/>
            <ac:picMk id="13317" creationId="{8BF069CC-38F1-4691-87B8-CEF5BF6EA5F4}"/>
          </ac:picMkLst>
        </pc:picChg>
        <pc:inkChg chg="mod">
          <ac:chgData name="Angelo Ziletti" userId="c78a18fba37b17ea" providerId="LiveId" clId="{B88D7D5F-35EC-4A9D-8423-76DF49E6C104}" dt="2021-09-03T12:15:54.666" v="30570" actId="1076"/>
          <ac:inkMkLst>
            <pc:docMk/>
            <pc:sldMk cId="1193751611" sldId="528"/>
            <ac:inkMk id="8" creationId="{E57A20E0-14F3-4B2F-BA32-98CFAF8084A1}"/>
          </ac:inkMkLst>
        </pc:inkChg>
        <pc:inkChg chg="mod">
          <ac:chgData name="Angelo Ziletti" userId="c78a18fba37b17ea" providerId="LiveId" clId="{B88D7D5F-35EC-4A9D-8423-76DF49E6C104}" dt="2021-09-03T12:15:54.666" v="30570" actId="1076"/>
          <ac:inkMkLst>
            <pc:docMk/>
            <pc:sldMk cId="1193751611" sldId="528"/>
            <ac:inkMk id="9" creationId="{B4914218-C6CC-40EA-A224-9764FD14FB22}"/>
          </ac:inkMkLst>
        </pc:inkChg>
        <pc:inkChg chg="mod">
          <ac:chgData name="Angelo Ziletti" userId="c78a18fba37b17ea" providerId="LiveId" clId="{B88D7D5F-35EC-4A9D-8423-76DF49E6C104}" dt="2021-09-03T12:15:54.666" v="30570" actId="1076"/>
          <ac:inkMkLst>
            <pc:docMk/>
            <pc:sldMk cId="1193751611" sldId="528"/>
            <ac:inkMk id="10" creationId="{D6BE5F2F-AA99-46F2-9FD0-48E01D749A1A}"/>
          </ac:inkMkLst>
        </pc:inkChg>
        <pc:inkChg chg="add del">
          <ac:chgData name="Angelo Ziletti" userId="c78a18fba37b17ea" providerId="LiveId" clId="{B88D7D5F-35EC-4A9D-8423-76DF49E6C104}" dt="2021-09-03T12:10:39.888" v="30225" actId="478"/>
          <ac:inkMkLst>
            <pc:docMk/>
            <pc:sldMk cId="1193751611" sldId="528"/>
            <ac:inkMk id="11" creationId="{7AFD78F8-C841-45AF-B1AC-AA1495ADC4A9}"/>
          </ac:inkMkLst>
        </pc:inkChg>
        <pc:inkChg chg="add mod topLvl">
          <ac:chgData name="Angelo Ziletti" userId="c78a18fba37b17ea" providerId="LiveId" clId="{B88D7D5F-35EC-4A9D-8423-76DF49E6C104}" dt="2021-09-03T12:15:54.666" v="30570" actId="1076"/>
          <ac:inkMkLst>
            <pc:docMk/>
            <pc:sldMk cId="1193751611" sldId="528"/>
            <ac:inkMk id="12" creationId="{2D2A2855-CEF9-45E6-8172-A104D0727DAC}"/>
          </ac:inkMkLst>
        </pc:inkChg>
        <pc:inkChg chg="add mod">
          <ac:chgData name="Angelo Ziletti" userId="c78a18fba37b17ea" providerId="LiveId" clId="{B88D7D5F-35EC-4A9D-8423-76DF49E6C104}" dt="2021-09-03T12:15:54.666" v="30570" actId="1076"/>
          <ac:inkMkLst>
            <pc:docMk/>
            <pc:sldMk cId="1193751611" sldId="528"/>
            <ac:inkMk id="13" creationId="{B8624F11-EBE8-4401-8F04-8129B975D6D3}"/>
          </ac:inkMkLst>
        </pc:inkChg>
        <pc:inkChg chg="add mod">
          <ac:chgData name="Angelo Ziletti" userId="c78a18fba37b17ea" providerId="LiveId" clId="{B88D7D5F-35EC-4A9D-8423-76DF49E6C104}" dt="2021-09-03T12:15:54.666" v="30570" actId="1076"/>
          <ac:inkMkLst>
            <pc:docMk/>
            <pc:sldMk cId="1193751611" sldId="528"/>
            <ac:inkMk id="14" creationId="{EE3BDA69-BCD8-4287-9F5F-08744B472EA9}"/>
          </ac:inkMkLst>
        </pc:inkChg>
        <pc:inkChg chg="add mod">
          <ac:chgData name="Angelo Ziletti" userId="c78a18fba37b17ea" providerId="LiveId" clId="{B88D7D5F-35EC-4A9D-8423-76DF49E6C104}" dt="2021-09-03T12:15:54.666" v="30570" actId="1076"/>
          <ac:inkMkLst>
            <pc:docMk/>
            <pc:sldMk cId="1193751611" sldId="528"/>
            <ac:inkMk id="15" creationId="{268FE75D-3F88-4E9D-A05E-DE209D74C60E}"/>
          </ac:inkMkLst>
        </pc:inkChg>
        <pc:inkChg chg="add mod">
          <ac:chgData name="Angelo Ziletti" userId="c78a18fba37b17ea" providerId="LiveId" clId="{B88D7D5F-35EC-4A9D-8423-76DF49E6C104}" dt="2021-09-03T12:15:54.666" v="30570" actId="1076"/>
          <ac:inkMkLst>
            <pc:docMk/>
            <pc:sldMk cId="1193751611" sldId="528"/>
            <ac:inkMk id="16" creationId="{455C018D-0733-4146-AFC5-F87DEE768242}"/>
          </ac:inkMkLst>
        </pc:inkChg>
        <pc:inkChg chg="add mod">
          <ac:chgData name="Angelo Ziletti" userId="c78a18fba37b17ea" providerId="LiveId" clId="{B88D7D5F-35EC-4A9D-8423-76DF49E6C104}" dt="2021-09-03T12:15:54.666" v="30570" actId="1076"/>
          <ac:inkMkLst>
            <pc:docMk/>
            <pc:sldMk cId="1193751611" sldId="528"/>
            <ac:inkMk id="17" creationId="{A4BE441E-1B83-412E-8FDF-8E8C6D5520CC}"/>
          </ac:inkMkLst>
        </pc:inkChg>
        <pc:inkChg chg="add mod">
          <ac:chgData name="Angelo Ziletti" userId="c78a18fba37b17ea" providerId="LiveId" clId="{B88D7D5F-35EC-4A9D-8423-76DF49E6C104}" dt="2021-09-03T12:15:54.666" v="30570" actId="1076"/>
          <ac:inkMkLst>
            <pc:docMk/>
            <pc:sldMk cId="1193751611" sldId="528"/>
            <ac:inkMk id="19" creationId="{8F02995D-6E55-48DB-9178-8DAE0096F4D9}"/>
          </ac:inkMkLst>
        </pc:inkChg>
        <pc:inkChg chg="add mod">
          <ac:chgData name="Angelo Ziletti" userId="c78a18fba37b17ea" providerId="LiveId" clId="{B88D7D5F-35EC-4A9D-8423-76DF49E6C104}" dt="2021-09-03T12:15:54.666" v="30570" actId="1076"/>
          <ac:inkMkLst>
            <pc:docMk/>
            <pc:sldMk cId="1193751611" sldId="528"/>
            <ac:inkMk id="20" creationId="{D2ADB0B4-92A9-476C-8C77-228E127C4682}"/>
          </ac:inkMkLst>
        </pc:inkChg>
        <pc:inkChg chg="add mod">
          <ac:chgData name="Angelo Ziletti" userId="c78a18fba37b17ea" providerId="LiveId" clId="{B88D7D5F-35EC-4A9D-8423-76DF49E6C104}" dt="2021-09-03T12:15:54.666" v="30570" actId="1076"/>
          <ac:inkMkLst>
            <pc:docMk/>
            <pc:sldMk cId="1193751611" sldId="528"/>
            <ac:inkMk id="21" creationId="{4049AD89-53A7-46AC-8B5A-24A473665565}"/>
          </ac:inkMkLst>
        </pc:inkChg>
        <pc:inkChg chg="add del mod">
          <ac:chgData name="Angelo Ziletti" userId="c78a18fba37b17ea" providerId="LiveId" clId="{B88D7D5F-35EC-4A9D-8423-76DF49E6C104}" dt="2021-09-03T12:16:41.129" v="30573" actId="21"/>
          <ac:inkMkLst>
            <pc:docMk/>
            <pc:sldMk cId="1193751611" sldId="528"/>
            <ac:inkMk id="25" creationId="{4F85B22C-451B-4E3B-911A-ACE09646AC8B}"/>
          </ac:inkMkLst>
        </pc:inkChg>
        <pc:inkChg chg="mod">
          <ac:chgData name="Angelo Ziletti" userId="c78a18fba37b17ea" providerId="LiveId" clId="{B88D7D5F-35EC-4A9D-8423-76DF49E6C104}" dt="2021-09-03T12:13:43.933" v="30458" actId="1076"/>
          <ac:inkMkLst>
            <pc:docMk/>
            <pc:sldMk cId="1193751611" sldId="528"/>
            <ac:inkMk id="27" creationId="{57481FA3-FC48-4261-9D4F-5F5CD3F3D84A}"/>
          </ac:inkMkLst>
        </pc:inkChg>
        <pc:inkChg chg="mod">
          <ac:chgData name="Angelo Ziletti" userId="c78a18fba37b17ea" providerId="LiveId" clId="{B88D7D5F-35EC-4A9D-8423-76DF49E6C104}" dt="2021-09-03T12:13:43.933" v="30458" actId="1076"/>
          <ac:inkMkLst>
            <pc:docMk/>
            <pc:sldMk cId="1193751611" sldId="528"/>
            <ac:inkMk id="29" creationId="{709D0268-3DD4-4AFB-8FB4-9F74E00DD8CA}"/>
          </ac:inkMkLst>
        </pc:inkChg>
        <pc:inkChg chg="mod">
          <ac:chgData name="Angelo Ziletti" userId="c78a18fba37b17ea" providerId="LiveId" clId="{B88D7D5F-35EC-4A9D-8423-76DF49E6C104}" dt="2021-09-03T12:13:43.933" v="30458" actId="1076"/>
          <ac:inkMkLst>
            <pc:docMk/>
            <pc:sldMk cId="1193751611" sldId="528"/>
            <ac:inkMk id="30" creationId="{8B1F2398-810B-4D31-8CCE-897881EB8E52}"/>
          </ac:inkMkLst>
        </pc:inkChg>
        <pc:inkChg chg="mod">
          <ac:chgData name="Angelo Ziletti" userId="c78a18fba37b17ea" providerId="LiveId" clId="{B88D7D5F-35EC-4A9D-8423-76DF49E6C104}" dt="2021-09-03T12:13:43.933" v="30458" actId="1076"/>
          <ac:inkMkLst>
            <pc:docMk/>
            <pc:sldMk cId="1193751611" sldId="528"/>
            <ac:inkMk id="31" creationId="{84C4770B-998E-4738-88E0-CDF5989D986D}"/>
          </ac:inkMkLst>
        </pc:inkChg>
        <pc:inkChg chg="mod">
          <ac:chgData name="Angelo Ziletti" userId="c78a18fba37b17ea" providerId="LiveId" clId="{B88D7D5F-35EC-4A9D-8423-76DF49E6C104}" dt="2021-09-03T12:13:43.933" v="30458" actId="1076"/>
          <ac:inkMkLst>
            <pc:docMk/>
            <pc:sldMk cId="1193751611" sldId="528"/>
            <ac:inkMk id="32" creationId="{EE4E7373-7FBB-4BD6-88C1-A34EE8E99FFB}"/>
          </ac:inkMkLst>
        </pc:inkChg>
        <pc:inkChg chg="mod">
          <ac:chgData name="Angelo Ziletti" userId="c78a18fba37b17ea" providerId="LiveId" clId="{B88D7D5F-35EC-4A9D-8423-76DF49E6C104}" dt="2021-09-03T12:13:43.933" v="30458" actId="1076"/>
          <ac:inkMkLst>
            <pc:docMk/>
            <pc:sldMk cId="1193751611" sldId="528"/>
            <ac:inkMk id="33" creationId="{386FE173-A56C-4171-8ACA-56ED9CE496BB}"/>
          </ac:inkMkLst>
        </pc:inkChg>
        <pc:inkChg chg="mod">
          <ac:chgData name="Angelo Ziletti" userId="c78a18fba37b17ea" providerId="LiveId" clId="{B88D7D5F-35EC-4A9D-8423-76DF49E6C104}" dt="2021-09-03T12:13:43.933" v="30458" actId="1076"/>
          <ac:inkMkLst>
            <pc:docMk/>
            <pc:sldMk cId="1193751611" sldId="528"/>
            <ac:inkMk id="34" creationId="{F15804E4-23FE-4EFD-B0C4-D926B5F27AE2}"/>
          </ac:inkMkLst>
        </pc:inkChg>
        <pc:inkChg chg="mod">
          <ac:chgData name="Angelo Ziletti" userId="c78a18fba37b17ea" providerId="LiveId" clId="{B88D7D5F-35EC-4A9D-8423-76DF49E6C104}" dt="2021-09-03T12:13:43.933" v="30458" actId="1076"/>
          <ac:inkMkLst>
            <pc:docMk/>
            <pc:sldMk cId="1193751611" sldId="528"/>
            <ac:inkMk id="35" creationId="{0FDFD89C-E3AC-4A93-AD54-7AF702BF9483}"/>
          </ac:inkMkLst>
        </pc:inkChg>
        <pc:inkChg chg="mod">
          <ac:chgData name="Angelo Ziletti" userId="c78a18fba37b17ea" providerId="LiveId" clId="{B88D7D5F-35EC-4A9D-8423-76DF49E6C104}" dt="2021-09-03T12:13:43.933" v="30458" actId="1076"/>
          <ac:inkMkLst>
            <pc:docMk/>
            <pc:sldMk cId="1193751611" sldId="528"/>
            <ac:inkMk id="36" creationId="{D8DB855C-2074-4EFD-8C00-08AC8F9F1458}"/>
          </ac:inkMkLst>
        </pc:inkChg>
        <pc:inkChg chg="mod">
          <ac:chgData name="Angelo Ziletti" userId="c78a18fba37b17ea" providerId="LiveId" clId="{B88D7D5F-35EC-4A9D-8423-76DF49E6C104}" dt="2021-09-03T12:13:52.828" v="30461" actId="1076"/>
          <ac:inkMkLst>
            <pc:docMk/>
            <pc:sldMk cId="1193751611" sldId="528"/>
            <ac:inkMk id="39" creationId="{F68DD2C0-D024-491F-BA74-DB7634BB7F0A}"/>
          </ac:inkMkLst>
        </pc:inkChg>
        <pc:inkChg chg="mod">
          <ac:chgData name="Angelo Ziletti" userId="c78a18fba37b17ea" providerId="LiveId" clId="{B88D7D5F-35EC-4A9D-8423-76DF49E6C104}" dt="2021-09-03T12:13:52.828" v="30461" actId="1076"/>
          <ac:inkMkLst>
            <pc:docMk/>
            <pc:sldMk cId="1193751611" sldId="528"/>
            <ac:inkMk id="41" creationId="{430B29F4-84F3-4AA2-B7CE-9657C6B76C78}"/>
          </ac:inkMkLst>
        </pc:inkChg>
        <pc:inkChg chg="mod">
          <ac:chgData name="Angelo Ziletti" userId="c78a18fba37b17ea" providerId="LiveId" clId="{B88D7D5F-35EC-4A9D-8423-76DF49E6C104}" dt="2021-09-03T12:13:52.828" v="30461" actId="1076"/>
          <ac:inkMkLst>
            <pc:docMk/>
            <pc:sldMk cId="1193751611" sldId="528"/>
            <ac:inkMk id="42" creationId="{76D6D4B4-5B0C-4C14-9C35-4C2552399A50}"/>
          </ac:inkMkLst>
        </pc:inkChg>
        <pc:inkChg chg="mod">
          <ac:chgData name="Angelo Ziletti" userId="c78a18fba37b17ea" providerId="LiveId" clId="{B88D7D5F-35EC-4A9D-8423-76DF49E6C104}" dt="2021-09-03T12:13:52.828" v="30461" actId="1076"/>
          <ac:inkMkLst>
            <pc:docMk/>
            <pc:sldMk cId="1193751611" sldId="528"/>
            <ac:inkMk id="43" creationId="{C7BE9FF9-F7C8-4A83-AA72-FCE11E2A5F21}"/>
          </ac:inkMkLst>
        </pc:inkChg>
        <pc:inkChg chg="mod">
          <ac:chgData name="Angelo Ziletti" userId="c78a18fba37b17ea" providerId="LiveId" clId="{B88D7D5F-35EC-4A9D-8423-76DF49E6C104}" dt="2021-09-03T12:13:52.828" v="30461" actId="1076"/>
          <ac:inkMkLst>
            <pc:docMk/>
            <pc:sldMk cId="1193751611" sldId="528"/>
            <ac:inkMk id="44" creationId="{F28BE2CC-068A-4247-85BF-1D7AC91F1722}"/>
          </ac:inkMkLst>
        </pc:inkChg>
        <pc:inkChg chg="mod">
          <ac:chgData name="Angelo Ziletti" userId="c78a18fba37b17ea" providerId="LiveId" clId="{B88D7D5F-35EC-4A9D-8423-76DF49E6C104}" dt="2021-09-03T12:13:52.828" v="30461" actId="1076"/>
          <ac:inkMkLst>
            <pc:docMk/>
            <pc:sldMk cId="1193751611" sldId="528"/>
            <ac:inkMk id="45" creationId="{2F08D91D-6A18-4FF9-8BEB-F575D6713673}"/>
          </ac:inkMkLst>
        </pc:inkChg>
        <pc:inkChg chg="mod">
          <ac:chgData name="Angelo Ziletti" userId="c78a18fba37b17ea" providerId="LiveId" clId="{B88D7D5F-35EC-4A9D-8423-76DF49E6C104}" dt="2021-09-03T12:13:52.828" v="30461" actId="1076"/>
          <ac:inkMkLst>
            <pc:docMk/>
            <pc:sldMk cId="1193751611" sldId="528"/>
            <ac:inkMk id="46" creationId="{F35DFC0E-EAA2-493C-9FCD-6E0399E3B3C2}"/>
          </ac:inkMkLst>
        </pc:inkChg>
        <pc:inkChg chg="mod">
          <ac:chgData name="Angelo Ziletti" userId="c78a18fba37b17ea" providerId="LiveId" clId="{B88D7D5F-35EC-4A9D-8423-76DF49E6C104}" dt="2021-09-03T12:13:52.828" v="30461" actId="1076"/>
          <ac:inkMkLst>
            <pc:docMk/>
            <pc:sldMk cId="1193751611" sldId="528"/>
            <ac:inkMk id="47" creationId="{8B7109DA-07A6-4708-B275-F01BE540041B}"/>
          </ac:inkMkLst>
        </pc:inkChg>
        <pc:inkChg chg="mod">
          <ac:chgData name="Angelo Ziletti" userId="c78a18fba37b17ea" providerId="LiveId" clId="{B88D7D5F-35EC-4A9D-8423-76DF49E6C104}" dt="2021-09-03T12:13:52.828" v="30461" actId="1076"/>
          <ac:inkMkLst>
            <pc:docMk/>
            <pc:sldMk cId="1193751611" sldId="528"/>
            <ac:inkMk id="48" creationId="{8534602E-0190-4246-BA3C-D1DF5EF2FD3E}"/>
          </ac:inkMkLst>
        </pc:inkChg>
        <pc:inkChg chg="add del mod">
          <ac:chgData name="Angelo Ziletti" userId="c78a18fba37b17ea" providerId="LiveId" clId="{B88D7D5F-35EC-4A9D-8423-76DF49E6C104}" dt="2021-09-03T12:16:41.129" v="30573" actId="21"/>
          <ac:inkMkLst>
            <pc:docMk/>
            <pc:sldMk cId="1193751611" sldId="528"/>
            <ac:inkMk id="49" creationId="{A34773C5-128B-401F-ABB0-1BE7C0B1C605}"/>
          </ac:inkMkLst>
        </pc:inkChg>
        <pc:inkChg chg="add del mod">
          <ac:chgData name="Angelo Ziletti" userId="c78a18fba37b17ea" providerId="LiveId" clId="{B88D7D5F-35EC-4A9D-8423-76DF49E6C104}" dt="2021-09-03T12:16:41.129" v="30573" actId="21"/>
          <ac:inkMkLst>
            <pc:docMk/>
            <pc:sldMk cId="1193751611" sldId="528"/>
            <ac:inkMk id="50" creationId="{F7B5A727-425A-4A03-8197-F0D343B1F6C1}"/>
          </ac:inkMkLst>
        </pc:inkChg>
        <pc:inkChg chg="add mod">
          <ac:chgData name="Angelo Ziletti" userId="c78a18fba37b17ea" providerId="LiveId" clId="{B88D7D5F-35EC-4A9D-8423-76DF49E6C104}" dt="2021-09-03T12:17:08.333" v="30584"/>
          <ac:inkMkLst>
            <pc:docMk/>
            <pc:sldMk cId="1193751611" sldId="528"/>
            <ac:inkMk id="51" creationId="{BCA22DF0-36A0-4F9A-AAF8-794CFAE75FB2}"/>
          </ac:inkMkLst>
        </pc:inkChg>
        <pc:inkChg chg="add mod">
          <ac:chgData name="Angelo Ziletti" userId="c78a18fba37b17ea" providerId="LiveId" clId="{B88D7D5F-35EC-4A9D-8423-76DF49E6C104}" dt="2021-09-03T12:17:08.333" v="30584"/>
          <ac:inkMkLst>
            <pc:docMk/>
            <pc:sldMk cId="1193751611" sldId="528"/>
            <ac:inkMk id="53" creationId="{15E2D42F-E4F8-4ABC-B825-A6D9CAF32FE6}"/>
          </ac:inkMkLst>
        </pc:inkChg>
        <pc:inkChg chg="add mod">
          <ac:chgData name="Angelo Ziletti" userId="c78a18fba37b17ea" providerId="LiveId" clId="{B88D7D5F-35EC-4A9D-8423-76DF49E6C104}" dt="2021-09-03T12:17:08.333" v="30584"/>
          <ac:inkMkLst>
            <pc:docMk/>
            <pc:sldMk cId="1193751611" sldId="528"/>
            <ac:inkMk id="55" creationId="{438FD124-218A-4F1D-BCCF-C3AF44222EBA}"/>
          </ac:inkMkLst>
        </pc:inkChg>
        <pc:inkChg chg="add mod">
          <ac:chgData name="Angelo Ziletti" userId="c78a18fba37b17ea" providerId="LiveId" clId="{B88D7D5F-35EC-4A9D-8423-76DF49E6C104}" dt="2021-09-03T12:20:33.041" v="30731"/>
          <ac:inkMkLst>
            <pc:docMk/>
            <pc:sldMk cId="1193751611" sldId="528"/>
            <ac:inkMk id="58" creationId="{721BEBBC-D3BF-46F0-ABA2-93E9328234D0}"/>
          </ac:inkMkLst>
        </pc:inkChg>
        <pc:inkChg chg="add mod">
          <ac:chgData name="Angelo Ziletti" userId="c78a18fba37b17ea" providerId="LiveId" clId="{B88D7D5F-35EC-4A9D-8423-76DF49E6C104}" dt="2021-09-03T12:20:33.041" v="30731"/>
          <ac:inkMkLst>
            <pc:docMk/>
            <pc:sldMk cId="1193751611" sldId="528"/>
            <ac:inkMk id="59" creationId="{A8983AF4-F8E3-4FE7-AFB0-AD3187E473F6}"/>
          </ac:inkMkLst>
        </pc:inkChg>
        <pc:inkChg chg="add mod">
          <ac:chgData name="Angelo Ziletti" userId="c78a18fba37b17ea" providerId="LiveId" clId="{B88D7D5F-35EC-4A9D-8423-76DF49E6C104}" dt="2021-09-03T12:20:48.521" v="30744"/>
          <ac:inkMkLst>
            <pc:docMk/>
            <pc:sldMk cId="1193751611" sldId="528"/>
            <ac:inkMk id="61" creationId="{9A80640A-0771-41F9-AAC6-01EA636F1D5D}"/>
          </ac:inkMkLst>
        </pc:inkChg>
        <pc:inkChg chg="add mod">
          <ac:chgData name="Angelo Ziletti" userId="c78a18fba37b17ea" providerId="LiveId" clId="{B88D7D5F-35EC-4A9D-8423-76DF49E6C104}" dt="2021-09-03T12:20:48.521" v="30744"/>
          <ac:inkMkLst>
            <pc:docMk/>
            <pc:sldMk cId="1193751611" sldId="528"/>
            <ac:inkMk id="62" creationId="{ECE96AFB-C52B-4495-AA2A-85A69A6C8D50}"/>
          </ac:inkMkLst>
        </pc:inkChg>
        <pc:inkChg chg="mod">
          <ac:chgData name="Angelo Ziletti" userId="c78a18fba37b17ea" providerId="LiveId" clId="{B88D7D5F-35EC-4A9D-8423-76DF49E6C104}" dt="2021-09-03T12:21:40.539" v="30802"/>
          <ac:inkMkLst>
            <pc:docMk/>
            <pc:sldMk cId="1193751611" sldId="528"/>
            <ac:inkMk id="76" creationId="{BA2F9481-2491-4098-848C-A2624BA326AC}"/>
          </ac:inkMkLst>
        </pc:inkChg>
        <pc:inkChg chg="mod">
          <ac:chgData name="Angelo Ziletti" userId="c78a18fba37b17ea" providerId="LiveId" clId="{B88D7D5F-35EC-4A9D-8423-76DF49E6C104}" dt="2021-09-03T12:21:40.539" v="30802"/>
          <ac:inkMkLst>
            <pc:docMk/>
            <pc:sldMk cId="1193751611" sldId="528"/>
            <ac:inkMk id="77" creationId="{7BA07753-5F38-480F-AFEE-144FD9AADDB0}"/>
          </ac:inkMkLst>
        </pc:inkChg>
        <pc:inkChg chg="add mod">
          <ac:chgData name="Angelo Ziletti" userId="c78a18fba37b17ea" providerId="LiveId" clId="{B88D7D5F-35EC-4A9D-8423-76DF49E6C104}" dt="2021-09-03T12:20:48.521" v="30744"/>
          <ac:inkMkLst>
            <pc:docMk/>
            <pc:sldMk cId="1193751611" sldId="528"/>
            <ac:inkMk id="13312" creationId="{C7CC6308-870B-4E24-BAB5-E2FE0B68E1A9}"/>
          </ac:inkMkLst>
        </pc:inkChg>
        <pc:inkChg chg="add mod">
          <ac:chgData name="Angelo Ziletti" userId="c78a18fba37b17ea" providerId="LiveId" clId="{B88D7D5F-35EC-4A9D-8423-76DF49E6C104}" dt="2021-09-03T12:20:48.521" v="30744"/>
          <ac:inkMkLst>
            <pc:docMk/>
            <pc:sldMk cId="1193751611" sldId="528"/>
            <ac:inkMk id="13313" creationId="{44CF8101-229B-455B-B9AA-13D23802525C}"/>
          </ac:inkMkLst>
        </pc:inkChg>
        <pc:inkChg chg="add mod">
          <ac:chgData name="Angelo Ziletti" userId="c78a18fba37b17ea" providerId="LiveId" clId="{B88D7D5F-35EC-4A9D-8423-76DF49E6C104}" dt="2021-09-03T12:20:48.521" v="30744"/>
          <ac:inkMkLst>
            <pc:docMk/>
            <pc:sldMk cId="1193751611" sldId="528"/>
            <ac:inkMk id="13315" creationId="{3AB8D7F2-6517-4DD4-8A6E-4159479B38E5}"/>
          </ac:inkMkLst>
        </pc:inkChg>
        <pc:inkChg chg="add mod">
          <ac:chgData name="Angelo Ziletti" userId="c78a18fba37b17ea" providerId="LiveId" clId="{B88D7D5F-35EC-4A9D-8423-76DF49E6C104}" dt="2021-09-03T12:20:48.521" v="30744"/>
          <ac:inkMkLst>
            <pc:docMk/>
            <pc:sldMk cId="1193751611" sldId="528"/>
            <ac:inkMk id="13318" creationId="{745FB83A-7D9C-4D11-A997-763FD29B7238}"/>
          </ac:inkMkLst>
        </pc:inkChg>
        <pc:inkChg chg="add mod">
          <ac:chgData name="Angelo Ziletti" userId="c78a18fba37b17ea" providerId="LiveId" clId="{B88D7D5F-35EC-4A9D-8423-76DF49E6C104}" dt="2021-09-03T12:20:48.521" v="30744"/>
          <ac:inkMkLst>
            <pc:docMk/>
            <pc:sldMk cId="1193751611" sldId="528"/>
            <ac:inkMk id="13319" creationId="{F44AB066-BCE8-4A01-AECD-376F8CF7DE2D}"/>
          </ac:inkMkLst>
        </pc:inkChg>
        <pc:inkChg chg="add mod">
          <ac:chgData name="Angelo Ziletti" userId="c78a18fba37b17ea" providerId="LiveId" clId="{B88D7D5F-35EC-4A9D-8423-76DF49E6C104}" dt="2021-09-03T12:20:48.521" v="30744"/>
          <ac:inkMkLst>
            <pc:docMk/>
            <pc:sldMk cId="1193751611" sldId="528"/>
            <ac:inkMk id="13320" creationId="{3067363B-0EE5-4017-A685-BDE9572031EC}"/>
          </ac:inkMkLst>
        </pc:inkChg>
        <pc:inkChg chg="add mod">
          <ac:chgData name="Angelo Ziletti" userId="c78a18fba37b17ea" providerId="LiveId" clId="{B88D7D5F-35EC-4A9D-8423-76DF49E6C104}" dt="2021-09-03T12:20:48.521" v="30744"/>
          <ac:inkMkLst>
            <pc:docMk/>
            <pc:sldMk cId="1193751611" sldId="528"/>
            <ac:inkMk id="13321" creationId="{94472D2D-CBAB-42CB-A5B4-34BD3D185F22}"/>
          </ac:inkMkLst>
        </pc:inkChg>
        <pc:inkChg chg="add mod">
          <ac:chgData name="Angelo Ziletti" userId="c78a18fba37b17ea" providerId="LiveId" clId="{B88D7D5F-35EC-4A9D-8423-76DF49E6C104}" dt="2021-09-03T12:22:01.574" v="30814"/>
          <ac:inkMkLst>
            <pc:docMk/>
            <pc:sldMk cId="1193751611" sldId="528"/>
            <ac:inkMk id="13323" creationId="{59BD838B-A009-4686-84AA-9FA321A69835}"/>
          </ac:inkMkLst>
        </pc:inkChg>
        <pc:inkChg chg="add mod">
          <ac:chgData name="Angelo Ziletti" userId="c78a18fba37b17ea" providerId="LiveId" clId="{B88D7D5F-35EC-4A9D-8423-76DF49E6C104}" dt="2021-09-03T12:22:01.574" v="30814"/>
          <ac:inkMkLst>
            <pc:docMk/>
            <pc:sldMk cId="1193751611" sldId="528"/>
            <ac:inkMk id="13324" creationId="{52C265F6-B8B9-43AF-8F2D-F4B859A30D0F}"/>
          </ac:inkMkLst>
        </pc:inkChg>
        <pc:inkChg chg="add mod">
          <ac:chgData name="Angelo Ziletti" userId="c78a18fba37b17ea" providerId="LiveId" clId="{B88D7D5F-35EC-4A9D-8423-76DF49E6C104}" dt="2021-09-03T12:22:01.574" v="30814"/>
          <ac:inkMkLst>
            <pc:docMk/>
            <pc:sldMk cId="1193751611" sldId="528"/>
            <ac:inkMk id="13325" creationId="{640DD613-CC9C-41B6-8EDB-26F26FFADA07}"/>
          </ac:inkMkLst>
        </pc:inkChg>
        <pc:inkChg chg="add mod">
          <ac:chgData name="Angelo Ziletti" userId="c78a18fba37b17ea" providerId="LiveId" clId="{B88D7D5F-35EC-4A9D-8423-76DF49E6C104}" dt="2021-09-03T12:22:01.574" v="30814"/>
          <ac:inkMkLst>
            <pc:docMk/>
            <pc:sldMk cId="1193751611" sldId="528"/>
            <ac:inkMk id="13326" creationId="{5F9319E9-7FF7-4C1E-B918-6A880AB5BC59}"/>
          </ac:inkMkLst>
        </pc:inkChg>
        <pc:inkChg chg="add mod">
          <ac:chgData name="Angelo Ziletti" userId="c78a18fba37b17ea" providerId="LiveId" clId="{B88D7D5F-35EC-4A9D-8423-76DF49E6C104}" dt="2021-09-03T12:22:01.574" v="30814"/>
          <ac:inkMkLst>
            <pc:docMk/>
            <pc:sldMk cId="1193751611" sldId="528"/>
            <ac:inkMk id="13327" creationId="{03CA424A-E99C-4AB0-9104-5DE0EE363698}"/>
          </ac:inkMkLst>
        </pc:inkChg>
        <pc:inkChg chg="add mod">
          <ac:chgData name="Angelo Ziletti" userId="c78a18fba37b17ea" providerId="LiveId" clId="{B88D7D5F-35EC-4A9D-8423-76DF49E6C104}" dt="2021-09-03T12:22:01.574" v="30814"/>
          <ac:inkMkLst>
            <pc:docMk/>
            <pc:sldMk cId="1193751611" sldId="528"/>
            <ac:inkMk id="13328" creationId="{CB03F5F9-DC02-40DF-9D0C-23622A2F5CD5}"/>
          </ac:inkMkLst>
        </pc:inkChg>
        <pc:inkChg chg="add mod">
          <ac:chgData name="Angelo Ziletti" userId="c78a18fba37b17ea" providerId="LiveId" clId="{B88D7D5F-35EC-4A9D-8423-76DF49E6C104}" dt="2021-09-03T12:22:01.574" v="30814"/>
          <ac:inkMkLst>
            <pc:docMk/>
            <pc:sldMk cId="1193751611" sldId="528"/>
            <ac:inkMk id="13329" creationId="{81638167-C35B-4014-A87A-EBE0C000153E}"/>
          </ac:inkMkLst>
        </pc:inkChg>
        <pc:inkChg chg="add mod">
          <ac:chgData name="Angelo Ziletti" userId="c78a18fba37b17ea" providerId="LiveId" clId="{B88D7D5F-35EC-4A9D-8423-76DF49E6C104}" dt="2021-09-03T12:22:39.816" v="30828"/>
          <ac:inkMkLst>
            <pc:docMk/>
            <pc:sldMk cId="1193751611" sldId="528"/>
            <ac:inkMk id="13331" creationId="{DD2F9C15-F420-4671-8C2D-CBB52287050B}"/>
          </ac:inkMkLst>
        </pc:inkChg>
        <pc:inkChg chg="add mod">
          <ac:chgData name="Angelo Ziletti" userId="c78a18fba37b17ea" providerId="LiveId" clId="{B88D7D5F-35EC-4A9D-8423-76DF49E6C104}" dt="2021-09-03T12:22:39.816" v="30828"/>
          <ac:inkMkLst>
            <pc:docMk/>
            <pc:sldMk cId="1193751611" sldId="528"/>
            <ac:inkMk id="13332" creationId="{79D29083-4F92-40D3-B89A-07713B944D22}"/>
          </ac:inkMkLst>
        </pc:inkChg>
        <pc:inkChg chg="add mod">
          <ac:chgData name="Angelo Ziletti" userId="c78a18fba37b17ea" providerId="LiveId" clId="{B88D7D5F-35EC-4A9D-8423-76DF49E6C104}" dt="2021-09-03T12:22:39.816" v="30828"/>
          <ac:inkMkLst>
            <pc:docMk/>
            <pc:sldMk cId="1193751611" sldId="528"/>
            <ac:inkMk id="13333" creationId="{21667BBC-D79D-40DA-8EAF-D8F89707D67F}"/>
          </ac:inkMkLst>
        </pc:inkChg>
      </pc:sldChg>
      <pc:sldChg chg="addSp modSp new mod modAnim">
        <pc:chgData name="Angelo Ziletti" userId="c78a18fba37b17ea" providerId="LiveId" clId="{B88D7D5F-35EC-4A9D-8423-76DF49E6C104}" dt="2021-09-03T12:35:58.838" v="31081"/>
        <pc:sldMkLst>
          <pc:docMk/>
          <pc:sldMk cId="861020036" sldId="529"/>
        </pc:sldMkLst>
        <pc:spChg chg="mod">
          <ac:chgData name="Angelo Ziletti" userId="c78a18fba37b17ea" providerId="LiveId" clId="{B88D7D5F-35EC-4A9D-8423-76DF49E6C104}" dt="2021-09-03T12:28:18.374" v="30983" actId="20577"/>
          <ac:spMkLst>
            <pc:docMk/>
            <pc:sldMk cId="861020036" sldId="529"/>
            <ac:spMk id="4" creationId="{4E053196-8DF7-453A-875D-A0A43926EDBC}"/>
          </ac:spMkLst>
        </pc:spChg>
        <pc:spChg chg="mod">
          <ac:chgData name="Angelo Ziletti" userId="c78a18fba37b17ea" providerId="LiveId" clId="{B88D7D5F-35EC-4A9D-8423-76DF49E6C104}" dt="2021-09-03T12:29:44.919" v="31071" actId="20577"/>
          <ac:spMkLst>
            <pc:docMk/>
            <pc:sldMk cId="861020036" sldId="529"/>
            <ac:spMk id="5" creationId="{63DBCC75-4631-4DBE-A33F-CD3004F60C72}"/>
          </ac:spMkLst>
        </pc:spChg>
        <pc:grpChg chg="add mod">
          <ac:chgData name="Angelo Ziletti" userId="c78a18fba37b17ea" providerId="LiveId" clId="{B88D7D5F-35EC-4A9D-8423-76DF49E6C104}" dt="2021-09-03T12:16:42.923" v="30574"/>
          <ac:grpSpMkLst>
            <pc:docMk/>
            <pc:sldMk cId="861020036" sldId="529"/>
            <ac:grpSpMk id="7" creationId="{CB8470D6-F31D-4222-BA42-BAF2AFA3AAF8}"/>
          </ac:grpSpMkLst>
        </pc:grpChg>
        <pc:grpChg chg="add mod">
          <ac:chgData name="Angelo Ziletti" userId="c78a18fba37b17ea" providerId="LiveId" clId="{B88D7D5F-35EC-4A9D-8423-76DF49E6C104}" dt="2021-09-03T12:16:42.923" v="30574"/>
          <ac:grpSpMkLst>
            <pc:docMk/>
            <pc:sldMk cId="861020036" sldId="529"/>
            <ac:grpSpMk id="11" creationId="{5E7229FA-EBEE-45B0-9E8B-777F69AB67C4}"/>
          </ac:grpSpMkLst>
        </pc:grpChg>
        <pc:grpChg chg="mod">
          <ac:chgData name="Angelo Ziletti" userId="c78a18fba37b17ea" providerId="LiveId" clId="{B88D7D5F-35EC-4A9D-8423-76DF49E6C104}" dt="2021-09-03T12:16:42.923" v="30574"/>
          <ac:grpSpMkLst>
            <pc:docMk/>
            <pc:sldMk cId="861020036" sldId="529"/>
            <ac:grpSpMk id="13" creationId="{85BCDE98-24DA-4920-87E6-484DC0BDE9E0}"/>
          </ac:grpSpMkLst>
        </pc:grpChg>
        <pc:grpChg chg="add mod">
          <ac:chgData name="Angelo Ziletti" userId="c78a18fba37b17ea" providerId="LiveId" clId="{B88D7D5F-35EC-4A9D-8423-76DF49E6C104}" dt="2021-09-03T12:26:06.106" v="30848" actId="1076"/>
          <ac:grpSpMkLst>
            <pc:docMk/>
            <pc:sldMk cId="861020036" sldId="529"/>
            <ac:grpSpMk id="26" creationId="{E025CA91-4DDA-466D-83FC-BCE08EA91090}"/>
          </ac:grpSpMkLst>
        </pc:grpChg>
        <pc:picChg chg="add mod">
          <ac:chgData name="Angelo Ziletti" userId="c78a18fba37b17ea" providerId="LiveId" clId="{B88D7D5F-35EC-4A9D-8423-76DF49E6C104}" dt="2021-09-03T12:16:42.923" v="30574"/>
          <ac:picMkLst>
            <pc:docMk/>
            <pc:sldMk cId="861020036" sldId="529"/>
            <ac:picMk id="6" creationId="{EC30D1D1-8757-4D51-A7FD-EA131554F17B}"/>
          </ac:picMkLst>
        </pc:picChg>
        <pc:picChg chg="add mod">
          <ac:chgData name="Angelo Ziletti" userId="c78a18fba37b17ea" providerId="LiveId" clId="{B88D7D5F-35EC-4A9D-8423-76DF49E6C104}" dt="2021-09-03T12:16:42.923" v="30574"/>
          <ac:picMkLst>
            <pc:docMk/>
            <pc:sldMk cId="861020036" sldId="529"/>
            <ac:picMk id="22" creationId="{A43C8160-176A-4154-BCBB-38770D5FF1A8}"/>
          </ac:picMkLst>
        </pc:picChg>
        <pc:inkChg chg="mod">
          <ac:chgData name="Angelo Ziletti" userId="c78a18fba37b17ea" providerId="LiveId" clId="{B88D7D5F-35EC-4A9D-8423-76DF49E6C104}" dt="2021-09-03T12:16:42.923" v="30574"/>
          <ac:inkMkLst>
            <pc:docMk/>
            <pc:sldMk cId="861020036" sldId="529"/>
            <ac:inkMk id="8" creationId="{B90C553B-312B-449D-A260-15E9E67627A1}"/>
          </ac:inkMkLst>
        </pc:inkChg>
        <pc:inkChg chg="mod">
          <ac:chgData name="Angelo Ziletti" userId="c78a18fba37b17ea" providerId="LiveId" clId="{B88D7D5F-35EC-4A9D-8423-76DF49E6C104}" dt="2021-09-03T12:16:42.923" v="30574"/>
          <ac:inkMkLst>
            <pc:docMk/>
            <pc:sldMk cId="861020036" sldId="529"/>
            <ac:inkMk id="9" creationId="{5ADC8769-CA5A-4165-B215-FEB2D4C5BDF5}"/>
          </ac:inkMkLst>
        </pc:inkChg>
        <pc:inkChg chg="mod">
          <ac:chgData name="Angelo Ziletti" userId="c78a18fba37b17ea" providerId="LiveId" clId="{B88D7D5F-35EC-4A9D-8423-76DF49E6C104}" dt="2021-09-03T12:16:42.923" v="30574"/>
          <ac:inkMkLst>
            <pc:docMk/>
            <pc:sldMk cId="861020036" sldId="529"/>
            <ac:inkMk id="10" creationId="{1DC33FC1-9B0F-4538-88DE-8B08E7D88264}"/>
          </ac:inkMkLst>
        </pc:inkChg>
        <pc:inkChg chg="mod">
          <ac:chgData name="Angelo Ziletti" userId="c78a18fba37b17ea" providerId="LiveId" clId="{B88D7D5F-35EC-4A9D-8423-76DF49E6C104}" dt="2021-09-03T12:16:42.923" v="30574"/>
          <ac:inkMkLst>
            <pc:docMk/>
            <pc:sldMk cId="861020036" sldId="529"/>
            <ac:inkMk id="12" creationId="{7AD96785-476F-4D1C-AE3E-FF6A6645B8F4}"/>
          </ac:inkMkLst>
        </pc:inkChg>
        <pc:inkChg chg="mod">
          <ac:chgData name="Angelo Ziletti" userId="c78a18fba37b17ea" providerId="LiveId" clId="{B88D7D5F-35EC-4A9D-8423-76DF49E6C104}" dt="2021-09-03T12:16:42.923" v="30574"/>
          <ac:inkMkLst>
            <pc:docMk/>
            <pc:sldMk cId="861020036" sldId="529"/>
            <ac:inkMk id="14" creationId="{8BE4A18D-B9D1-4B51-A9AF-4DE1348B0B44}"/>
          </ac:inkMkLst>
        </pc:inkChg>
        <pc:inkChg chg="mod">
          <ac:chgData name="Angelo Ziletti" userId="c78a18fba37b17ea" providerId="LiveId" clId="{B88D7D5F-35EC-4A9D-8423-76DF49E6C104}" dt="2021-09-03T12:16:42.923" v="30574"/>
          <ac:inkMkLst>
            <pc:docMk/>
            <pc:sldMk cId="861020036" sldId="529"/>
            <ac:inkMk id="15" creationId="{DBF4389F-27AE-4E28-9F63-BD90BC858B22}"/>
          </ac:inkMkLst>
        </pc:inkChg>
        <pc:inkChg chg="mod">
          <ac:chgData name="Angelo Ziletti" userId="c78a18fba37b17ea" providerId="LiveId" clId="{B88D7D5F-35EC-4A9D-8423-76DF49E6C104}" dt="2021-09-03T12:16:42.923" v="30574"/>
          <ac:inkMkLst>
            <pc:docMk/>
            <pc:sldMk cId="861020036" sldId="529"/>
            <ac:inkMk id="16" creationId="{4EA71A31-A1E4-4340-B9D4-F84F34AB48A4}"/>
          </ac:inkMkLst>
        </pc:inkChg>
        <pc:inkChg chg="mod">
          <ac:chgData name="Angelo Ziletti" userId="c78a18fba37b17ea" providerId="LiveId" clId="{B88D7D5F-35EC-4A9D-8423-76DF49E6C104}" dt="2021-09-03T12:16:42.923" v="30574"/>
          <ac:inkMkLst>
            <pc:docMk/>
            <pc:sldMk cId="861020036" sldId="529"/>
            <ac:inkMk id="17" creationId="{89B61643-6F08-40F2-9462-B152CC4B7628}"/>
          </ac:inkMkLst>
        </pc:inkChg>
        <pc:inkChg chg="mod">
          <ac:chgData name="Angelo Ziletti" userId="c78a18fba37b17ea" providerId="LiveId" clId="{B88D7D5F-35EC-4A9D-8423-76DF49E6C104}" dt="2021-09-03T12:16:42.923" v="30574"/>
          <ac:inkMkLst>
            <pc:docMk/>
            <pc:sldMk cId="861020036" sldId="529"/>
            <ac:inkMk id="18" creationId="{02BA4459-9AD3-4AAA-956B-B27C69399480}"/>
          </ac:inkMkLst>
        </pc:inkChg>
        <pc:inkChg chg="mod">
          <ac:chgData name="Angelo Ziletti" userId="c78a18fba37b17ea" providerId="LiveId" clId="{B88D7D5F-35EC-4A9D-8423-76DF49E6C104}" dt="2021-09-03T12:16:42.923" v="30574"/>
          <ac:inkMkLst>
            <pc:docMk/>
            <pc:sldMk cId="861020036" sldId="529"/>
            <ac:inkMk id="19" creationId="{1BF4F213-5903-412B-BBE1-AE36D3FFCD28}"/>
          </ac:inkMkLst>
        </pc:inkChg>
        <pc:inkChg chg="mod">
          <ac:chgData name="Angelo Ziletti" userId="c78a18fba37b17ea" providerId="LiveId" clId="{B88D7D5F-35EC-4A9D-8423-76DF49E6C104}" dt="2021-09-03T12:16:42.923" v="30574"/>
          <ac:inkMkLst>
            <pc:docMk/>
            <pc:sldMk cId="861020036" sldId="529"/>
            <ac:inkMk id="20" creationId="{F625E65D-DB6F-47CE-8707-99296794747A}"/>
          </ac:inkMkLst>
        </pc:inkChg>
        <pc:inkChg chg="mod">
          <ac:chgData name="Angelo Ziletti" userId="c78a18fba37b17ea" providerId="LiveId" clId="{B88D7D5F-35EC-4A9D-8423-76DF49E6C104}" dt="2021-09-03T12:16:42.923" v="30574"/>
          <ac:inkMkLst>
            <pc:docMk/>
            <pc:sldMk cId="861020036" sldId="529"/>
            <ac:inkMk id="21" creationId="{1135E8B7-5442-4BD2-854A-DA53E5797D18}"/>
          </ac:inkMkLst>
        </pc:inkChg>
        <pc:inkChg chg="add mod">
          <ac:chgData name="Angelo Ziletti" userId="c78a18fba37b17ea" providerId="LiveId" clId="{B88D7D5F-35EC-4A9D-8423-76DF49E6C104}" dt="2021-09-03T12:16:42.923" v="30574"/>
          <ac:inkMkLst>
            <pc:docMk/>
            <pc:sldMk cId="861020036" sldId="529"/>
            <ac:inkMk id="23" creationId="{9F4777F9-91B7-4213-9AED-22A587442983}"/>
          </ac:inkMkLst>
        </pc:inkChg>
        <pc:inkChg chg="add mod">
          <ac:chgData name="Angelo Ziletti" userId="c78a18fba37b17ea" providerId="LiveId" clId="{B88D7D5F-35EC-4A9D-8423-76DF49E6C104}" dt="2021-09-03T12:16:42.923" v="30574"/>
          <ac:inkMkLst>
            <pc:docMk/>
            <pc:sldMk cId="861020036" sldId="529"/>
            <ac:inkMk id="24" creationId="{805AA5E3-E0F4-45CD-B587-5BD3D6E636A4}"/>
          </ac:inkMkLst>
        </pc:inkChg>
        <pc:inkChg chg="add mod">
          <ac:chgData name="Angelo Ziletti" userId="c78a18fba37b17ea" providerId="LiveId" clId="{B88D7D5F-35EC-4A9D-8423-76DF49E6C104}" dt="2021-09-03T12:16:42.923" v="30574"/>
          <ac:inkMkLst>
            <pc:docMk/>
            <pc:sldMk cId="861020036" sldId="529"/>
            <ac:inkMk id="25" creationId="{CC4A7069-4210-4E3D-8AB3-4C5CF4853EBD}"/>
          </ac:inkMkLst>
        </pc:inkChg>
        <pc:inkChg chg="mod">
          <ac:chgData name="Angelo Ziletti" userId="c78a18fba37b17ea" providerId="LiveId" clId="{B88D7D5F-35EC-4A9D-8423-76DF49E6C104}" dt="2021-09-03T12:26:02.405" v="30847"/>
          <ac:inkMkLst>
            <pc:docMk/>
            <pc:sldMk cId="861020036" sldId="529"/>
            <ac:inkMk id="27" creationId="{2E82934C-D927-4E0E-A867-822790777931}"/>
          </ac:inkMkLst>
        </pc:inkChg>
        <pc:inkChg chg="mod">
          <ac:chgData name="Angelo Ziletti" userId="c78a18fba37b17ea" providerId="LiveId" clId="{B88D7D5F-35EC-4A9D-8423-76DF49E6C104}" dt="2021-09-03T12:26:02.405" v="30847"/>
          <ac:inkMkLst>
            <pc:docMk/>
            <pc:sldMk cId="861020036" sldId="529"/>
            <ac:inkMk id="28" creationId="{70D4E975-B054-4C54-8F25-04BD761102FC}"/>
          </ac:inkMkLst>
        </pc:inkChg>
        <pc:inkChg chg="mod">
          <ac:chgData name="Angelo Ziletti" userId="c78a18fba37b17ea" providerId="LiveId" clId="{B88D7D5F-35EC-4A9D-8423-76DF49E6C104}" dt="2021-09-03T12:26:02.405" v="30847"/>
          <ac:inkMkLst>
            <pc:docMk/>
            <pc:sldMk cId="861020036" sldId="529"/>
            <ac:inkMk id="29" creationId="{24878FC4-4122-4CBC-8AD3-289CA85513CB}"/>
          </ac:inkMkLst>
        </pc:inkChg>
      </pc:sldChg>
      <pc:sldChg chg="addSp delSp modSp new mod">
        <pc:chgData name="Angelo Ziletti" userId="c78a18fba37b17ea" providerId="LiveId" clId="{B88D7D5F-35EC-4A9D-8423-76DF49E6C104}" dt="2021-09-03T12:39:47.219" v="31201" actId="692"/>
        <pc:sldMkLst>
          <pc:docMk/>
          <pc:sldMk cId="1800662916" sldId="530"/>
        </pc:sldMkLst>
        <pc:spChg chg="mod">
          <ac:chgData name="Angelo Ziletti" userId="c78a18fba37b17ea" providerId="LiveId" clId="{B88D7D5F-35EC-4A9D-8423-76DF49E6C104}" dt="2021-09-03T12:36:53.950" v="31147" actId="20577"/>
          <ac:spMkLst>
            <pc:docMk/>
            <pc:sldMk cId="1800662916" sldId="530"/>
            <ac:spMk id="4" creationId="{3C531125-295F-4A28-9FA8-0F7625ECEFEB}"/>
          </ac:spMkLst>
        </pc:spChg>
        <pc:spChg chg="del">
          <ac:chgData name="Angelo Ziletti" userId="c78a18fba37b17ea" providerId="LiveId" clId="{B88D7D5F-35EC-4A9D-8423-76DF49E6C104}" dt="2021-09-03T12:37:01.020" v="31151" actId="478"/>
          <ac:spMkLst>
            <pc:docMk/>
            <pc:sldMk cId="1800662916" sldId="530"/>
            <ac:spMk id="5" creationId="{DF488F5F-2267-4BA1-B925-0F2127EFE809}"/>
          </ac:spMkLst>
        </pc:spChg>
        <pc:spChg chg="add mod">
          <ac:chgData name="Angelo Ziletti" userId="c78a18fba37b17ea" providerId="LiveId" clId="{B88D7D5F-35EC-4A9D-8423-76DF49E6C104}" dt="2021-09-03T12:37:40.317" v="31163"/>
          <ac:spMkLst>
            <pc:docMk/>
            <pc:sldMk cId="1800662916" sldId="530"/>
            <ac:spMk id="9" creationId="{A4BF9A50-921F-4C1B-BCE5-167017ED984D}"/>
          </ac:spMkLst>
        </pc:spChg>
        <pc:picChg chg="add mod">
          <ac:chgData name="Angelo Ziletti" userId="c78a18fba37b17ea" providerId="LiveId" clId="{B88D7D5F-35EC-4A9D-8423-76DF49E6C104}" dt="2021-09-03T12:39:21.884" v="31183" actId="1076"/>
          <ac:picMkLst>
            <pc:docMk/>
            <pc:sldMk cId="1800662916" sldId="530"/>
            <ac:picMk id="16386" creationId="{B44DC5E9-8EC0-427F-BA03-A155C0245FA5}"/>
          </ac:picMkLst>
        </pc:picChg>
        <pc:picChg chg="add mod">
          <ac:chgData name="Angelo Ziletti" userId="c78a18fba37b17ea" providerId="LiveId" clId="{B88D7D5F-35EC-4A9D-8423-76DF49E6C104}" dt="2021-09-03T12:39:18.637" v="31182" actId="12788"/>
          <ac:picMkLst>
            <pc:docMk/>
            <pc:sldMk cId="1800662916" sldId="530"/>
            <ac:picMk id="16388" creationId="{539C2D4B-609B-4CCF-B330-D1865C7F132C}"/>
          </ac:picMkLst>
        </pc:picChg>
        <pc:picChg chg="add mod">
          <ac:chgData name="Angelo Ziletti" userId="c78a18fba37b17ea" providerId="LiveId" clId="{B88D7D5F-35EC-4A9D-8423-76DF49E6C104}" dt="2021-09-03T12:39:47.219" v="31201" actId="692"/>
          <ac:picMkLst>
            <pc:docMk/>
            <pc:sldMk cId="1800662916" sldId="530"/>
            <ac:picMk id="16390" creationId="{ABF686D0-EC33-46E9-9530-0AE143986697}"/>
          </ac:picMkLst>
        </pc:picChg>
        <pc:picChg chg="add mod">
          <ac:chgData name="Angelo Ziletti" userId="c78a18fba37b17ea" providerId="LiveId" clId="{B88D7D5F-35EC-4A9D-8423-76DF49E6C104}" dt="2021-09-03T12:39:18.637" v="31182" actId="12788"/>
          <ac:picMkLst>
            <pc:docMk/>
            <pc:sldMk cId="1800662916" sldId="530"/>
            <ac:picMk id="16392" creationId="{15171F29-D152-4474-98EA-0F9F31F4D90A}"/>
          </ac:picMkLst>
        </pc:picChg>
        <pc:picChg chg="add mod">
          <ac:chgData name="Angelo Ziletti" userId="c78a18fba37b17ea" providerId="LiveId" clId="{B88D7D5F-35EC-4A9D-8423-76DF49E6C104}" dt="2021-09-03T12:39:14.474" v="31181" actId="12788"/>
          <ac:picMkLst>
            <pc:docMk/>
            <pc:sldMk cId="1800662916" sldId="530"/>
            <ac:picMk id="16394" creationId="{37CD17C3-4072-48DC-95E1-2FE5B59A2CF4}"/>
          </ac:picMkLst>
        </pc:picChg>
      </pc:sldChg>
      <pc:sldChg chg="addSp delSp modSp new mod modAnim">
        <pc:chgData name="Angelo Ziletti" userId="c78a18fba37b17ea" providerId="LiveId" clId="{B88D7D5F-35EC-4A9D-8423-76DF49E6C104}" dt="2021-09-03T15:02:51.496" v="34760" actId="113"/>
        <pc:sldMkLst>
          <pc:docMk/>
          <pc:sldMk cId="2229522517" sldId="531"/>
        </pc:sldMkLst>
        <pc:spChg chg="mod">
          <ac:chgData name="Angelo Ziletti" userId="c78a18fba37b17ea" providerId="LiveId" clId="{B88D7D5F-35EC-4A9D-8423-76DF49E6C104}" dt="2021-09-03T13:16:01.323" v="32011" actId="20577"/>
          <ac:spMkLst>
            <pc:docMk/>
            <pc:sldMk cId="2229522517" sldId="531"/>
            <ac:spMk id="4" creationId="{92B6B33F-F9B1-477E-9AD6-B5659A89A76D}"/>
          </ac:spMkLst>
        </pc:spChg>
        <pc:spChg chg="del">
          <ac:chgData name="Angelo Ziletti" userId="c78a18fba37b17ea" providerId="LiveId" clId="{B88D7D5F-35EC-4A9D-8423-76DF49E6C104}" dt="2021-09-03T12:48:45.693" v="31203"/>
          <ac:spMkLst>
            <pc:docMk/>
            <pc:sldMk cId="2229522517" sldId="531"/>
            <ac:spMk id="5" creationId="{B08711B9-D715-44EB-8123-059C734BBC6F}"/>
          </ac:spMkLst>
        </pc:spChg>
        <pc:spChg chg="add mod">
          <ac:chgData name="Angelo Ziletti" userId="c78a18fba37b17ea" providerId="LiveId" clId="{B88D7D5F-35EC-4A9D-8423-76DF49E6C104}" dt="2021-09-03T13:17:33.443" v="32042" actId="1076"/>
          <ac:spMkLst>
            <pc:docMk/>
            <pc:sldMk cId="2229522517" sldId="531"/>
            <ac:spMk id="8" creationId="{381EDF23-2658-4CB2-8451-0A1A3848E828}"/>
          </ac:spMkLst>
        </pc:spChg>
        <pc:spChg chg="add mod">
          <ac:chgData name="Angelo Ziletti" userId="c78a18fba37b17ea" providerId="LiveId" clId="{B88D7D5F-35EC-4A9D-8423-76DF49E6C104}" dt="2021-09-03T13:17:35.482" v="32043" actId="1076"/>
          <ac:spMkLst>
            <pc:docMk/>
            <pc:sldMk cId="2229522517" sldId="531"/>
            <ac:spMk id="9" creationId="{DE603871-1692-4532-9A4F-9328EE3C87B5}"/>
          </ac:spMkLst>
        </pc:spChg>
        <pc:spChg chg="add del mod">
          <ac:chgData name="Angelo Ziletti" userId="c78a18fba37b17ea" providerId="LiveId" clId="{B88D7D5F-35EC-4A9D-8423-76DF49E6C104}" dt="2021-09-03T13:16:43.947" v="32022" actId="478"/>
          <ac:spMkLst>
            <pc:docMk/>
            <pc:sldMk cId="2229522517" sldId="531"/>
            <ac:spMk id="11" creationId="{69A00299-23DD-45A7-AB65-1FB374802A43}"/>
          </ac:spMkLst>
        </pc:spChg>
        <pc:spChg chg="add mod">
          <ac:chgData name="Angelo Ziletti" userId="c78a18fba37b17ea" providerId="LiveId" clId="{B88D7D5F-35EC-4A9D-8423-76DF49E6C104}" dt="2021-09-03T13:21:57.156" v="32283" actId="14100"/>
          <ac:spMkLst>
            <pc:docMk/>
            <pc:sldMk cId="2229522517" sldId="531"/>
            <ac:spMk id="12" creationId="{9F27EC6E-66C2-4BE2-881E-D0E9B6BC6AB9}"/>
          </ac:spMkLst>
        </pc:spChg>
        <pc:spChg chg="add mod">
          <ac:chgData name="Angelo Ziletti" userId="c78a18fba37b17ea" providerId="LiveId" clId="{B88D7D5F-35EC-4A9D-8423-76DF49E6C104}" dt="2021-09-03T15:02:51.496" v="34760" actId="113"/>
          <ac:spMkLst>
            <pc:docMk/>
            <pc:sldMk cId="2229522517" sldId="531"/>
            <ac:spMk id="13" creationId="{D3BA08C0-D96B-48EA-88FD-82805F06C359}"/>
          </ac:spMkLst>
        </pc:spChg>
        <pc:picChg chg="add mod">
          <ac:chgData name="Angelo Ziletti" userId="c78a18fba37b17ea" providerId="LiveId" clId="{B88D7D5F-35EC-4A9D-8423-76DF49E6C104}" dt="2021-09-03T13:21:55.126" v="32282" actId="1076"/>
          <ac:picMkLst>
            <pc:docMk/>
            <pc:sldMk cId="2229522517" sldId="531"/>
            <ac:picMk id="17410" creationId="{7E6FA6FA-8DFE-4777-8AAA-FE36371472E8}"/>
          </ac:picMkLst>
        </pc:picChg>
      </pc:sldChg>
      <pc:sldChg chg="addSp delSp modSp new mod modAnim">
        <pc:chgData name="Angelo Ziletti" userId="c78a18fba37b17ea" providerId="LiveId" clId="{B88D7D5F-35EC-4A9D-8423-76DF49E6C104}" dt="2021-09-03T13:47:46.313" v="33367"/>
        <pc:sldMkLst>
          <pc:docMk/>
          <pc:sldMk cId="2322025311" sldId="532"/>
        </pc:sldMkLst>
        <pc:spChg chg="mod">
          <ac:chgData name="Angelo Ziletti" userId="c78a18fba37b17ea" providerId="LiveId" clId="{B88D7D5F-35EC-4A9D-8423-76DF49E6C104}" dt="2021-09-03T13:00:53.707" v="31458" actId="20577"/>
          <ac:spMkLst>
            <pc:docMk/>
            <pc:sldMk cId="2322025311" sldId="532"/>
            <ac:spMk id="4" creationId="{9360114B-99EF-4835-8697-632F4CE549C9}"/>
          </ac:spMkLst>
        </pc:spChg>
        <pc:spChg chg="mod">
          <ac:chgData name="Angelo Ziletti" userId="c78a18fba37b17ea" providerId="LiveId" clId="{B88D7D5F-35EC-4A9D-8423-76DF49E6C104}" dt="2021-09-03T13:47:36.280" v="33364" actId="113"/>
          <ac:spMkLst>
            <pc:docMk/>
            <pc:sldMk cId="2322025311" sldId="532"/>
            <ac:spMk id="5" creationId="{6AA500D2-CFA3-4046-9983-D907300F56A6}"/>
          </ac:spMkLst>
        </pc:spChg>
        <pc:spChg chg="add del mod">
          <ac:chgData name="Angelo Ziletti" userId="c78a18fba37b17ea" providerId="LiveId" clId="{B88D7D5F-35EC-4A9D-8423-76DF49E6C104}" dt="2021-09-03T13:01:58.204" v="31482" actId="478"/>
          <ac:spMkLst>
            <pc:docMk/>
            <pc:sldMk cId="2322025311" sldId="532"/>
            <ac:spMk id="8" creationId="{6589A4FF-16E7-4FFB-B12B-55038E4E878E}"/>
          </ac:spMkLst>
        </pc:spChg>
        <pc:spChg chg="add mod">
          <ac:chgData name="Angelo Ziletti" userId="c78a18fba37b17ea" providerId="LiveId" clId="{B88D7D5F-35EC-4A9D-8423-76DF49E6C104}" dt="2021-09-03T13:01:00.509" v="31462" actId="20577"/>
          <ac:spMkLst>
            <pc:docMk/>
            <pc:sldMk cId="2322025311" sldId="532"/>
            <ac:spMk id="9" creationId="{B13423EF-96DF-42D8-B9B4-50793C3D0807}"/>
          </ac:spMkLst>
        </pc:spChg>
        <pc:spChg chg="add mod">
          <ac:chgData name="Angelo Ziletti" userId="c78a18fba37b17ea" providerId="LiveId" clId="{B88D7D5F-35EC-4A9D-8423-76DF49E6C104}" dt="2021-09-03T13:47:39.247" v="33365" actId="113"/>
          <ac:spMkLst>
            <pc:docMk/>
            <pc:sldMk cId="2322025311" sldId="532"/>
            <ac:spMk id="10" creationId="{0623528F-CBF8-40D4-84D6-E44E37958E2F}"/>
          </ac:spMkLst>
        </pc:spChg>
        <pc:picChg chg="add mod">
          <ac:chgData name="Angelo Ziletti" userId="c78a18fba37b17ea" providerId="LiveId" clId="{B88D7D5F-35EC-4A9D-8423-76DF49E6C104}" dt="2021-09-03T13:13:11.246" v="31978" actId="1076"/>
          <ac:picMkLst>
            <pc:docMk/>
            <pc:sldMk cId="2322025311" sldId="532"/>
            <ac:picMk id="18434" creationId="{A7449CA3-F4FF-4442-AC08-55A80A95746B}"/>
          </ac:picMkLst>
        </pc:picChg>
      </pc:sldChg>
      <pc:sldChg chg="addSp delSp modSp new mod">
        <pc:chgData name="Angelo Ziletti" userId="c78a18fba37b17ea" providerId="LiveId" clId="{B88D7D5F-35EC-4A9D-8423-76DF49E6C104}" dt="2021-09-03T13:15:51.626" v="31981" actId="20577"/>
        <pc:sldMkLst>
          <pc:docMk/>
          <pc:sldMk cId="727015372" sldId="533"/>
        </pc:sldMkLst>
        <pc:spChg chg="mod">
          <ac:chgData name="Angelo Ziletti" userId="c78a18fba37b17ea" providerId="LiveId" clId="{B88D7D5F-35EC-4A9D-8423-76DF49E6C104}" dt="2021-09-03T13:15:51.626" v="31981" actId="20577"/>
          <ac:spMkLst>
            <pc:docMk/>
            <pc:sldMk cId="727015372" sldId="533"/>
            <ac:spMk id="4" creationId="{037958A5-EDDD-43F4-A419-F88353E56958}"/>
          </ac:spMkLst>
        </pc:spChg>
        <pc:spChg chg="del">
          <ac:chgData name="Angelo Ziletti" userId="c78a18fba37b17ea" providerId="LiveId" clId="{B88D7D5F-35EC-4A9D-8423-76DF49E6C104}" dt="2021-09-03T13:13:19.322" v="31979" actId="478"/>
          <ac:spMkLst>
            <pc:docMk/>
            <pc:sldMk cId="727015372" sldId="533"/>
            <ac:spMk id="5" creationId="{10266B3A-8A7F-4075-A00F-E36AD1BB2A25}"/>
          </ac:spMkLst>
        </pc:spChg>
        <pc:spChg chg="add mod">
          <ac:chgData name="Angelo Ziletti" userId="c78a18fba37b17ea" providerId="LiveId" clId="{B88D7D5F-35EC-4A9D-8423-76DF49E6C104}" dt="2021-09-03T13:12:03.229" v="31891" actId="255"/>
          <ac:spMkLst>
            <pc:docMk/>
            <pc:sldMk cId="727015372" sldId="533"/>
            <ac:spMk id="8" creationId="{01D26BA8-33FE-45F0-8E17-4E9AED35B18C}"/>
          </ac:spMkLst>
        </pc:spChg>
        <pc:spChg chg="add mod">
          <ac:chgData name="Angelo Ziletti" userId="c78a18fba37b17ea" providerId="LiveId" clId="{B88D7D5F-35EC-4A9D-8423-76DF49E6C104}" dt="2021-09-03T13:11:51.727" v="31886"/>
          <ac:spMkLst>
            <pc:docMk/>
            <pc:sldMk cId="727015372" sldId="533"/>
            <ac:spMk id="9" creationId="{08391C23-8B15-4779-8153-0600252DD7D4}"/>
          </ac:spMkLst>
        </pc:spChg>
        <pc:picChg chg="add mod">
          <ac:chgData name="Angelo Ziletti" userId="c78a18fba37b17ea" providerId="LiveId" clId="{B88D7D5F-35EC-4A9D-8423-76DF49E6C104}" dt="2021-09-03T13:10:11.132" v="31862" actId="1076"/>
          <ac:picMkLst>
            <pc:docMk/>
            <pc:sldMk cId="727015372" sldId="533"/>
            <ac:picMk id="20482" creationId="{E17B0D62-14C9-4CEB-A1DA-0B35E6E3A729}"/>
          </ac:picMkLst>
        </pc:picChg>
      </pc:sldChg>
      <pc:sldChg chg="addSp delSp modSp new del mod">
        <pc:chgData name="Angelo Ziletti" userId="c78a18fba37b17ea" providerId="LiveId" clId="{B88D7D5F-35EC-4A9D-8423-76DF49E6C104}" dt="2021-09-03T13:09:58.107" v="31857" actId="2696"/>
        <pc:sldMkLst>
          <pc:docMk/>
          <pc:sldMk cId="855762677" sldId="533"/>
        </pc:sldMkLst>
        <pc:spChg chg="del mod">
          <ac:chgData name="Angelo Ziletti" userId="c78a18fba37b17ea" providerId="LiveId" clId="{B88D7D5F-35EC-4A9D-8423-76DF49E6C104}" dt="2021-09-03T13:06:15.844" v="31854" actId="478"/>
          <ac:spMkLst>
            <pc:docMk/>
            <pc:sldMk cId="855762677" sldId="533"/>
            <ac:spMk id="5" creationId="{CDD60E96-6328-4E8E-93A5-5C164B9BF5E1}"/>
          </ac:spMkLst>
        </pc:spChg>
        <pc:picChg chg="add mod">
          <ac:chgData name="Angelo Ziletti" userId="c78a18fba37b17ea" providerId="LiveId" clId="{B88D7D5F-35EC-4A9D-8423-76DF49E6C104}" dt="2021-09-03T13:06:19.906" v="31855" actId="1076"/>
          <ac:picMkLst>
            <pc:docMk/>
            <pc:sldMk cId="855762677" sldId="533"/>
            <ac:picMk id="19458" creationId="{0CBA61F8-2D60-4928-B25C-3808F837B9E1}"/>
          </ac:picMkLst>
        </pc:picChg>
      </pc:sldChg>
      <pc:sldChg chg="addSp delSp modSp add mod">
        <pc:chgData name="Angelo Ziletti" userId="c78a18fba37b17ea" providerId="LiveId" clId="{B88D7D5F-35EC-4A9D-8423-76DF49E6C104}" dt="2021-09-03T13:31:43.228" v="33065" actId="20577"/>
        <pc:sldMkLst>
          <pc:docMk/>
          <pc:sldMk cId="1644577527" sldId="534"/>
        </pc:sldMkLst>
        <pc:spChg chg="mod">
          <ac:chgData name="Angelo Ziletti" userId="c78a18fba37b17ea" providerId="LiveId" clId="{B88D7D5F-35EC-4A9D-8423-76DF49E6C104}" dt="2021-09-03T13:30:13.810" v="32861" actId="1076"/>
          <ac:spMkLst>
            <pc:docMk/>
            <pc:sldMk cId="1644577527" sldId="534"/>
            <ac:spMk id="8" creationId="{381EDF23-2658-4CB2-8451-0A1A3848E828}"/>
          </ac:spMkLst>
        </pc:spChg>
        <pc:spChg chg="add del mod">
          <ac:chgData name="Angelo Ziletti" userId="c78a18fba37b17ea" providerId="LiveId" clId="{B88D7D5F-35EC-4A9D-8423-76DF49E6C104}" dt="2021-09-03T13:27:26.618" v="32733" actId="478"/>
          <ac:spMkLst>
            <pc:docMk/>
            <pc:sldMk cId="1644577527" sldId="534"/>
            <ac:spMk id="10" creationId="{D7DFDD56-75FF-4ADE-8235-A15414636D74}"/>
          </ac:spMkLst>
        </pc:spChg>
        <pc:spChg chg="del">
          <ac:chgData name="Angelo Ziletti" userId="c78a18fba37b17ea" providerId="LiveId" clId="{B88D7D5F-35EC-4A9D-8423-76DF49E6C104}" dt="2021-09-03T13:25:57.565" v="32713" actId="478"/>
          <ac:spMkLst>
            <pc:docMk/>
            <pc:sldMk cId="1644577527" sldId="534"/>
            <ac:spMk id="11" creationId="{69A00299-23DD-45A7-AB65-1FB374802A43}"/>
          </ac:spMkLst>
        </pc:spChg>
        <pc:spChg chg="add mod">
          <ac:chgData name="Angelo Ziletti" userId="c78a18fba37b17ea" providerId="LiveId" clId="{B88D7D5F-35EC-4A9D-8423-76DF49E6C104}" dt="2021-09-03T13:31:43.228" v="33065" actId="20577"/>
          <ac:spMkLst>
            <pc:docMk/>
            <pc:sldMk cId="1644577527" sldId="534"/>
            <ac:spMk id="12" creationId="{83491D94-02CD-49ED-AD09-1BEF9CDD5A26}"/>
          </ac:spMkLst>
        </pc:spChg>
        <pc:picChg chg="mod">
          <ac:chgData name="Angelo Ziletti" userId="c78a18fba37b17ea" providerId="LiveId" clId="{B88D7D5F-35EC-4A9D-8423-76DF49E6C104}" dt="2021-09-03T13:30:12.172" v="32860" actId="1076"/>
          <ac:picMkLst>
            <pc:docMk/>
            <pc:sldMk cId="1644577527" sldId="534"/>
            <ac:picMk id="17410" creationId="{7E6FA6FA-8DFE-4777-8AAA-FE36371472E8}"/>
          </ac:picMkLst>
        </pc:picChg>
      </pc:sldChg>
      <pc:sldChg chg="delSp modSp add del setBg delDesignElem">
        <pc:chgData name="Angelo Ziletti" userId="c78a18fba37b17ea" providerId="LiveId" clId="{B88D7D5F-35EC-4A9D-8423-76DF49E6C104}" dt="2021-09-06T14:25:25.224" v="34761" actId="2696"/>
        <pc:sldMkLst>
          <pc:docMk/>
          <pc:sldMk cId="775990615" sldId="535"/>
        </pc:sldMkLst>
        <pc:spChg chg="del">
          <ac:chgData name="Angelo Ziletti" userId="c78a18fba37b17ea" providerId="LiveId" clId="{B88D7D5F-35EC-4A9D-8423-76DF49E6C104}" dt="2021-09-03T13:36:54.316" v="33292"/>
          <ac:spMkLst>
            <pc:docMk/>
            <pc:sldMk cId="775990615" sldId="535"/>
            <ac:spMk id="18" creationId="{07EA47CF-8CF4-49F8-B441-9678508C0DF2}"/>
          </ac:spMkLst>
        </pc:spChg>
        <pc:spChg chg="del">
          <ac:chgData name="Angelo Ziletti" userId="c78a18fba37b17ea" providerId="LiveId" clId="{B88D7D5F-35EC-4A9D-8423-76DF49E6C104}" dt="2021-09-03T13:36:54.316" v="33292"/>
          <ac:spMkLst>
            <pc:docMk/>
            <pc:sldMk cId="775990615" sldId="535"/>
            <ac:spMk id="19" creationId="{69B35BB5-1630-45F0-B55C-B6847DF21681}"/>
          </ac:spMkLst>
        </pc:spChg>
        <pc:spChg chg="del">
          <ac:chgData name="Angelo Ziletti" userId="c78a18fba37b17ea" providerId="LiveId" clId="{B88D7D5F-35EC-4A9D-8423-76DF49E6C104}" dt="2021-09-03T13:36:54.316" v="33292"/>
          <ac:spMkLst>
            <pc:docMk/>
            <pc:sldMk cId="775990615" sldId="535"/>
            <ac:spMk id="20" creationId="{D3EF5146-0A37-42B3-AF51-CBFCE4002B9A}"/>
          </ac:spMkLst>
        </pc:spChg>
        <pc:spChg chg="del">
          <ac:chgData name="Angelo Ziletti" userId="c78a18fba37b17ea" providerId="LiveId" clId="{B88D7D5F-35EC-4A9D-8423-76DF49E6C104}" dt="2021-09-03T13:36:54.316" v="33292"/>
          <ac:spMkLst>
            <pc:docMk/>
            <pc:sldMk cId="775990615" sldId="535"/>
            <ac:spMk id="21" creationId="{DDED8BF8-49A0-47C5-84AB-93BBEEBCCD2E}"/>
          </ac:spMkLst>
        </pc:spChg>
        <pc:spChg chg="del">
          <ac:chgData name="Angelo Ziletti" userId="c78a18fba37b17ea" providerId="LiveId" clId="{B88D7D5F-35EC-4A9D-8423-76DF49E6C104}" dt="2021-09-03T13:36:54.316" v="33292"/>
          <ac:spMkLst>
            <pc:docMk/>
            <pc:sldMk cId="775990615" sldId="535"/>
            <ac:spMk id="22" creationId="{E3609DE7-3DD1-4216-8540-70829BC8891F}"/>
          </ac:spMkLst>
        </pc:spChg>
        <pc:graphicFrameChg chg="mod">
          <ac:chgData name="Angelo Ziletti" userId="c78a18fba37b17ea" providerId="LiveId" clId="{B88D7D5F-35EC-4A9D-8423-76DF49E6C104}" dt="2021-09-03T13:37:06.271" v="33294" actId="1582"/>
          <ac:graphicFrameMkLst>
            <pc:docMk/>
            <pc:sldMk cId="775990615" sldId="535"/>
            <ac:graphicFrameMk id="5" creationId="{59405A29-4A0F-429B-A6BA-2D3E9946C76A}"/>
          </ac:graphicFrameMkLst>
        </pc:graphicFrameChg>
      </pc:sldChg>
      <pc:sldChg chg="modSp add">
        <pc:chgData name="Angelo Ziletti" userId="c78a18fba37b17ea" providerId="LiveId" clId="{B88D7D5F-35EC-4A9D-8423-76DF49E6C104}" dt="2021-09-03T13:37:42.555" v="33298" actId="1582"/>
        <pc:sldMkLst>
          <pc:docMk/>
          <pc:sldMk cId="2108919627" sldId="536"/>
        </pc:sldMkLst>
        <pc:graphicFrameChg chg="mod">
          <ac:chgData name="Angelo Ziletti" userId="c78a18fba37b17ea" providerId="LiveId" clId="{B88D7D5F-35EC-4A9D-8423-76DF49E6C104}" dt="2021-09-03T13:37:42.555" v="33298" actId="1582"/>
          <ac:graphicFrameMkLst>
            <pc:docMk/>
            <pc:sldMk cId="2108919627" sldId="536"/>
            <ac:graphicFrameMk id="5" creationId="{59405A29-4A0F-429B-A6BA-2D3E9946C76A}"/>
          </ac:graphicFrameMkLst>
        </pc:graphicFrameChg>
      </pc:sldChg>
      <pc:sldChg chg="modSp add">
        <pc:chgData name="Angelo Ziletti" userId="c78a18fba37b17ea" providerId="LiveId" clId="{B88D7D5F-35EC-4A9D-8423-76DF49E6C104}" dt="2021-09-03T13:38:34.148" v="33302" actId="1582"/>
        <pc:sldMkLst>
          <pc:docMk/>
          <pc:sldMk cId="1877744573" sldId="537"/>
        </pc:sldMkLst>
        <pc:graphicFrameChg chg="mod">
          <ac:chgData name="Angelo Ziletti" userId="c78a18fba37b17ea" providerId="LiveId" clId="{B88D7D5F-35EC-4A9D-8423-76DF49E6C104}" dt="2021-09-03T13:38:34.148" v="33302" actId="1582"/>
          <ac:graphicFrameMkLst>
            <pc:docMk/>
            <pc:sldMk cId="1877744573" sldId="537"/>
            <ac:graphicFrameMk id="5" creationId="{59405A29-4A0F-429B-A6BA-2D3E9946C76A}"/>
          </ac:graphicFrameMkLst>
        </pc:graphicFrameChg>
      </pc:sldChg>
      <pc:sldChg chg="addSp modSp new mod modAnim">
        <pc:chgData name="Angelo Ziletti" userId="c78a18fba37b17ea" providerId="LiveId" clId="{B88D7D5F-35EC-4A9D-8423-76DF49E6C104}" dt="2021-09-03T14:31:32.091" v="34209"/>
        <pc:sldMkLst>
          <pc:docMk/>
          <pc:sldMk cId="207536778" sldId="538"/>
        </pc:sldMkLst>
        <pc:spChg chg="mod">
          <ac:chgData name="Angelo Ziletti" userId="c78a18fba37b17ea" providerId="LiveId" clId="{B88D7D5F-35EC-4A9D-8423-76DF49E6C104}" dt="2021-09-03T14:27:27.797" v="34134" actId="20577"/>
          <ac:spMkLst>
            <pc:docMk/>
            <pc:sldMk cId="207536778" sldId="538"/>
            <ac:spMk id="3" creationId="{0DCF0867-2237-47A6-A1EF-E852A06DA8FA}"/>
          </ac:spMkLst>
        </pc:spChg>
        <pc:spChg chg="mod">
          <ac:chgData name="Angelo Ziletti" userId="c78a18fba37b17ea" providerId="LiveId" clId="{B88D7D5F-35EC-4A9D-8423-76DF49E6C104}" dt="2021-09-03T14:26:23.160" v="34059" actId="20577"/>
          <ac:spMkLst>
            <pc:docMk/>
            <pc:sldMk cId="207536778" sldId="538"/>
            <ac:spMk id="4" creationId="{38788144-E13A-44CE-9632-755B8C53D6CA}"/>
          </ac:spMkLst>
        </pc:spChg>
        <pc:spChg chg="add mod">
          <ac:chgData name="Angelo Ziletti" userId="c78a18fba37b17ea" providerId="LiveId" clId="{B88D7D5F-35EC-4A9D-8423-76DF49E6C104}" dt="2021-09-03T14:10:29.739" v="33517" actId="1076"/>
          <ac:spMkLst>
            <pc:docMk/>
            <pc:sldMk cId="207536778" sldId="538"/>
            <ac:spMk id="6" creationId="{D86D49D3-F6C8-487C-BA25-D0C43238E804}"/>
          </ac:spMkLst>
        </pc:spChg>
        <pc:picChg chg="add mod">
          <ac:chgData name="Angelo Ziletti" userId="c78a18fba37b17ea" providerId="LiveId" clId="{B88D7D5F-35EC-4A9D-8423-76DF49E6C104}" dt="2021-09-03T14:26:51.300" v="34064" actId="14100"/>
          <ac:picMkLst>
            <pc:docMk/>
            <pc:sldMk cId="207536778" sldId="538"/>
            <ac:picMk id="21506" creationId="{C60FB689-08B1-4F29-A29B-3BC37966804D}"/>
          </ac:picMkLst>
        </pc:picChg>
      </pc:sldChg>
      <pc:sldChg chg="addSp delSp modSp new mod">
        <pc:chgData name="Angelo Ziletti" userId="c78a18fba37b17ea" providerId="LiveId" clId="{B88D7D5F-35EC-4A9D-8423-76DF49E6C104}" dt="2021-09-03T14:31:19.768" v="34207" actId="20577"/>
        <pc:sldMkLst>
          <pc:docMk/>
          <pc:sldMk cId="3985949714" sldId="539"/>
        </pc:sldMkLst>
        <pc:spChg chg="mod">
          <ac:chgData name="Angelo Ziletti" userId="c78a18fba37b17ea" providerId="LiveId" clId="{B88D7D5F-35EC-4A9D-8423-76DF49E6C104}" dt="2021-09-03T14:27:40.279" v="34151" actId="20577"/>
          <ac:spMkLst>
            <pc:docMk/>
            <pc:sldMk cId="3985949714" sldId="539"/>
            <ac:spMk id="3" creationId="{78CC749D-5706-4242-B4FA-1436068D50B8}"/>
          </ac:spMkLst>
        </pc:spChg>
        <pc:spChg chg="del mod">
          <ac:chgData name="Angelo Ziletti" userId="c78a18fba37b17ea" providerId="LiveId" clId="{B88D7D5F-35EC-4A9D-8423-76DF49E6C104}" dt="2021-09-03T14:28:15.223" v="34161" actId="478"/>
          <ac:spMkLst>
            <pc:docMk/>
            <pc:sldMk cId="3985949714" sldId="539"/>
            <ac:spMk id="4" creationId="{ACB11202-F51C-4D83-9CC0-DB2A492FEA0D}"/>
          </ac:spMkLst>
        </pc:spChg>
        <pc:spChg chg="add mod">
          <ac:chgData name="Angelo Ziletti" userId="c78a18fba37b17ea" providerId="LiveId" clId="{B88D7D5F-35EC-4A9D-8423-76DF49E6C104}" dt="2021-09-03T14:31:10.720" v="34204" actId="1076"/>
          <ac:spMkLst>
            <pc:docMk/>
            <pc:sldMk cId="3985949714" sldId="539"/>
            <ac:spMk id="7" creationId="{6ABFB98C-9ACD-45BE-8978-C4E415D7E57E}"/>
          </ac:spMkLst>
        </pc:spChg>
        <pc:spChg chg="add mod">
          <ac:chgData name="Angelo Ziletti" userId="c78a18fba37b17ea" providerId="LiveId" clId="{B88D7D5F-35EC-4A9D-8423-76DF49E6C104}" dt="2021-09-03T14:28:36.535" v="34167" actId="14100"/>
          <ac:spMkLst>
            <pc:docMk/>
            <pc:sldMk cId="3985949714" sldId="539"/>
            <ac:spMk id="8" creationId="{C6097790-557A-4E7C-82F7-EE43E3EA0A64}"/>
          </ac:spMkLst>
        </pc:spChg>
        <pc:spChg chg="add mod">
          <ac:chgData name="Angelo Ziletti" userId="c78a18fba37b17ea" providerId="LiveId" clId="{B88D7D5F-35EC-4A9D-8423-76DF49E6C104}" dt="2021-09-03T14:31:19.768" v="34207" actId="20577"/>
          <ac:spMkLst>
            <pc:docMk/>
            <pc:sldMk cId="3985949714" sldId="539"/>
            <ac:spMk id="12" creationId="{19D63BC9-EDAA-48C5-83AA-21D483594B4E}"/>
          </ac:spMkLst>
        </pc:spChg>
        <pc:picChg chg="add mod">
          <ac:chgData name="Angelo Ziletti" userId="c78a18fba37b17ea" providerId="LiveId" clId="{B88D7D5F-35EC-4A9D-8423-76DF49E6C104}" dt="2021-09-03T14:31:08.907" v="34203" actId="14100"/>
          <ac:picMkLst>
            <pc:docMk/>
            <pc:sldMk cId="3985949714" sldId="539"/>
            <ac:picMk id="23554" creationId="{60DFA811-8F43-4D2B-ADD2-47AAFFDD76FA}"/>
          </ac:picMkLst>
        </pc:picChg>
        <pc:picChg chg="add del mod">
          <ac:chgData name="Angelo Ziletti" userId="c78a18fba37b17ea" providerId="LiveId" clId="{B88D7D5F-35EC-4A9D-8423-76DF49E6C104}" dt="2021-09-03T14:30:46.864" v="34193" actId="478"/>
          <ac:picMkLst>
            <pc:docMk/>
            <pc:sldMk cId="3985949714" sldId="539"/>
            <ac:picMk id="23556" creationId="{E5DCA31C-76E5-47B1-85E9-A53EEF48CD40}"/>
          </ac:picMkLst>
        </pc:picChg>
        <pc:picChg chg="add mod">
          <ac:chgData name="Angelo Ziletti" userId="c78a18fba37b17ea" providerId="LiveId" clId="{B88D7D5F-35EC-4A9D-8423-76DF49E6C104}" dt="2021-09-03T14:31:03.307" v="34200" actId="1076"/>
          <ac:picMkLst>
            <pc:docMk/>
            <pc:sldMk cId="3985949714" sldId="539"/>
            <ac:picMk id="23558" creationId="{67D27391-FB9B-432C-8015-29ECFE62235C}"/>
          </ac:picMkLst>
        </pc:picChg>
      </pc:sldChg>
      <pc:sldChg chg="addSp delSp modSp new mod modAnim">
        <pc:chgData name="Angelo Ziletti" userId="c78a18fba37b17ea" providerId="LiveId" clId="{B88D7D5F-35EC-4A9D-8423-76DF49E6C104}" dt="2021-09-03T15:01:53.693" v="34752" actId="113"/>
        <pc:sldMkLst>
          <pc:docMk/>
          <pc:sldMk cId="3449223099" sldId="540"/>
        </pc:sldMkLst>
        <pc:spChg chg="mod">
          <ac:chgData name="Angelo Ziletti" userId="c78a18fba37b17ea" providerId="LiveId" clId="{B88D7D5F-35EC-4A9D-8423-76DF49E6C104}" dt="2021-09-03T14:49:01.976" v="34414" actId="20577"/>
          <ac:spMkLst>
            <pc:docMk/>
            <pc:sldMk cId="3449223099" sldId="540"/>
            <ac:spMk id="3" creationId="{17DEF087-20D1-424D-BF4B-36A2F94DDBF6}"/>
          </ac:spMkLst>
        </pc:spChg>
        <pc:spChg chg="del">
          <ac:chgData name="Angelo Ziletti" userId="c78a18fba37b17ea" providerId="LiveId" clId="{B88D7D5F-35EC-4A9D-8423-76DF49E6C104}" dt="2021-09-03T14:44:26.913" v="34255"/>
          <ac:spMkLst>
            <pc:docMk/>
            <pc:sldMk cId="3449223099" sldId="540"/>
            <ac:spMk id="4" creationId="{BA5136D8-6579-4210-BF46-924CD2CBF048}"/>
          </ac:spMkLst>
        </pc:spChg>
        <pc:spChg chg="add mod">
          <ac:chgData name="Angelo Ziletti" userId="c78a18fba37b17ea" providerId="LiveId" clId="{B88D7D5F-35EC-4A9D-8423-76DF49E6C104}" dt="2021-09-03T14:48:36.322" v="34343" actId="1076"/>
          <ac:spMkLst>
            <pc:docMk/>
            <pc:sldMk cId="3449223099" sldId="540"/>
            <ac:spMk id="6" creationId="{E8139D08-71D0-4835-87FE-59D1D0F3C9BD}"/>
          </ac:spMkLst>
        </pc:spChg>
        <pc:spChg chg="add mod">
          <ac:chgData name="Angelo Ziletti" userId="c78a18fba37b17ea" providerId="LiveId" clId="{B88D7D5F-35EC-4A9D-8423-76DF49E6C104}" dt="2021-09-03T15:01:53.693" v="34752" actId="113"/>
          <ac:spMkLst>
            <pc:docMk/>
            <pc:sldMk cId="3449223099" sldId="540"/>
            <ac:spMk id="7" creationId="{52D896BE-00C3-4584-8EA9-D0C3A9F58D46}"/>
          </ac:spMkLst>
        </pc:spChg>
        <pc:picChg chg="add mod">
          <ac:chgData name="Angelo Ziletti" userId="c78a18fba37b17ea" providerId="LiveId" clId="{B88D7D5F-35EC-4A9D-8423-76DF49E6C104}" dt="2021-09-03T14:48:10.343" v="34334" actId="1076"/>
          <ac:picMkLst>
            <pc:docMk/>
            <pc:sldMk cId="3449223099" sldId="540"/>
            <ac:picMk id="9" creationId="{DC2F3D9B-45A0-4320-8CCB-4F379B3A9A1A}"/>
          </ac:picMkLst>
        </pc:picChg>
        <pc:picChg chg="add del">
          <ac:chgData name="Angelo Ziletti" userId="c78a18fba37b17ea" providerId="LiveId" clId="{B88D7D5F-35EC-4A9D-8423-76DF49E6C104}" dt="2021-09-03T14:48:20.443" v="34338" actId="478"/>
          <ac:picMkLst>
            <pc:docMk/>
            <pc:sldMk cId="3449223099" sldId="540"/>
            <ac:picMk id="11" creationId="{DAEC7EE6-E2B1-424F-8F54-DF8F82603619}"/>
          </ac:picMkLst>
        </pc:picChg>
      </pc:sldChg>
      <pc:sldChg chg="addSp delSp modSp new mod">
        <pc:chgData name="Angelo Ziletti" userId="c78a18fba37b17ea" providerId="LiveId" clId="{B88D7D5F-35EC-4A9D-8423-76DF49E6C104}" dt="2021-09-03T15:01:04.949" v="34743" actId="14100"/>
        <pc:sldMkLst>
          <pc:docMk/>
          <pc:sldMk cId="2549001472" sldId="541"/>
        </pc:sldMkLst>
        <pc:spChg chg="mod">
          <ac:chgData name="Angelo Ziletti" userId="c78a18fba37b17ea" providerId="LiveId" clId="{B88D7D5F-35EC-4A9D-8423-76DF49E6C104}" dt="2021-09-03T14:49:08.276" v="34416"/>
          <ac:spMkLst>
            <pc:docMk/>
            <pc:sldMk cId="2549001472" sldId="541"/>
            <ac:spMk id="3" creationId="{46F90878-5CA1-48E6-AD0D-0C437817D016}"/>
          </ac:spMkLst>
        </pc:spChg>
        <pc:spChg chg="mod">
          <ac:chgData name="Angelo Ziletti" userId="c78a18fba37b17ea" providerId="LiveId" clId="{B88D7D5F-35EC-4A9D-8423-76DF49E6C104}" dt="2021-09-03T15:01:04.949" v="34743" actId="14100"/>
          <ac:spMkLst>
            <pc:docMk/>
            <pc:sldMk cId="2549001472" sldId="541"/>
            <ac:spMk id="4" creationId="{3348D218-5D1E-49AE-930C-B78ED67250E6}"/>
          </ac:spMkLst>
        </pc:spChg>
        <pc:spChg chg="add mod">
          <ac:chgData name="Angelo Ziletti" userId="c78a18fba37b17ea" providerId="LiveId" clId="{B88D7D5F-35EC-4A9D-8423-76DF49E6C104}" dt="2021-09-03T14:49:12.191" v="34417"/>
          <ac:spMkLst>
            <pc:docMk/>
            <pc:sldMk cId="2549001472" sldId="541"/>
            <ac:spMk id="5" creationId="{5D38D6E7-6DDC-41AA-8FFC-F394705C9174}"/>
          </ac:spMkLst>
        </pc:spChg>
        <pc:spChg chg="add del mod">
          <ac:chgData name="Angelo Ziletti" userId="c78a18fba37b17ea" providerId="LiveId" clId="{B88D7D5F-35EC-4A9D-8423-76DF49E6C104}" dt="2021-09-03T14:56:16.947" v="34569" actId="478"/>
          <ac:spMkLst>
            <pc:docMk/>
            <pc:sldMk cId="2549001472" sldId="541"/>
            <ac:spMk id="10" creationId="{C8613C38-658B-485F-8DFA-65B59D73D8CC}"/>
          </ac:spMkLst>
        </pc:spChg>
        <pc:spChg chg="add mod">
          <ac:chgData name="Angelo Ziletti" userId="c78a18fba37b17ea" providerId="LiveId" clId="{B88D7D5F-35EC-4A9D-8423-76DF49E6C104}" dt="2021-09-03T14:57:16.980" v="34622" actId="14100"/>
          <ac:spMkLst>
            <pc:docMk/>
            <pc:sldMk cId="2549001472" sldId="541"/>
            <ac:spMk id="14" creationId="{F7E01B2A-1C85-47A0-9C55-E336DBB7BF99}"/>
          </ac:spMkLst>
        </pc:spChg>
        <pc:spChg chg="add mod">
          <ac:chgData name="Angelo Ziletti" userId="c78a18fba37b17ea" providerId="LiveId" clId="{B88D7D5F-35EC-4A9D-8423-76DF49E6C104}" dt="2021-09-03T14:56:26.579" v="34575" actId="164"/>
          <ac:spMkLst>
            <pc:docMk/>
            <pc:sldMk cId="2549001472" sldId="541"/>
            <ac:spMk id="15" creationId="{2A32E4FF-3F54-4101-A7F5-81C33106FC5B}"/>
          </ac:spMkLst>
        </pc:spChg>
        <pc:spChg chg="add mod">
          <ac:chgData name="Angelo Ziletti" userId="c78a18fba37b17ea" providerId="LiveId" clId="{B88D7D5F-35EC-4A9D-8423-76DF49E6C104}" dt="2021-09-03T14:56:26.579" v="34575" actId="164"/>
          <ac:spMkLst>
            <pc:docMk/>
            <pc:sldMk cId="2549001472" sldId="541"/>
            <ac:spMk id="16" creationId="{F9D06154-8C00-40B5-8779-C9D6A6EF4E3F}"/>
          </ac:spMkLst>
        </pc:spChg>
        <pc:spChg chg="add mod">
          <ac:chgData name="Angelo Ziletti" userId="c78a18fba37b17ea" providerId="LiveId" clId="{B88D7D5F-35EC-4A9D-8423-76DF49E6C104}" dt="2021-09-03T14:56:26.579" v="34575" actId="164"/>
          <ac:spMkLst>
            <pc:docMk/>
            <pc:sldMk cId="2549001472" sldId="541"/>
            <ac:spMk id="17" creationId="{C8B019E2-DB36-47C7-9405-533E3D506E06}"/>
          </ac:spMkLst>
        </pc:spChg>
        <pc:spChg chg="add del mod">
          <ac:chgData name="Angelo Ziletti" userId="c78a18fba37b17ea" providerId="LiveId" clId="{B88D7D5F-35EC-4A9D-8423-76DF49E6C104}" dt="2021-09-03T14:56:16.947" v="34571"/>
          <ac:spMkLst>
            <pc:docMk/>
            <pc:sldMk cId="2549001472" sldId="541"/>
            <ac:spMk id="19" creationId="{9083386D-6474-4F32-AEF1-DE9A93B493AD}"/>
          </ac:spMkLst>
        </pc:spChg>
        <pc:spChg chg="add mod">
          <ac:chgData name="Angelo Ziletti" userId="c78a18fba37b17ea" providerId="LiveId" clId="{B88D7D5F-35EC-4A9D-8423-76DF49E6C104}" dt="2021-09-03T14:56:35.588" v="34578" actId="21"/>
          <ac:spMkLst>
            <pc:docMk/>
            <pc:sldMk cId="2549001472" sldId="541"/>
            <ac:spMk id="20" creationId="{D831F8E0-C17A-45BB-83FC-A29759AF9E04}"/>
          </ac:spMkLst>
        </pc:spChg>
        <pc:grpChg chg="add mod">
          <ac:chgData name="Angelo Ziletti" userId="c78a18fba37b17ea" providerId="LiveId" clId="{B88D7D5F-35EC-4A9D-8423-76DF49E6C104}" dt="2021-09-03T14:57:12.817" v="34620" actId="14100"/>
          <ac:grpSpMkLst>
            <pc:docMk/>
            <pc:sldMk cId="2549001472" sldId="541"/>
            <ac:grpSpMk id="21" creationId="{8D43BD29-CDF2-4E12-9D5C-141F7602B68B}"/>
          </ac:grpSpMkLst>
        </pc:grpChg>
        <pc:picChg chg="add del mod">
          <ac:chgData name="Angelo Ziletti" userId="c78a18fba37b17ea" providerId="LiveId" clId="{B88D7D5F-35EC-4A9D-8423-76DF49E6C104}" dt="2021-09-03T14:57:02.069" v="34616" actId="478"/>
          <ac:picMkLst>
            <pc:docMk/>
            <pc:sldMk cId="2549001472" sldId="541"/>
            <ac:picMk id="6" creationId="{1DD8A109-7C47-4D69-AE72-D7CABA5FA676}"/>
          </ac:picMkLst>
        </pc:picChg>
        <pc:picChg chg="add del mod">
          <ac:chgData name="Angelo Ziletti" userId="c78a18fba37b17ea" providerId="LiveId" clId="{B88D7D5F-35EC-4A9D-8423-76DF49E6C104}" dt="2021-09-03T14:56:17.448" v="34572" actId="478"/>
          <ac:picMkLst>
            <pc:docMk/>
            <pc:sldMk cId="2549001472" sldId="541"/>
            <ac:picMk id="8" creationId="{6BBEE554-72BA-42E7-82B8-EFA4EA754C29}"/>
          </ac:picMkLst>
        </pc:picChg>
        <pc:picChg chg="add mod">
          <ac:chgData name="Angelo Ziletti" userId="c78a18fba37b17ea" providerId="LiveId" clId="{B88D7D5F-35EC-4A9D-8423-76DF49E6C104}" dt="2021-09-03T14:56:26.579" v="34575" actId="164"/>
          <ac:picMkLst>
            <pc:docMk/>
            <pc:sldMk cId="2549001472" sldId="541"/>
            <ac:picMk id="12" creationId="{FF76D0C1-F564-463D-B8A3-E4A5632F63DA}"/>
          </ac:picMkLst>
        </pc:picChg>
      </pc:sldChg>
    </pc:docChg>
  </pc:docChgLst>
  <pc:docChgLst>
    <pc:chgData name="Angelo Ziletti" userId="c78a18fba37b17ea" providerId="LiveId" clId="{5E03D563-D5BB-44FA-821F-E5251F1F69FA}"/>
    <pc:docChg chg="modSld">
      <pc:chgData name="Angelo Ziletti" userId="c78a18fba37b17ea" providerId="LiveId" clId="{5E03D563-D5BB-44FA-821F-E5251F1F69FA}" dt="2022-04-14T10:23:26.618" v="13" actId="20577"/>
      <pc:docMkLst>
        <pc:docMk/>
      </pc:docMkLst>
      <pc:sldChg chg="modSp">
        <pc:chgData name="Angelo Ziletti" userId="c78a18fba37b17ea" providerId="LiveId" clId="{5E03D563-D5BB-44FA-821F-E5251F1F69FA}" dt="2022-04-14T10:17:43.200" v="0" actId="20577"/>
        <pc:sldMkLst>
          <pc:docMk/>
          <pc:sldMk cId="1081156882" sldId="487"/>
        </pc:sldMkLst>
        <pc:spChg chg="mod">
          <ac:chgData name="Angelo Ziletti" userId="c78a18fba37b17ea" providerId="LiveId" clId="{5E03D563-D5BB-44FA-821F-E5251F1F69FA}" dt="2022-04-14T10:17:43.200" v="0" actId="20577"/>
          <ac:spMkLst>
            <pc:docMk/>
            <pc:sldMk cId="1081156882" sldId="487"/>
            <ac:spMk id="5" creationId="{172A0CD2-1354-4DC1-A706-8960EE4C0B7D}"/>
          </ac:spMkLst>
        </pc:spChg>
      </pc:sldChg>
      <pc:sldChg chg="modSp mod">
        <pc:chgData name="Angelo Ziletti" userId="c78a18fba37b17ea" providerId="LiveId" clId="{5E03D563-D5BB-44FA-821F-E5251F1F69FA}" dt="2022-04-14T10:23:26.618" v="13" actId="20577"/>
        <pc:sldMkLst>
          <pc:docMk/>
          <pc:sldMk cId="207536778" sldId="538"/>
        </pc:sldMkLst>
        <pc:spChg chg="mod">
          <ac:chgData name="Angelo Ziletti" userId="c78a18fba37b17ea" providerId="LiveId" clId="{5E03D563-D5BB-44FA-821F-E5251F1F69FA}" dt="2022-04-14T10:23:26.618" v="13" actId="20577"/>
          <ac:spMkLst>
            <pc:docMk/>
            <pc:sldMk cId="207536778" sldId="538"/>
            <ac:spMk id="4" creationId="{38788144-E13A-44CE-9632-755B8C53D6C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1</a:t>
          </a:r>
          <a:r>
            <a:rPr lang="ru-RU" sz="20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dirty="0">
            <a:solidFill>
              <a:schemeClr val="accent1">
                <a:lumMod val="75000"/>
              </a:schemeClr>
            </a:solidFill>
          </a:endParaRPr>
        </a:p>
        <a:p>
          <a:r>
            <a:rPr lang="en-US" sz="1600" dirty="0"/>
            <a:t>Clustering (k-means, HDBSCAN)</a:t>
          </a: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F05611F0-8256-4954-B6CB-ED6B4F2DD397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2.</a:t>
          </a:r>
        </a:p>
        <a:p>
          <a:r>
            <a:rPr lang="en-US" sz="1500" dirty="0"/>
            <a:t>Dimensionality reduction</a:t>
          </a:r>
        </a:p>
        <a:p>
          <a:r>
            <a:rPr lang="en-US" sz="1500" dirty="0"/>
            <a:t>(PCA, MDS, t-SNE, UMAP)</a:t>
          </a: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 phldrT="2" phldr="0"/>
      <dgm:spPr/>
      <dgm:t>
        <a:bodyPr/>
        <a:lstStyle/>
        <a:p>
          <a:r>
            <a:rPr lang="en-US"/>
            <a:t>2</a:t>
          </a:r>
          <a:endParaRPr lang="en-US" dirty="0"/>
        </a:p>
      </dgm:t>
    </dgm:pt>
    <dgm:pt modelId="{22625139-F93A-4F3F-A7AA-4923A01AEDF3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3.</a:t>
          </a:r>
        </a:p>
        <a:p>
          <a:r>
            <a:rPr lang="en-US" sz="1500" dirty="0"/>
            <a:t>Examples (including one physics application)</a:t>
          </a: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 phldrT="3" phldr="0"/>
      <dgm:spPr/>
      <dgm:t>
        <a:bodyPr/>
        <a:lstStyle/>
        <a:p>
          <a:r>
            <a:rPr lang="en-US"/>
            <a:t>3</a:t>
          </a:r>
          <a:endParaRPr lang="en-US" dirty="0"/>
        </a:p>
      </dgm:t>
    </dgm:pt>
    <dgm:pt modelId="{C09B749D-9CF7-492C-B341-D9553818451B}" type="pres">
      <dgm:prSet presAssocID="{D0F07F19-1F50-4B42-A7A0-278DF9D25BB1}" presName="Name0" presStyleCnt="0">
        <dgm:presLayoutVars>
          <dgm:animLvl val="lvl"/>
          <dgm:resizeHandles val="exact"/>
        </dgm:presLayoutVars>
      </dgm:prSet>
      <dgm:spPr/>
    </dgm:pt>
    <dgm:pt modelId="{8EEF3829-836D-4E60-A9BC-8F0AD18883EE}" type="pres">
      <dgm:prSet presAssocID="{2EE95FC5-CD6B-4A50-9262-DC414E16C3EA}" presName="compositeNode" presStyleCnt="0">
        <dgm:presLayoutVars>
          <dgm:bulletEnabled val="1"/>
        </dgm:presLayoutVars>
      </dgm:prSet>
      <dgm:spPr/>
    </dgm:pt>
    <dgm:pt modelId="{5947A689-FC4A-4FDF-BDDD-890A8474DEF9}" type="pres">
      <dgm:prSet presAssocID="{2EE95FC5-CD6B-4A50-9262-DC414E16C3EA}" presName="bgRect" presStyleLbl="bgAccFollowNode1" presStyleIdx="0" presStyleCnt="3"/>
      <dgm:spPr/>
    </dgm:pt>
    <dgm:pt modelId="{94E9EF1A-1D07-4210-9402-6C559E90358A}" type="pres">
      <dgm:prSet presAssocID="{C99EBBB1-E916-471C-83C9-ABE85B42AC26}" presName="sibTransNodeCircle" presStyleLbl="alignNode1" presStyleIdx="0" presStyleCnt="6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B9E74D06-8974-46A7-BDE8-CAC0846523DB}" type="pres">
      <dgm:prSet presAssocID="{2EE95FC5-CD6B-4A50-9262-DC414E16C3EA}" presName="bottomLine" presStyleLbl="alignNode1" presStyleIdx="1" presStyleCnt="6">
        <dgm:presLayoutVars/>
      </dgm:prSet>
      <dgm:spPr/>
    </dgm:pt>
    <dgm:pt modelId="{815671D8-22AE-4967-8461-EBC1C9F97F94}" type="pres">
      <dgm:prSet presAssocID="{2EE95FC5-CD6B-4A50-9262-DC414E16C3EA}" presName="nodeText" presStyleLbl="bgAccFollowNode1" presStyleIdx="0" presStyleCnt="3">
        <dgm:presLayoutVars>
          <dgm:bulletEnabled val="1"/>
        </dgm:presLayoutVars>
      </dgm:prSet>
      <dgm:spPr/>
    </dgm:pt>
    <dgm:pt modelId="{4345A606-3100-40DC-847D-F26F8DFFB0A4}" type="pres">
      <dgm:prSet presAssocID="{C99EBBB1-E916-471C-83C9-ABE85B42AC26}" presName="sibTrans" presStyleCnt="0"/>
      <dgm:spPr/>
    </dgm:pt>
    <dgm:pt modelId="{9D438F26-CD1B-4D67-AF02-B4D0BD99464E}" type="pres">
      <dgm:prSet presAssocID="{F05611F0-8256-4954-B6CB-ED6B4F2DD397}" presName="compositeNode" presStyleCnt="0">
        <dgm:presLayoutVars>
          <dgm:bulletEnabled val="1"/>
        </dgm:presLayoutVars>
      </dgm:prSet>
      <dgm:spPr/>
    </dgm:pt>
    <dgm:pt modelId="{5C8F9B26-840A-4F96-8D27-2D7E00511C9A}" type="pres">
      <dgm:prSet presAssocID="{F05611F0-8256-4954-B6CB-ED6B4F2DD397}" presName="bgRect" presStyleLbl="bgAccFollowNode1" presStyleIdx="1" presStyleCnt="3"/>
      <dgm:spPr/>
    </dgm:pt>
    <dgm:pt modelId="{DAC041B6-6570-477A-B4C1-5CB7E0EFE0DC}" type="pres">
      <dgm:prSet presAssocID="{6BD5265A-8333-420D-BDB2-65F10B3EBD76}" presName="sibTransNodeCircle" presStyleLbl="alignNode1" presStyleIdx="2" presStyleCnt="6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F8ADDB2A-2689-4ACF-8222-B372EB5C8D35}" type="pres">
      <dgm:prSet presAssocID="{F05611F0-8256-4954-B6CB-ED6B4F2DD397}" presName="bottomLine" presStyleLbl="alignNode1" presStyleIdx="3" presStyleCnt="6">
        <dgm:presLayoutVars/>
      </dgm:prSet>
      <dgm:spPr/>
    </dgm:pt>
    <dgm:pt modelId="{36EB2DDF-B510-4B3C-AF9A-757E14A78E4D}" type="pres">
      <dgm:prSet presAssocID="{F05611F0-8256-4954-B6CB-ED6B4F2DD397}" presName="nodeText" presStyleLbl="bgAccFollowNode1" presStyleIdx="1" presStyleCnt="3">
        <dgm:presLayoutVars>
          <dgm:bulletEnabled val="1"/>
        </dgm:presLayoutVars>
      </dgm:prSet>
      <dgm:spPr/>
    </dgm:pt>
    <dgm:pt modelId="{8BDDBF6E-ECE6-4E6A-B0D3-17197BA824D3}" type="pres">
      <dgm:prSet presAssocID="{6BD5265A-8333-420D-BDB2-65F10B3EBD76}" presName="sibTrans" presStyleCnt="0"/>
      <dgm:spPr/>
    </dgm:pt>
    <dgm:pt modelId="{5419C900-3474-4480-82CB-923AF8027A48}" type="pres">
      <dgm:prSet presAssocID="{22625139-F93A-4F3F-A7AA-4923A01AEDF3}" presName="compositeNode" presStyleCnt="0">
        <dgm:presLayoutVars>
          <dgm:bulletEnabled val="1"/>
        </dgm:presLayoutVars>
      </dgm:prSet>
      <dgm:spPr/>
    </dgm:pt>
    <dgm:pt modelId="{83253AE2-89B5-4ADC-817A-FEF4E0BC4B49}" type="pres">
      <dgm:prSet presAssocID="{22625139-F93A-4F3F-A7AA-4923A01AEDF3}" presName="bgRect" presStyleLbl="bgAccFollowNode1" presStyleIdx="2" presStyleCnt="3"/>
      <dgm:spPr/>
    </dgm:pt>
    <dgm:pt modelId="{82EE2C17-F664-4616-8F76-97637F08E124}" type="pres">
      <dgm:prSet presAssocID="{A8E2FA08-4DD4-4654-A85D-9A99162D6201}" presName="sibTransNodeCircle" presStyleLbl="alignNode1" presStyleIdx="4" presStyleCnt="6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96383FDE-483E-4E6D-B151-4FC41C065094}" type="pres">
      <dgm:prSet presAssocID="{22625139-F93A-4F3F-A7AA-4923A01AEDF3}" presName="bottomLine" presStyleLbl="alignNode1" presStyleIdx="5" presStyleCnt="6">
        <dgm:presLayoutVars/>
      </dgm:prSet>
      <dgm:spPr/>
    </dgm:pt>
    <dgm:pt modelId="{BBF86657-8EAE-46E6-B25A-D2056AE50973}" type="pres">
      <dgm:prSet presAssocID="{22625139-F93A-4F3F-A7AA-4923A01AEDF3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A4B80D2D-7E35-421F-8BF9-55B39C33B9BE}" type="presOf" srcId="{A8E2FA08-4DD4-4654-A85D-9A99162D6201}" destId="{82EE2C17-F664-4616-8F76-97637F08E124}" srcOrd="0" destOrd="0" presId="urn:microsoft.com/office/officeart/2016/7/layout/BasicLinearProcessNumbered#1"/>
    <dgm:cxn modelId="{C0185933-A2E8-4CA8-BE2D-4651F528D2DE}" type="presOf" srcId="{2EE95FC5-CD6B-4A50-9262-DC414E16C3EA}" destId="{815671D8-22AE-4967-8461-EBC1C9F97F94}" srcOrd="1" destOrd="0" presId="urn:microsoft.com/office/officeart/2016/7/layout/BasicLinearProcessNumbered#1"/>
    <dgm:cxn modelId="{23907F3B-DE45-45CF-9707-5E4F6F6973DA}" type="presOf" srcId="{D0F07F19-1F50-4B42-A7A0-278DF9D25BB1}" destId="{C09B749D-9CF7-492C-B341-D9553818451B}" srcOrd="0" destOrd="0" presId="urn:microsoft.com/office/officeart/2016/7/layout/BasicLinearProcessNumbered#1"/>
    <dgm:cxn modelId="{AFE8A667-BFCC-42CE-A7FE-3066C60B154E}" type="presOf" srcId="{F05611F0-8256-4954-B6CB-ED6B4F2DD397}" destId="{5C8F9B26-840A-4F96-8D27-2D7E00511C9A}" srcOrd="0" destOrd="0" presId="urn:microsoft.com/office/officeart/2016/7/layout/BasicLinearProcessNumbered#1"/>
    <dgm:cxn modelId="{7043076B-C1A0-4D82-B9C2-7389C21548EF}" type="presOf" srcId="{22625139-F93A-4F3F-A7AA-4923A01AEDF3}" destId="{BBF86657-8EAE-46E6-B25A-D2056AE50973}" srcOrd="1" destOrd="0" presId="urn:microsoft.com/office/officeart/2016/7/layout/BasicLinearProcessNumbered#1"/>
    <dgm:cxn modelId="{40CAD671-AB1B-4EF2-BD4C-E4C43639C27E}" type="presOf" srcId="{2EE95FC5-CD6B-4A50-9262-DC414E16C3EA}" destId="{5947A689-FC4A-4FDF-BDDD-890A8474DEF9}" srcOrd="0" destOrd="0" presId="urn:microsoft.com/office/officeart/2016/7/layout/BasicLinearProcessNumbered#1"/>
    <dgm:cxn modelId="{9CDE7D88-716E-4C97-9A52-FF7131643C5F}" type="presOf" srcId="{F05611F0-8256-4954-B6CB-ED6B4F2DD397}" destId="{36EB2DDF-B510-4B3C-AF9A-757E14A78E4D}" srcOrd="1" destOrd="0" presId="urn:microsoft.com/office/officeart/2016/7/layout/BasicLinearProcessNumbered#1"/>
    <dgm:cxn modelId="{DD5C168A-90C7-41E2-9576-A79BBC6325CE}" type="presOf" srcId="{C99EBBB1-E916-471C-83C9-ABE85B42AC26}" destId="{94E9EF1A-1D07-4210-9402-6C559E90358A}" srcOrd="0" destOrd="0" presId="urn:microsoft.com/office/officeart/2016/7/layout/BasicLinearProcessNumbered#1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40F5D2CB-DECC-41AF-8388-AD6EA6907126}" type="presOf" srcId="{6BD5265A-8333-420D-BDB2-65F10B3EBD76}" destId="{DAC041B6-6570-477A-B4C1-5CB7E0EFE0DC}" srcOrd="0" destOrd="0" presId="urn:microsoft.com/office/officeart/2016/7/layout/BasicLinearProcessNumbered#1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D0999FEB-3F13-4B99-8767-7340A2A83933}" type="presOf" srcId="{22625139-F93A-4F3F-A7AA-4923A01AEDF3}" destId="{83253AE2-89B5-4ADC-817A-FEF4E0BC4B49}" srcOrd="0" destOrd="0" presId="urn:microsoft.com/office/officeart/2016/7/layout/BasicLinearProcessNumbered#1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B5FABEA6-FE83-4DC3-A3AB-25B621203785}" type="presParOf" srcId="{C09B749D-9CF7-492C-B341-D9553818451B}" destId="{8EEF3829-836D-4E60-A9BC-8F0AD18883EE}" srcOrd="0" destOrd="0" presId="urn:microsoft.com/office/officeart/2016/7/layout/BasicLinearProcessNumbered#1"/>
    <dgm:cxn modelId="{E8C71572-9F0A-4ED2-BA52-A961EB56A76C}" type="presParOf" srcId="{8EEF3829-836D-4E60-A9BC-8F0AD18883EE}" destId="{5947A689-FC4A-4FDF-BDDD-890A8474DEF9}" srcOrd="0" destOrd="0" presId="urn:microsoft.com/office/officeart/2016/7/layout/BasicLinearProcessNumbered#1"/>
    <dgm:cxn modelId="{67C04E6E-4316-4DC8-9615-DBC47E4DDF35}" type="presParOf" srcId="{8EEF3829-836D-4E60-A9BC-8F0AD18883EE}" destId="{94E9EF1A-1D07-4210-9402-6C559E90358A}" srcOrd="1" destOrd="0" presId="urn:microsoft.com/office/officeart/2016/7/layout/BasicLinearProcessNumbered#1"/>
    <dgm:cxn modelId="{003FA2D7-FBDD-45A5-BDB1-BBCD5557649A}" type="presParOf" srcId="{8EEF3829-836D-4E60-A9BC-8F0AD18883EE}" destId="{B9E74D06-8974-46A7-BDE8-CAC0846523DB}" srcOrd="2" destOrd="0" presId="urn:microsoft.com/office/officeart/2016/7/layout/BasicLinearProcessNumbered#1"/>
    <dgm:cxn modelId="{3E9A9986-48DD-4CC7-91FE-1707EBC7E65A}" type="presParOf" srcId="{8EEF3829-836D-4E60-A9BC-8F0AD18883EE}" destId="{815671D8-22AE-4967-8461-EBC1C9F97F94}" srcOrd="3" destOrd="0" presId="urn:microsoft.com/office/officeart/2016/7/layout/BasicLinearProcessNumbered#1"/>
    <dgm:cxn modelId="{2711AD4E-AE27-4FCF-8A6A-77C0EB08E796}" type="presParOf" srcId="{C09B749D-9CF7-492C-B341-D9553818451B}" destId="{4345A606-3100-40DC-847D-F26F8DFFB0A4}" srcOrd="1" destOrd="0" presId="urn:microsoft.com/office/officeart/2016/7/layout/BasicLinearProcessNumbered#1"/>
    <dgm:cxn modelId="{71DE8450-1714-444C-A82B-015776242CCF}" type="presParOf" srcId="{C09B749D-9CF7-492C-B341-D9553818451B}" destId="{9D438F26-CD1B-4D67-AF02-B4D0BD99464E}" srcOrd="2" destOrd="0" presId="urn:microsoft.com/office/officeart/2016/7/layout/BasicLinearProcessNumbered#1"/>
    <dgm:cxn modelId="{5C537732-B693-4D12-B5ED-85D7EFE25956}" type="presParOf" srcId="{9D438F26-CD1B-4D67-AF02-B4D0BD99464E}" destId="{5C8F9B26-840A-4F96-8D27-2D7E00511C9A}" srcOrd="0" destOrd="0" presId="urn:microsoft.com/office/officeart/2016/7/layout/BasicLinearProcessNumbered#1"/>
    <dgm:cxn modelId="{A7EE3BFC-F03A-45E6-B212-83404EE12240}" type="presParOf" srcId="{9D438F26-CD1B-4D67-AF02-B4D0BD99464E}" destId="{DAC041B6-6570-477A-B4C1-5CB7E0EFE0DC}" srcOrd="1" destOrd="0" presId="urn:microsoft.com/office/officeart/2016/7/layout/BasicLinearProcessNumbered#1"/>
    <dgm:cxn modelId="{5F897C40-4F74-425D-8ECE-E06A106892E5}" type="presParOf" srcId="{9D438F26-CD1B-4D67-AF02-B4D0BD99464E}" destId="{F8ADDB2A-2689-4ACF-8222-B372EB5C8D35}" srcOrd="2" destOrd="0" presId="urn:microsoft.com/office/officeart/2016/7/layout/BasicLinearProcessNumbered#1"/>
    <dgm:cxn modelId="{B161A182-985E-47E7-B65C-F6AD87BFA0F7}" type="presParOf" srcId="{9D438F26-CD1B-4D67-AF02-B4D0BD99464E}" destId="{36EB2DDF-B510-4B3C-AF9A-757E14A78E4D}" srcOrd="3" destOrd="0" presId="urn:microsoft.com/office/officeart/2016/7/layout/BasicLinearProcessNumbered#1"/>
    <dgm:cxn modelId="{FDEB4A67-6531-4467-87D6-1AE9F901F051}" type="presParOf" srcId="{C09B749D-9CF7-492C-B341-D9553818451B}" destId="{8BDDBF6E-ECE6-4E6A-B0D3-17197BA824D3}" srcOrd="3" destOrd="0" presId="urn:microsoft.com/office/officeart/2016/7/layout/BasicLinearProcessNumbered#1"/>
    <dgm:cxn modelId="{5792E72B-E132-444A-BAAD-0F2F78F0396C}" type="presParOf" srcId="{C09B749D-9CF7-492C-B341-D9553818451B}" destId="{5419C900-3474-4480-82CB-923AF8027A48}" srcOrd="4" destOrd="0" presId="urn:microsoft.com/office/officeart/2016/7/layout/BasicLinearProcessNumbered#1"/>
    <dgm:cxn modelId="{9985658F-827E-4C3E-901A-BB8B62931A97}" type="presParOf" srcId="{5419C900-3474-4480-82CB-923AF8027A48}" destId="{83253AE2-89B5-4ADC-817A-FEF4E0BC4B49}" srcOrd="0" destOrd="0" presId="urn:microsoft.com/office/officeart/2016/7/layout/BasicLinearProcessNumbered#1"/>
    <dgm:cxn modelId="{48A7D195-BEC4-4325-8BFF-25B8CA13DC53}" type="presParOf" srcId="{5419C900-3474-4480-82CB-923AF8027A48}" destId="{82EE2C17-F664-4616-8F76-97637F08E124}" srcOrd="1" destOrd="0" presId="urn:microsoft.com/office/officeart/2016/7/layout/BasicLinearProcessNumbered#1"/>
    <dgm:cxn modelId="{DFA21DE9-D23E-4AEC-984F-38954304B882}" type="presParOf" srcId="{5419C900-3474-4480-82CB-923AF8027A48}" destId="{96383FDE-483E-4E6D-B151-4FC41C065094}" srcOrd="2" destOrd="0" presId="urn:microsoft.com/office/officeart/2016/7/layout/BasicLinearProcessNumbered#1"/>
    <dgm:cxn modelId="{110189D1-9E6B-4E0C-8667-C0A3012E8A84}" type="presParOf" srcId="{5419C900-3474-4480-82CB-923AF8027A48}" destId="{BBF86657-8EAE-46E6-B25A-D2056AE50973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>
        <a:ln w="76200">
          <a:noFill/>
        </a:ln>
      </dgm:spPr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1</a:t>
          </a:r>
          <a:r>
            <a:rPr lang="ru-RU" sz="20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dirty="0">
            <a:solidFill>
              <a:schemeClr val="accent1">
                <a:lumMod val="75000"/>
              </a:schemeClr>
            </a:solidFill>
          </a:endParaRPr>
        </a:p>
        <a:p>
          <a:r>
            <a:rPr lang="en-US" sz="1600" dirty="0"/>
            <a:t>Clustering (k-means, HDBSCAN)</a:t>
          </a: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F05611F0-8256-4954-B6CB-ED6B4F2DD397}">
      <dgm:prSet custT="1"/>
      <dgm:spPr>
        <a:ln w="76200">
          <a:solidFill>
            <a:schemeClr val="accent6">
              <a:alpha val="90000"/>
            </a:schemeClr>
          </a:solidFill>
        </a:ln>
      </dgm:spPr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2.</a:t>
          </a:r>
        </a:p>
        <a:p>
          <a:r>
            <a:rPr lang="en-US" sz="1500" dirty="0"/>
            <a:t>Dimensionality reduction</a:t>
          </a:r>
        </a:p>
        <a:p>
          <a:r>
            <a:rPr lang="en-US" sz="1500" dirty="0"/>
            <a:t>(PCA, MDS, t-SNE, UMAP)</a:t>
          </a: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 phldrT="2" phldr="0"/>
      <dgm:spPr/>
      <dgm:t>
        <a:bodyPr/>
        <a:lstStyle/>
        <a:p>
          <a:r>
            <a:rPr lang="en-US"/>
            <a:t>2</a:t>
          </a:r>
          <a:endParaRPr lang="en-US" dirty="0"/>
        </a:p>
      </dgm:t>
    </dgm:pt>
    <dgm:pt modelId="{22625139-F93A-4F3F-A7AA-4923A01AEDF3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3.</a:t>
          </a:r>
        </a:p>
        <a:p>
          <a:r>
            <a:rPr lang="en-US" sz="1500" dirty="0"/>
            <a:t>Examples (including one physics application)</a:t>
          </a: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 phldrT="3" phldr="0"/>
      <dgm:spPr/>
      <dgm:t>
        <a:bodyPr/>
        <a:lstStyle/>
        <a:p>
          <a:r>
            <a:rPr lang="en-US"/>
            <a:t>3</a:t>
          </a:r>
          <a:endParaRPr lang="en-US" dirty="0"/>
        </a:p>
      </dgm:t>
    </dgm:pt>
    <dgm:pt modelId="{C09B749D-9CF7-492C-B341-D9553818451B}" type="pres">
      <dgm:prSet presAssocID="{D0F07F19-1F50-4B42-A7A0-278DF9D25BB1}" presName="Name0" presStyleCnt="0">
        <dgm:presLayoutVars>
          <dgm:animLvl val="lvl"/>
          <dgm:resizeHandles val="exact"/>
        </dgm:presLayoutVars>
      </dgm:prSet>
      <dgm:spPr/>
    </dgm:pt>
    <dgm:pt modelId="{8EEF3829-836D-4E60-A9BC-8F0AD18883EE}" type="pres">
      <dgm:prSet presAssocID="{2EE95FC5-CD6B-4A50-9262-DC414E16C3EA}" presName="compositeNode" presStyleCnt="0">
        <dgm:presLayoutVars>
          <dgm:bulletEnabled val="1"/>
        </dgm:presLayoutVars>
      </dgm:prSet>
      <dgm:spPr/>
    </dgm:pt>
    <dgm:pt modelId="{5947A689-FC4A-4FDF-BDDD-890A8474DEF9}" type="pres">
      <dgm:prSet presAssocID="{2EE95FC5-CD6B-4A50-9262-DC414E16C3EA}" presName="bgRect" presStyleLbl="bgAccFollowNode1" presStyleIdx="0" presStyleCnt="3"/>
      <dgm:spPr/>
    </dgm:pt>
    <dgm:pt modelId="{94E9EF1A-1D07-4210-9402-6C559E90358A}" type="pres">
      <dgm:prSet presAssocID="{C99EBBB1-E916-471C-83C9-ABE85B42AC26}" presName="sibTransNodeCircle" presStyleLbl="alignNode1" presStyleIdx="0" presStyleCnt="6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B9E74D06-8974-46A7-BDE8-CAC0846523DB}" type="pres">
      <dgm:prSet presAssocID="{2EE95FC5-CD6B-4A50-9262-DC414E16C3EA}" presName="bottomLine" presStyleLbl="alignNode1" presStyleIdx="1" presStyleCnt="6">
        <dgm:presLayoutVars/>
      </dgm:prSet>
      <dgm:spPr/>
    </dgm:pt>
    <dgm:pt modelId="{815671D8-22AE-4967-8461-EBC1C9F97F94}" type="pres">
      <dgm:prSet presAssocID="{2EE95FC5-CD6B-4A50-9262-DC414E16C3EA}" presName="nodeText" presStyleLbl="bgAccFollowNode1" presStyleIdx="0" presStyleCnt="3">
        <dgm:presLayoutVars>
          <dgm:bulletEnabled val="1"/>
        </dgm:presLayoutVars>
      </dgm:prSet>
      <dgm:spPr/>
    </dgm:pt>
    <dgm:pt modelId="{4345A606-3100-40DC-847D-F26F8DFFB0A4}" type="pres">
      <dgm:prSet presAssocID="{C99EBBB1-E916-471C-83C9-ABE85B42AC26}" presName="sibTrans" presStyleCnt="0"/>
      <dgm:spPr/>
    </dgm:pt>
    <dgm:pt modelId="{9D438F26-CD1B-4D67-AF02-B4D0BD99464E}" type="pres">
      <dgm:prSet presAssocID="{F05611F0-8256-4954-B6CB-ED6B4F2DD397}" presName="compositeNode" presStyleCnt="0">
        <dgm:presLayoutVars>
          <dgm:bulletEnabled val="1"/>
        </dgm:presLayoutVars>
      </dgm:prSet>
      <dgm:spPr/>
    </dgm:pt>
    <dgm:pt modelId="{5C8F9B26-840A-4F96-8D27-2D7E00511C9A}" type="pres">
      <dgm:prSet presAssocID="{F05611F0-8256-4954-B6CB-ED6B4F2DD397}" presName="bgRect" presStyleLbl="bgAccFollowNode1" presStyleIdx="1" presStyleCnt="3"/>
      <dgm:spPr/>
    </dgm:pt>
    <dgm:pt modelId="{DAC041B6-6570-477A-B4C1-5CB7E0EFE0DC}" type="pres">
      <dgm:prSet presAssocID="{6BD5265A-8333-420D-BDB2-65F10B3EBD76}" presName="sibTransNodeCircle" presStyleLbl="alignNode1" presStyleIdx="2" presStyleCnt="6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F8ADDB2A-2689-4ACF-8222-B372EB5C8D35}" type="pres">
      <dgm:prSet presAssocID="{F05611F0-8256-4954-B6CB-ED6B4F2DD397}" presName="bottomLine" presStyleLbl="alignNode1" presStyleIdx="3" presStyleCnt="6">
        <dgm:presLayoutVars/>
      </dgm:prSet>
      <dgm:spPr/>
    </dgm:pt>
    <dgm:pt modelId="{36EB2DDF-B510-4B3C-AF9A-757E14A78E4D}" type="pres">
      <dgm:prSet presAssocID="{F05611F0-8256-4954-B6CB-ED6B4F2DD397}" presName="nodeText" presStyleLbl="bgAccFollowNode1" presStyleIdx="1" presStyleCnt="3">
        <dgm:presLayoutVars>
          <dgm:bulletEnabled val="1"/>
        </dgm:presLayoutVars>
      </dgm:prSet>
      <dgm:spPr/>
    </dgm:pt>
    <dgm:pt modelId="{8BDDBF6E-ECE6-4E6A-B0D3-17197BA824D3}" type="pres">
      <dgm:prSet presAssocID="{6BD5265A-8333-420D-BDB2-65F10B3EBD76}" presName="sibTrans" presStyleCnt="0"/>
      <dgm:spPr/>
    </dgm:pt>
    <dgm:pt modelId="{5419C900-3474-4480-82CB-923AF8027A48}" type="pres">
      <dgm:prSet presAssocID="{22625139-F93A-4F3F-A7AA-4923A01AEDF3}" presName="compositeNode" presStyleCnt="0">
        <dgm:presLayoutVars>
          <dgm:bulletEnabled val="1"/>
        </dgm:presLayoutVars>
      </dgm:prSet>
      <dgm:spPr/>
    </dgm:pt>
    <dgm:pt modelId="{83253AE2-89B5-4ADC-817A-FEF4E0BC4B49}" type="pres">
      <dgm:prSet presAssocID="{22625139-F93A-4F3F-A7AA-4923A01AEDF3}" presName="bgRect" presStyleLbl="bgAccFollowNode1" presStyleIdx="2" presStyleCnt="3"/>
      <dgm:spPr/>
    </dgm:pt>
    <dgm:pt modelId="{82EE2C17-F664-4616-8F76-97637F08E124}" type="pres">
      <dgm:prSet presAssocID="{A8E2FA08-4DD4-4654-A85D-9A99162D6201}" presName="sibTransNodeCircle" presStyleLbl="alignNode1" presStyleIdx="4" presStyleCnt="6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96383FDE-483E-4E6D-B151-4FC41C065094}" type="pres">
      <dgm:prSet presAssocID="{22625139-F93A-4F3F-A7AA-4923A01AEDF3}" presName="bottomLine" presStyleLbl="alignNode1" presStyleIdx="5" presStyleCnt="6">
        <dgm:presLayoutVars/>
      </dgm:prSet>
      <dgm:spPr/>
    </dgm:pt>
    <dgm:pt modelId="{BBF86657-8EAE-46E6-B25A-D2056AE50973}" type="pres">
      <dgm:prSet presAssocID="{22625139-F93A-4F3F-A7AA-4923A01AEDF3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A4B80D2D-7E35-421F-8BF9-55B39C33B9BE}" type="presOf" srcId="{A8E2FA08-4DD4-4654-A85D-9A99162D6201}" destId="{82EE2C17-F664-4616-8F76-97637F08E124}" srcOrd="0" destOrd="0" presId="urn:microsoft.com/office/officeart/2016/7/layout/BasicLinearProcessNumbered#1"/>
    <dgm:cxn modelId="{C0185933-A2E8-4CA8-BE2D-4651F528D2DE}" type="presOf" srcId="{2EE95FC5-CD6B-4A50-9262-DC414E16C3EA}" destId="{815671D8-22AE-4967-8461-EBC1C9F97F94}" srcOrd="1" destOrd="0" presId="urn:microsoft.com/office/officeart/2016/7/layout/BasicLinearProcessNumbered#1"/>
    <dgm:cxn modelId="{23907F3B-DE45-45CF-9707-5E4F6F6973DA}" type="presOf" srcId="{D0F07F19-1F50-4B42-A7A0-278DF9D25BB1}" destId="{C09B749D-9CF7-492C-B341-D9553818451B}" srcOrd="0" destOrd="0" presId="urn:microsoft.com/office/officeart/2016/7/layout/BasicLinearProcessNumbered#1"/>
    <dgm:cxn modelId="{AFE8A667-BFCC-42CE-A7FE-3066C60B154E}" type="presOf" srcId="{F05611F0-8256-4954-B6CB-ED6B4F2DD397}" destId="{5C8F9B26-840A-4F96-8D27-2D7E00511C9A}" srcOrd="0" destOrd="0" presId="urn:microsoft.com/office/officeart/2016/7/layout/BasicLinearProcessNumbered#1"/>
    <dgm:cxn modelId="{7043076B-C1A0-4D82-B9C2-7389C21548EF}" type="presOf" srcId="{22625139-F93A-4F3F-A7AA-4923A01AEDF3}" destId="{BBF86657-8EAE-46E6-B25A-D2056AE50973}" srcOrd="1" destOrd="0" presId="urn:microsoft.com/office/officeart/2016/7/layout/BasicLinearProcessNumbered#1"/>
    <dgm:cxn modelId="{40CAD671-AB1B-4EF2-BD4C-E4C43639C27E}" type="presOf" srcId="{2EE95FC5-CD6B-4A50-9262-DC414E16C3EA}" destId="{5947A689-FC4A-4FDF-BDDD-890A8474DEF9}" srcOrd="0" destOrd="0" presId="urn:microsoft.com/office/officeart/2016/7/layout/BasicLinearProcessNumbered#1"/>
    <dgm:cxn modelId="{9CDE7D88-716E-4C97-9A52-FF7131643C5F}" type="presOf" srcId="{F05611F0-8256-4954-B6CB-ED6B4F2DD397}" destId="{36EB2DDF-B510-4B3C-AF9A-757E14A78E4D}" srcOrd="1" destOrd="0" presId="urn:microsoft.com/office/officeart/2016/7/layout/BasicLinearProcessNumbered#1"/>
    <dgm:cxn modelId="{DD5C168A-90C7-41E2-9576-A79BBC6325CE}" type="presOf" srcId="{C99EBBB1-E916-471C-83C9-ABE85B42AC26}" destId="{94E9EF1A-1D07-4210-9402-6C559E90358A}" srcOrd="0" destOrd="0" presId="urn:microsoft.com/office/officeart/2016/7/layout/BasicLinearProcessNumbered#1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40F5D2CB-DECC-41AF-8388-AD6EA6907126}" type="presOf" srcId="{6BD5265A-8333-420D-BDB2-65F10B3EBD76}" destId="{DAC041B6-6570-477A-B4C1-5CB7E0EFE0DC}" srcOrd="0" destOrd="0" presId="urn:microsoft.com/office/officeart/2016/7/layout/BasicLinearProcessNumbered#1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D0999FEB-3F13-4B99-8767-7340A2A83933}" type="presOf" srcId="{22625139-F93A-4F3F-A7AA-4923A01AEDF3}" destId="{83253AE2-89B5-4ADC-817A-FEF4E0BC4B49}" srcOrd="0" destOrd="0" presId="urn:microsoft.com/office/officeart/2016/7/layout/BasicLinearProcessNumbered#1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B5FABEA6-FE83-4DC3-A3AB-25B621203785}" type="presParOf" srcId="{C09B749D-9CF7-492C-B341-D9553818451B}" destId="{8EEF3829-836D-4E60-A9BC-8F0AD18883EE}" srcOrd="0" destOrd="0" presId="urn:microsoft.com/office/officeart/2016/7/layout/BasicLinearProcessNumbered#1"/>
    <dgm:cxn modelId="{E8C71572-9F0A-4ED2-BA52-A961EB56A76C}" type="presParOf" srcId="{8EEF3829-836D-4E60-A9BC-8F0AD18883EE}" destId="{5947A689-FC4A-4FDF-BDDD-890A8474DEF9}" srcOrd="0" destOrd="0" presId="urn:microsoft.com/office/officeart/2016/7/layout/BasicLinearProcessNumbered#1"/>
    <dgm:cxn modelId="{67C04E6E-4316-4DC8-9615-DBC47E4DDF35}" type="presParOf" srcId="{8EEF3829-836D-4E60-A9BC-8F0AD18883EE}" destId="{94E9EF1A-1D07-4210-9402-6C559E90358A}" srcOrd="1" destOrd="0" presId="urn:microsoft.com/office/officeart/2016/7/layout/BasicLinearProcessNumbered#1"/>
    <dgm:cxn modelId="{003FA2D7-FBDD-45A5-BDB1-BBCD5557649A}" type="presParOf" srcId="{8EEF3829-836D-4E60-A9BC-8F0AD18883EE}" destId="{B9E74D06-8974-46A7-BDE8-CAC0846523DB}" srcOrd="2" destOrd="0" presId="urn:microsoft.com/office/officeart/2016/7/layout/BasicLinearProcessNumbered#1"/>
    <dgm:cxn modelId="{3E9A9986-48DD-4CC7-91FE-1707EBC7E65A}" type="presParOf" srcId="{8EEF3829-836D-4E60-A9BC-8F0AD18883EE}" destId="{815671D8-22AE-4967-8461-EBC1C9F97F94}" srcOrd="3" destOrd="0" presId="urn:microsoft.com/office/officeart/2016/7/layout/BasicLinearProcessNumbered#1"/>
    <dgm:cxn modelId="{2711AD4E-AE27-4FCF-8A6A-77C0EB08E796}" type="presParOf" srcId="{C09B749D-9CF7-492C-B341-D9553818451B}" destId="{4345A606-3100-40DC-847D-F26F8DFFB0A4}" srcOrd="1" destOrd="0" presId="urn:microsoft.com/office/officeart/2016/7/layout/BasicLinearProcessNumbered#1"/>
    <dgm:cxn modelId="{71DE8450-1714-444C-A82B-015776242CCF}" type="presParOf" srcId="{C09B749D-9CF7-492C-B341-D9553818451B}" destId="{9D438F26-CD1B-4D67-AF02-B4D0BD99464E}" srcOrd="2" destOrd="0" presId="urn:microsoft.com/office/officeart/2016/7/layout/BasicLinearProcessNumbered#1"/>
    <dgm:cxn modelId="{5C537732-B693-4D12-B5ED-85D7EFE25956}" type="presParOf" srcId="{9D438F26-CD1B-4D67-AF02-B4D0BD99464E}" destId="{5C8F9B26-840A-4F96-8D27-2D7E00511C9A}" srcOrd="0" destOrd="0" presId="urn:microsoft.com/office/officeart/2016/7/layout/BasicLinearProcessNumbered#1"/>
    <dgm:cxn modelId="{A7EE3BFC-F03A-45E6-B212-83404EE12240}" type="presParOf" srcId="{9D438F26-CD1B-4D67-AF02-B4D0BD99464E}" destId="{DAC041B6-6570-477A-B4C1-5CB7E0EFE0DC}" srcOrd="1" destOrd="0" presId="urn:microsoft.com/office/officeart/2016/7/layout/BasicLinearProcessNumbered#1"/>
    <dgm:cxn modelId="{5F897C40-4F74-425D-8ECE-E06A106892E5}" type="presParOf" srcId="{9D438F26-CD1B-4D67-AF02-B4D0BD99464E}" destId="{F8ADDB2A-2689-4ACF-8222-B372EB5C8D35}" srcOrd="2" destOrd="0" presId="urn:microsoft.com/office/officeart/2016/7/layout/BasicLinearProcessNumbered#1"/>
    <dgm:cxn modelId="{B161A182-985E-47E7-B65C-F6AD87BFA0F7}" type="presParOf" srcId="{9D438F26-CD1B-4D67-AF02-B4D0BD99464E}" destId="{36EB2DDF-B510-4B3C-AF9A-757E14A78E4D}" srcOrd="3" destOrd="0" presId="urn:microsoft.com/office/officeart/2016/7/layout/BasicLinearProcessNumbered#1"/>
    <dgm:cxn modelId="{FDEB4A67-6531-4467-87D6-1AE9F901F051}" type="presParOf" srcId="{C09B749D-9CF7-492C-B341-D9553818451B}" destId="{8BDDBF6E-ECE6-4E6A-B0D3-17197BA824D3}" srcOrd="3" destOrd="0" presId="urn:microsoft.com/office/officeart/2016/7/layout/BasicLinearProcessNumbered#1"/>
    <dgm:cxn modelId="{5792E72B-E132-444A-BAAD-0F2F78F0396C}" type="presParOf" srcId="{C09B749D-9CF7-492C-B341-D9553818451B}" destId="{5419C900-3474-4480-82CB-923AF8027A48}" srcOrd="4" destOrd="0" presId="urn:microsoft.com/office/officeart/2016/7/layout/BasicLinearProcessNumbered#1"/>
    <dgm:cxn modelId="{9985658F-827E-4C3E-901A-BB8B62931A97}" type="presParOf" srcId="{5419C900-3474-4480-82CB-923AF8027A48}" destId="{83253AE2-89B5-4ADC-817A-FEF4E0BC4B49}" srcOrd="0" destOrd="0" presId="urn:microsoft.com/office/officeart/2016/7/layout/BasicLinearProcessNumbered#1"/>
    <dgm:cxn modelId="{48A7D195-BEC4-4325-8BFF-25B8CA13DC53}" type="presParOf" srcId="{5419C900-3474-4480-82CB-923AF8027A48}" destId="{82EE2C17-F664-4616-8F76-97637F08E124}" srcOrd="1" destOrd="0" presId="urn:microsoft.com/office/officeart/2016/7/layout/BasicLinearProcessNumbered#1"/>
    <dgm:cxn modelId="{DFA21DE9-D23E-4AEC-984F-38954304B882}" type="presParOf" srcId="{5419C900-3474-4480-82CB-923AF8027A48}" destId="{96383FDE-483E-4E6D-B151-4FC41C065094}" srcOrd="2" destOrd="0" presId="urn:microsoft.com/office/officeart/2016/7/layout/BasicLinearProcessNumbered#1"/>
    <dgm:cxn modelId="{110189D1-9E6B-4E0C-8667-C0A3012E8A84}" type="presParOf" srcId="{5419C900-3474-4480-82CB-923AF8027A48}" destId="{BBF86657-8EAE-46E6-B25A-D2056AE50973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>
        <a:ln w="76200">
          <a:noFill/>
        </a:ln>
      </dgm:spPr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1</a:t>
          </a:r>
          <a:r>
            <a:rPr lang="ru-RU" sz="20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dirty="0">
            <a:solidFill>
              <a:schemeClr val="accent1">
                <a:lumMod val="75000"/>
              </a:schemeClr>
            </a:solidFill>
          </a:endParaRPr>
        </a:p>
        <a:p>
          <a:r>
            <a:rPr lang="en-US" sz="1600" dirty="0"/>
            <a:t>Clustering (k-means, HDBSCAN)</a:t>
          </a: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F05611F0-8256-4954-B6CB-ED6B4F2DD397}">
      <dgm:prSet custT="1"/>
      <dgm:spPr>
        <a:ln w="76200">
          <a:noFill/>
        </a:ln>
      </dgm:spPr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2.</a:t>
          </a:r>
        </a:p>
        <a:p>
          <a:r>
            <a:rPr lang="en-US" sz="1500" dirty="0"/>
            <a:t>Dimensionality reduction</a:t>
          </a:r>
        </a:p>
        <a:p>
          <a:r>
            <a:rPr lang="en-US" sz="1500" dirty="0"/>
            <a:t>(PCA, MDS, t-SNE, UMAP)</a:t>
          </a: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 phldrT="2" phldr="0"/>
      <dgm:spPr/>
      <dgm:t>
        <a:bodyPr/>
        <a:lstStyle/>
        <a:p>
          <a:r>
            <a:rPr lang="en-US"/>
            <a:t>2</a:t>
          </a:r>
          <a:endParaRPr lang="en-US" dirty="0"/>
        </a:p>
      </dgm:t>
    </dgm:pt>
    <dgm:pt modelId="{22625139-F93A-4F3F-A7AA-4923A01AEDF3}">
      <dgm:prSet custT="1"/>
      <dgm:spPr>
        <a:ln w="76200">
          <a:solidFill>
            <a:schemeClr val="accent6">
              <a:alpha val="90000"/>
            </a:schemeClr>
          </a:solidFill>
        </a:ln>
      </dgm:spPr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3.</a:t>
          </a:r>
        </a:p>
        <a:p>
          <a:r>
            <a:rPr lang="en-US" sz="1500" dirty="0"/>
            <a:t>Examples (including one physics application)</a:t>
          </a: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 phldrT="3" phldr="0"/>
      <dgm:spPr/>
      <dgm:t>
        <a:bodyPr/>
        <a:lstStyle/>
        <a:p>
          <a:r>
            <a:rPr lang="en-US"/>
            <a:t>3</a:t>
          </a:r>
          <a:endParaRPr lang="en-US" dirty="0"/>
        </a:p>
      </dgm:t>
    </dgm:pt>
    <dgm:pt modelId="{C09B749D-9CF7-492C-B341-D9553818451B}" type="pres">
      <dgm:prSet presAssocID="{D0F07F19-1F50-4B42-A7A0-278DF9D25BB1}" presName="Name0" presStyleCnt="0">
        <dgm:presLayoutVars>
          <dgm:animLvl val="lvl"/>
          <dgm:resizeHandles val="exact"/>
        </dgm:presLayoutVars>
      </dgm:prSet>
      <dgm:spPr/>
    </dgm:pt>
    <dgm:pt modelId="{8EEF3829-836D-4E60-A9BC-8F0AD18883EE}" type="pres">
      <dgm:prSet presAssocID="{2EE95FC5-CD6B-4A50-9262-DC414E16C3EA}" presName="compositeNode" presStyleCnt="0">
        <dgm:presLayoutVars>
          <dgm:bulletEnabled val="1"/>
        </dgm:presLayoutVars>
      </dgm:prSet>
      <dgm:spPr/>
    </dgm:pt>
    <dgm:pt modelId="{5947A689-FC4A-4FDF-BDDD-890A8474DEF9}" type="pres">
      <dgm:prSet presAssocID="{2EE95FC5-CD6B-4A50-9262-DC414E16C3EA}" presName="bgRect" presStyleLbl="bgAccFollowNode1" presStyleIdx="0" presStyleCnt="3"/>
      <dgm:spPr/>
    </dgm:pt>
    <dgm:pt modelId="{94E9EF1A-1D07-4210-9402-6C559E90358A}" type="pres">
      <dgm:prSet presAssocID="{C99EBBB1-E916-471C-83C9-ABE85B42AC26}" presName="sibTransNodeCircle" presStyleLbl="alignNode1" presStyleIdx="0" presStyleCnt="6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B9E74D06-8974-46A7-BDE8-CAC0846523DB}" type="pres">
      <dgm:prSet presAssocID="{2EE95FC5-CD6B-4A50-9262-DC414E16C3EA}" presName="bottomLine" presStyleLbl="alignNode1" presStyleIdx="1" presStyleCnt="6">
        <dgm:presLayoutVars/>
      </dgm:prSet>
      <dgm:spPr/>
    </dgm:pt>
    <dgm:pt modelId="{815671D8-22AE-4967-8461-EBC1C9F97F94}" type="pres">
      <dgm:prSet presAssocID="{2EE95FC5-CD6B-4A50-9262-DC414E16C3EA}" presName="nodeText" presStyleLbl="bgAccFollowNode1" presStyleIdx="0" presStyleCnt="3">
        <dgm:presLayoutVars>
          <dgm:bulletEnabled val="1"/>
        </dgm:presLayoutVars>
      </dgm:prSet>
      <dgm:spPr/>
    </dgm:pt>
    <dgm:pt modelId="{4345A606-3100-40DC-847D-F26F8DFFB0A4}" type="pres">
      <dgm:prSet presAssocID="{C99EBBB1-E916-471C-83C9-ABE85B42AC26}" presName="sibTrans" presStyleCnt="0"/>
      <dgm:spPr/>
    </dgm:pt>
    <dgm:pt modelId="{9D438F26-CD1B-4D67-AF02-B4D0BD99464E}" type="pres">
      <dgm:prSet presAssocID="{F05611F0-8256-4954-B6CB-ED6B4F2DD397}" presName="compositeNode" presStyleCnt="0">
        <dgm:presLayoutVars>
          <dgm:bulletEnabled val="1"/>
        </dgm:presLayoutVars>
      </dgm:prSet>
      <dgm:spPr/>
    </dgm:pt>
    <dgm:pt modelId="{5C8F9B26-840A-4F96-8D27-2D7E00511C9A}" type="pres">
      <dgm:prSet presAssocID="{F05611F0-8256-4954-B6CB-ED6B4F2DD397}" presName="bgRect" presStyleLbl="bgAccFollowNode1" presStyleIdx="1" presStyleCnt="3"/>
      <dgm:spPr/>
    </dgm:pt>
    <dgm:pt modelId="{DAC041B6-6570-477A-B4C1-5CB7E0EFE0DC}" type="pres">
      <dgm:prSet presAssocID="{6BD5265A-8333-420D-BDB2-65F10B3EBD76}" presName="sibTransNodeCircle" presStyleLbl="alignNode1" presStyleIdx="2" presStyleCnt="6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F8ADDB2A-2689-4ACF-8222-B372EB5C8D35}" type="pres">
      <dgm:prSet presAssocID="{F05611F0-8256-4954-B6CB-ED6B4F2DD397}" presName="bottomLine" presStyleLbl="alignNode1" presStyleIdx="3" presStyleCnt="6">
        <dgm:presLayoutVars/>
      </dgm:prSet>
      <dgm:spPr/>
    </dgm:pt>
    <dgm:pt modelId="{36EB2DDF-B510-4B3C-AF9A-757E14A78E4D}" type="pres">
      <dgm:prSet presAssocID="{F05611F0-8256-4954-B6CB-ED6B4F2DD397}" presName="nodeText" presStyleLbl="bgAccFollowNode1" presStyleIdx="1" presStyleCnt="3">
        <dgm:presLayoutVars>
          <dgm:bulletEnabled val="1"/>
        </dgm:presLayoutVars>
      </dgm:prSet>
      <dgm:spPr/>
    </dgm:pt>
    <dgm:pt modelId="{8BDDBF6E-ECE6-4E6A-B0D3-17197BA824D3}" type="pres">
      <dgm:prSet presAssocID="{6BD5265A-8333-420D-BDB2-65F10B3EBD76}" presName="sibTrans" presStyleCnt="0"/>
      <dgm:spPr/>
    </dgm:pt>
    <dgm:pt modelId="{5419C900-3474-4480-82CB-923AF8027A48}" type="pres">
      <dgm:prSet presAssocID="{22625139-F93A-4F3F-A7AA-4923A01AEDF3}" presName="compositeNode" presStyleCnt="0">
        <dgm:presLayoutVars>
          <dgm:bulletEnabled val="1"/>
        </dgm:presLayoutVars>
      </dgm:prSet>
      <dgm:spPr/>
    </dgm:pt>
    <dgm:pt modelId="{83253AE2-89B5-4ADC-817A-FEF4E0BC4B49}" type="pres">
      <dgm:prSet presAssocID="{22625139-F93A-4F3F-A7AA-4923A01AEDF3}" presName="bgRect" presStyleLbl="bgAccFollowNode1" presStyleIdx="2" presStyleCnt="3"/>
      <dgm:spPr/>
    </dgm:pt>
    <dgm:pt modelId="{82EE2C17-F664-4616-8F76-97637F08E124}" type="pres">
      <dgm:prSet presAssocID="{A8E2FA08-4DD4-4654-A85D-9A99162D6201}" presName="sibTransNodeCircle" presStyleLbl="alignNode1" presStyleIdx="4" presStyleCnt="6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96383FDE-483E-4E6D-B151-4FC41C065094}" type="pres">
      <dgm:prSet presAssocID="{22625139-F93A-4F3F-A7AA-4923A01AEDF3}" presName="bottomLine" presStyleLbl="alignNode1" presStyleIdx="5" presStyleCnt="6">
        <dgm:presLayoutVars/>
      </dgm:prSet>
      <dgm:spPr/>
    </dgm:pt>
    <dgm:pt modelId="{BBF86657-8EAE-46E6-B25A-D2056AE50973}" type="pres">
      <dgm:prSet presAssocID="{22625139-F93A-4F3F-A7AA-4923A01AEDF3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A4B80D2D-7E35-421F-8BF9-55B39C33B9BE}" type="presOf" srcId="{A8E2FA08-4DD4-4654-A85D-9A99162D6201}" destId="{82EE2C17-F664-4616-8F76-97637F08E124}" srcOrd="0" destOrd="0" presId="urn:microsoft.com/office/officeart/2016/7/layout/BasicLinearProcessNumbered#1"/>
    <dgm:cxn modelId="{C0185933-A2E8-4CA8-BE2D-4651F528D2DE}" type="presOf" srcId="{2EE95FC5-CD6B-4A50-9262-DC414E16C3EA}" destId="{815671D8-22AE-4967-8461-EBC1C9F97F94}" srcOrd="1" destOrd="0" presId="urn:microsoft.com/office/officeart/2016/7/layout/BasicLinearProcessNumbered#1"/>
    <dgm:cxn modelId="{23907F3B-DE45-45CF-9707-5E4F6F6973DA}" type="presOf" srcId="{D0F07F19-1F50-4B42-A7A0-278DF9D25BB1}" destId="{C09B749D-9CF7-492C-B341-D9553818451B}" srcOrd="0" destOrd="0" presId="urn:microsoft.com/office/officeart/2016/7/layout/BasicLinearProcessNumbered#1"/>
    <dgm:cxn modelId="{AFE8A667-BFCC-42CE-A7FE-3066C60B154E}" type="presOf" srcId="{F05611F0-8256-4954-B6CB-ED6B4F2DD397}" destId="{5C8F9B26-840A-4F96-8D27-2D7E00511C9A}" srcOrd="0" destOrd="0" presId="urn:microsoft.com/office/officeart/2016/7/layout/BasicLinearProcessNumbered#1"/>
    <dgm:cxn modelId="{7043076B-C1A0-4D82-B9C2-7389C21548EF}" type="presOf" srcId="{22625139-F93A-4F3F-A7AA-4923A01AEDF3}" destId="{BBF86657-8EAE-46E6-B25A-D2056AE50973}" srcOrd="1" destOrd="0" presId="urn:microsoft.com/office/officeart/2016/7/layout/BasicLinearProcessNumbered#1"/>
    <dgm:cxn modelId="{40CAD671-AB1B-4EF2-BD4C-E4C43639C27E}" type="presOf" srcId="{2EE95FC5-CD6B-4A50-9262-DC414E16C3EA}" destId="{5947A689-FC4A-4FDF-BDDD-890A8474DEF9}" srcOrd="0" destOrd="0" presId="urn:microsoft.com/office/officeart/2016/7/layout/BasicLinearProcessNumbered#1"/>
    <dgm:cxn modelId="{9CDE7D88-716E-4C97-9A52-FF7131643C5F}" type="presOf" srcId="{F05611F0-8256-4954-B6CB-ED6B4F2DD397}" destId="{36EB2DDF-B510-4B3C-AF9A-757E14A78E4D}" srcOrd="1" destOrd="0" presId="urn:microsoft.com/office/officeart/2016/7/layout/BasicLinearProcessNumbered#1"/>
    <dgm:cxn modelId="{DD5C168A-90C7-41E2-9576-A79BBC6325CE}" type="presOf" srcId="{C99EBBB1-E916-471C-83C9-ABE85B42AC26}" destId="{94E9EF1A-1D07-4210-9402-6C559E90358A}" srcOrd="0" destOrd="0" presId="urn:microsoft.com/office/officeart/2016/7/layout/BasicLinearProcessNumbered#1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40F5D2CB-DECC-41AF-8388-AD6EA6907126}" type="presOf" srcId="{6BD5265A-8333-420D-BDB2-65F10B3EBD76}" destId="{DAC041B6-6570-477A-B4C1-5CB7E0EFE0DC}" srcOrd="0" destOrd="0" presId="urn:microsoft.com/office/officeart/2016/7/layout/BasicLinearProcessNumbered#1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D0999FEB-3F13-4B99-8767-7340A2A83933}" type="presOf" srcId="{22625139-F93A-4F3F-A7AA-4923A01AEDF3}" destId="{83253AE2-89B5-4ADC-817A-FEF4E0BC4B49}" srcOrd="0" destOrd="0" presId="urn:microsoft.com/office/officeart/2016/7/layout/BasicLinearProcessNumbered#1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B5FABEA6-FE83-4DC3-A3AB-25B621203785}" type="presParOf" srcId="{C09B749D-9CF7-492C-B341-D9553818451B}" destId="{8EEF3829-836D-4E60-A9BC-8F0AD18883EE}" srcOrd="0" destOrd="0" presId="urn:microsoft.com/office/officeart/2016/7/layout/BasicLinearProcessNumbered#1"/>
    <dgm:cxn modelId="{E8C71572-9F0A-4ED2-BA52-A961EB56A76C}" type="presParOf" srcId="{8EEF3829-836D-4E60-A9BC-8F0AD18883EE}" destId="{5947A689-FC4A-4FDF-BDDD-890A8474DEF9}" srcOrd="0" destOrd="0" presId="urn:microsoft.com/office/officeart/2016/7/layout/BasicLinearProcessNumbered#1"/>
    <dgm:cxn modelId="{67C04E6E-4316-4DC8-9615-DBC47E4DDF35}" type="presParOf" srcId="{8EEF3829-836D-4E60-A9BC-8F0AD18883EE}" destId="{94E9EF1A-1D07-4210-9402-6C559E90358A}" srcOrd="1" destOrd="0" presId="urn:microsoft.com/office/officeart/2016/7/layout/BasicLinearProcessNumbered#1"/>
    <dgm:cxn modelId="{003FA2D7-FBDD-45A5-BDB1-BBCD5557649A}" type="presParOf" srcId="{8EEF3829-836D-4E60-A9BC-8F0AD18883EE}" destId="{B9E74D06-8974-46A7-BDE8-CAC0846523DB}" srcOrd="2" destOrd="0" presId="urn:microsoft.com/office/officeart/2016/7/layout/BasicLinearProcessNumbered#1"/>
    <dgm:cxn modelId="{3E9A9986-48DD-4CC7-91FE-1707EBC7E65A}" type="presParOf" srcId="{8EEF3829-836D-4E60-A9BC-8F0AD18883EE}" destId="{815671D8-22AE-4967-8461-EBC1C9F97F94}" srcOrd="3" destOrd="0" presId="urn:microsoft.com/office/officeart/2016/7/layout/BasicLinearProcessNumbered#1"/>
    <dgm:cxn modelId="{2711AD4E-AE27-4FCF-8A6A-77C0EB08E796}" type="presParOf" srcId="{C09B749D-9CF7-492C-B341-D9553818451B}" destId="{4345A606-3100-40DC-847D-F26F8DFFB0A4}" srcOrd="1" destOrd="0" presId="urn:microsoft.com/office/officeart/2016/7/layout/BasicLinearProcessNumbered#1"/>
    <dgm:cxn modelId="{71DE8450-1714-444C-A82B-015776242CCF}" type="presParOf" srcId="{C09B749D-9CF7-492C-B341-D9553818451B}" destId="{9D438F26-CD1B-4D67-AF02-B4D0BD99464E}" srcOrd="2" destOrd="0" presId="urn:microsoft.com/office/officeart/2016/7/layout/BasicLinearProcessNumbered#1"/>
    <dgm:cxn modelId="{5C537732-B693-4D12-B5ED-85D7EFE25956}" type="presParOf" srcId="{9D438F26-CD1B-4D67-AF02-B4D0BD99464E}" destId="{5C8F9B26-840A-4F96-8D27-2D7E00511C9A}" srcOrd="0" destOrd="0" presId="urn:microsoft.com/office/officeart/2016/7/layout/BasicLinearProcessNumbered#1"/>
    <dgm:cxn modelId="{A7EE3BFC-F03A-45E6-B212-83404EE12240}" type="presParOf" srcId="{9D438F26-CD1B-4D67-AF02-B4D0BD99464E}" destId="{DAC041B6-6570-477A-B4C1-5CB7E0EFE0DC}" srcOrd="1" destOrd="0" presId="urn:microsoft.com/office/officeart/2016/7/layout/BasicLinearProcessNumbered#1"/>
    <dgm:cxn modelId="{5F897C40-4F74-425D-8ECE-E06A106892E5}" type="presParOf" srcId="{9D438F26-CD1B-4D67-AF02-B4D0BD99464E}" destId="{F8ADDB2A-2689-4ACF-8222-B372EB5C8D35}" srcOrd="2" destOrd="0" presId="urn:microsoft.com/office/officeart/2016/7/layout/BasicLinearProcessNumbered#1"/>
    <dgm:cxn modelId="{B161A182-985E-47E7-B65C-F6AD87BFA0F7}" type="presParOf" srcId="{9D438F26-CD1B-4D67-AF02-B4D0BD99464E}" destId="{36EB2DDF-B510-4B3C-AF9A-757E14A78E4D}" srcOrd="3" destOrd="0" presId="urn:microsoft.com/office/officeart/2016/7/layout/BasicLinearProcessNumbered#1"/>
    <dgm:cxn modelId="{FDEB4A67-6531-4467-87D6-1AE9F901F051}" type="presParOf" srcId="{C09B749D-9CF7-492C-B341-D9553818451B}" destId="{8BDDBF6E-ECE6-4E6A-B0D3-17197BA824D3}" srcOrd="3" destOrd="0" presId="urn:microsoft.com/office/officeart/2016/7/layout/BasicLinearProcessNumbered#1"/>
    <dgm:cxn modelId="{5792E72B-E132-444A-BAAD-0F2F78F0396C}" type="presParOf" srcId="{C09B749D-9CF7-492C-B341-D9553818451B}" destId="{5419C900-3474-4480-82CB-923AF8027A48}" srcOrd="4" destOrd="0" presId="urn:microsoft.com/office/officeart/2016/7/layout/BasicLinearProcessNumbered#1"/>
    <dgm:cxn modelId="{9985658F-827E-4C3E-901A-BB8B62931A97}" type="presParOf" srcId="{5419C900-3474-4480-82CB-923AF8027A48}" destId="{83253AE2-89B5-4ADC-817A-FEF4E0BC4B49}" srcOrd="0" destOrd="0" presId="urn:microsoft.com/office/officeart/2016/7/layout/BasicLinearProcessNumbered#1"/>
    <dgm:cxn modelId="{48A7D195-BEC4-4325-8BFF-25B8CA13DC53}" type="presParOf" srcId="{5419C900-3474-4480-82CB-923AF8027A48}" destId="{82EE2C17-F664-4616-8F76-97637F08E124}" srcOrd="1" destOrd="0" presId="urn:microsoft.com/office/officeart/2016/7/layout/BasicLinearProcessNumbered#1"/>
    <dgm:cxn modelId="{DFA21DE9-D23E-4AEC-984F-38954304B882}" type="presParOf" srcId="{5419C900-3474-4480-82CB-923AF8027A48}" destId="{96383FDE-483E-4E6D-B151-4FC41C065094}" srcOrd="2" destOrd="0" presId="urn:microsoft.com/office/officeart/2016/7/layout/BasicLinearProcessNumbered#1"/>
    <dgm:cxn modelId="{110189D1-9E6B-4E0C-8667-C0A3012E8A84}" type="presParOf" srcId="{5419C900-3474-4480-82CB-923AF8027A48}" destId="{BBF86657-8EAE-46E6-B25A-D2056AE50973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7A689-FC4A-4FDF-BDDD-890A8474DEF9}">
      <dsp:nvSpPr>
        <dsp:cNvPr id="0" name=""/>
        <dsp:cNvSpPr/>
      </dsp:nvSpPr>
      <dsp:spPr>
        <a:xfrm>
          <a:off x="0" y="0"/>
          <a:ext cx="3527575" cy="39612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75024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1</a:t>
          </a:r>
          <a:r>
            <a:rPr lang="ru-RU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kern="1200" dirty="0">
            <a:solidFill>
              <a:schemeClr val="accent1">
                <a:lumMod val="75000"/>
              </a:schemeClr>
            </a:solidFill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Clustering (k-means, HDBSCAN)</a:t>
          </a:r>
        </a:p>
      </dsp:txBody>
      <dsp:txXfrm>
        <a:off x="0" y="1505257"/>
        <a:ext cx="3527575" cy="2376723"/>
      </dsp:txXfrm>
    </dsp:sp>
    <dsp:sp modelId="{94E9EF1A-1D07-4210-9402-6C559E90358A}">
      <dsp:nvSpPr>
        <dsp:cNvPr id="0" name=""/>
        <dsp:cNvSpPr/>
      </dsp:nvSpPr>
      <dsp:spPr>
        <a:xfrm>
          <a:off x="1169607" y="396120"/>
          <a:ext cx="1188361" cy="11883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649" tIns="12700" rIns="9264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1169607" y="396120"/>
        <a:ext cx="1188361" cy="1188361"/>
      </dsp:txXfrm>
    </dsp:sp>
    <dsp:sp modelId="{B9E74D06-8974-46A7-BDE8-CAC0846523DB}">
      <dsp:nvSpPr>
        <dsp:cNvPr id="0" name=""/>
        <dsp:cNvSpPr/>
      </dsp:nvSpPr>
      <dsp:spPr>
        <a:xfrm>
          <a:off x="0" y="3961133"/>
          <a:ext cx="352757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F9B26-840A-4F96-8D27-2D7E00511C9A}">
      <dsp:nvSpPr>
        <dsp:cNvPr id="0" name=""/>
        <dsp:cNvSpPr/>
      </dsp:nvSpPr>
      <dsp:spPr>
        <a:xfrm>
          <a:off x="3880333" y="0"/>
          <a:ext cx="3527575" cy="39612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75024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2.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Dimensionality reduction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(PCA, MDS, t-SNE, UMAP)</a:t>
          </a:r>
        </a:p>
      </dsp:txBody>
      <dsp:txXfrm>
        <a:off x="3880333" y="1505257"/>
        <a:ext cx="3527575" cy="2376723"/>
      </dsp:txXfrm>
    </dsp:sp>
    <dsp:sp modelId="{DAC041B6-6570-477A-B4C1-5CB7E0EFE0DC}">
      <dsp:nvSpPr>
        <dsp:cNvPr id="0" name=""/>
        <dsp:cNvSpPr/>
      </dsp:nvSpPr>
      <dsp:spPr>
        <a:xfrm>
          <a:off x="5049940" y="396120"/>
          <a:ext cx="1188361" cy="11883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649" tIns="12700" rIns="9264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  <a:endParaRPr lang="en-US" sz="4800" kern="1200" dirty="0"/>
        </a:p>
      </dsp:txBody>
      <dsp:txXfrm>
        <a:off x="5049940" y="396120"/>
        <a:ext cx="1188361" cy="1188361"/>
      </dsp:txXfrm>
    </dsp:sp>
    <dsp:sp modelId="{F8ADDB2A-2689-4ACF-8222-B372EB5C8D35}">
      <dsp:nvSpPr>
        <dsp:cNvPr id="0" name=""/>
        <dsp:cNvSpPr/>
      </dsp:nvSpPr>
      <dsp:spPr>
        <a:xfrm>
          <a:off x="3880333" y="3961133"/>
          <a:ext cx="352757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53AE2-89B5-4ADC-817A-FEF4E0BC4B49}">
      <dsp:nvSpPr>
        <dsp:cNvPr id="0" name=""/>
        <dsp:cNvSpPr/>
      </dsp:nvSpPr>
      <dsp:spPr>
        <a:xfrm>
          <a:off x="7760667" y="0"/>
          <a:ext cx="3527575" cy="39612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75024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3.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Examples (including one physics application)</a:t>
          </a:r>
        </a:p>
      </dsp:txBody>
      <dsp:txXfrm>
        <a:off x="7760667" y="1505257"/>
        <a:ext cx="3527575" cy="2376723"/>
      </dsp:txXfrm>
    </dsp:sp>
    <dsp:sp modelId="{82EE2C17-F664-4616-8F76-97637F08E124}">
      <dsp:nvSpPr>
        <dsp:cNvPr id="0" name=""/>
        <dsp:cNvSpPr/>
      </dsp:nvSpPr>
      <dsp:spPr>
        <a:xfrm>
          <a:off x="8930274" y="396120"/>
          <a:ext cx="1188361" cy="11883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649" tIns="12700" rIns="9264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  <a:endParaRPr lang="en-US" sz="4800" kern="1200" dirty="0"/>
        </a:p>
      </dsp:txBody>
      <dsp:txXfrm>
        <a:off x="8930274" y="396120"/>
        <a:ext cx="1188361" cy="1188361"/>
      </dsp:txXfrm>
    </dsp:sp>
    <dsp:sp modelId="{96383FDE-483E-4E6D-B151-4FC41C065094}">
      <dsp:nvSpPr>
        <dsp:cNvPr id="0" name=""/>
        <dsp:cNvSpPr/>
      </dsp:nvSpPr>
      <dsp:spPr>
        <a:xfrm>
          <a:off x="7760667" y="3961133"/>
          <a:ext cx="352757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7A689-FC4A-4FDF-BDDD-890A8474DEF9}">
      <dsp:nvSpPr>
        <dsp:cNvPr id="0" name=""/>
        <dsp:cNvSpPr/>
      </dsp:nvSpPr>
      <dsp:spPr>
        <a:xfrm>
          <a:off x="0" y="0"/>
          <a:ext cx="3527575" cy="39612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7620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75024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1</a:t>
          </a:r>
          <a:r>
            <a:rPr lang="ru-RU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kern="1200" dirty="0">
            <a:solidFill>
              <a:schemeClr val="accent1">
                <a:lumMod val="75000"/>
              </a:schemeClr>
            </a:solidFill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Clustering (k-means, HDBSCAN)</a:t>
          </a:r>
        </a:p>
      </dsp:txBody>
      <dsp:txXfrm>
        <a:off x="0" y="1505257"/>
        <a:ext cx="3527575" cy="2376723"/>
      </dsp:txXfrm>
    </dsp:sp>
    <dsp:sp modelId="{94E9EF1A-1D07-4210-9402-6C559E90358A}">
      <dsp:nvSpPr>
        <dsp:cNvPr id="0" name=""/>
        <dsp:cNvSpPr/>
      </dsp:nvSpPr>
      <dsp:spPr>
        <a:xfrm>
          <a:off x="1169607" y="396120"/>
          <a:ext cx="1188361" cy="11883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649" tIns="12700" rIns="9264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1169607" y="396120"/>
        <a:ext cx="1188361" cy="1188361"/>
      </dsp:txXfrm>
    </dsp:sp>
    <dsp:sp modelId="{B9E74D06-8974-46A7-BDE8-CAC0846523DB}">
      <dsp:nvSpPr>
        <dsp:cNvPr id="0" name=""/>
        <dsp:cNvSpPr/>
      </dsp:nvSpPr>
      <dsp:spPr>
        <a:xfrm>
          <a:off x="0" y="3961133"/>
          <a:ext cx="352757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F9B26-840A-4F96-8D27-2D7E00511C9A}">
      <dsp:nvSpPr>
        <dsp:cNvPr id="0" name=""/>
        <dsp:cNvSpPr/>
      </dsp:nvSpPr>
      <dsp:spPr>
        <a:xfrm>
          <a:off x="3880333" y="0"/>
          <a:ext cx="3527575" cy="39612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76200" cap="rnd" cmpd="sng" algn="ctr">
          <a:solidFill>
            <a:schemeClr val="accent6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75024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2.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Dimensionality reduction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(PCA, MDS, t-SNE, UMAP)</a:t>
          </a:r>
        </a:p>
      </dsp:txBody>
      <dsp:txXfrm>
        <a:off x="3880333" y="1505257"/>
        <a:ext cx="3527575" cy="2376723"/>
      </dsp:txXfrm>
    </dsp:sp>
    <dsp:sp modelId="{DAC041B6-6570-477A-B4C1-5CB7E0EFE0DC}">
      <dsp:nvSpPr>
        <dsp:cNvPr id="0" name=""/>
        <dsp:cNvSpPr/>
      </dsp:nvSpPr>
      <dsp:spPr>
        <a:xfrm>
          <a:off x="5049940" y="396120"/>
          <a:ext cx="1188361" cy="11883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649" tIns="12700" rIns="9264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  <a:endParaRPr lang="en-US" sz="4800" kern="1200" dirty="0"/>
        </a:p>
      </dsp:txBody>
      <dsp:txXfrm>
        <a:off x="5049940" y="396120"/>
        <a:ext cx="1188361" cy="1188361"/>
      </dsp:txXfrm>
    </dsp:sp>
    <dsp:sp modelId="{F8ADDB2A-2689-4ACF-8222-B372EB5C8D35}">
      <dsp:nvSpPr>
        <dsp:cNvPr id="0" name=""/>
        <dsp:cNvSpPr/>
      </dsp:nvSpPr>
      <dsp:spPr>
        <a:xfrm>
          <a:off x="3880333" y="3961133"/>
          <a:ext cx="352757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53AE2-89B5-4ADC-817A-FEF4E0BC4B49}">
      <dsp:nvSpPr>
        <dsp:cNvPr id="0" name=""/>
        <dsp:cNvSpPr/>
      </dsp:nvSpPr>
      <dsp:spPr>
        <a:xfrm>
          <a:off x="7760667" y="0"/>
          <a:ext cx="3527575" cy="39612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75024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3.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Examples (including one physics application)</a:t>
          </a:r>
        </a:p>
      </dsp:txBody>
      <dsp:txXfrm>
        <a:off x="7760667" y="1505257"/>
        <a:ext cx="3527575" cy="2376723"/>
      </dsp:txXfrm>
    </dsp:sp>
    <dsp:sp modelId="{82EE2C17-F664-4616-8F76-97637F08E124}">
      <dsp:nvSpPr>
        <dsp:cNvPr id="0" name=""/>
        <dsp:cNvSpPr/>
      </dsp:nvSpPr>
      <dsp:spPr>
        <a:xfrm>
          <a:off x="8930274" y="396120"/>
          <a:ext cx="1188361" cy="11883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649" tIns="12700" rIns="9264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  <a:endParaRPr lang="en-US" sz="4800" kern="1200" dirty="0"/>
        </a:p>
      </dsp:txBody>
      <dsp:txXfrm>
        <a:off x="8930274" y="396120"/>
        <a:ext cx="1188361" cy="1188361"/>
      </dsp:txXfrm>
    </dsp:sp>
    <dsp:sp modelId="{96383FDE-483E-4E6D-B151-4FC41C065094}">
      <dsp:nvSpPr>
        <dsp:cNvPr id="0" name=""/>
        <dsp:cNvSpPr/>
      </dsp:nvSpPr>
      <dsp:spPr>
        <a:xfrm>
          <a:off x="7760667" y="3961133"/>
          <a:ext cx="352757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7A689-FC4A-4FDF-BDDD-890A8474DEF9}">
      <dsp:nvSpPr>
        <dsp:cNvPr id="0" name=""/>
        <dsp:cNvSpPr/>
      </dsp:nvSpPr>
      <dsp:spPr>
        <a:xfrm>
          <a:off x="0" y="0"/>
          <a:ext cx="3527575" cy="39612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7620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75024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1</a:t>
          </a:r>
          <a:r>
            <a:rPr lang="ru-RU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kern="1200" dirty="0">
            <a:solidFill>
              <a:schemeClr val="accent1">
                <a:lumMod val="75000"/>
              </a:schemeClr>
            </a:solidFill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Clustering (k-means, HDBSCAN)</a:t>
          </a:r>
        </a:p>
      </dsp:txBody>
      <dsp:txXfrm>
        <a:off x="0" y="1505257"/>
        <a:ext cx="3527575" cy="2376723"/>
      </dsp:txXfrm>
    </dsp:sp>
    <dsp:sp modelId="{94E9EF1A-1D07-4210-9402-6C559E90358A}">
      <dsp:nvSpPr>
        <dsp:cNvPr id="0" name=""/>
        <dsp:cNvSpPr/>
      </dsp:nvSpPr>
      <dsp:spPr>
        <a:xfrm>
          <a:off x="1169607" y="396120"/>
          <a:ext cx="1188361" cy="11883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649" tIns="12700" rIns="9264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1169607" y="396120"/>
        <a:ext cx="1188361" cy="1188361"/>
      </dsp:txXfrm>
    </dsp:sp>
    <dsp:sp modelId="{B9E74D06-8974-46A7-BDE8-CAC0846523DB}">
      <dsp:nvSpPr>
        <dsp:cNvPr id="0" name=""/>
        <dsp:cNvSpPr/>
      </dsp:nvSpPr>
      <dsp:spPr>
        <a:xfrm>
          <a:off x="0" y="3961133"/>
          <a:ext cx="352757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F9B26-840A-4F96-8D27-2D7E00511C9A}">
      <dsp:nvSpPr>
        <dsp:cNvPr id="0" name=""/>
        <dsp:cNvSpPr/>
      </dsp:nvSpPr>
      <dsp:spPr>
        <a:xfrm>
          <a:off x="3880333" y="0"/>
          <a:ext cx="3527575" cy="39612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7620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75024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2.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Dimensionality reduction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(PCA, MDS, t-SNE, UMAP)</a:t>
          </a:r>
        </a:p>
      </dsp:txBody>
      <dsp:txXfrm>
        <a:off x="3880333" y="1505257"/>
        <a:ext cx="3527575" cy="2376723"/>
      </dsp:txXfrm>
    </dsp:sp>
    <dsp:sp modelId="{DAC041B6-6570-477A-B4C1-5CB7E0EFE0DC}">
      <dsp:nvSpPr>
        <dsp:cNvPr id="0" name=""/>
        <dsp:cNvSpPr/>
      </dsp:nvSpPr>
      <dsp:spPr>
        <a:xfrm>
          <a:off x="5049940" y="396120"/>
          <a:ext cx="1188361" cy="11883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649" tIns="12700" rIns="9264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  <a:endParaRPr lang="en-US" sz="4800" kern="1200" dirty="0"/>
        </a:p>
      </dsp:txBody>
      <dsp:txXfrm>
        <a:off x="5049940" y="396120"/>
        <a:ext cx="1188361" cy="1188361"/>
      </dsp:txXfrm>
    </dsp:sp>
    <dsp:sp modelId="{F8ADDB2A-2689-4ACF-8222-B372EB5C8D35}">
      <dsp:nvSpPr>
        <dsp:cNvPr id="0" name=""/>
        <dsp:cNvSpPr/>
      </dsp:nvSpPr>
      <dsp:spPr>
        <a:xfrm>
          <a:off x="3880333" y="3961133"/>
          <a:ext cx="352757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53AE2-89B5-4ADC-817A-FEF4E0BC4B49}">
      <dsp:nvSpPr>
        <dsp:cNvPr id="0" name=""/>
        <dsp:cNvSpPr/>
      </dsp:nvSpPr>
      <dsp:spPr>
        <a:xfrm>
          <a:off x="7760667" y="0"/>
          <a:ext cx="3527575" cy="39612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76200" cap="rnd" cmpd="sng" algn="ctr">
          <a:solidFill>
            <a:schemeClr val="accent6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75024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3.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Examples (including one physics application)</a:t>
          </a:r>
        </a:p>
      </dsp:txBody>
      <dsp:txXfrm>
        <a:off x="7760667" y="1505257"/>
        <a:ext cx="3527575" cy="2376723"/>
      </dsp:txXfrm>
    </dsp:sp>
    <dsp:sp modelId="{82EE2C17-F664-4616-8F76-97637F08E124}">
      <dsp:nvSpPr>
        <dsp:cNvPr id="0" name=""/>
        <dsp:cNvSpPr/>
      </dsp:nvSpPr>
      <dsp:spPr>
        <a:xfrm>
          <a:off x="8930274" y="396120"/>
          <a:ext cx="1188361" cy="11883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649" tIns="12700" rIns="9264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  <a:endParaRPr lang="en-US" sz="4800" kern="1200" dirty="0"/>
        </a:p>
      </dsp:txBody>
      <dsp:txXfrm>
        <a:off x="8930274" y="396120"/>
        <a:ext cx="1188361" cy="1188361"/>
      </dsp:txXfrm>
    </dsp:sp>
    <dsp:sp modelId="{96383FDE-483E-4E6D-B151-4FC41C065094}">
      <dsp:nvSpPr>
        <dsp:cNvPr id="0" name=""/>
        <dsp:cNvSpPr/>
      </dsp:nvSpPr>
      <dsp:spPr>
        <a:xfrm>
          <a:off x="7760667" y="3961133"/>
          <a:ext cx="352757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151EFB99-1B56-4C3B-A920-C9F63568B3B5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86ABC99C-FE52-4C54-9A6D-3953E335B0E7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1BCC6BCE-EC6C-445D-BA79-A177C90174D5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151EFB99-1B56-4C3B-A920-C9F63568B3B5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86ABC99C-FE52-4C54-9A6D-3953E335B0E7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1BCC6BCE-EC6C-445D-BA79-A177C90174D5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151EFB99-1B56-4C3B-A920-C9F63568B3B5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86ABC99C-FE52-4C54-9A6D-3953E335B0E7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1BCC6BCE-EC6C-445D-BA79-A177C90174D5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6D37A0-F398-4276-AAF6-E62AA90BC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6B402-FD6E-4995-8160-C6DD76DAA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7F7A-782D-430C-B7DE-046B665BEF14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A7967-B488-405D-84A2-64F6D9128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5115A-3EB4-4B47-8F4B-4F42519BF9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885D5-D443-4228-8B2C-B9DF9A30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91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1862 672 2969,'0'2'11136,"0"-5"-11869,0-1 745,0-1 0,0 1 0,0-1 0,0 0 1,-1 1-1,1-1 0,-1 2 0,0-2 0,-1 1 0,1-1 0,0 1 0,0 0 0,-1 0 0,0 0 0,1 1 0,-2-2 0,1 2 0,0-1 0,-1 1 0,2 0 1,-7-5-1,-35-62 147,36 55-114,-2 0 0,1 2 0,-2-1 1,-20-23-1,2 8 160,16 15-169,1 1 0,-2 2 0,-18-14 0,-442-234 957,438 244-870,0 2 0,-1 3 1,-72-8-1,-111 12 359,141 7-468,58 0-8,-1 2 1,2 1-1,-2 1 0,2 2 1,-22 9-1,-93 55 4,99-50-20,1 2-1,1 1 1,1 2-1,0 3 1,1 0-1,2 3 1,1 3-1,-26 38 0,47-62-2,1 2-1,-1 0 1,2 1-1,-1 0 0,2-1 1,-1 1-1,1 1 1,1 0-1,0 0 0,-3 27 1,3 9-20,2 99 1,2-76-2,1-55 40,0 1 0,2-1 0,-1-1 0,1 2 0,1-2 0,1 0 0,0 1 0,9 17 0,-9-20-10,6 15 0,-4-4 20,2 1-1,1-2 1,0 0-1,2-1 1,-1-1-1,2 0 1,1-1-1,22 27 1,8-5-16,0-4 1,3-2-1,1-3 1,0-2-1,78 35 1,-44-31 8,3-6 0,147 30 0,-164-54 24,100-5 0,-98-4 34,-55 0-65,1-2 1,0 0-1,0 0 1,-1-3-1,24-10 1,76-49 40,-83 42-9,-1-3 0,-1-1 0,50-57-1,7-7 26,-69 71-40,0 0 0,-1-2 0,-1-1 0,20-35 1,-29 44 32,0-1 0,-2 0 1,0-1-1,0 1 1,0-1-1,-2 0 0,0-2 1,-1 1-1,0 0 1,3-30-1,-3-14 157,-3-108-1,-2 67 6,1 93-202,0-1 0,-1-1 0,1 1 0,-1 1 1,-1-1-1,1 1 0,-1-1 0,0 1 1,0 0-1,-2 0 0,-5-10 0,0 0-70,-1 1-1,0 0 0,-27-29 0,37 46-69,0 0 0,0 0-1,0 1 1,0-1-1,-1-1 1,1 2-1,0-1 1,0 1-1,-1-1 1,1 1-1,0 0 1,-1-1 0,1 1-1,-1 0 1,1 0-1,0 0 1,-1 0-1,1 1 1,-1-1-1,2 0 1,-2 1-1,1-1 1,-1 1-1,2-1 1,-2 2 0,1-1-1,-1 0 1,1-1-1,1 1 1,-2 0-1,1 0 1,0 0-1,-1 3 1,-9 22-4577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1415 1884 3745,'0'0'7765,"-1"-25"-6788,0 18-906,-2 1-1,1 0 1,0 1 0,-1 0 0,0-1 0,0 2 0,0-2 0,0 1 0,-1 1-1,1 0 1,-1 0 0,0 0 0,-6-5 0,-11-12 174,-56-64 419,-31-37-454,-97-201-135,150 230-120,22 37 48,-169-262 25,-158-118 226,334 407-233,-214-230 46,239 259-68,1 0 0,0 0 0,0-1 0,0 1 1,0 0-1,0 0 0,0 0 0,0 0 1,0 0-1,0 0 0,-1 0 0,1-1 1,0 1-1,0 0 0,0 0 0,-1 0 1,1 0-1,0 0 0,0 0 0,-1 0 0,1 0 1,0 0-1,0 0 0,0 0 0,-1 0 1,1 0-1,0 1 0,0-1 0,0 0 1,-1 0-1,1 0 0,0 0 0,0 0 0,0 0 1,-1 0-1,1 1 0,0-1 0,0 0 1,0 0-1,0 0 0,0 0 0,0 1 1,0-1-1,-4 17-83,4 30-84,0-38 152,2 37 25,-1 42 33,-1-81-39,-1-2 1,0 1-1,1 0 1,-2 0-1,1-1 1,0 1-1,0 0 0,-1-1 1,0 1-1,0 0 1,-4 5-1,2-11 343,0-12-145,1-41-96,2 35-113,1 0-1,1-1 1,0 1 0,5-28 0,0 27-5,0 1 0,0-1 0,1 1 0,1 1 1,11-19-1,-18 34 2,-1 1 1,1 0 0,0 0 0,0 1-1,0-1 1,0 0 0,0 0 0,-1 1 0,1-2-1,0 2 1,0-1 0,0 1 0,0-1-1,0 1 1,0 0 0,0-1 0,0 1 0,0 0-1,0 0 1,0 0 0,0 0 0,0 0-1,1 0 1,-1 0 0,-1 0 0,1 1 0,2 0-1,25 19-141,-19-12 147,167 86 17,-111-63-1164,69 48 0,30 48-4434,-104-63-1129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5:31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50 5369,'0'0'6356,"1"8"-5729,12 82 1427,-13-89-2051,0-1 0,0 0 0,0 1 0,1-1 0,-1 1 0,0-1 0,0 0 1,1 0-1,-1 1 0,0-1 0,1 0 0,-1 1 0,0-1 0,1 0 0,-1 0 0,0 1 0,1-1 1,-1 0-1,0 0 0,1 0 0,-1 0 0,1 0 0,-1 1 0,0-1 0,1 0 0,-1 0 0,1 0 1,-1 0-1,0 0 0,1 0 0,-1 0 0,1-1 0,-1 1 0,0 0 0,1 0 0,-1 0 0,1 0 1,-1 0-1,0-1 0,1 1 0,-1 0 0,0 0 0,1 0 0,-1-1 0,0 1 0,1 0 0,-1-1 1,0 1-1,0 0 0,1-1 0,-1 1 0,0 0 0,1-1 0,15-17-13,69-113 253,-83 138-27,0 0 0,-1 0 1,0 0-1,0 1 0,-1 12 0,-1 2 113,2 29-48,-1-49-293,0 1 0,0 0 0,1-1 0,0 1 0,-1 0 0,1-1 1,0 1-1,0-1 0,1 1 0,-1-1 0,0 1 0,1-1 0,0 0 0,2 3 0,-4-4-103,1-1 0,0 1 0,-1-1 1,1 1-1,0-1 0,-1 0 0,1 0 0,0 1 0,0-1 0,-1 0 0,1 0 0,0 0 0,0 1 1,-1-1-1,1 0 0,0 0 0,0 0 0,-1-1 0,1 1 0,0 0 0,0 0 0,0 0 0,-1 0 0,1-1 1,0 1-1,-1 0 0,1-1 0,0 1 0,-1 0 0,1-1 0,0 1 0,-1-1 0,1 1 0,-1-1 0,1 0 1,-1 1-1,1-2 0,16-22-2249,-17 23 2278,17-32-3535,0 0-2476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17.182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579 2 8370,'0'0'8506,"-9"-2"-6475,-4 5-1815,0 0 0,1 1 0,-1 0 0,1 1 0,0 0 0,0 1 0,0 0 0,-21 17 0,8-8 18,-30 20 149,1 1 0,-51 47 0,81-62-209,1 1 0,2 0 0,0 2-1,1 0 1,1 2 0,-21 38-1,35-54-167,1 0 0,-1 0 0,2 0 0,-1 1 0,2-1-1,-1 1 1,1 0 0,1 0 0,0 0 0,1 0 0,0 0 0,0 0-1,1 0 1,1 0 0,0-1 0,0 1 0,1 0 0,0-1 0,1 1-1,0-1 1,1 0 0,0 0 0,1-1 0,0 0 0,0 0-1,1 0 1,0-1 0,0 1 0,1-2 0,10 9 0,-1-3-19,1-1 0,-1 0 0,2-1 1,-1-1-1,2-1 0,-1-1 0,1 0 0,0-2 1,29 6-1,-5-4-796,0-3 1,1-2-1,61-2 1,-99-2 497,1 1-1,0-1 1,0 0 0,-1 0 0,1-1 0,-1 0 0,1-1 0,-1 0 0,0 0 0,0 0 0,0-1 0,10-7-1,-9 5-694,0-1 0,-1 0 0,0-1 0,0 1 0,8-14 0,2-8-3878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17.572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303 58 6345,'0'0'8785,"9"-5"-8126,27-17 4,-36 22-626,1 0 0,-1 0 1,0 0-1,1 0 1,-1 0-1,0-1 1,1 1-1,-1 0 0,0 0 1,0 0-1,1-1 1,-1 1-1,0 0 1,0 0-1,1-1 1,-1 1-1,0 0 0,0-1 1,0 1-1,0 0 1,1-1-1,-1 1 1,0 0-1,0-1 0,0 1 1,0 0-1,0-1 1,0 1-1,0 0 1,0-1-1,0 1 0,0 0 1,0-1-1,0 1 1,0 0-1,0-1 1,0 1-1,0 0 1,-1-1-1,1 1 0,0 0 1,0-1-1,0 1 1,0 0-1,-1 0 1,1-1-1,0 1 0,0 0 1,-1 0-1,1-1 1,0 1-1,0 0 1,-1 0-1,1 0 1,0-1-1,-1 1 0,1 0 1,0 0-1,-1 0 1,1 0-1,0 0 1,-1 0-1,1 0 0,0 0 1,-1 0-1,0 0 1,-23-6 189,23 5-138,-18-2-106,1 1 1,-1 0-1,0 1 0,0 1 1,1 1-1,-1 0 0,0 2 0,1 0 1,-21 6-1,33-7 27,-1 0 1,1 1-1,0 0 1,0 0-1,0 0 1,1 0-1,-1 1 1,1 0-1,0 0 1,0 1-1,0-1 0,0 1 1,1 0-1,0 0 1,0 1-1,0-1 1,1 1-1,0 0 1,0 0-1,0 0 0,1 0 1,0 0-1,0 1 1,0-1-1,1 1 1,0-1-1,1 1 1,-1 12-1,1-12-8,0-1-1,0 0 1,1 0-1,-1 0 1,1 0-1,1 1 1,-1-1 0,1 0-1,0-1 1,1 1-1,3 6 1,-4-8 1,1 0 0,1-1 0,-1 0 0,0 1-1,1-1 1,0-1 0,0 1 0,0 0 0,0-1 0,0 0 0,0 0 0,0 0 0,1 0 0,-1-1 0,9 2-1,-1 0 0,0 0 0,1-1 0,-1-1 0,1 0 0,0 0 0,0-1 0,-1-1 0,1 0 0,0-1 0,15-4 0,-20 3-25,0 0 1,0 0-1,0-1 0,0 0 1,-1 0-1,0-1 0,1 0 1,-2 0-1,1-1 0,-1 0 1,0 0-1,0 0 0,0-1 0,-1 0 1,8-14-1,-8 12-234,0-1 0,-1 1 0,-1-1 0,1 0 0,-1-1 0,2-16 0,-1-32-7233,-4 51 2228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18.082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26 6385,'0'0'8470,"9"21"-7990,67 166 1882,-66-161-1817,-7-16-361,0 0 0,1 0-1,0-1 1,0 1 0,1-1-1,1 0 1,0 0-1,12 15 1,-16-23 257,-3-24-187,0-14-143,1-1 0,2 0 1,2 0-1,1 1 1,17-63-1,-21 97-292,0 0 0,0 1 0,0-1 1,0 1-1,0-1 0,1 1 0,-1-1 0,1 1 0,0 0 1,0 0-1,-1 0 0,1 0 0,0 0 0,1 0 0,-1 0 1,0 1-1,4-3 0,-1 2-1220,1 1 0,-1-1 0,0 1 1,1 0-1,-1 1 0,1-1 0,9 2 0,1-1-5339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18.674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0 6529,'0'0'7990,"28"1"-7199,90 3-248,-111-4-399,0 1 0,0-1 0,0 2 0,0-1 0,0 1 0,-1 0 0,1 0 0,0 0 0,-1 1 0,0 0 0,1 1 0,-1-1 0,-1 1 0,1 1 0,0-1 0,-1 1 0,0 0 0,0 0 0,-1 0 0,1 0 0,-1 1 0,0 0 0,0 0 0,-1 0 0,0 0 1,0 1-1,3 11 0,-6-17-128,0 0 1,0 0 0,0 0-1,-1-1 1,1 1 0,0 0 0,0 0-1,-1 0 1,1 0 0,-1 0-1,1 0 1,0-1 0,-1 1-1,0 0 1,1 0 0,-1-1 0,1 1-1,-1 0 1,0-1 0,0 1-1,1-1 1,-1 1 0,0-1 0,0 1-1,0-1 1,0 1 0,1-1-1,-1 0 1,0 1 0,0-1-1,-2 0 1,-41 10-245,23-6 180,-6 4 25,-1 2-1,-30 15 1,50-22 20,1 1 1,0 0 0,0 1-1,1-1 1,-1 1 0,1 1-1,0-1 1,0 1-1,1 0 1,0 1 0,0-1-1,-6 12 1,10-17-3,0 1 0,0 0 0,0-1 0,0 1 1,0 0-1,1-1 0,-1 1 0,0 0 0,1 0 0,0 0 0,-1 0 0,1-1 0,0 1 1,0 0-1,0 0 0,0 0 0,0 0 0,1 0 0,-1-1 0,1 1 0,-1 0 0,1 0 1,-1 0-1,1-1 0,0 1 0,0 0 0,0-1 0,0 1 0,0-1 0,0 1 0,0-1 1,1 0-1,-1 1 0,1-1 0,-1 0 0,1 0 0,-1 0 0,1 0 0,-1 0 0,1 0 1,0 0-1,-1-1 0,1 1 0,0-1 0,0 1 0,0-1 0,3 1 0,11 2-21,0-1 0,1-1 0,-1 0-1,23-2 1,-21 1-116,-13 0-111,1 0-1,0 0 1,0-1 0,-1 1-1,1-1 1,-1-1 0,1 1-1,-1-1 1,1 0 0,8-4 0,-11 3-284,0 1 1,0-1-1,0 0 1,0 1-1,0-1 1,-1 0-1,0-1 1,1 1-1,-1 0 1,0-1-1,-1 1 1,1-1-1,0 0 1,-1 1-1,0-1 1,1-4-1,2-10-4690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19.443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1 6433,'0'0'6551,"14"26"-6068,-6-13-374,94 182 1889,-96-178-1541,0-1-1,0 1 1,-2 0-1,0 1 1,0-1 0,-2 1-1,0 22 1,-2-40 20,-1-4-407,0 0-1,1 0 0,-1 0 1,1 0-1,0 0 1,0-1-1,0 1 1,2-8-1,-1-13-56,-9-45-12,5 48-27,0 1-1,2-1 0,1-32 0,1 51-10,0 0 0,0 1-1,1-1 1,-1 1 0,1-1-1,-1 1 1,1-1-1,0 1 1,0 0 0,0 0-1,0 0 1,0 0 0,0 0-1,1 1 1,-1-1 0,1 1-1,-1-1 1,1 1 0,-1 0-1,1 0 1,0 0 0,0 0-1,-1 1 1,6-2-1,8-1-1158,0 0-1,32-2 1,7 4-6205,-38 1 1490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19.810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1 8058,'0'0'8594,"44"152"-8282,-34-121-208,-1 0-40,1-8-64,-4-3-80,0-8-272,-2-4-409,-4-31-13258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20.169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43 8834,'0'0'3889,"41"-42"-13939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20.527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39 0 6065,'0'0'7469,"31"18"-6816,96 57-178,-119-71-313,0 1 0,0 0 0,-1 0 0,0 1 0,0 0 0,0 0 0,-1 0-1,1 1 1,-2 0 0,1 0 0,-1 1 0,0 0 0,-1 0 0,0 0 0,0 0 0,0 1 0,2 10 0,-6-18-147,11 50 690,-38-50-734,-200-1-434,225 0 474,-1 0 0,1 0 1,0 1-1,-1-1 0,1 1 0,0-1 0,-1 1 0,1 0 0,0 0 1,0 0-1,-1 0 0,1 0 0,0 1 0,0-1 0,0 1 1,1-1-1,-1 1 0,0 0 0,1 0 0,-1-1 0,1 1 0,-1 0 1,1 0-1,0 1 0,0-1 0,0 0 0,0 0 0,0 1 0,0-1 1,1 0-1,-1 4 0,-2 8 63,1 0-1,1 1 1,0-1 0,2 17-1,-1-11 74,1-18-160,-1 1 1,0 0-1,1 0 0,0 0 0,-1 0 0,1 0 0,1-1 0,-1 1 1,0 0-1,0-1 0,1 1 0,0-1 0,-1 1 0,1-1 0,0 0 0,0 0 1,0 0-1,1 0 0,-1 0 0,0 0 0,1 0 0,-1-1 0,1 1 1,-1-1-1,1 0 0,0 0 0,0 0 0,0 0 0,-1 0 0,1-1 1,0 1-1,0-1 0,0 0 0,5 0 0,-1 1-274,-1-1 0,1 0-1,0 0 1,0-1 0,0 0 0,0 0-1,0 0 1,-1-1 0,1 0 0,-1-1-1,1 1 1,-1-1 0,11-7 0,14-21-2429,-7-3-1380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20.897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1 11506,'0'0'4557,"7"25"-4059,4 9-408,36 139 195,-47-173-286,0 1 0,0-1 0,0 0 0,0 0 0,0 1 1,0-1-1,0 0 0,0 1 0,0-1 0,0 0 1,0 0-1,0 1 0,0-1 0,1 0 0,-1 0 0,0 1 1,0-1-1,0 0 0,0 0 0,0 0 0,0 1 0,1-1 1,-1 0-1,0 0 0,0 0 0,0 1 0,1-1 1,-1 0-1,0 0 0,0 0 0,0 0 0,1 0 0,-1 1 1,0-1-1,0 0 0,1 0 0,-1 0 0,0 0 0,0 0 1,1 0-1,-1 0 0,10-12-221,13-40-360,-7 14 463,-10 27 111,27-41-191,-31 50 212,0 0-1,0 0 1,0-1-1,0 2 1,1-1-1,-1 0 1,0 0-1,1 1 1,-1-1-1,1 1 1,-1 0-1,1 0 1,0 0-1,0 0 1,-1 0-1,1 0 1,0 1-1,3-1 1,-4 2 40,-1-1 0,1 1 0,-1 0 0,1-1 0,-1 1 0,0 0 0,1 0 1,-1 0-1,0 0 0,0 0 0,0 0 0,0 1 0,0-1 0,0 0 0,0 0 0,0 1 0,0-1 0,-1 1 1,1-1-1,0 1 0,0 2 0,15 43 608,-12-32-382,4 13-131,-1 0-1,-1 1 0,-2 0 0,1 46 1,-3 6-6961,-2-74 901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21.295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252 1 4849,'0'0'10552,"-4"0"-9990,-7 1-365,0 0 0,0 1 0,0 0-1,0 1 1,1 0 0,0 0 0,-1 1-1,1 1 1,0 0 0,1 0 0,0 1-1,-1 0 1,2 1 0,-17 15 0,17-15-94,1 0 1,0 1-1,0 0 1,1 1 0,0-1-1,1 1 1,0 0 0,0 1-1,0-1 1,2 1 0,-1 0-1,1 0 1,0 0 0,1 0-1,1 1 1,-2 11-1,3-17-180,0-1-1,-1 0 1,2 1 0,-1-1-1,0 0 1,1 0-1,0 1 1,0-1-1,0 0 1,0 0-1,1 0 1,0 0-1,-1 0 1,1 0-1,1 0 1,-1-1-1,1 1 1,-1-1-1,1 0 1,0 1 0,0-1-1,1-1 1,-1 1-1,0 0 1,1-1-1,0 0 1,-1 1-1,1-2 1,0 1-1,0 0 1,0-1-1,9 2 1,-1 0-1158,1-1 0,-1 0 0,1-1 0,0 0 0,23-3 0,-26 2-321,20-3-4813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5:31.4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5753,'0'0'8905,"0"34"-8254,0 218 402,0 109 266,0-292-4949,0-9-3993,0-87 2827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21.680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129 189 8994,'0'0'7255,"30"-17"-6583,95-56-345,-115 67-293,34-23 162,-43 28-168,0-1-1,0 1 1,-1 0 0,1 0 0,0 0-1,-1-1 1,1 1 0,-1 0-1,1-1 1,-1 1 0,0 0 0,0-1-1,0 1 1,1 0 0,-1-1 0,0 1-1,-1-3 1,1 3-18,-1 0 0,1 0 0,-1 0 0,1 0 0,-1 0-1,1 0 1,-1 0 0,0 0 0,0 0 0,1 0 0,-1 0 0,0 0 0,0 0-1,0 1 1,0-1 0,0 0 0,0 1 0,0-1 0,0 1 0,0-1 0,0 1-1,-1 0 1,1-1 0,-2 1 0,-34-8-149,32 7 118,-11-2-96,-1 0 1,0 1-1,-1 1 0,1 1 0,0 0 1,0 1-1,-28 6 0,39-5 144,0 0 0,0 0-1,1 0 1,-1 1-1,0-1 1,1 2-1,0-1 1,0 0-1,0 1 1,0 0 0,0 0-1,1 1 1,0-1-1,0 1 1,0 0-1,0 0 1,1 0 0,0 1-1,0-1 1,0 1-1,1-1 1,0 1-1,0 0 1,-2 9-1,2-5 140,-1 1 0,2-1 0,-1 1 0,1 0 0,1-1 0,0 1-1,1 0 1,0 0 0,0-1 0,5 17 0,-4-21-61,1 1 1,0 0 0,1-1-1,-1 0 1,1 1 0,0-1 0,1-1-1,-1 1 1,1-1 0,0 0-1,1 0 1,-1 0 0,1-1-1,0 0 1,0 0 0,10 4-1,-1 0-5,0-2 0,1 0 0,-1-1-1,1-1 1,1 0 0,22 2 0,101-1-730,-124-5 424,-9 0-50,0 0 0,0 0-1,-1-1 1,1 0 0,10-3 0,-14 3-157,-1 0-1,1 0 1,-1 0-1,0 0 1,0-1-1,0 1 1,0-1-1,0 1 1,0-1-1,0 0 1,0 1-1,0-1 1,-1 0 0,1 0-1,-1 0 1,0-1-1,3-3 1,-2-12-9590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22.832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51 763 9338,'0'0'7899,"0"-15"-7708,-1-115 53,-21-143 0,10 186-234,-4-125 1,16 211-84,0 5-66,1 8 244,1-1 0,0 1 0,1 0 0,0-1 0,0 0 0,1 0 0,1 0 0,0 0 0,0-1 0,1 0 0,13 18-1,-14-21-76,0 0-1,1 0 1,-1-1-1,1 0 1,0 0-1,1-1 1,0 0-1,-1 0 1,2 0-1,-1-1 1,0 0-1,1 0 1,0-1-1,0 0 0,0 0 1,0-1-1,13 2 1,-15-4-49,-1 0 0,1 0 1,0 0-1,0-1 0,0 0 1,0 0-1,-1 0 0,1-1 1,0 0-1,-1 0 0,0 0 1,1-1-1,-1 0 0,0 0 1,8-6-1,-3 0 23,-1-1 0,-1 0 0,1 0 0,-2 0 1,1-1-1,6-13 0,62-147 22,-76 171-20,0 0 1,1 0-1,-1 0 0,0 0 1,0 0-1,1 0 0,-1 0 1,0 1-1,1-1 0,-1 0 1,0 0-1,0 0 1,1 0-1,-1 0 0,0 0 1,0 0-1,0 0 0,1 1 1,-1-1-1,0 0 1,0 0-1,0 0 0,1 1 1,-1-1-1,0 0 0,0 0 1,0 0-1,0 1 0,1-1 1,-1 0-1,0 0 1,0 1-1,0-1 0,0 0 1,0 0-1,0 1 0,0-1 1,0 0-1,0 0 1,0 1-1,0-1 0,0 0 1,0 1-1,0-1 0,0 0 1,0 1-1,49 362 3350,-31-116-6124,-15-228 1233,-1-9-1064,-1 1-4551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23.317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16 7906,'0'0'5801,"34"-3"-4956,106-8 197,-134 10-950,0 1-1,1 0 1,-1 0-1,0 0 1,1 1-1,-1 0 1,0 1-1,0-1 1,0 1 0,0 0-1,0 1 1,0-1-1,0 1 1,-1 0-1,1 1 1,-1-1 0,0 1-1,0 0 1,4 5-1,7 5 120,-5-5-36,-1 0 0,1 1 1,-2 1-1,16 20 1,-21-25-95,0 0 0,-1 0 0,0 0 0,0 1 1,0-1-1,-1 1 0,0 0 0,0-1 0,-1 1 0,0 0 1,1 11-1,-2-17-74,0 0 0,-1 0 1,1 0-1,0 0 0,-1 0 0,1 0 0,-1 0 1,1 0-1,-1 0 0,0 0 0,1 0 1,-1 0-1,0-1 0,0 1 0,1 0 0,-1-1 1,0 1-1,0 0 0,0-1 0,0 1 1,0-1-1,0 1 0,0-1 0,0 0 0,0 1 1,0-1-1,0 0 0,0 0 0,0 0 1,-2 0-1,-40 3-177,31-3 122,-25 1-45,-44 3-18,74-3 142,1 0 0,0 0 0,0 1 0,-1 0 0,1 0 0,0 0 0,1 1 0,-1 0 0,-10 7 0,14-8-18,0 0-1,0 1 1,0 0-1,0-1 1,0 1 0,1 0-1,-1 0 1,1 0 0,0 0-1,0 0 1,0 0 0,0 0-1,0 0 1,1 0 0,-1 0-1,1 6 1,2 52-187,-1-60 151,0 1 0,0 0 0,0 0 1,-1-1-1,2 1 0,-1 0 0,0-1 0,0 1 0,0-1 0,1 0 0,-1 1 0,1-1 0,-1 0 0,1 0 0,-1 0 1,1 0-1,0 0 0,-1 0 0,1 0 0,0-1 0,0 1 0,0 0 0,0-1 0,0 0 0,-1 1 0,1-1 0,0 0 1,0 0-1,4 0 0,-1 0-144,0 0 0,0 0 0,-1-1 0,1 1 0,0-1 1,0 0-1,0 0 0,0 0 0,-1-1 0,1 0 0,-1 0 0,6-3 1,4-7-1088,-1-1 0,0 0 0,20-29 0,-6 2-3817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23.670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1 9602,'0'0'8478,"9"25"-7675,-3-7-668,49 154 651,-47-144-711,50 226 1683,-51-210-3432,2 81 0,-9-125 1564,0 1 0,0-1 0,0 0-1,1 0 1,-1 1 0,0-1 0,0 0-1,0 1 1,-1-1 0,1 0 0,0 1-1,0-1 1,0 0 0,0 1 0,0-1-1,0 0 1,0 1 0,0-1 0,-1 0-1,1 0 1,0 1 0,0-1 0,0 0-1,-1 0 1,1 1 0,0-1 0,0 0-1,-1 0 1,1 0 0,0 0 0,-1 1-1,1-1 1,0 0 0,0 0 0,-1 0-1,1 0 1,0 0 0,-1 0 0,1 0 0,0 0-1,-1 0 1,1 0 0,0 0 0,-1 0-1,1 0 1,0 0 0,-1 0 0,1 0-1,0 0 1,0 0 0,-1 0 0,-4-1-1555,-21 1-6010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24.046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1 183 9234,'0'0'7466,"238"-40"-6642,-136 17-424,9 0-232,3-2-88,-6 2-80,-13 0 0,-18 8-344,-17 4-512,-15 11-729,-20 0-1159,-16 14-1729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24.384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58 10962,'0'0'5419,"20"30"-4791,7 9-483,-1-1 92,34 65 1,-52-89 62,-5-9 13,0 0 0,-1 0 0,1 0-1,-1 1 1,0-1 0,0 1 0,0-1 0,0 9 2128,-2-29-1861,-1 7-578,0-1-1,-1 0 1,-1 1 0,1-1 0,-1 1-1,-1 0 1,-8-14 0,-3-12-89,10 22 30,1 1 1,0 0 0,1-1-1,0 0 1,1 0-1,0 0 1,0-16 0,2 24-103,1 0 1,-1 0 0,1 0 0,0 0 0,0 0 0,1 1 0,-1-1 0,1 0 0,-1 1 0,1-1 0,0 1 0,1 0 0,-1-1 0,0 1-1,1 0 1,0 1 0,0-1 0,0 0 0,0 1 0,0-1 0,0 1 0,1 0 0,-1 0 0,1 1 0,6-3 0,-3 1-725,1 0 0,0 1 0,0 0 0,0 0 0,0 1 0,0 0 0,12 0 0,-1 1-3374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24.735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0 8130,'0'0'9962,"102"163"-9842,-87-131 32,-5-1-80,-4-5-72,-6-3-232,0-6-688,0-6-1209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25.078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1 10698,'0'0'4897,"13"11"-10330,-10-2 2593</inkml:trace>
  <inkml:trace contextRef="#ctx0" brushRef="#br0" timeOffset="1">449 169 8546,'0'0'7761,"184"172"-7072,-146-132-217,-6-3-24,-4-3-96,1-5-80,-10-3-216,0-6-56,-9-6-160,-1-6-560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25.455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293 0 8386,'0'0'10730,"-98"158"-10314,69-104 88,1 6 104,-1 0-191,4-3-113,2-3-304,4-2-72,0 8-1017,7-14-1047,2-15-3353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6T14:04:56.520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5:31.7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1 154 9170,'0'0'4641,"187"-75"-4457,-130 54-88,-4 0-88,-6 6-8,-7 3-528,-6 3-672,-4 9-481,-10 0-751,-10 0-2785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52.8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552 5 6065,'0'0'8756,"0"-4"-7852,-4 5 2383,-61 34-2990,3 2 1,1 4-1,-58 50 1,109-83-274,-25 18 121,1 2 1,-43 47 0,68-65-114,0 1 1,1-1-1,1 2 0,0-1 1,0 1-1,1 0 1,0 0-1,1 0 1,1 1-1,0 0 1,1 0-1,-3 21 1,4-15 7,1 1 1,0 0-1,2 0 1,4 28 0,-3-39-47,0 0-1,1 1 1,0-1 0,0 0 0,1 0 0,0-1 0,1 1-1,0-1 1,0 0 0,1 0 0,7 7 0,-3-5-11,1 0-1,0 0 1,1-1 0,0 0 0,1-1-1,0-1 1,0 0 0,0-1 0,1 0-1,0-1 1,0 0 0,22 3 0,-1-2-494,0-2 1,0-1 0,0-2 0,40-3 0,-65 1 30,0 0 1,0-1-1,0 0 1,-1-1 0,1 0-1,14-6 1,26-17-5090,-20 8-856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53.2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226 109 6489,'0'0'9102,"-3"-13"-8851,-11-41-142,13 51-90,0 1 0,-1-1 0,0 1 0,1-1 0,-1 1 0,0 0 0,0 0 0,0-1 0,0 1 0,0 1 0,-1-1 0,1 0 0,-1 1 0,1-1 0,-1 1 0,0 0 0,1-1 0,-1 2 0,0-1 0,0 0 0,0 0 1,1 1-1,-6-1 0,-3 0 190,0 1 1,0 0 0,0 0 0,-15 4 0,22-4-166,1 1 0,-1 0 0,1 0 0,-1 0 0,1 1 0,0-1 0,-1 1 0,1 0 0,0 0 0,0 0 0,0 0 0,0 0 0,1 1 0,-1-1 0,1 1 0,-1 0 0,1 0 0,0 0 0,0 0 0,0 0 0,0 0 0,1 0 0,-1 1 0,1-1 0,-1 4 0,-2 7-44,2 0 1,0 0 0,0 0-1,1 29 1,1-40-9,1 1 1,-1 0 0,1 0-1,-1-1 1,1 1-1,1-1 1,-1 1-1,0-1 1,1 1-1,0-1 1,0 0-1,0 1 1,0-1-1,0 0 1,0-1-1,1 1 1,0 0-1,-1-1 1,1 1-1,0-1 1,0 0-1,0 0 1,1 0-1,-1 0 1,0-1-1,1 1 1,-1-1-1,1 0 1,0 0-1,6 1 1,8 2 36,1-2 1,0 0-1,0-1 0,32-2 1,-48 1-23,0 0 1,0-1 0,0 1-1,0-1 1,0 0 0,0 0 0,0 0-1,0 0 1,0 0 0,-1-1-1,1 1 1,0-1 0,-1 0 0,1 1-1,-1-1 1,0-1 0,0 1-1,0 0 1,0 0 0,0-1 0,0 1-1,-1-1 1,1 0 0,1-3-1,0-1-262,0-1 0,-1 0 0,0 0 0,0 1 0,-1-1 0,0 0-1,0-15 1,-1 23 156,-1 0 0,1-1 0,0 1-1,0 0 1,0-1 0,0 1 0,0 0 0,0-1-1,-1 1 1,1 0 0,0 0 0,0-1 0,0 1-1,-1 0 1,1 0 0,0-1 0,0 1 0,-1 0 0,1 0-1,0 0 1,0 0 0,-1-1 0,1 1 0,0 0-1,-1 0 1,1 0 0,0 0 0,-1 0 0,1 0-1,0 0 1,-1 0 0,1 0 0,0 0 0,-1 0-1,1 0 1,0 0 0,-1 0 0,1 0 0,0 0-1,0 0 1,-1 0 0,1 1 0,-4-1-1090,-16 0-4882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53.78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7578,'0'0'7226,"13"26"-7047,88 181 717,-90-183-446,-9-17-368,1-1-1,-1 1 1,1-1 0,1 0-1,-1 1 1,1-2 0,0 1-1,0 0 1,1-1 0,0 0-1,5 5 1,-9-10-66,-1 0 0,1 0 0,0 1 1,-1-1-1,1 0 0,-1 0 0,1-1 0,0 1 0,-1 0 0,1 0 0,-1 0 1,1 0-1,0 0 0,-1-1 0,1 1 0,-1 0 0,1-1 0,-1 1 0,1 0 1,-1-1-1,1 1 0,-1-1 0,1 1 0,-1 0 0,0-1 0,1 1 0,-1-1 1,0 1-1,1-1 0,-1 0 0,0 1 0,0-1 0,1 1 0,-1-1 0,0 1 1,0-1-1,0 0 0,0 1 0,0-2 0,8-34 129,-6 22 8,9-36 94,-3 10-354,2 1-1,24-64 1,-33 101-78,0-1-1,0 1 1,1 0 0,-1 0-1,0 0 1,1 0-1,0 0 1,-1 0 0,1 0-1,0 1 1,0-1 0,0 1-1,0-1 1,3-1-1,-2 2-637,1 0-1,0-1 0,-1 1 1,1 0-1,0 1 0,0-1 0,-1 1 1,8 0-1,2 0-3854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54.37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 0 5633,'0'0'6926,"27"8"-6238,84 26-229,-105-32-352,0 0 1,0 0 0,0 1 0,-1 0 0,1 0 0,-1 0-1,0 1 1,0 0 0,0 0 0,-1 0 0,1 0 0,-1 1 0,0 0-1,0 0 1,-1 0 0,1 0 0,-1 1 0,0-1 0,-1 1-1,1 0 1,-1-1 0,2 10 0,-2-9 9,1 3 62,-1 0-1,0 0 0,-1 0 1,1 1-1,-1 16 0,-3-25-152,1 0-1,0 1 1,-1-1 0,1 0-1,-1 0 1,0 0-1,1 0 1,-1 0 0,0 0-1,1-1 1,-1 1 0,0 0-1,0-1 1,0 0 0,0 1-1,1-1 1,-1 0-1,0 0 1,-4 0 0,-2 1 4,-27 5-33,-52 11-9,80-14 23,-1-1 1,0 1-1,1 0 1,0 0-1,-1 1 0,1 0 1,1 0-1,-9 7 1,13-9-20,0 0-1,0 0 1,1 1 0,-1-1-1,0 1 1,1-1 0,0 1 0,-1-1-1,1 1 1,0 0 0,0 0-1,1 0 1,-1 0 0,1 0-1,-1 0 1,1-1 0,0 1 0,0 0-1,0 0 1,1 0 0,-1 0-1,1 0 1,-1 0 0,1 0-1,0 0 1,0-1 0,0 1 0,1 0-1,-1-1 1,0 1 0,1-1-1,0 1 1,0-1 0,0 0 0,0 1-1,0-1 1,0 0 0,0-1-1,1 1 1,-1 0 0,1-1-1,-1 1 1,1-1 0,0 0 0,-1 0-1,1 0 1,0 0 0,0 0-1,5 0 1,4 1 64,1-1-1,-1 0 1,1-1 0,-1-1-1,1 0 1,-1 0 0,1-1-1,18-6 1,-26 6-186,0 0 1,0 0 0,0-1-1,0 1 1,0-1-1,-1 0 1,1 0-1,-1-1 1,6-6 0,-7 7-203,-1 0 0,0 0 1,0 0-1,0 0 1,0-1-1,0 1 1,-1-1-1,0 1 0,0-1 1,0 0-1,0 1 1,0-1-1,-1 0 1,1 0-1,-1-4 0,0-10-3978,0 1-2838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55.0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2969,'0'0'8928,"25"16"-8009,82 52-140,-96-60-559,0 1 0,0 0 0,-1 0 0,-1 1 0,1 0-1,-2 1 1,1 0 0,-2 0 0,1 1 0,-1-1 0,9 26 0,-5-16 55,0 20 765,-9-36-49,-2-20-474,0 4-553,-7-62 47,4 54-395,1 0 0,2-40 0,1 56 222,0-1 1,0 0 0,0 0 0,1 1-1,0-1 1,0 1 0,0-1-1,0 1 1,0 0 0,1 0-1,0 0 1,-1 0 0,1 0-1,0 1 1,0-1 0,5-2-1,1-1-1147,-1 1 0,1 0 0,0 0 0,0 1 0,12-5 0,-4 6-4894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55.3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5633,'0'0'9674,"70"174"-9538,-57-145-88,-7-6-48,1-6-208,-1-3-416,-3-5-872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55.74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7402,'0'0'2456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56.09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71 1 968,'0'0'10081,"22"22"-9449,66 70-208,-82-87-277,-1 1 0,0 0 0,0 1-1,-1-1 1,0 1 0,0 0 0,-1 0-1,0 0 1,0 0 0,0 0 0,-1 1-1,0 0 1,-1-1 0,0 1 0,0 0-1,0 0 1,-1-1 0,0 1 0,-2 12-1,0 11 108,0-29-247,0-1 1,-1 0-1,1 0 1,0 0-1,-1-1 0,1 1 1,-1-1-1,1 1 1,-1-1-1,1 0 1,-1 0-1,1 0 0,-1 0 1,1 0-1,-5-1 1,2 1-60,-169-17 52,174 17 15,-1 1 1,0 0 0,0 0 0,1 0 0,-1-1-1,1 1 1,-1 0 0,1 0 0,-1 0 0,1 0-1,-1 0 1,1 0 0,0 0 0,0 1 0,0-1-1,-1 0 1,1 0 0,0 0 0,0 0-1,0 0 1,1 2 0,-1 37 66,0-29 51,1-8-140,-1 0 0,1 1 0,-1-1 0,1 0 0,0 0 1,0-1-1,0 1 0,0 0 0,1 0 0,-1 0 0,1-1 0,-1 1 0,1-1 0,0 1 0,0-1 0,0 0 0,1 0 0,-1 0 0,0 0 0,1 0 0,0 0 0,-1 0 0,1-1 0,0 0 0,0 1 0,-1-1 0,1 0 0,0 0 0,0-1 0,4 1 0,11 3-603,0-1-1,-1-1 1,34-1 0,-49-1 513,4-1-191,0 0 0,-1 0-1,1 0 1,0-1 0,0 0-1,-1 0 1,1 0 0,-1-1-1,0 0 1,0 0-1,0 0 1,0-1 0,-1 1-1,1-1 1,-1 0 0,0-1-1,0 1 1,4-6 0,-1 3-560,19-22-4067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56.4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3881,'0'0'9172,"5"26"-8697,15 82-304,-19-105-190,0 1 0,-1 0-1,1 0 1,1-1 0,-1 1 0,0-1 0,1 1-1,0-1 1,0 1 0,4 4 0,-5-7-1,-1 0 1,1-1 0,0 1-1,-1-1 1,1 1 0,0-1-1,0 1 1,0-1-1,0 1 1,-1-1 0,1 0-1,0 0 1,0 1 0,0-1-1,0 0 1,0 0 0,0 0-1,0 0 1,-1 0 0,1 0-1,0 0 1,0 0-1,0-1 1,0 1 0,0 0-1,1-1 1,4-3-70,-1 1 1,1-1-1,-1-1 1,0 1-1,-1-1 1,1 0-1,-1 0 0,4-6 1,4-3 253,-11 13-170,11-11-139,0 1 0,26-19 0,-35 27 135,0 1 0,1 0 0,-1 0 0,1 1 0,0-1 0,0 1 0,0-1 0,0 1 0,0 0 0,0 1 0,0-1 0,0 1 0,0-1 0,0 1 0,0 1 0,0-1 0,6 2 1,-8-1 58,0 0 1,0 0 0,0 0-1,0 1 1,0-1 0,-1 1-1,1 0 1,-1-1 0,1 1-1,-1 0 1,0 0 0,1 0-1,-1 0 1,0 0 0,0 0-1,0 0 1,-1 0 0,1 0-1,0 4 1,10 45 823,-11-50-850,2 69 776,0-4-1704,7-26-3589,-6-33-411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56.7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159 1 7178,'0'0'8495,"-4"2"-8087,-10 4-168,1 1 0,-1 0 0,1 1 1,1 0-1,0 1 0,-15 14 0,22-18-149,1 0 0,-1 0 0,1 1 0,0 0 0,0 0 0,1 0 0,-1 0 0,1 0 0,1 1 0,-1-1 0,1 1 0,0 0-1,1 0 1,-1 0 0,2 0 0,-1 10 0,0-5-213,1 0 0,1-1 1,0 1-1,1-1 0,0 1 0,5 13 0,-6-21 59,0-1 0,1 0 0,0 1 0,0-1 0,0 0 0,0 0 0,0 0 0,1-1 0,-1 1-1,1-1 1,0 1 0,-1-1 0,1 0 0,0 0 0,1 0 0,-1 0 0,0 0 0,0-1 0,1 0 0,-1 1 0,1-1 0,-1-1-1,1 1 1,6 0 0,-4 0-566,0 0-1,0 0 1,0-1-1,0 0 0,0 0 1,0-1-1,0 0 1,0 0-1,0 0 1,-1-1-1,1 1 1,0-1-1,-1-1 0,7-3 1,17-15-6318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5:32.1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5633,'0'0'12683,"0"9"-12979,3-9-264,4 0-256,0 0-401,-4 12-951,0-3-1041,-3 0-2328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57.1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14 127 6281,'0'0'7914,"26"-9"-7458,77-28-161,-100 36-241,0 0-1,-1 0 1,1 0 0,0-1 0,-1 1 0,1 0-1,-1-1 1,1 0 0,-1 0 0,0 1 0,0-1-1,0 0 1,3-4 0,-5 5-28,1 0-1,-1 1 1,0-1-1,0 0 1,0 0-1,0 1 1,1-1-1,-1 0 1,0 0-1,0 0 1,-1 1 0,1-1-1,0 0 1,0 0-1,0 1 1,0-1-1,-1 0 1,1 0-1,0 1 1,-1-1-1,1 0 1,0 1 0,-1-1-1,1 0 1,-1 1-1,1-1 1,-1 1-1,0-2 1,-4-1 17,1 0 1,-1 0-1,1 0 0,-1 0 1,0 1-1,-10-4 1,9 4-50,0 0 1,0 0 0,0 1 0,0-1-1,0 2 1,0-1 0,0 1 0,-1-1 0,1 2-1,-11 0 1,15 0 22,-1 0 1,1 0-1,-1 0 0,1 1 1,0-1-1,-1 0 1,1 1-1,0-1 0,0 1 1,0 0-1,0 0 0,0 0 1,0 0-1,0 0 0,1 0 1,-1 0-1,1 1 0,0-1 1,0 1-1,-1-1 0,1 1 1,1-1-1,-1 1 0,0 0 1,0 4-1,-1 3 105,-1 1-1,2 0 1,0 0 0,0 0-1,1 0 1,0 0 0,1 0-1,0-1 1,0 1 0,2 0-1,-1 0 1,1-1 0,1 0-1,0 1 1,0-1 0,1 0-1,0-1 1,1 0 0,0 1-1,0-2 1,15 16 0,-11-14-214,0-1 1,1 0-1,0-1 1,0 0-1,1-1 1,-1 0 0,2-1-1,-1-1 1,1 1-1,0-2 1,0 0-1,0-1 1,0 0 0,1 0-1,-1-2 1,1 0-1,23-1 1,-11-7-2436,-8-11-2592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58.1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32 721 10058,'0'0'5331,"5"-22"-5165,3-4-123,-3 9-13,-1 0 1,-1 0-1,0-1 1,-1 1-1,0-30 1,-2 9 76,-1 0 1,-2-1-1,-1 2 1,-13-48-1,4 41-76,7 28 40,1-1 1,0-1 0,2 1 0,-4-36 0,7 53 6,0 12-47,0-9-2,1 0 0,-1 0-1,1 0 1,0 0 0,-1 0 0,1 0 0,1-1-1,-1 1 1,0 0 0,1-1 0,-1 1 0,1-1 0,0 1-1,-1-1 1,1 0 0,0 0 0,1 0 0,-1 0-1,0 0 1,1 0 0,-1 0 0,1-1 0,-1 0 0,1 1-1,0-1 1,0 0 0,-1 0 0,1 0 0,0-1 0,4 1-1,9 3-24,1-2 0,0 0-1,32 0 1,-39-3 9,0 0 0,0-1 0,0 0 0,-1-1 0,1 1 1,0-2-1,-1 0 0,0 0 0,0 0 0,0-1 0,0-1 0,-1 0 0,0 0 0,0 0 0,9-10 0,5-7 42,0-1 0,-2 0-1,26-43 1,-36 54-22,-5 13 205,-5 24 374,-1 0-493,1 447 2060,4-441-2183,8-8-3320,-10-21 2917,-1 0 0,1 0 1,-1 0-1,1 0 1,0 0-1,0 0 0,-1-1 1,1 1-1,0-1 0,0 1 1,0-1-1,0 0 1,-1 1-1,1-1 0,0 0 1,0 0-1,0-1 0,0 1 1,0 0-1,0-1 0,0 1 1,-1-1-1,1 1 1,0-1-1,0 0 0,-1 0 1,4-2-1,11-9-5797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58.6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5097,'0'0'8891,"23"14"-8208,78 46-156,-88-52-378,-1 0 0,0 1 1,-1 1-1,1 0 0,-2 0 0,1 1 0,-2 0 1,1 1-1,-2 0 0,0 0 0,0 1 0,-1 0 0,0 0 1,-1 1-1,5 17 0,-11-30-131,1 0-1,-1 0 1,1 0 0,-1 0-1,0 0 1,1 0-1,-1 0 1,0 0 0,0 0-1,0 1 1,0-1-1,0 0 1,0 0 0,0 0-1,0 0 1,0 1 0,0-1-1,-1 0 1,1 0-1,0 0 1,-1 0 0,1 0-1,-1 0 1,1 0 0,-1 0-1,0 0 1,1 0-1,-1 0 1,0 0 0,0-1-1,1 1 1,-1 0-1,0 0 1,0-1 0,-2 2-1,-1-1 26,0 0-1,-1-1 0,0 1 1,1-1-1,-1 0 0,1 0 0,-8-1 1,-10 0-272,3 0 212,-51 4 45,67-2 10,-1-1 0,0 1 0,1 0 0,-1 0 0,1 0 0,-1 0 1,1 1-1,0-1 0,-1 1 0,1 0 0,0 0 0,0 0 0,0 1 0,1-1 0,-5 5 0,5-3-53,1-1 0,0 1 0,0-1 0,0 1-1,0 0 1,1-1 0,-1 1 0,1 0 0,0 0-1,0-1 1,1 1 0,-1 0 0,1-1 0,-1 1-1,1 0 1,1-1 0,-1 1 0,0-1 0,1 1 0,-1-1-1,1 0 1,0 0 0,0 0 0,1 0 0,-1 0-1,0 0 1,4 3 0,-2-3-89,0-1 1,0 1-1,0-1 1,0 0-1,0 0 0,0 0 1,1-1-1,-1 1 1,1-1-1,-1 0 1,1-1-1,-1 1 0,1-1 1,-1 1-1,1-2 1,-1 1-1,1 0 0,0-1 1,-1 0-1,1 0 1,-1 0-1,7-3 1,-3 0-467,1 0 1,-1-1-1,0 0 0,-1 0 1,1-1-1,-1 0 1,0-1-1,-1 1 1,11-14-1,7-14-3859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58.98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6081,'0'0'10212,"13"32"-9416,6 11-597,45 131 494,-43-106 201,22 136 0,-34-87-3370,-26-114-3385,-4-3 2495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59.37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0 117 7034,'0'0'7721,"162"-25"-6681,-89 10-536,4 1-319,-1 0-73,-3 0-32,-6-1-72,-7 7-8,-9-1-112,-10 6-657,-6 3-1071,-13 0-1185,-9 6-3384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59.7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6665,'0'0'7538,"11"29"-6899,4 10-438,3 4 267,-2 1 0,9 46 1,-20-51 360,-5-32-555,1 0 0,0 0 1,0 0-1,0 0 1,1 0-1,3 9 0,-4-15 273,1-13-333,-1-1-1,0 0 0,0 1 1,-2-1-1,-1-16 1,1 15-298,0 0 1,1 0 0,0 0 0,4-24-1,-3 36-41,-1-1 0,1 0-1,0 1 1,0-1 0,1 1-1,-1-1 1,1 1 0,-1-1-1,1 1 1,-1 0 0,1 0-1,0 0 1,0 0 0,0 0-1,1 0 1,-1 0 0,0 1-1,1-1 1,3-1 0,0 1-804,0 0 1,0 0 0,0 0 0,0 1-1,0 0 1,0 0 0,12 0 0,1 1-3627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4:00.06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6569,'0'0'10179,"45"183"-10027,-39-146-88,0 3-56,-6-5-8,0-7-144,0-5-561,0-12-831,0-5-1529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4:00.4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 1 7682,'0'0'5001,"-9"9"-10586,3-1 575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4:00.76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1 496,'0'0'15299,"143"177"-14923,-118-137-63,1-3-153,-1-3-48,-3-2-24,-3-7-88,-3-7-8,-3-4-553,3-8-895,-4-6-1192,-2 0-2241</inkml:trace>
  <inkml:trace contextRef="#ctx0" brushRef="#br0" timeOffset="1">446 18 13139,'0'0'6897,"-137"160"-6649,102-109-200,0 6-48,0 3-96,0-2-520,-6 16-360,9-14-1096,4-9-4202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37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333 10 4961,'7'-10'17504,"-23"27"-17387,-1 0 1,-33 25-1,5-4-89,17-15-2,1 2 0,1 0 0,2 2 0,0 1 0,2 1 0,-23 39 1,42-62-46,1 1 0,-1-1 0,1 1 0,1-1 0,-1 1 0,1 0 0,0-1 0,0 1 0,1 0 0,1 9 0,-1-12-4,0 0 1,1 0-1,0 0 1,0-1-1,0 1 1,0 0-1,1 0 1,-1-1-1,1 1 1,0-1-1,0 1 1,0-1-1,1 0 1,-1 0-1,1 0 1,-1 0-1,1 0 1,6 3-1,4 3-113,1-1-1,0-1 1,1 0-1,0-1 0,0 0 1,0-2-1,32 7 0,-17-8-1541,1 0 1,-1-2-1,42-4 0,-63 3 790,0-2-1,0 1 1,-1-1 0,1-1-1,0 0 1,15-7-1,6-5-3590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5:32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 8002,'0'0'6401,"3"0"-7369,4 0-280,-1-3-1025,-6-3-2208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37.5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192 72 3409,'0'0'7357,"5"-7"-5986,14-25 58,-19 31-1376,1 0 0,-1 1 1,0-1-1,0 0 0,1 0 1,-1 1-1,0-1 0,0 0 0,0 0 1,0 1-1,0-1 0,0 0 1,0 0-1,0 1 0,0-1 1,0 0-1,0 0 0,-1 1 1,1-1-1,0 0 0,-1 1 1,1-1-1,0 0 0,-1 1 1,1-1-1,-1 0 0,1 1 1,-1-1-1,1 1 0,-1-1 1,1 1-1,-1-1 0,1 1 1,-1-1-1,0 1 0,1 0 1,-1-1-1,0 1 0,0 0 0,1-1 1,-1 1-1,0 0 0,1 0 1,-1 0-1,-1 0 0,-34-6 623,34 6-594,-6 0-18,0 0 1,0 0 0,0 1-1,0 0 1,0 0 0,1 1-1,-1 0 1,0 0 0,1 1 0,-1 0-1,1 0 1,-10 7 0,13-8-56,0 1 0,1 0 0,-1 1 0,0-1 1,1 1-1,0-1 0,0 1 0,0 0 0,0 0 0,0 1 1,1-1-1,0 0 0,0 1 0,0 0 0,1-1 0,-1 1 1,1 0-1,0 0 0,0-1 0,1 1 0,0 8 0,-1-11-18,1 1 0,0 0 0,0 0 0,0 0 0,1 0 0,-1 0 0,1 0 0,-1 0-1,1-1 1,0 1 0,0 0 0,0 0 0,1-1 0,-1 1 0,1-1 0,-1 1 0,1-1-1,2 3 1,0-3 2,-1 0 0,1 0-1,-1 0 1,1-1 0,0 0-1,-1 0 1,1 0 0,0 0-1,0 0 1,0-1-1,0 1 1,-1-1 0,8-1-1,-3 1-49,1 0-1,-1 0 1,1-1-1,-1 0 0,1-1 1,-1 0-1,0 0 0,0-1 1,0 0-1,0 0 1,0-1-1,-1 0 0,0 0 1,9-7-1,28-34-3240,-34 31 466,-3 5-1035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38.0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9898,'0'0'4657,"8"25"-4319,47 180 1531,-46-183-1630,-9-22-241,1 1-1,-1-1 0,0 0 1,0 0-1,1 0 0,-1 0 0,0 0 1,0 0-1,0 0 0,1 0 1,-1 0-1,0 0 0,0 0 0,1 0 1,-1 0-1,0 0 0,0 0 0,1 0 1,-1 0-1,0 0 0,0 0 1,1 0-1,-1 0 0,0 0 0,0 0 1,0 0-1,1 0 0,-1-1 0,0 1 1,0 0-1,0 0 0,1 0 1,-1 0-1,0-1 0,0 1 0,0 0 1,0 0-1,1 0 0,-1-1 0,0 1 1,0 0-1,0-1 0,16-40-432,-10 21 576,-4 15-131,2-7-4,0 1-1,1 0 0,1 0 0,-1 0 1,2 0-1,-1 1 0,2 0 0,-1 1 1,11-11-1,-17 20 4,-1-1 0,1 1 0,0-1 1,-1 1-1,1-1 0,0 1 0,-1 0 0,1 0 1,0-1-1,-1 1 0,1 0 0,0 0 0,0 0 1,0 0-1,-1 0 0,1 0 0,0 0 0,0 0 1,-1 0-1,1 0 0,0 0 0,0 0 0,-1 0 1,1 1-1,0-1 0,0 0 0,-1 1 0,2 0 1,16 21 370,4 39 167,-20-56-542,1 11-312,9 23-354,1-23-6202,-6-15 1939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38.5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216 1 6433,'0'0'10320,"-9"0"-10255,-2 0-21,0 1 0,0 1 0,0 0 0,0 0 0,0 1 0,0 1-1,1 0 1,0 0 0,0 1 0,-13 8 0,3-3 299,15-9-250,0 1 0,0 0 0,1 1-1,-1-1 1,1 1 0,0 0 0,-1 0 0,1 0 0,0 1 0,1-1 0,-5 6 0,8-8-129,0 0 0,0-1 0,0 1 0,0 0 0,0-1 0,0 1 0,0 0 0,1-1 0,-1 1 0,0-1 1,0 1-1,1 0 0,-1-1 0,0 1 0,1-1 0,-1 1 0,1-1 0,-1 1 0,1-1 0,-1 1 0,1-1 0,-1 0 0,1 1 0,-1-1 1,1 1-1,0-1 0,-1 0 0,1 0 0,1 1 0,26 11 17,-15-7-22,-4-1 51,0 1 0,0 1 0,0 0 1,-1 0-1,0 0 0,9 11 0,-13-13 25,-1 0-1,0 0 1,-1 0 0,1 0 0,-1 0-1,0 1 1,0 0 0,0-1 0,0 1-1,-1 0 1,0 0 0,0-1 0,0 1-1,-1 0 1,1 6 0,-1-7-4,0-1-1,-1 0 1,1 0 0,0 1 0,-1-1-1,0 0 1,0 0 0,0 0 0,0 0 0,0 0-1,0 0 1,-1 0 0,0 0 0,1 0-1,-1-1 1,0 1 0,-1-1 0,1 1-1,0-1 1,-1 0 0,1 0 0,-1 0 0,-4 3-1,3-3-344,-1 0-1,0 0 0,1-1 1,-1 1-1,0-1 0,0 0 0,0 0 1,0-1-1,-8 1 0,12-1 110,1-1-1,-1 1 1,1 0-1,0 0 1,-1 0-1,1-1 1,-1 1 0,1 0-1,0 0 1,-1-1-1,1 1 1,0 0-1,-1-1 1,1 1-1,0 0 1,-1-1-1,1 1 1,0-1-1,0 1 1,-1-1-1,1 1 1,0 0-1,0-1 1,0 1-1,0-1 1,0 1-1,0-1 1,-1 1-1,1-1 1,0 1-1,0-1 1,1 1-1,-1-1 1,0 1-1,0-1 1,0 1-1,0-1 1,0 1-1,0 0 1,1-1 0,-1 0-1,1-2-552,1-14-4901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38.8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9218,'0'0'6041,"28"166"-5337,-21-129-528,-1 0-56,-3-8-120,0-9-192,1-6-512,-1-11-984,-3-17-4865,0-12 111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39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10594,'0'0'3737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39.5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240 310 10098,'0'0'5783,"-12"-2"-5971,6-1 169,-1 2-1,0-1 1,0 1 0,0 0 0,0 1 0,0-1 0,0 1 0,0 1-1,0-1 1,0 1 0,0 1 0,0-1 0,0 1 0,1 0 0,-1 1-1,1-1 1,-1 1 0,1 1 0,-11 7 0,10-6 67,0 1 0,0 1-1,1-1 1,0 1 0,0 0 0,1 0 0,0 0 0,0 1-1,1 0 1,0 0 0,0 0 0,1 1 0,0-1 0,1 1-1,-1 0 1,2-1 0,-1 1 0,1 0 0,1 0 0,-1 0 0,1 0-1,3 15 1,-3-23-57,1 1 0,0-1 0,0 1 0,0-1 0,0 0 0,0 1 0,0-1 0,1 0 0,-1 0 0,0 0 0,1 0 0,-1 0 0,0 0 0,1 0 0,-1 0 0,1 0 0,0-1 0,-1 1 0,1-1 0,-1 1 0,1-1 0,0 0 0,-1 1 0,1-1 0,0 0 0,0 0 0,-1 0 0,1 0 0,2-1 0,2 1-17,-1-1 0,0 1 0,1-1 0,-1 0 1,1 0-1,-1-1 0,0 0 0,9-4 0,-2-2 47,-1-1-1,0 0 0,-1-1 0,0 0 0,0-1 0,-1 0 0,9-14 0,-4 3 29,0 0 0,-2-1 0,11-29-1,-14 25-37,-1 0 0,-2-1 0,0 0 0,-2 0 0,1-52 0,-4-13 2498,-1 81-1882,-2 100 161,2 77-233,1-140-726,2-1 0,0 1 0,2-1 1,11 36-1,-15-57-78,0 0 1,0 0-1,0 0 1,0 0-1,0-1 1,1 1 0,-1 0-1,1-1 1,0 1-1,0-1 1,0 1-1,0-1 1,0 0 0,1 0-1,3 3 1,-3-4-551,0 0 1,0 0 0,1 0-1,-1 0 1,0 0 0,0-1-1,1 0 1,-1 0-1,4 0 1,9 0-5333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39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62 162 928,'0'0'12348,"12"-13"-11897,36-38-235,-46 49-155,0 0 0,1 0 0,-2 0-1,1 0 1,0-1 0,0 1 0,-1 0 0,1-1 0,-1 1-1,0-1 1,0 0 0,0 1 0,0-1 0,0 0 0,0 0 0,-1 1-1,0-1 1,1 0 0,-1 0 0,0 0 0,0 0 0,0 0 0,-1 1-1,1-1 1,-1 0 0,0 0 0,1 0 0,-1 1 0,-2-3-1,2 3-19,0 1 0,-1-1-1,1 1 1,-1 0-1,0-1 1,1 1 0,-1 0-1,0 0 1,1 0-1,-1 0 1,0 1 0,0-1-1,0 1 1,0-1-1,0 1 1,0-1-1,0 1 1,0 0 0,0 0-1,0 0 1,0 0-1,0 0 1,0 1 0,0-1-1,0 0 1,0 1-1,0 0 1,0-1-1,1 1 1,-1 0 0,0 0-1,0 0 1,1 0-1,-3 2 1,-2 2-13,0 0 0,1 0 0,-1 0 0,1 1 0,1-1 1,-1 1-1,1 0 0,0 1 0,0-1 0,1 1 0,0-1 0,0 1 0,1 0 0,0 0 0,0 1 0,-2 13 1,1 6 51,1 1 0,1-1 1,3 33-1,-2-55-157,1 0-1,0 0 1,1-1 0,-1 1 0,1 0 0,0-1-1,0 1 1,1-1 0,-1 0 0,1 0 0,0 0-1,0 0 1,0 0 0,1 0 0,-1-1-1,1 0 1,0 0 0,0 0 0,0 0 0,0 0-1,1-1 1,-1 0 0,1 0 0,8 3 0,-9-4-402,0 1 0,0-1 1,0-1-1,1 1 1,-1 0-1,0-1 1,0 0-1,1 0 1,-1 0-1,0-1 1,1 1-1,-1-1 1,0 0-1,0-1 1,0 1-1,0 0 1,0-1-1,5-3 0,11-13-5622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40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46 9178,'0'0'5727,"10"25"-5525,29 77-79,-30-78 3,-7-21-8,-1-1 1,0 1-1,0 0 0,0-1 0,0 1 0,0 0 1,-1 0-1,0-1 0,1 1 0,-1 4 1,0-3 1188,0-30-644,0 5-701,-1 9 6,1 0-1,1 0 0,0 0 0,4-19 0,-4 27 29,1 0-1,-1 0 0,1-1 0,0 1 1,1 0-1,-1 0 0,1 1 0,-1-1 1,1 1-1,0-1 0,1 1 0,-1 0 1,0 0-1,1 0 0,7-4 0,0 0-35,1 1 1,0 0-1,0 1 0,1 0 0,22-5 0,32 3-5897,-58 7 69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40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9858,'0'0'5481,"25"166"-5161,-12-109-136,-3 1 64,2-4 65,-5-3 7,-1-5-152,-3-3-160,0-12-8,-3-2-360,0-9-617,0-3-1583,0-5-1857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41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49 728,'0'0'12995,"171"-29"-12611,-104 21-200,-3-1-184,-4 6 0,-9 3-320,3 0-1088,-13 3-1633,-16 14-3608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6:40.3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 5737,'0'0'7204,"4"-15"-2872,13 208-3478,-14-44-756,3 72-31,1-81-834,-7-139 740,4-29-330,16-18 322,1 0 0,3 2 0,1 1 0,47-61 0,-27 39 25,-24 35-223,1 1 1,1 0-1,2 2 1,1 1-1,0 1 1,37-26 0,-59 49-674,11-10-1409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41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1 163 5857,'0'0'8461,"9"21"-8361,31 64-70,-39-83 3,-1 0 0,1 0 0,0 0 0,0-1 0,-1 1 0,1 0 0,1 0 0,-1-1 0,0 1 0,0-1-1,0 1 1,1-1 0,-1 0 0,1 0 0,-1 1 0,1-1 0,0 0 0,-1 0 0,1 0 0,0-1 0,0 1 0,-1 0-1,1-1 1,0 1 0,0-1 0,0 0 0,0 1 0,0-1 0,0 0 0,0 0 0,0 0 0,0 0 0,0-1-1,0 1 1,1-1 0,3-2 67,0 0-1,0 0 0,-1 0 0,0-1 0,1 0 1,-1 0-1,6-7 0,-3 4-90,16-13-179,5-4 494,47-50-1,-71 68-633,1 0-1,-1-1 1,0 1 0,-1-1-1,1-1 1,-1 1-1,-1 0 1,1-1 0,-1 0-1,-1 0 1,1 0-1,-2 0 1,1 0 0,0-9-1,-5 4-2869,-10 4-1856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42.1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 5449,'0'0'9686,"27"20"-9388,87 65-188,-99-73-98,1-1-1,0 0 1,0-2-1,1 0 1,0-1-1,1 0 1,24 6-1,-36-11-8,1-1 0,-1-1-1,1 1 1,-1-1 0,1-1-1,0 1 1,-1-1 0,1 0 0,-1 0-1,9-2 1,-12 1-21,1 0 0,-1 0 0,0-1-1,1 1 1,-1-1 0,0 0 0,0 0 0,0 0 0,-1 0 0,1 0 0,0-1 0,-1 1-1,1-1 1,-1 1 0,0-1 0,0 0 0,0 0 0,0 0 0,-1 0 0,2-4 0,1-5-725,0 0 1,-1 0-1,-1 0 1,0 0-1,0-1 1,-1 1 0,-2-24-1,1 22-862,0-11-3807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42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233 131 3505,'0'0'7536,"-8"-20"-7105,-25-61-139,31 79-237,1 0 1,-1-1-1,0 1 0,0 0 1,0 0-1,-1 1 1,1-1-1,0 0 0,-1 1 1,1-1-1,-1 1 0,1 0 1,-1-1-1,0 1 1,1 1-1,-1-1 0,0 0 1,0 1-1,0-1 1,1 1-1,-1 0 0,0 0 1,0 0-1,0 0 0,0 1 1,0-1-1,1 1 1,-1 0-1,0-1 0,0 1 1,-2 2-1,3-3 3,-4 2 9,1 0 1,0 0 0,0 0-1,0 1 1,0 0 0,0 0-1,1 0 1,0 0-1,-1 1 1,1-1 0,0 1-1,0 0 1,1 1 0,-1-1-1,1 0 1,0 1 0,0 0-1,-3 8 1,2-2 1,0 0 0,0 0 1,1 0-1,1 1 0,0-1 0,0 1 0,1 21 1,1-31-58,0 0 1,0 0 0,1 0 0,-1 0-1,1 0 1,-1 0 0,1 0 0,0 0 0,-1 0-1,1 0 1,0-1 0,0 1 0,1 0-1,-1 0 1,0-1 0,1 1 0,-1-1-1,0 1 1,1-1 0,0 0 0,1 2 0,2 0 36,0-1 1,0 1 0,0-1 0,0 0 0,0-1 0,0 1 0,1-1 0,6 1 0,-4-1-23,0 0-1,0 0 1,0-1 0,0 0 0,0-1-1,0 0 1,0 0 0,0 0-1,0-1 1,-1-1 0,14-4 0,-17 4-127,0 0 0,0 0 1,0-1-1,-1 1 1,1-1-1,-1 0 0,0 0 1,0 0-1,0 0 1,0 0-1,-1 0 0,3-9 1,7-33-4921,-11 24-1868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43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192 1 8106,'0'0'4659,"-13"0"-4595,10 0-66,-4 0 61,0 0 1,0 0-1,1 0 0,-1 1 0,0 0 1,0 1-1,1 0 0,-1-1 1,1 2-1,-1-1 0,1 1 0,0 0 1,0 1-1,-10 6 0,7-2 176,-1 0 0,1 1 0,1 0 0,-11 15 0,17-23-244,1 1 0,0-1 1,0 1-1,0-1 0,0 1 1,0 0-1,0 0 0,0-1 1,1 1-1,-1 0 0,0 0 0,1 0 1,0 0-1,-1 0 0,1 0 1,0 0-1,0 0 0,0 0 1,0 0-1,1 0 0,-1 0 1,0 0-1,1-1 0,-1 1 0,1 0 1,0 0-1,0 0 0,0 0 1,0-1-1,0 1 0,0 0 1,0-1-1,0 1 0,1-1 1,-1 0-1,0 1 0,3 0 0,14 10 4,0-1-1,35 15 1,30 16 462,-77-38-407,0 0-1,1 1 0,-2 0 1,1 0-1,0 0 1,-1 1-1,0 0 0,0 0 1,5 9-1,-9-12-20,1 0 0,-1 0 0,0 0 0,0 0 0,0 0 0,0 0 0,0 0 0,-1 0 1,1 1-1,-1-1 0,0 0 0,0 0 0,0 1 0,-1-1 0,1 0 0,-1 0 0,1 0 0,-1 0 0,0 1 0,0-1 0,-1 0 0,1-1 0,-1 1 0,1 0 0,-1 0 0,0 0 0,0-1 0,0 1 0,0-1 0,0 0 0,-1 0 0,1 0 0,-1 0 0,0 0 0,1 0 0,-1 0 0,0-1 0,0 0 0,0 1 0,0-1 0,-4 0 0,-7 4-947,0-2 0,0 0-1,-1-1 1,1 0 0,-1-1-1,-22-1 1,29 0-83,-16 0-4363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43.4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94 2529,'0'0'9543,"2"-9"-9230,-1 8-298,10-39 221,-10 39-192,-1 0 1,1-1 0,-1 1-1,0 0 1,0-1 0,1 1-1,-1 0 1,0 0 0,0-1-1,0 1 1,0 0 0,-1-1 0,1 1-1,0 0 1,0 0 0,-1-1-1,1 1 1,-1 0 0,1 0-1,-1 0 1,0-1 0,1 1-1,-1 0 1,0 0 0,0 0 0,1 0-1,-1 0 1,0 1 0,0-1-1,0 0 1,-2-1 0,-1 1-8,0 0 0,0 0 1,1 0-1,-1 0 1,0 1-1,0-1 0,0 1 1,0 0-1,0 0 0,0 1 1,0-1-1,0 1 1,0 0-1,1 0 0,-1 0 1,0 1-1,0-1 1,1 1-1,-1 0 0,1 0 1,0 0-1,-1 0 0,1 0 1,0 1-1,0 0 1,1 0-1,-1 0 0,0 0 1,-1 3-1,-2 4 9,2-1 0,-1 1 0,1 0 0,1 0 0,0 0 0,0 0 0,1 1 0,1-1 0,-2 22 0,3-25-14,0 1-1,0 0 1,0 0 0,1-1-1,0 1 1,0 0-1,1-1 1,0 1-1,1-1 1,-1 0-1,1 1 1,1-1 0,4 7-1,-5-9-83,1-2 0,-1 1-1,1 0 1,0-1 0,0 1-1,0-1 1,0 0 0,1-1 0,-1 1-1,1-1 1,0 1 0,0-2-1,0 1 1,-1 0 0,2-1 0,-1 0-1,0 0 1,0 0 0,0-1-1,10 0 1,-10 0-125,1 0-1,0 0 1,0 0-1,0 0 1,0-1-1,0 0 1,0-1-1,-1 1 1,1-1-1,-1 0 1,1-1-1,-1 1 1,0-1-1,0 0 1,0 0-1,0-1 1,0 1-1,-1-1 1,1 0-1,-1 0 1,0-1-1,5-7 1,3-4-784,-1-1 1,-1-1-1,-1 0 1,0 0-1,-1-1 0,9-33 1,-3-3-3209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43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7682,'0'0'7809,"16"171"-6712,-3-105-609,0-3-192,3 0-72,-4-6-112,1-8-32,0-4-24,-1-8-56,-5-8-144,-1-6-440,0-9-1081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44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3873,'0'0'10242,"194"0"-9738,-134-3-336,4 0-168,-4 1-256,13 2-992,-16 0-857,-12 0-1183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44.4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280 0 8914,'0'0'6133,"-10"1"-6006,-1 1-63,0 0 0,0 1 0,0 0 0,0 0 0,1 2 0,-19 9 0,23-11-6,0 0-1,0 0 1,1 1-1,-1 0 1,1 0-1,0 0 1,0 1-1,0-1 1,1 1-1,0 0 1,0 1-1,0-1 1,0 1-1,1 0 1,-4 9-1,7-13-94,-1 0 0,1 1 0,0-1 0,0 0 0,0 1 0,0-1 0,0 0 0,0 1 0,1-1 0,-1 0 0,1 0 0,0 1 0,-1-1-1,1 0 1,0 0 0,0 0 0,0 0 0,1 0 0,-1 0 0,0 0 0,1 0 0,0-1 0,-1 1 0,1-1 0,0 1 0,2 1 0,7 5 6,1 0 1,0-1 0,19 8-1,6 5 26,-25-13 79,-1 1 0,0 1 0,0 0 0,11 13 0,-20-20 3,0 0 0,0 0 0,-1 1 0,1-1 0,-1 1 0,1 0 1,-1-1-1,0 1 0,0 0 0,0 0 0,0-1 0,0 4 0,-1-4 4,0-1 1,0 1-1,-1 0 0,1-1 1,0 1-1,-1-1 0,1 1 1,-1-1-1,1 1 0,-1-1 1,0 1-1,1-1 0,-1 0 1,0 1-1,0-1 0,0 0 1,0 0-1,0 0 0,0 1 0,-1-1 1,1 0-1,0-1 0,-1 1 1,0 1-1,-25 14-361,0-2 0,-1-1-1,-31 11 1,-38 8-4842,48-17-397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45.0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319 46 8834,'0'0'6952,"-8"-7"-6889,4 3-68,-1 0 1,0 0 0,0 1-1,0 0 1,0 0-1,0 0 1,-1 0 0,0 1-1,1 0 1,-1 0-1,0 0 1,0 1 0,0 0-1,0 0 1,0 1-1,-8 0 1,0 0 213,0 0 1,0 2-1,0-1 0,0 2 1,0 0-1,-21 8 0,30-9-156,-1 1 0,0-1 0,1 1-1,-1 0 1,1 1 0,0-1-1,0 1 1,0 0 0,1 1-1,-1-1 1,1 1 0,0 0-1,1 0 1,-1 0 0,1 0 0,0 1-1,-4 8 1,6-11-63,0-1 0,0 0 1,1 0-1,-1 1 0,0-1 0,1 0 1,0 1-1,0-1 0,0 0 0,0 1 0,0-1 1,0 0-1,0 1 0,2 3 0,-2-5 0,1 1-1,0-1 0,0 0 1,-1 0-1,1 1 0,0-1 0,0 0 1,0 0-1,0 0 0,1 0 1,-1-1-1,0 1 0,0 0 0,0 0 1,1-1-1,-1 1 0,0 0 1,2 0-1,6 0-9,0 1 0,1-1 1,-1-1-1,0 1 0,0-1 1,11-2-1,-7 1 93,-4-1-308,-1 0 0,1 0 0,-1 0 0,0-2 0,0 1 0,0-1 0,-1 0 0,1 0 0,-1-1 0,11-9 0,14-7-3761,-15 11-106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45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0 452 7666</inkml:trace>
  <inkml:trace contextRef="#ctx0" brushRef="#br0" timeOffset="1">0 452 7666,'122'126'2767,"-121"-125"-2701,-1 0 0,1-1-1,0 1 1,0 0 0,-1-1 0,1 1 0,0 0 0,0-1 0,0 1-1,0-1 1,0 1 0,0-1 0,0 0 0,0 1 0,0-1-1,0 0 1,0 0 0,1 0 0,6-10 647,-9-30 104,0 31-437,-11-143 1905,6 108-1613,1 0 0,4-61 1,2 98-672,0 1-1,1 0 1,0 0 0,0 0 0,1 1-1,0-1 1,0 1 0,0-1 0,1 1-1,-1 0 1,1 0 0,0 0 0,7-5-1,67-57-176,-70 61 127,-2 1-103,-4 2-50,1 1-1,-1 0 0,1 0 0,-1 1 0,1-1 0,0 0 1,-1 1-1,1 0 0,0 0 0,0-1 0,0 2 0,6-2 1,-9 2 68,1 0 0,-1 0 1,0 0-1,1 1 0,-1-1 1,0 0-1,1 0 0,-1 1 1,0-1-1,0 0 0,1 1 1,-1-1-1,0 0 0,0 1 1,0-1-1,1 0 0,-1 1 1,0-1-1,0 1 1,0-1-1,0 0 0,0 1 1,0-1-1,0 1 0,0-1 1,0 0-1,0 1 0,0-1 1,0 1-1,0-1 0,0 0 1,0 1-1,-1 0 0,1 2-836,0 16-3455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6:40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5937,'0'0'6707,"21"8"-6223,-10-5-406,153 61 1400,-147-54-1174,0 0-1,-2 1 1,1 1-1,-1 0 0,-1 2 1,15 16-1,46 39-2669,-74-68 2015,1 0-1,-1 0 1,0 0 0,1-1 0,-1 1 0,1-1-1,-1 1 1,1-1 0,-1 1 0,1-1 0,-1 0-1,1 0 1,-1 0 0,1 0 0,2 0 0,0 0-1461,3 0-3519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45.7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1 512,'0'0'15315,"197"0"-15187,-153 0-128,-6 0-336,0 0-848,-12 0-1777,-14 0-5096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46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2841,'0'0'12308,"2"16"-12090,18 243 2379,-19-278-2705,2-1 0,0 1 0,6-22 0,-7 32 95,0 1 1,1 0-1,0 0 1,0 0 0,1 0-1,0 0 1,0 1-1,1 0 1,0 0 0,0 0-1,0 0 1,14-11-1,-18 17 8,0 0 0,0 0 0,1 0-1,-1 0 1,1 0 0,-1 0 0,1 0-1,-1 0 1,1 1 0,-1-1 0,1 0-1,0 1 1,-1 0 0,1-1 0,0 1-1,0 0 1,-1 0 0,1 0-1,0 0 1,0 0 0,-1 0 0,1 1-1,0-1 1,-1 0 0,1 1 0,0-1-1,-1 1 1,1 0 0,-1 0 0,1-1-1,-1 1 1,1 0 0,-1 0 0,1 0-1,-1 1 1,0-1 0,2 3 0,2 4 106,0 0 0,-1 1 0,0-1-1,-1 1 1,0 0 0,2 10 0,10 23 537,-15-42-645,0 0 0,0 1-1,0-1 1,0 0 0,1 1 0,-1-1 0,0 0 0,0 1 0,0-1 0,1 0 0,-1 0 0,0 1 0,0-1 0,1 0 0,-1 0 0,0 1 0,1-1 0,-1 0 0,0 0 0,1 0 0,-1 0 0,0 1 0,1-1 0,-1 0 0,0 0-1,1 0 1,-1 0 0,0 0 0,1 0 0,-1 0 0,0 0 0,1 0 0,-1 0 0,1 0 0,-1 0 0,0 0 0,1 0 0,-1-1 0,0 1 0,1 0 0,-1 0 0,0 0 0,1 0 0,-1-1 0,0 1 0,0 0 0,1 0-1,-1-1 1,0 1 0,0 0 0,1 0 0,-1-1 0,0 1 0,0 0 0,0-1 0,1 1 0,-1 0 0,0-1 0,0 1 0,0-1 0,13-28-364,-9 19 415,4-7-45,1 1-1,1 0 0,21-27 1,-28 39-9,0 1 1,0-1-1,0 1 0,1 0 1,-1 0-1,1 0 1,-1 0-1,1 1 1,0-1-1,0 1 0,1 0 1,-1 0-1,0 1 1,1-1-1,-1 1 1,1 0-1,-1 0 0,1 0 1,0 1-1,-1 0 1,7 0-1,-9 1 12,0 0 1,0 0-1,0 1 0,1-1 0,-1 1 1,-1-1-1,1 1 0,0 0 0,0 0 1,0 0-1,-1 0 0,1 0 0,-1 0 1,0 0-1,0 0 0,0 0 0,2 5 1,17 45 362,-18-46-324,2 7-202,-1 1 0,0 0 0,-1 0 0,1 27 0,-3 2-6837,0-37 1534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46.9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95 4561,'0'0'7350,"21"-9"-6868,65-28-179,-83 36-155,0 0-1,0 0 0,-1 0 1,1 0-1,0-1 1,-1 1-1,1-1 1,-1 0-1,0 1 1,1-1-1,-1 0 0,0-1 1,3-3-1,-5 6-119,0-1 0,0 0 0,-1 1-1,1-1 1,0 1 0,0-1 0,0 0 0,0 1-1,-1-1 1,1 1 0,0-1 0,-1 1-1,1-1 1,0 1 0,-1-1 0,1 1 0,-1-1-1,1 1 1,-1-1 0,1 1 0,-1-1-1,1 1 1,-1 0 0,1-1 0,-1 1 0,1 0-1,-1 0 1,0 0 0,1-1 0,-1 1-1,1 0 1,-1 0 0,0 0 0,0 0-1,-11-3 3,1 1 0,-1 1 0,-17-1-1,25 2 4,0 0 0,0 0 0,0 0 0,1 0 0,-1 1 0,0-1 0,0 1 0,1 0 0,-1 0 0,0 0 0,1 1 0,-1-1 0,1 1 0,0 0 0,-1 0 0,1 0 0,0 1 0,0-1 0,0 1 0,1-1 0,-1 1 0,1 0-1,-1 0 1,1 0 0,0 0 0,0 1 0,0-1 0,1 1 0,-1-1 0,1 1 0,0-1 0,0 1 0,0 0 0,-1 7 0,0-1 17,1 1-1,-1 0 1,2 0 0,-1 0-1,2 0 1,-1 0 0,1-1-1,1 1 1,4 16-1,-4-23-125,0 0 0,0 0 1,0 0-1,0 0 0,0 0 0,1-1 0,0 1 0,0-1 0,0 1 0,0-1 0,0 0 0,1 0 0,-1-1 0,1 1 0,0-1 0,0 0 0,0 0 0,0 0 0,0 0 0,0-1 0,1 1 0,-1-1 0,0 0 0,1 0 0,7 0 0,-12-1 25,10 1-977,0 0 0,0 0 0,0-1 0,1-1 0,-1 1 0,10-3 0,0-7-4026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47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 1040,'0'0'11663,"16"11"-11226,52 36 47,-65-44-364,0-1-1,0 1 0,0 0 0,0 0 1,0 0-1,-1 1 0,1-1 0,-1 1 1,0 0-1,0-1 0,0 1 1,-1 0-1,1 0 0,-1 0 0,0 0 1,0 0-1,0 0 0,-1 1 1,0-1-1,1 0 0,-1 0 0,-1 0 1,0 7-1,1 4 347,-36-14-643,14-2-39,13 0 224,0 1 0,0 0-1,0 1 1,0 0 0,0 0 0,-11 3 0,18-3 7,-1 0-1,1 0 1,0 1 0,0-1 0,-1 0-1,1 1 1,0 0 0,0-1 0,0 1-1,1 0 1,-1 0 0,0 0 0,1 0-1,-1 0 1,1 0 0,-1 1 0,1-1-1,0 0 1,0 1 0,0-1 0,1 1-1,-1-1 1,1 1 0,-1-1-1,1 1 1,0 3 0,-1 0 20,0-1 0,1 0 0,0 1 0,0-1 0,0 1-1,1-1 1,1 8 0,-1-11-49,0-1-1,0 1 0,0-1 1,0 0-1,0 1 1,0-1-1,0 0 1,0 1-1,0-1 0,1 0 1,-1 0-1,0 0 1,1 0-1,-1 0 0,1-1 1,-1 1-1,1 0 1,0-1-1,-1 1 0,1-1 1,0 1-1,-1-1 1,1 0-1,0 0 0,-1 0 1,4 0-1,0 1-132,0-1 0,0 1-1,0-2 1,0 1 0,0 0-1,0-1 1,0 0 0,0 0-1,0 0 1,0-1-1,0 0 1,-1 1 0,1-2-1,6-3 1,-6 2-716,1-1-1,-1 0 1,0 0 0,-1 0-1,1-1 1,4-6 0,5-14-7422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48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5 5977,'0'0'8689,"-2"-1"-8471,-1 0 0,1 0 0,-1 1 1,1-1-1,-1 1 0,0-1 0,1 1 0,-1 0 0,-4 1 1,2 0-143,-1 1 0,0 0 0,1 1 0,0-1 0,0 1 0,-1 0 0,2 0 0,-7 6 1,9-8-91,0 1 0,0-1 1,0 1-1,0 0 1,1 0-1,-1 0 0,1 0 1,-1 0-1,1 0 1,0 0-1,0 0 0,0 0 1,0 1-1,0-1 1,0 0-1,0 1 0,1-1 1,0 1-1,-1-1 0,1 1 1,0-1-1,1 5 1,2-2-18,1-1 0,0 0 1,1 0-1,-1-1 0,1 1 1,-1-1-1,1 0 1,0 0-1,11 4 0,-5-1 39,0 0-11,0 1 0,0 0 0,0 0 0,-1 1 0,12 12 0,-19-17 67,0 0-1,-1 1 1,1-1 0,-1 0 0,0 1-1,0-1 1,0 1 0,-1 0 0,1 0-1,-1 0 1,0 0 0,0 0 0,0 0-1,-1 0 1,1 0 0,-1 0 0,0 0-1,0 0 1,-1 0 0,1 0 0,-2 5-1,1-6-41,-1 0-1,1 0 0,-1 0 0,0 0 1,0 0-1,0 0 0,-1-1 1,1 1-1,-1-1 0,1 1 1,-1-1-1,0 0 0,0 0 1,0 0-1,0 0 0,0-1 1,0 1-1,0-1 0,-6 2 0,-1 0-619,0 0 0,0 0 0,0-1-1,0-1 1,-15 2 0,8-4-5953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48.4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6513,'0'0'6947,"0"27"-6324,-1 11-354,3 151 2309,-2-188-2574,0 1-1,0-1 1,0 1 0,0-1-1,0 0 1,1 1-1,-1-1 1,1 1 0,-1-1-1,1 0 1,-1 1-1,1-1 1,0 0 0,0 0-1,-1 0 1,1 0-1,0 1 1,0-1 0,0 0-1,0 0 1,0-1-1,1 1 1,-1 0 0,0 0-1,0 0 1,0-1-1,1 1 1,-1-1 0,0 1-1,1-1 1,-1 1-1,1-1 1,-1 0 0,0 0-1,2 0 1,0 0-2,0 0 0,-1 0 0,1-1 1,0 1-1,0-1 0,-1 1 0,1-1 1,-1 0-1,1 0 0,-1-1 0,1 1 0,-1 0 1,0-1-1,1 1 0,-1-1 0,0 0 0,2-2 1,28-35-45,34-51 0,-66 90 67,1 1 1,-1-1-1,1 1 1,-1-1-1,1 1 0,-1 0 1,1-1-1,-1 1 1,0 0-1,1-1 1,-1 1-1,0 0 1,0 0-1,1-1 1,-1 1-1,0 0 1,0 0-1,0 0 1,0-1-1,0 1 1,0 0-1,0 0 0,0-1 1,0 1-1,-1 1 1,3 32 341,-3-2-129,-1-23-293,2 1-1,-1-1 0,2 1 1,-1 0-1,1-1 0,0 1 1,1-1-1,0 1 0,7 16 0,-8-25-131,-1 0-1,1 0 0,-1-1 0,1 1 0,0 0 0,-1-1 1,1 1-1,0 0 0,0-1 0,-1 1 0,1-1 0,0 1 0,0-1 1,0 0-1,0 1 0,-1-1 0,1 0 0,0 1 0,0-1 1,0 0-1,0 0 0,0 0 0,0 0 0,0 0 0,0 0 0,0 0 1,0 0-1,1-1 0,6 1-3418,4 0-2522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48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7818,'0'0'5378,"8"25"-4679,3 6-435,0 1 543,-1 1 0,10 57 0,-20-112 1946,0-7-3013,5-51-1,-4 77 134,0 1-1,0-1 1,0 0-1,0 1 1,0-1-1,1 1 1,-1-1 0,1 1-1,0-1 1,-1 1-1,1 0 1,0 0 0,0 0-1,1 0 1,-1 0-1,0 1 1,1-1-1,-1 1 1,5-3 0,0 2-988,0-1 1,0 1 0,1 0-1,-1 0 1,0 1-1,11 0 1,2 0-5285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49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91 6281,'0'0'5551,"9"-9"-5418,25-31 1,-33 39-38,0 0 1,0 0 0,0 0-1,0-1 1,0 1-1,-1-1 1,1 1 0,0 0-1,-1-1 1,1 1 0,-1-1-1,1 1 1,-1-1 0,1 0-1,-1 1 1,0-1 0,0 1-1,0-3 1,0 3-45,-1 1 0,1-1-1,-1 0 1,1 1 0,0-1 0,-1 0 0,1 1 0,-1-1-1,0 0 1,1 1 0,-1-1 0,1 1 0,-1-1 0,0 1-1,1 0 1,-1-1 0,0 1 0,0-1 0,1 1 0,-1 0-1,0 0 1,0 0 0,1-1 0,-2 1 0,-1 0 20,1-1-1,-1 1 1,0 0 0,1 0 0,-1 0 0,1 1-1,-1-1 1,1 0 0,-1 1 0,1 0 0,-1 0 0,1-1-1,-1 1 1,1 1 0,0-1 0,-1 0 0,-1 2 0,-2 4 19,1 1 1,0-1-1,1 1 1,0 0-1,0 0 1,0 0-1,1 0 1,0 1-1,1 0 1,0-1 0,-1 11-1,-1 13 486,2 55 0,2-71-436,0-12-126,1 0-1,-1 0 0,1 0 0,0 0 1,0 0-1,0 0 0,1-1 0,-1 1 1,1 0-1,0-1 0,0 0 0,0 1 1,0-1-1,1 0 0,0 0 0,-1 0 1,1 0-1,0-1 0,0 1 0,0-1 1,1 0-1,5 4 0,-3-3-281,0 0 1,0-1-1,1 1 0,-1-1 0,12 2 1,-12-3-507,0 0 1,0-1-1,0 1 1,0-1-1,0-1 1,7 0-1,3-4-3302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49.9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8410,'0'0'5061,"1"29"-4356,1 15-506,8 131 1255,-10-175-1447,0 0 1,0-1-1,0 1 1,1 0 0,-1 0-1,0 0 1,0 0-1,1 0 1,-1-1 0,0 1-1,0 0 1,0 0-1,1 0 1,-1 0 0,0 0-1,0 0 1,1 0-1,-1 0 1,0 0-1,0 0 1,1 0 0,-1 0-1,0 0 1,0 0-1,1 0 1,-1 0 0,0 0-1,0 0 1,1 0-1,-1 0 1,0 0 0,0 1-1,1-1 1,-1 0-1,0 0 1,0 0-1,0 0 1,1 0 0,-1 1-1,0-1 1,0 0-1,0 0 1,0 0 0,1 1-1,-1-1 1,0 0-1,0 0 1,0 1 0,0-1-1,0 0 1,0 0-1,0 1 1,0-1-1,16-34-484,-7 14 487,29-36-10,-36 52 0,1 1 1,0-1 0,1 1-1,-1-1 1,1 1 0,-1 0-1,1 0 1,0 1 0,0-1-1,0 1 1,0 0 0,6-2-1,-9 4 9,-1 0-1,1 1 0,-1-1 0,1 0 0,-1 1 0,1-1 1,-1 0-1,1 1 0,-1-1 0,0 1 0,1-1 0,-1 1 1,0-1-1,1 1 0,-1-1 0,0 1 0,0-1 0,0 1 1,1-1-1,-1 1 0,0-1 0,0 1 0,0 0 1,0-1-1,0 1 0,0-1 0,0 1 0,0 0 0,2 23 295,-2-20-173,1 4-14,2 24 478,-2-31-613,-1-1 0,0 0-1,0 1 1,0-1 0,1 1-1,-1-1 1,0 1-1,1-1 1,-1 0 0,0 1-1,1-1 1,-1 1 0,0-1-1,1 0 1,-1 0 0,1 1-1,-1-1 1,1 0-1,-1 0 1,1 1 0,-1-1-1,1 0 1,-1 0 0,1 0-1,-1 0 1,1 0-1,-1 0 1,1 0 0,-1 0-1,1 0 1,-1 0 0,1 0-1,-1 0 1,1 0-1,-1 0 1,1 0 0,-1-1-1,1 1 1,-1 0 0,1 0-1,-1 0 1,0-1 0,1 1-1,-1 0 1,1-1-1,-1 1 1,0 0 0,1-1-1,-1 1 1,0-1 0,1 1-1,-1 0 1,0-1-1,1 0 1,18-18-410,-10 10 379,-1 1 1,2 0-1,14-10 1,-20 16 63,-1 0 1,0 0 0,1 1-1,-1-1 1,1 1 0,-1 0-1,1 0 1,0 0-1,-1 1 1,1-1 0,0 1-1,0 0 1,-1 0 0,1 0-1,0 1 1,4 0-1,-6 0 38,1 0 0,-1 1 0,1-1 0,-1 1 0,0-1-1,0 1 1,1 0 0,-1 0 0,0 0 0,-1 0 0,1 0 0,0 0-1,-1 0 1,1 1 0,-1-1 0,0 1 0,0-1 0,1 1-1,-2-1 1,1 1 0,0 3 0,11 59 630,-11-2-1571,-1-39-2121,0-11-1899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50.7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17 189 4889,'0'0'6460,"16"-12"-5956,49-40-164,-63 50-272,0 0-1,0 0 1,1 0-1,-1 0 1,-1-1-1,1 1 0,0-1 1,0 1-1,-1-1 1,0 1-1,1-1 1,-1 0-1,0 0 1,0 0-1,-1 0 1,1 1-1,0-1 0,-1 0 1,0 0-1,0 0 1,0 0-1,0 0 1,0 0-1,-1 0 1,1 0-1,-1 0 1,0 0-1,1 0 1,-2 0-1,1 0 0,0 1 1,0-1-1,-1 0 1,0 1-1,1-1 1,-1 1-1,0 0 1,0-1-1,0 1 1,-1 0-1,1 0 0,0 1 1,-1-1-1,1 0 1,-1 1-1,0-1 1,1 1-1,-1 0 1,0 0-1,0 0 1,0 0-1,0 1 0,0-1 1,-5 1-1,6 0-43,0 1-1,-1 0 1,1 0-1,0 1 0,0-1 1,0 0-1,0 1 1,0-1-1,0 1 0,0 0 1,0-1-1,1 1 0,-1 0 1,1 0-1,-1 0 1,1 1-1,0-1 0,-1 0 1,1 0-1,1 1 1,-1-1-1,0 0 0,0 1 1,1-1-1,-1 6 1,-12 72 358,12-76-303,-1 10-15,1-1 0,0 1 1,1-1-1,1 1 0,0 0 0,0-1 1,6 19-1,-6-28-153,1 0 0,-1-1 0,1 1 0,0-1 0,0 1 0,0-1 0,0 0 0,1 0 0,0 0 0,-1 0 0,1 0 0,0-1 0,0 1 0,0-1 0,1 0 0,-1 0 0,1 0 0,-1 0 0,1-1 1,-1 1-1,1-1 0,0 0 0,0 0 0,0 0 0,0-1 0,0 1 0,0-1 0,-1 0 0,8-1 0,-8 1-229,1 0 0,-1 0 0,0-1 0,1 1 0,-1-1 0,1 0 0,-1 0 0,0-1 0,0 1 0,1-1 0,-1 1 0,0-1 0,-1 0 0,1 0 0,0 0 0,0-1 0,-1 1 0,1-1 0,-1 1 1,0-1-1,0 0 0,0 0 0,0 0 0,0 0 0,1-5 0,8-15-5737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6:41.9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3673,'0'0'7553,"17"-3"-9025,-11 0 848,1 3-160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51.0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8586,'0'0'3941,"1"26"-3553,2 82-271,3-63-13,-6-45-112,0 1 1,0-1-1,0 1 1,0-1-1,0 1 0,0-1 1,0 0-1,0 1 1,1-1-1,-1 1 0,0-1 1,0 0-1,1 1 0,-1-1 1,0 0-1,1 1 1,-1-1-1,0 0 0,1 1 1,-1-1-1,0 0 1,1 0-1,-1 1 0,0-1 1,1 0-1,-1 0 0,1 0 1,-1 0-1,1 1 1,-1-1-1,0 0 0,1 0 1,-1 0-1,2 0 1,0-2-53,1 0 1,0 0 0,-1-1 0,0 1 0,1-1 0,-1 1 0,0-1-1,0 0 1,-1 0 0,3-4 0,4-5 85,-2 4-12,21-27-11,-25 33 12,-1 0 0,1 1 1,0-1-1,0 1 0,-1-1 0,1 1 0,0 0 0,0 0 0,0 0 0,1 0 0,-1 0 1,0 0-1,0 0 0,0 1 0,5-1 0,-6 1 62,0 1 0,0-1 1,0 1-1,-1 0 0,1-1 0,0 1 1,0 0-1,0 0 0,-1-1 0,1 1 0,0 0 1,-1 0-1,1 0 0,-1 0 0,1 0 1,-1 0-1,0 0 0,1 0 0,-1 0 0,0 0 1,1 2-1,6 30 790,-6-29-688,1 57 738,0-3-5506,1-51 598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51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8666,'0'0'6897,"25"180"-6008,-15-126-273,3 3-200,-4 0 80,1 3-48,-1-2-216,-2-4-88,-1-3-144,0-5-144,-3-6-336,4-8-552,2-7-753,1-5-2016,-1-11-639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51.7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 9346,'0'0'5993,"191"-20"-5441,-134 14-320,-6 6-232,-7 0-128,-2 0-1328,-17 6-1793,-9 8-2920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52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0 7466,'0'0'9010,"-3"4"-8644,-7 4-290,0-1-1,0 1 1,0-1-1,-1-1 0,-11 5 1,12-6-30,1-1 0,0 1 0,0 1 0,0 0 0,0 0 0,1 1 0,0 0 1,1 0-1,-13 16 0,19-22-62,0 0-1,0 1 1,0-1 0,0 0 0,1 1 0,-1 0 0,1-1 0,-1 1-1,1-1 1,0 1 0,-1-1 0,1 1 0,0 0 0,0-1-1,0 1 1,0 0 0,0-1 0,1 1 0,-1-1 0,0 1 0,1 0-1,-1-1 1,1 1 0,-1-1 0,1 1 0,0-1 0,0 0-1,0 1 1,0-1 0,0 0 0,0 1 0,0-1 0,2 2 0,5 3 19,0-1 0,0 0 0,0 0 0,18 7 0,7 5 172,-30-16-125,-1 1 0,1 0 0,0 0 0,-1 0 0,0 0 0,1 0 0,-1 0 0,0 1 0,0-1 0,-1 1 0,1-1 0,0 1 0,-1 0 1,1-1-1,-1 1 0,0 0 0,0 0 0,0 0 0,-1 0 0,1 0 0,-1 0 0,1 1 0,-1-1 0,0 0 0,0 0 0,0 0 0,-1 0 0,1 0 0,-1 0 0,0 0 0,1 0 0,-2 0 0,1 0 0,-2 4 0,-3 3-52,0 0-1,0 0 0,-1 0 0,-1-1 1,1 0-1,-1-1 0,-18 15 1,-42 32-4325,39-34-1703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53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8970,'0'0'2647,"7"25"-2337,47 170 1997,-53-190-2257,0 0 0,1 0 0,-1-1-1,2 1 1,-1 0 0,0-1 0,1 1 0,0-1 0,0 0 0,0 0 0,0 0 0,6 6 0,-7-9-50,-1 0-1,1 0 1,0 0-1,0-1 1,0 1 0,0 0-1,-1-1 1,1 1 0,0-1-1,0 1 1,0-1 0,0 0-1,0 0 1,0 0-1,0 0 1,0 0 0,0-1-1,0 1 1,0-1 0,0 1-1,0-1 1,0 1 0,0-1-1,-1 0 1,1 0-1,0 0 1,0 0 0,-1 0-1,1-1 1,-1 1 0,1 0-1,-1-1 1,0 1 0,1-1-1,0-1 1,30-34-49,-2 0 0,-2-2 1,39-72-1,-63 106-522,-2-1 0,1 0-1,-1 1 1,0-1 0,0 0-1,0 0 1,-1 0 0,0-1 0,0 1-1,0-12 1,-1 6-3723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53.4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9778,'0'0'4705,"118"145"-4417,-93-122-64,-6-3-48,-3-5 32,-3-7-112,-7-2-96,1-6-128,-4 0-288,3 0-584,0-3-328,13-26 456,-3 1-889,-3-1-1272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53.7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7218,'0'0'6681,"6"146"-6281,-3-112-168,4-2-112,-4-6-120,0-4-32,0-4-488,1-10-904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54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7258,'0'0'4424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54.4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1592,'185'66'7282,"-182"-26"-6426,6 6-48,1 5 577,3 1-161,-1-1-456,1-2-456,0-6 16,-7-3-24,0-9-136,-2-5-88,-4-9-32,0-5-48,0-4-408,0-5-512,-4-3-912,-11 0-2585,2 0-2537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54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0 506 1176,'0'0'9308,"29"-24"-8487,89-79-125,-111 97-596,1-1 0,-1 0-1,-1-1 1,0 1 0,0-1 0,0-1 0,-1 1-1,0-1 1,-1 0 0,0 0 0,0 0-1,-1 0 1,0-1 0,-1 1 0,0-1-1,0 0 1,-1 0 0,0 0 0,-1 0-1,0 0 1,-2-14 0,1-7-30,2 7-27,-1-38-6,0 59-28,0 0 0,0 1 0,-1-1-1,1 0 1,-1 0 0,0 1 0,1-1 0,-1 0 0,-1 1-1,1-1 1,0 1 0,-1-1 0,1 1 0,-1 0 0,1-1 0,-5-2-1,5 4 35,0 0-1,0 1 0,0-1 1,0 0-1,0 1 0,0-1 1,0 1-1,0 0 1,0-1-1,0 1 0,0 0 1,-1 0-1,1-1 0,0 1 1,0 0-1,0 0 0,0 0 1,-1 0-1,1 1 0,0-1 1,0 0-1,0 0 0,0 1 1,0-1-1,-1 1 0,1-1 1,0 1-1,0-1 0,0 1 1,0 0-1,0-1 0,1 1 1,-3 2-1,-23 35 170,22-30-198,-11 22 126,2 0 1,1 0-1,1 1 1,1 1-1,2-1 0,1 2 1,2-1-1,1 1 0,2-1 1,1 1-1,6 63 0,-3-79-100,1 0-1,1 0 1,1-1-1,0 0 0,1 0 1,0 0-1,2-1 1,-1 1-1,2-2 1,11 15-1,-20-28-47,1 0 0,-1-1 0,1 1 0,-1-1 0,1 1 0,-1 0 0,1-1 0,0 1 0,-1-1 0,1 1 0,0-1 0,0 0 0,-1 1 0,1-1 0,0 0 0,0 0 0,0 1 0,-1-1 0,1 0 0,0 0 0,0 0 0,0 0 0,0 0 0,0 0 0,-1 0 0,1 0 0,0 0 0,0 0 0,0-1 0,-1 1 0,1 0 0,0-1 0,0 1 0,0 0 0,-1-1 0,1 1 0,0-1 0,25-28-346,-13 14 440,-6 8-104,36-31 57,-41 36-53,1 1 0,-1-1 0,1 1 0,-1-1-1,1 1 1,0 0 0,-1 0 0,1 0 0,0 0 0,0 0 0,0 1 0,0-1 0,-1 1-1,1 0 1,0 0 0,5 1 0,-3 3-12,-1 1 1,0 0-1,0 0 0,0 1 0,0-1 1,-1 1-1,0 0 0,0 0 0,3 11 1,1 10-766,-6-9-5895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6:42.2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6129,'0'0'2121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55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6785,'0'0'5562,"188"0"-4890,-122 0-320,-2 0-192,9 0-160,-19 0-1064,-16 0-1977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55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0 6665,'0'0'5898,"9"4"-5829,-4-3 24,-1 0 0,0 1 0,0 0 0,0 0 1,-1 0-1,1 0 0,0 1 0,-1-1 0,1 1 0,-1 0 0,0 0 0,0 1 0,0-1 0,-1 0 0,1 1 1,-1 0-1,1-1 0,-1 1 0,0 0 0,-1 0 0,1 0 0,-1 1 0,0-1 0,0 0 0,1 8 1,0 8 437,0 0 0,-2 38 0,-1-51-494,0 0 0,0 0 0,0 0 0,-1 0 0,0-1 0,0 1 0,-1 0 0,0-1 0,0 1 0,-1-1 0,-5 8 0,-18 15-25,16-18 76,1 0 0,0 1 0,-11 16 0,19-26-81,1 1 1,-1-1-1,1 1 1,0 0-1,0-1 1,-1 1-1,2 0 1,-1 0-1,0 0 1,1 0-1,-1 0 1,1 0-1,0 0 1,0 0-1,0 0 1,0 0-1,1 0 1,-1 0-1,1 0 0,0 0 1,2 5-1,-1-5-22,0-1-1,0 1 0,0-1 0,1 0 0,-1 1 1,1-1-1,0 0 0,0-1 0,0 1 0,0 0 1,0-1-1,0 0 0,0 0 0,0 0 0,0 0 0,7 1 1,55 5-329,-51-7 235,20 0-2138,-33 0 2009,0 0 0,0 0 0,0-1 0,0 1 0,0 0 0,0 0 0,0-1 0,0 1 0,0-1 0,-1 1 0,1-1 0,0 1 0,0-1 0,0 0 0,-1 1 0,1-1 0,0 0 0,0 0 0,-1 1 0,1-1 0,-1 0 0,1 0 0,-1 0 0,1 0 0,-1 0 0,1-1 0,0-13-5201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5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4625,'0'0'8018,"184"29"-7826,-149-20-192,0-4-144,-9 1-400,-1 3-1129,-12-4-1279,-4 1-4282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56.6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96 166 9338,'0'0'3691,"17"-11"-3396,49-33 80,-63 42-311,-1 0 1,1 0-1,-1 0 1,0-1-1,0 1 0,0 0 1,0-1-1,-1 0 1,1 1-1,-1-1 1,1 0-1,-1 0 0,0 0 1,0 0-1,0 0 1,0 0-1,-1 0 1,1 0-1,-1 0 0,0 0 1,0-1-1,0 1 1,0 0-1,-1 0 1,1 0-1,-2-4 0,0-11 55,1 17-125,1 0 0,-1 0 0,0 0 0,0 0 0,0 0 0,0 1 0,0-1 1,0 0-1,0 0 0,0 1 0,0-1 0,0 0 0,0 1 0,0-1 0,0 1 1,-1 0-1,1-1 0,0 1 0,0 0 0,-1 0 0,1 0 0,0 0 0,-1 0 1,1 0-1,0 0 0,-2 0 0,-39 5 247,35-1-167,1 0 0,0 0 0,0 1 0,0 0 0,0 0 0,1 1 0,0 0 1,-8 11-1,2-3 154,2 1 1,-15 29 0,18-28-68,1 1 0,1-1 1,0 1-1,1 1 0,1-1 1,0 0-1,2 33 1,0-46-200,1 0 0,-1 0 1,1 0-1,0 0 0,0-1 1,0 1-1,1 0 0,-1-1 0,1 1 1,0-1-1,0 1 0,0-1 1,0 0-1,1 0 0,-1 0 1,1 0-1,0 0 0,0 0 1,0-1-1,0 1 0,0-1 1,1 0-1,-1 0 0,1-1 1,-1 1-1,1 0 0,0-1 1,0 0-1,-1 0 0,7 1 1,-2-1-377,0 1 0,1-1 0,-1 0 0,1-1 0,-1 0 0,1 0 0,-1-1-1,1 0 1,-1-1 0,0 0 0,0 0 0,1 0 0,11-7 0,14-13-2633,-7-3-1927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56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 80,'0'0'13995,"8"28"-13744,4 9-128,-3-10 170,-2-1 0,7 41-1,-13-39 1321,-1-21-169,0-19-1141,-8-63-788,5 58 187,1 0-1,0 0 1,2-27 0,0 41 197,1 1 0,0-1 1,-1 1-1,1-1 0,0 1 0,1-1 1,-1 1-1,0 0 0,1 0 0,-1 0 1,1 0-1,-1 0 0,1 0 0,0 0 1,0 0-1,0 0 0,0 1 0,0-1 1,1 1-1,-1 0 0,0 0 0,5-2 1,-1 0-524,1 1 0,0 0 0,0 0 0,-1 0 0,1 1 0,0 0 1,9 0-1,-3 4-1934,-3 9-1848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57.3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172 135 5169,'0'0'5864,"2"-19"-5652,8-59 250,-10 76-431,0 1 0,0 0 1,1-1-1,-1 1 0,0 0 1,-1 0-1,1-1 0,0 1 1,0 0-1,0 0 0,-1-1 1,1 1-1,-1 0 0,1 0 1,-1 0-1,1-1 0,-1 1 1,0 0-1,0 0 1,1 0-1,-1 0 0,0 0 1,0 0-1,0 1 0,0-1 1,0 0-1,0 0 0,0 1 1,0-1-1,-1 0 0,1 1 1,0-1-1,0 1 0,-3-1 1,-1 0 86,0 1 0,-1 0 0,1 0 0,0 0 0,-1 0 0,-5 2 0,2-1 167,4-1-237,1 0-1,0 1 1,0 0-1,-1 0 1,1 0 0,0 1-1,0-1 1,0 1-1,0 0 1,1 0 0,-1 0-1,0 1 1,1-1 0,0 1-1,-1 0 1,1 0-1,0 0 1,1 0 0,-1 0-1,0 1 1,1-1-1,-4 7 1,2-1 30,1 0 1,-1 0-1,1 0 1,1 1-1,0-1 0,0 1 1,1-1-1,-1 20 0,3-27-68,-1 0 1,1-1-1,-1 1 0,1 0 0,-1-1 0,1 1 0,0-1 0,0 1 0,0-1 1,0 0-1,0 1 0,0-1 0,1 0 0,-1 0 0,0 0 0,0 0 0,1 0 1,-1 0-1,1 0 0,-1 0 0,1 0 0,-1-1 0,1 1 0,0 0 0,-1-1 0,1 0 1,0 1-1,-1-1 0,1 0 0,0 0 0,0 0 0,-1 0 0,3 0 0,63-4 294,-59 2-597,1-1-1,-1 0 1,0-1-1,0 0 1,0 0-1,0-1 0,-1 0 1,0 0-1,0-1 1,0 1-1,-1-2 1,0 1-1,0-1 0,9-13 1,0-4-4353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58.2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1528,'0'0'10743,"4"29"-10519,36 199 1955,-40-225-1964,0-1-157,0-1 1,0 0 0,0 1 0,0-1 0,0 0-1,1 0 1,-1 1 0,0-1 0,0 0 0,1 0-1,-1 1 1,1-1 0,-1 0 0,1 0 0,0 0-1,0 0 1,-1 0 0,1 0 0,0 0 0,1 1-1,7-35-564,-1 5 467,20-53 0,-25 74 4,0 0 1,1 1 0,0-1-1,0 0 1,0 1 0,1 0-1,0 0 1,0 0 0,1 1 0,-1 0-1,1 0 1,11-8 0,-16 13 30,0-1 1,1 0-1,-1 1 1,0-1-1,0 1 1,0 0 0,0-1-1,1 1 1,-1 0-1,0-1 1,0 1-1,1 0 1,-1 0 0,0 0-1,0 0 1,1 0-1,-1 1 1,0-1-1,0 0 1,0 0 0,1 1-1,-1-1 1,0 1-1,0-1 1,0 1-1,0 0 1,0-1 0,0 1-1,0 0 1,0 0-1,0-1 1,0 1 0,0 0-1,0 0 1,-1 0-1,1 0 1,0 0-1,-1 0 1,1 1 0,-1-1-1,1 0 1,-1 0-1,1 0 1,-1 0-1,1 3 1,2 8 251,0 1 0,-1-1 1,1 24-1,-1-14 101,5 4-232,-7-26-127,0 0-1,0 1 1,0-1-1,0 0 0,1 0 1,-1 0-1,0 1 1,0-1-1,0 0 1,0 0-1,1 0 0,-1 1 1,0-1-1,0 0 1,1 0-1,-1 0 1,0 0-1,0 0 1,1 0-1,-1 0 0,0 0 1,0 1-1,1-1 1,-1 0-1,0 0 1,0 0-1,1 0 0,-1 0 1,0 0-1,0-1 1,1 1-1,-1 0 1,0 0-1,0 0 0,1 0 1,-1 0-1,0 0 1,0 0-1,1 0 1,-1-1-1,23-34-633,-20 30 721,-3 5-77,45-77 41,-41 70-63,1 0 0,0 0 0,1 0 0,0 1 0,0 0 0,0 0 0,1 1 0,9-7 0,-15 12 22,-1-1 0,1 1 0,0-1 1,0 1-1,0-1 0,-1 1 0,1-1 1,0 1-1,0 0 0,0 0 0,0-1 1,0 1-1,0 0 0,0 0 1,0 0-1,0 0 0,0 0 0,0 0 1,0 0-1,-1 0 0,1 1 0,0-1 1,0 0-1,0 1 0,0-1 0,0 0 1,0 1-1,-1-1 0,1 1 0,0-1 1,0 1-1,0 0 0,-1-1 1,1 1-1,0 0 0,-1-1 0,1 1 1,-1 0-1,1 0 0,-1 0 0,1-1 1,-1 1-1,0 0 0,1 0 0,-1 0 1,1 2-1,5 51 769,-6-37-521,7 126-1017,-4-130-4735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58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97 7009,'0'0'5103,"20"-6"-4790,59-18-65,-78 24-204,1 0-1,-1 0 1,1-1-1,-1 1 1,0 0-1,1-1 1,-1 1-1,0-1 1,0 0-1,1 1 1,-1-1-1,0 0 1,0 0-1,0 1 1,0-1-1,0 0 1,0 0-1,0 0 1,0 0-1,0-1 1,0 1-1,0 0 1,-1 0-1,1 0 1,0-1-1,-1 1 1,1 0-1,-1-1 1,0 1-1,1 0 1,-1-1-1,0 1 1,0-1-1,0 1 1,0 0-1,0-1 1,0 1-1,0-1 1,-1 1-1,1 0 1,0-1-1,-1 1 1,1 0-1,-1-1 1,1 1-1,-1 0 1,0 0-1,0-1 1,1 1-1,-1 0 1,0 0-1,0 0 1,0 0-1,0 0 1,0 0-1,0 0 1,-1 1-1,1-1 1,0 0-1,0 1 1,-1-1-1,1 1 1,0-1-1,-3 0 1,-1 0 9,1 1 0,-1-1 0,0 1 1,0 0-1,0 0 0,0 0 1,1 1-1,-1 0 0,0 0 0,0 0 1,1 1-1,-1-1 0,1 1 1,-1 0-1,1 0 0,0 1 0,0-1 1,0 1-1,0 0 0,0 0 0,1 0 1,-5 5-1,2 0 35,-1 0 1,1 0-1,1 1 0,-1 0 1,1 0-1,1 0 0,0 1 0,0 0 1,-3 15-1,5-18-73,0-1 0,1 0 1,0 1-1,0 0 0,1-1 0,0 1 0,0-1 0,0 1 1,1 0-1,0-1 0,0 1 0,3 7 0,-2-10-113,0 0-1,1 1 0,-1-1 1,1-1-1,0 1 1,0 0-1,1-1 0,-1 1 1,1-1-1,-1 0 1,1 0-1,0 0 0,0-1 1,0 0-1,1 1 1,-1-1-1,6 1 0,0 0-547,0 0 0,1-1 0,-1 0-1,1 0 1,0-1 0,-1-1 0,17-1-1,-6 1-851,15 0-2336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59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0 6769,'0'0'5854,"21"19"-5492,60 59 55,-78-75-295,0 0 0,0 0 1,0 1-1,0-1 1,-1 1-1,0 0 1,1 0-1,-1 0 1,-1 0-1,1 0 1,-1 0-1,1 0 1,-1 0-1,0 1 1,-1-1-1,1 0 1,-1 1-1,0-1 0,0 1 1,0-1-1,0 0 1,-2 7-1,0 12 698,1-23-815,0 1 0,0 0 1,0-1-1,0 1 0,1-1 0,-1 1 0,0-1 0,0 1 0,0-1 0,0 0 0,0 1 0,0-1 0,0 0 1,0 0-1,0 0 0,-1 0 0,1 0 0,0 0 0,0 0 0,-1 0 0,-34 0-233,27-1 219,-15 1-4,13-1 38,-1 1 1,1 0 0,0 1-1,0 0 1,-18 4 0,26-4-18,1 0 1,-1 0-1,1 0 1,0 0-1,-1 0 1,1 0-1,0 1 1,0-1-1,0 1 1,0 0-1,0 0 0,0 0 1,1-1-1,-1 2 1,1-1-1,-1 0 1,1 0-1,0 0 1,0 1-1,-1-1 1,2 0-1,-1 1 1,0-1-1,0 1 1,1-1-1,0 1 1,-1 0-1,1-1 1,0 1-1,0 2 1,0 8-2,2 14-212,-2-27 187,1 1 0,-1 0 0,0 0 0,1-1 0,0 1 0,-1 0 0,1-1 1,-1 1-1,1 0 0,0-1 0,-1 1 0,1-1 0,0 1 0,0-1 0,-1 1 0,1-1 0,0 0 0,0 1 0,0-1 1,0 0-1,0 0 0,-1 0 0,1 1 0,0-1 0,0 0 0,0 0 0,0 0 0,1-1 0,8 2-466,-1-1 0,1 0 0,0-1 0,-1 0 0,1 0 0,0-1 0,-1-1 0,0 1 0,0-2 0,1 1 0,-2-1 0,1 0 0,16-12 0,5-7-3189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5:59.6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 8914,'0'0'5140,"3"21"-5031,10 67 3,-6-67-86,0-20-94,2-14-222,-9 13 274,3-5-30,9-19 39,2 0-1,0 1 0,2 1 0,1 0 1,19-20-1,-35 41 25,-1 1 1,1-1-1,-1 1 0,0 0 0,1-1 1,-1 1-1,1 0 0,-1-1 1,1 1-1,-1 0 0,1 0 1,-1-1-1,1 1 0,0 0 0,-1 0 1,1 0-1,-1 0 0,1 0 1,-1 0-1,1 0 0,0 0 1,-1 0-1,1 0 0,-1 0 1,1 0-1,-1 0 0,1 0 0,-1 1 1,1-1-1,0 0 0,11 17 830,2 33 659,-12-43-1377,3 16 143,3 47 1,-7-29-5258,-1-36 710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6:42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 1 9418,'0'0'5269,"0"7"-5340,-3 28 270,-1 0-1,-3 0 0,0 0 1,-3-1-1,-19 50 0,14-43-541,-28 96 764,39-120-2167,1 1 1,0 0 0,1 22 0,2-32-2981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6:01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6161,'0'0'14867,"10"-6"-14971,-10 12-4705,0 3-1184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6:01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 6545,'0'0'16300,"0"5"-18333,0 1 385,0-3-624,-13 0-3474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6:33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1 698 2473,'0'0'6582,"0"10"2192,3-18-8685,-1 0 0,2-1 0,-1 1 0,1 1 0,0-1 0,9-12 0,8-16 36,34-87-63,56-189 1,-66 175-56,-41 131-5,3-20-21,-6 26 12,1 2 10,-1 0 0,1-1 0,0 1-1,0 0 1,-1 0 0,1 0 0,-1 0 0,0 1-1,0-1 1,1 0 0,0 5 0,1 0 34,60 111 432,-6 2-1,82 254 1,-123-332-553,7 21-487,-17-25-4105,-23-37-1953,-4-1-1133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6:33.9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5393,'0'0'6490,"168"-6"-6282,-126 3-88,-1 1-120,-3 2 0,-6 0-80,-4 0-849,-2 0-767,-7 0-704,-6 0-3802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6:34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5049,'0'0'9858,"143"-15"-9754,-112 13-56,-5-1-48,-7 3-56,-7 0-536,-5 0-440,-4 0-512,-3 11-753,0 12 25,-16-3-4738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6:34.7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47 10066,'0'0'3481,"187"-32"-3401,-155 23-72,-7 7-8,-6-1-64,-3 3-336,-6 0-704,-4 0-1113,-6 11-2272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6:56.6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398 1 12291,'0'0'3339,"-15"7"-3126,-49 23-257,57-26 40,0 0 0,0 1 0,0-1 0,0 1 0,1 1-1,0-1 1,-10 12 0,-5 5 301,-20 16 465,-47 57-1,71-74-732,0 0 0,2 1 0,1 1 0,-22 47-1,35-68-36,0 0-1,0 0 0,1 0 0,-1 0 0,0 0 0,1 0 0,-1 0 0,1 0 0,0 0 0,0 1 0,0-1 0,0 0 0,0 0 0,0 0 0,0 0 0,1 0 0,-1 0 0,1 0 0,0 0 0,-1 0 0,1 0 0,0 0 0,0 0 1,0 0-1,0 0 0,1-1 0,-1 1 0,0-1 0,1 1 0,-1-1 0,4 3 0,3 1-8,0-1-1,0 0 1,1 0-1,0 0 1,0-1 0,9 1-1,11 5 45,-13-4 4,-1 0-28,-1 0 1,1 1-1,-1 0 0,14 9 1,-25-13-1,0 1-1,0-1 1,0 0 0,0 1-1,0-1 1,0 1 0,-1 0-1,1 0 1,-1 0 0,0 0-1,0 1 1,0-1 0,-1 0-1,1 1 1,-1-1 0,1 1-1,-1 0 1,0-1 0,-1 1-1,1 0 1,0 7 0,-2-7 20,1 1 0,0 0 0,-1-1 0,0 1 0,0-1 0,0 1 0,-1-1 0,1 0-1,-1 1 1,0-1 0,0 0 0,-1 0 0,1 0 0,-1 0 0,0-1 0,0 1 0,0-1 0,-6 5 0,0-1 19,0-1 1,-1 0-1,0 0 0,0-1 0,0 0 1,-18 5-1,27-10-47,0 1 0,0-1 1,0 0-1,1 0 0,-1 1 1,0-1-1,0 0 0,1 1 1,-1-1-1,0 1 0,1-1 0,-1 1 1,1-1-1,-1 1 0,0-1 1,1 1-1,-1-1 0,1 1 0,-1 0 1,1-1-1,0 1 0,-1 0 1,1 0-1,0-1 0,-1 1 1,1 0-1,0 0 0,0 0 0,0-1 1,0 1-1,0 0 0,0 0 1,0 0-1,0-1 0,0 1 1,0 0-1,0 0 0,0 0 0,0-1 1,1 1-1,-1 0 0,0 0 1,1-1-1,-1 1 0,1 1 0,29 36-363,-14-20 273,-12-11 122,1 1 1,-1 0 0,-1-1-1,0 1 1,0 0 0,0 1-1,-1-1 1,-1 0 0,1 1-1,-1-1 1,-1 1 0,1 0-1,-1-1 1,-1 1 0,0-1 0,0 1-1,-1-1 1,-2 10 0,-5 8 118,-1 0 0,0-1 1,-2-1-1,-20 32 0,24-44-39,0 1 0,2 0 0,-1 0 0,2 1-1,0-1 1,0 1 0,1 0 0,1 1-1,1-1 1,0 1 0,0-1 0,2 25 0,1-33-114,1 0-1,0 0 1,0-1 0,0 1 0,1 0 0,-1-1 0,1 0 0,1 0 0,-1 0 0,1 0 0,0 0 0,0-1-1,0 1 1,1-1 0,-1 0 0,1-1 0,0 1 0,0-1 0,0 0 0,7 3 0,7 4-240,0-1 1,1 0-1,0-2 1,31 8-1,17-7-1646,-22-7-2656,-35-1 2744,16 0-6231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6:57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259 53 3593,'0'0'6857,"0"-7"-6118,0-25-27,0 32-664,-1-1 0,1 1 0,0-1 0,0 0 0,0 1 0,0-1 0,0 1 0,-1-1 0,1 0 1,0 1-1,-1-1 0,1 1 0,0-1 0,-1 1 0,1 0 0,0-1 0,-1 1 0,1-1 0,-1 1 0,1-1 0,-1 1 0,1 0 0,-1 0 0,1-1 0,-1 1 0,0 0 0,1 0 0,-1-1 0,1 1 0,-1 0 0,0 0 0,1 0 0,-2 0 0,-24 0 281,18 1-234,0-1-84,0 0 0,0 1 0,0 0 0,0 1 0,0 0 0,0 0 0,0 0 0,1 1 0,-1 0 0,1 1 0,0-1 0,0 1 1,0 1-1,0 0 0,1 0 0,0 0 0,0 0 0,0 1 0,-8 11 0,7-6-1,0 0 0,0 0 1,1 1-1,1-1 0,0 1 0,1 1 1,0-1-1,1 0 0,0 1 0,1 0 0,-1 24 1,2-25 39,1 1 0,0-1 0,0 0 0,2 0 0,-1 1 0,7 18 0,-7-27-29,1 0 1,0 0 0,0 0 0,0 0-1,1 0 1,-1-1 0,1 1 0,0-1-1,0 0 1,0 0 0,0 0 0,1 0-1,-1 0 1,1-1 0,0 1-1,0-1 1,0 0 0,0 0 0,0-1-1,0 1 1,7 1 0,-6-2-7,0 1 0,0-1 0,0 0 0,0 0 0,0-1 0,1 1 0,-1-1 0,0 0 0,0 0 0,0-1 0,1 0 0,-1 0 0,0 0 0,0 0 0,0-1 0,0 0 0,-1 0 0,1 0 0,0-1 0,-1 1 0,0-1 0,8-7 0,-6 4 8,0-2-1,-1 1 1,0-1 0,0 0 0,-1 0 0,0 0-1,0 0 1,-1-1 0,0 1 0,-1-1 0,0 0 0,2-13-1,0-138 309,-3 179-221,1 1 1,1-1-1,1 1 0,1-1 0,0-1 0,2 1 1,0-1-1,1 0 0,0 0 0,15 20 0,-21-35-157,0 0 0,0-1 0,0 1-1,1-1 1,-1 0 0,1 0 0,0 0-1,-1 0 1,1 0 0,0-1-1,0 1 1,0-1 0,0 1 0,5 0-1,-7-2-19,0 1 0,1-1 0,-1 0 0,0 0 0,0 0 0,1 0-1,-1 0 1,0 0 0,0 0 0,0 0 0,1 0 0,-1 0 0,0-1-1,0 1 1,0-1 0,0 1 0,1-1 0,-1 1 0,0-1 0,0 1 0,0-1-1,0 0 1,0 0 0,0 0 0,-1 1 0,1-1 0,0 0 0,0 0-1,-1 0 1,1 0 0,0 0 0,-1 0 0,1-1 0,-1 1 0,1 0-1,-1 0 1,0 0 0,0 0 0,1-1 0,-1 1 0,0-1 0,2-67-3181,-2 38-425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6:58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1 203 4545,'0'0'6221,"9"-13"-6170,7-8-15,3-2 357,26-43-1,-42 60-317,0-1-1,0 0 0,-1 0 0,0 0 0,0 0 0,-1-1 0,0 1 0,0 0 0,0-10 1151,-1 44-873,0 246 542,0-273-661,-8 2 236,16-4-536,4 2-290,66 0 1156,-25 0-6368,-47 0 2695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6:59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0 7538,'0'0'7753,"-114"149"-8993,79-132-592,6-5-1041,-2-4-4096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1601 760,'0'0'5237,"2"18"-1429,2-19-3771,0-1 1,1 1-1,0 0 1,-1-1 0,0 1-1,0-1 1,1-1-1,-2 0 1,7-5-1,42-39 68,-25 21-28,281-286 726,-14-28 130,-139 157-310,122-168 272,-258 321-837,-14 20-54,1 0 1,0 1-1,1 1 0,0 0 0,0 0 1,0 0-1,8-5 0,-9 8 0,-1-2 1,0 1-1,0 0 0,0-1 0,-1 0 0,6-11 1,4-5-1,-13 22 7,0 0 1,-1-2 0,1 2 0,1 0-1,-1 0 1,0-1 0,-1 0 0,0 0-1,1 1 1,0-1 0,0 1 0,-1-2-1,1 1 1,-1 1 0,0-1 0,1-1 0,-1 2-1,0-5 1,0 5 9,-1 0 0,0 0 1,0 1-1,1-1 0,-1 0 0,0 1 1,1-1-1,-1-1 0,0 2 0,0-1 0,0 1 1,0 0-1,1-1 0,-1 1 0,0 0 0,0 0 1,0-1-1,0 1 0,0 0 0,1 0 1,-1 0-1,0 0 0,0 0 0,0 1 0,0-1 1,-1 0-1,-145 18-116,146-18 100,3-8-34,0 2 11,-1-2 1,2 1-1,-1 0 1,2 0-1,-2 0 1,2 2-1,-1-2 1,1 1-1,0 0 1,0 1-1,0-1 1,1 1-1,0 1 1,-1-1-1,1 1 1,0-1-1,0 2 1,1-1-1,-1 2 1,11-5-1,-15 7 51,6 6 31,1 9 103,-3-1-65,-2-6-31,-1 2-1,1-1 1,-1 0-1,0 0 1,0 0-1,-1 1 0,0-1 1,-1 13-1,1 16-136,0-26-464,0 0 1,-1 0-1,0 1 1,-1-1 0,0 1-1,0 0 1,-1-1 0,0 0-1,0 0 1,-2 0 0,1 0-1,-7 14 1,-14 17-3261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6:43.1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127 1 7906,'0'0'5249,"0"138"-5113,-13-93 64,-1-3 32,-2 3-88,-1 1-8,4-7-136,-1-3-296,4-6-520,-3-3-673,3-12-831,3-3-2713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00.3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32 8186,'0'0'3642,"-17"-5"-3846,-53-16 110,65 19 173,0 1 0,-1 0 0,0 0 0,1 1 0,-1-1 0,1 1 0,-1 0 0,0 1 0,1 0-1,-1-1 1,1 2 0,-1-1 0,1 1 0,-1-1 0,1 2 0,0-1 0,0 0 0,0 1 0,0 0-1,1 0 1,-1 1 0,1-1 0,0 1 0,0 0 0,0 0 0,0 0 0,1 1 0,-1-1 0,-2 6-1,0 1-18,0 1-1,0 0 0,1 0 0,1 1 0,0-1 1,1 1-1,0 0 0,1 0 0,0 0 0,0 17 0,2-17 16,0-6-9,-1-1 0,1 0 1,1 0-1,-1 0 0,1 0 0,0 0 0,1 0 0,1 6 0,-2-10-43,1 0 0,-1-1 1,1 1-1,-1 0 0,1-1 0,0 1 0,-1-1 0,1 1 0,0-1 0,0 0 0,0 0 0,0 0 0,0 0 0,0 0 0,0 0 0,1 0 0,-1-1 1,0 1-1,0-1 0,1 0 0,-1 1 0,0-1 0,1 0 0,-1 0 0,3-1 0,2 1 5,-1-1 1,1 1-1,-1-1 0,0 0 0,1-1 1,-1 0-1,0 0 0,0 0 1,0 0-1,0-1 0,0 0 0,0-1 1,-1 1-1,0-1 0,0 0 1,0 0-1,0-1 0,0 0 0,-1 1 1,0-1-1,0-1 0,0 1 1,4-10-1,0 2-15,-1 1 1,0-2-1,0 1 0,-2-1 1,6-19-1,3 101 898,-9-44-764,18 75 585,-21-92-699,1 0 0,0 0 0,0 0 0,0 0 0,1-1 0,0 1 0,0-1 0,1 0 1,0 0-1,10 9 0,-13-13-64,0-1 0,0 1 1,0-1-1,0 0 0,0 1 1,0-1-1,0-1 0,0 1 1,0 0-1,1 0 0,-1-1 1,0 1-1,0-1 0,1 0 1,-1 1-1,0-1 0,1 0 1,-1-1-1,0 1 0,5-1 1,-3-1-9,0 1 1,-1-1-1,1 0 1,-1 0-1,1 0 1,-1 0-1,0-1 1,0 1-1,0-1 0,0 0 1,3-4-1,2-3-140,-1-1-1,0 0 1,0 0-1,-1-1 1,-1 0-1,7-20 1,-9 19-512,0-1 0,0 0 0,-2 0 0,1-17 0,-6-26-4779,-6 21-1805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01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 8834,'0'0'3065,"16"-2"-2991,5-2 3,-9 1 42,-1 1 0,1 1 0,1-1 0,14 2 0,-26 0-84,0 0-1,0 0 0,0 1 0,0-1 0,0 0 1,0 1-1,0-1 0,0 0 0,0 1 0,0-1 1,0 1-1,-1-1 0,1 1 0,0 0 1,0-1-1,0 1 0,-1 0 0,1 0 0,0-1 1,-1 1-1,1 0 0,-1 0 0,1 0 0,0 1 1,8 34 293,-8 36-201,-3-66-118,1-1 0,-1 0-1,1 0 1,-2 0 0,1 0-1,0 0 1,-1 0 0,0-1-1,0 1 1,0-1 0,-1 0-1,1 0 1,-1 0 0,0 0-1,0-1 1,-7 5 0,5-3 149,0-1 0,1 1 0,0 0 0,0 0 0,1 1 0,-1-1 0,1 1 0,0 0 1,-4 9-1,7-14-122,1 1 0,-1-1 1,0 1-1,1-1 0,-1 1 1,1 0-1,0-1 0,-1 1 1,1-1-1,0 1 0,0 0 0,0-1 1,0 1-1,0-1 0,1 1 1,-1 0-1,0-1 0,1 1 1,-1-1-1,1 1 0,-1-1 1,1 1-1,0-1 0,0 1 1,0-1-1,0 0 0,0 1 1,0-1-1,0 0 0,0 0 1,0 0-1,1 0 0,-1 0 0,0 0 1,1 0-1,-1 0 0,0 0 1,1-1-1,-1 1 0,1-1 1,0 1-1,-1-1 0,3 1 1,9 1-135,-1 0 1,1-1-1,0 0 1,21-2 0,-14 0-437,-19 1 491,1 0-235,0 0 0,0 0-1,0 0 1,0 0 0,-1 0 0,1 0-1,0-1 1,0 1 0,0-1 0,0 1-1,0-1 1,0 0 0,-1 0 0,1 0 0,0 0-1,1-1 1,7-9-4802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01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0 4457,'0'0'8378,"-60"109"-8330,44-86 80,3-1 232,-3 1-48,0 0-240,4-3-72,-1 0-296,-3 3-512,3-9-1017,1 1-1071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02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12827,'0'0'2736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02.7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9394,'0'0'4225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03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1 672,'194'14'12395,"-191"-11"-12395,3 0-1697,-3 2-991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04.3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278 0 6425,'0'0'2584,"-28"0"-2459,-85 3 58,109-3-139,0 0 0,0 1 0,1-1 1,-1 1-1,0 0 0,1 0 0,-1 0 0,1 0 1,-1 1-1,1-1 0,0 1 0,0 0 1,-1 0-1,1 0 0,0 0 0,1 1 0,-1-1 1,0 1-1,1 0 0,-1 0 0,1 0 1,0 0-1,0 0 0,0 0 0,-2 6 0,-3 4 291,0 0-89,0 0-1,2 1 1,-1 0 0,1 0-1,1 0 1,1 1 0,-3 21 0,2 0 123,3-1 1,2 36 0,-1-66-333,1 0 1,0 0-1,0-1 0,0 1 0,0-1 0,1 1 0,0-1 1,0 1-1,0-1 0,0 0 0,1 0 0,0 0 0,0 0 1,0 0-1,0-1 0,0 1 0,1-1 0,-1 0 0,1 0 0,0 0 1,0-1-1,0 1 0,0-1 0,1 0 0,-1 0 0,1 0 1,-1-1-1,1 0 0,-1 1 0,1-2 0,8 2 0,-4-1 6,-1 0-1,1-1 0,0 0 0,0 0 1,0-1-1,0 0 0,0 0 0,0-1 0,-1 0 1,1-1-1,-1 0 0,0 0 0,1-1 1,-2 0-1,1-1 0,9-6 0,-7 3-47,-1 0 0,-1 0-1,1-1 1,-2 0-1,1 0 1,-1-1 0,-1 0-1,0 0 1,0-1-1,-1 0 1,0 0 0,-1 0-1,0 0 1,-1-1-1,0 0 1,-1 1 0,0-1-1,-1 0 1,0-19-1,-1 23-112,0-18 90,-1 23 127,-1 14 56,-2 24 239,4 63-1,0-47 82,1-42-393,-1 0 1,1-1-1,1 1 1,0 0-1,0-1 1,0 1-1,1-1 1,0 0-1,1 0 1,6 11-1,-8-15-113,1-1 0,-1 1 0,1 0 0,0-1 0,0 1 0,0-1 0,1 0 0,-1 0 0,1-1 0,0 1 0,-1 0 0,1-1 0,0 0 0,0 0 0,1 0 0,-1-1 0,0 0 0,1 1 0,-1-1 0,1-1 0,8 2 0,-10-2-203,0 0 0,0 0-1,0-1 1,0 1-1,0-1 1,0 1 0,1-1-1,-1 0 1,0 0-1,-1-1 1,1 1-1,0 0 1,0-1 0,-1 0-1,1 1 1,0-1-1,-1 0 1,0-1 0,1 1-1,-1 0 1,0-1-1,0 1 1,-1-1 0,1 1-1,0-1 1,-1 0-1,0 0 1,1 0 0,0-5-1,9-20-4018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05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3881,'0'0'9601,"5"16"-9487,-1 0-174,7 17 565,-2 0 0,-1 2 1,-2-1-1,2 35 0,-8-68-568,10-19-679,-7 12 755,0-1 0,1 1 0,0 0 1,0 1-1,0-1 0,1 1 1,-1 0-1,1 0 0,1 0 0,-1 1 1,1 0-1,0 0 0,0 0 1,0 1-1,0 0 0,0 0 0,1 0 1,0 1-1,-1 0 0,1 0 1,0 1-1,0 0 0,0 0 0,0 0 1,9 1-1,-14 1 22,-1-1 1,1 1-1,-1-1 0,1 1 1,-1-1-1,1 1 0,-1 0 0,1 0 1,-1 0-1,0 0 0,0 0 1,1 0-1,-1 0 0,0 0 1,0 0-1,0 1 0,0-1 0,0 0 1,-1 1-1,1-1 0,0 0 1,-1 1-1,2 2 0,12 42 450,-12-38-357,9 63-89,-9-24-3325,-2-34-839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06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6889,'0'0'6030,"30"8"-5687,97 28 29,-102-27-70,1 1 1,-1 1-1,-1 2 1,0 0-1,0 2 1,-2 0-1,0 2 1,0 0-1,-2 1 1,20 23-1,-12-13-182,-23-25-41,0 1 0,-1 1 0,1-1 1,-1 0-1,0 1 0,0 0 0,-1 0 0,0 0 0,0 1 1,0-1-1,0 1 0,-1-1 0,0 1 0,0 0 0,0 0 0,0 6 1,-3-10-63,-1 0 0,1-1 0,-1 1 1,0-1-1,1 1 0,-1-1 1,0 0-1,0 1 0,0-1 1,0 0-1,0 0 0,0 0 0,0-1 1,0 1-1,0 0 0,0-1 1,-4 1-1,-2 1-6,-17 7-26,1 1 0,0 1-1,1 1 1,-44 30-1,60-37-6,1 0 0,0 1-1,0-1 1,0 1 0,0 1 0,1-1-1,0 1 1,1 0 0,-1 0-1,1 0 1,1 1 0,-1 0 0,1-1-1,1 1 1,-1 0 0,1 1-1,1-1 1,-1 0 0,1 14 0,1-16 14,1 0 1,-1 0-1,1 0 1,1 0 0,-1-1-1,1 1 1,0 0-1,0 0 1,1-1-1,0 0 1,0 1 0,0-1-1,0 0 1,1 0-1,0-1 1,0 1 0,0-1-1,0 0 1,1 0-1,0 0 1,0-1 0,0 1-1,0-1 1,0-1-1,1 1 1,9 3 0,-13-5 30,0 1 0,0 0 0,-1 0 0,1 0 0,-1 0 0,1 0 0,-1 0 0,0 0 0,0 1 0,0-1 0,0 0 1,0 0-1,-1 1 0,1-1 0,-1 1 0,1-1 0,-1 1 0,0 3 0,7 25-13,54 102 134,21 57-55,-73-165 224,-1 1 1,-2 0-1,-1 0 0,-1 0 0,2 47 0,-6-67-173,-1 0 0,1 0 0,-1-1 0,0 1 1,0 0-1,-1 0 0,0 0 0,0-1 0,0 1 0,-1-1 0,1 0 0,-2 1 0,1-1 0,0 0 1,-1-1-1,-4 6 0,0-3 21,0 0 1,-1 0-1,0-1 1,0 0 0,0-1-1,0 0 1,-1 0-1,-14 4 1,0-1-497,1-2 0,-47 7 0,-36-6-4663,79-7 704,4 0-2550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07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9026,'0'0'3069,"3"25"-2667,-1 7-209,1 12 290,12 60 0,61 378 3602,-70-454-5977,-3-52-4438,-3-3 1628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6:43.5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6993,'0'0'3905,"194"9"-3649,-138-9-72,1 0-72,-7 0-40,-3 0-48,-7 0-16,-6 0-8,-4-3-496,-10 3-712,-7 0-480,-3 0-1065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07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6569,'0'0'3432,"31"-2"-2447,101-5-143,-118 6-696,1 1 0,-1 0 0,1 1 0,-1 1-1,0 0 1,1 1 0,-1 0 0,0 1 0,-1 1 0,1 0 0,-1 1 0,0 1 0,0 0 0,-1 0 0,0 2-1,0-1 1,-1 1 0,0 1 0,-1 0 0,0 1 0,17 22 0,-25-30-121,0 0 1,0 0 0,0 0-1,0 0 1,0 1-1,-1-1 1,1 0-1,-1 1 1,0 0-1,0-1 1,-1 1-1,1-1 1,-1 1 0,1 0-1,-1 0 1,0-1-1,-1 1 1,1 0-1,0-1 1,-1 1-1,0 0 1,0-1 0,0 1-1,-1-1 1,1 1-1,-1-1 1,0 0-1,0 0 1,0 1-1,0-1 1,0-1 0,-1 1-1,1 0 1,-1 0-1,0-1 1,0 0-1,0 1 1,0-1-1,0 0 1,0-1-1,0 1 1,-1-1 0,-5 3-1,-17 4-133,0 0 0,-1-2 0,0-1-1,-1-1 1,1-1 0,-1-2 0,-29-2 0,57 1-14,12 0-359,14 0 517,-1 0 1,1 2 0,-1 0-1,0 2 1,0 1 0,0 1-1,-1 1 1,0 1-1,0 1 1,-1 1 0,0 1-1,30 20 1,-44-25 6,0 0-1,-1 0 1,0 1-1,-1 0 1,0 1 0,12 14-1,-16-16 77,1 0-1,-2-1 0,1 1 1,0 0-1,-1 0 1,0 0-1,-1 1 0,0-1 1,0 0-1,0 1 1,0 12-1,-2-16-51,1 0-1,-1 1 1,0-1 0,0 0 0,-1 0-1,1 0 1,-1 0 0,1 0 0,-1 0-1,0 0 1,0-1 0,0 1 0,0 0-1,-1-1 1,1 0 0,-1 0 0,0 0-1,1 0 1,-1 0 0,-6 3 0,-65 29 416,71-33-477,-53 17-283,-1-2 0,-113 15 0,143-29-1102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08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11803,'0'0'3136,"169"0"-3032,-141 3-104,-9-1-160,-6 4-504,-7-3-664,-6 8-857,0-2-351,-9 2-5018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08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4337,'16'203'6785,"-3"-203"-5680,9 0-689,10 3 120,3 2 56,6 1-368,-6 0-224,-6 2-416,-10 9-792,-10 1-889,-9-4-2128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10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454 0 8122,'0'0'7029,"-26"6"-7010,-86 20-38,94-22 100,0 2-1,1 0 1,0 1-1,0 1 1,1 1-1,-16 10 1,-3 2 319,24-15-288,-3 1-11,1 0-1,-1 1 1,1 1 0,0 0-1,1 1 1,0 0 0,1 1-1,-15 17 1,25-26-116,0 0 0,0 0-1,0 0 1,1 0 0,-1 0 0,0 0-1,1 0 1,0 0 0,-1 1 0,1-1 0,0 0-1,0 0 1,0 1 0,0-1 0,1 0 0,-1 0-1,1 0 1,-1 0 0,1 0 0,0 1-1,-1-1 1,1 0 0,0 0 0,1-1 0,-1 1-1,0 0 1,0 0 0,3 1 0,4 7 31,1-1 1,0-1 0,19 14-1,-11-8-42,31 25 29,-28-24 4,0 1 0,-1 0 1,0 2-1,-2 0 0,0 1 0,22 33 0,-39-51 6,1 0-1,0 0 1,-1 0 0,1 1-1,-1-1 1,1 0 0,-1 1 0,1-1-1,-1 0 1,0 0 0,0 1-1,0-1 1,0 1 0,0-1 0,0 0-1,0 1 1,0-1 0,0 0-1,-1 1 1,1-1 0,-1 0 0,1 0-1,-1 1 1,1-1 0,-2 2-1,0-1 7,0 0 0,0 0-1,0 0 1,0 0 0,-1 0-1,1 0 1,-1-1 0,1 1-1,-1-1 1,0 0 0,-3 1-1,-6 3 39,-1-2-1,-1 0 0,-24 3 0,12 0-230,26-5 162,-1-1-1,1 0 1,0 0 0,-1 1 0,1-1 0,0 0 0,0 1 0,-1-1 0,1 0-1,0 1 1,0-1 0,0 0 0,-1 1 0,1-1 0,0 1 0,0-1 0,0 0-1,0 1 1,0-1 0,0 1 0,0-1 0,0 0 0,0 1 0,0-1 0,0 1-1,0-1 1,0 0 0,0 1 0,0-1 0,0 1 0,1 0 0,2 3-59,-1 0 0,2 0 0,-1-1 1,0 1-1,1-1 0,0 1 0,4 2 1,6 6 61,0 0 0,-1 1 0,-1 1 0,19 25 0,-26-31 8,-1 0-1,1 0 1,-1 0-1,-1 0 1,0 1-1,0 0 0,0-1 1,-1 1-1,0 0 1,-1 0-1,0 14 1,0-11 48,-1 0 1,0-1-1,-1 1 0,0 0 1,-1-1-1,-1 1 1,0 0-1,0-1 0,-1 0 1,0 0-1,-1 0 1,-12 19-1,-22 27 107,12-21 410,-29 57 0,49-81-463,1 1 0,1 0 0,0 0 0,1 0 0,1 1 0,0-1 0,1 1 0,-2 26 0,4-36-110,-1 1 0,1-1-1,0 0 1,0 0 0,1 0-1,-1 0 1,1 1 0,0-1-1,0 0 1,0 0 0,1 0 0,0-1-1,-1 1 1,1 0 0,0-1-1,1 1 1,-1-1 0,1 1-1,-1-1 1,1 0 0,0 0 0,0 0-1,1-1 1,-1 1 0,0-1-1,1 0 1,0 0 0,-1 0-1,1 0 1,0 0 0,0-1 0,0 0-1,8 2 1,9 2-283,0 0 0,1-2 1,0 0-1,28-1 0,-38-2-466,1 0-1,0-1 1,0-1 0,0 0 0,-1-1 0,1 0-1,-1-1 1,18-8 0,10-10-3982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10.9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5737,'0'0'7890,"3"20"-7709,8 58 150,23 186 1984,-32-241-2070,3 46 85,-3-50-9,-1-26 294,-2-1-627,1 1-1,1 0 0,0-1 1,0 1-1,0 0 1,0 0-1,1 0 0,1 0 1,-1 0-1,1 0 0,6-9 1,-7 12-13,1 1 0,0 0 0,0 0 0,0 0 0,0 1 0,0-1 0,1 1 0,-1-1 0,1 1 0,0 0 0,-1 1 0,1-1 1,0 1-1,0-1 0,0 1 0,0 0 0,1 1 0,-1-1 0,0 1 0,0-1 0,6 2 0,-1-1 11,-1 0-1,1 1 1,-1 0 0,1 0-1,-1 1 1,0 0-1,0 0 1,0 1 0,0 0-1,0 1 1,0 0 0,-1 0-1,0 1 1,0-1 0,0 1-1,0 1 1,-1 0-1,0 0 1,0 0 0,0 0-1,6 11 1,-4-6 95,-1-1 1,-1 1-1,0 1 1,0-1-1,7 24 1,-11-28 106,0 0 0,0 0 1,0 0-1,-1 0 0,0 1 1,-1-1-1,0 1 0,0-1 1,-1 0-1,1 1 0,-4 11 1,3-18-141,0 0 1,1 0 0,-1 0 0,0 0 0,0 0 0,0 0 0,0 0 0,0 0 0,0 0 0,0 0 0,-1-1 0,1 1 0,0 0 0,0-1 0,-1 1-1,1-1 1,0 1 0,-1-1 0,1 0 0,-1 1 0,-1-1 0,-36 3 209,31-2-228,-25 0-85,-1-1 1,-58-8 0,78 6-132,1-1 0,0 0 0,0-1 0,0-1 0,1 0 0,-1 0 1,1-1-1,1-1 0,-21-14 0,17 2-1237,10 7-1140,21 5-8514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11.7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1 135 8282,'0'0'5078,"26"-9"-4790,83-29 2,-105 37-202,0-1-1,0 1 1,0-1 0,0 0 0,0 0 0,-1 0 0,1-1 0,0 1 0,-1-1 0,0 0 0,1 0-1,-1 0 1,4-6 0,-6 7-10,0-1 0,0 0-1,0 0 1,0 0 0,0 0-1,-1-1 1,1 1 0,-1 0 0,0 0-1,0 0 1,0-4 0,0-2-82,0 9 125,0 32-160,1 53 130,-3 94 595,2-178-669,0 1 0,0 0 1,0-1-1,0 1 0,0-1 1,0 1-1,-1 0 1,1-1-1,0 1 0,-1-1 1,0 1-1,1-1 0,-1 1 1,0-1-1,0 0 1,0 1-1,1-1 0,-1 0 1,-1 1-1,1-1 0,0 0 1,0 0-1,0 0 1,-1 0-1,1 0 0,0 0 1,-1-1-1,1 1 0,-1 0 1,1-1-1,-1 1 0,1-1 1,-1 1-1,1-1 1,-1 0-1,0 0 0,1 0 1,-1 0-1,-2 0 0,13-8-359,112 2 771,-68 6-7106,-49 0 5590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12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9818,'0'0'6289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13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322 0 3969,'0'0'3574,"-19"10"2943,14 2-5711,-1 0-1,0 0 0,-1-1 1,-10 15-1,-68 70 994,84-95-1783,-25 26-289,-38 31 0,54-50-1340,-1-1 0,0 0 0,0-1 0,-15 7-1,10-7-3347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14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 8730,'0'0'4969,"-2"9"-4556,-5 33 194,2 0 0,2 1-1,3 70 1,23 137 863,-10-172-1299,-13-78-166,0 0 0,0 0 1,1 0-1,-1 0 0,0 1 1,0-1-1,0 0 0,0 0 0,0 0 1,0 0-1,0 0 0,0 0 0,0 0 1,0 0-1,1 0 0,-1 1 1,0-1-1,0 0 0,0 0 0,0 0 1,0 0-1,0 0 0,0 0 0,1 0 1,-1 0-1,0 0 0,0 0 1,0 0-1,0 0 0,0 0 0,0 0 1,1 0-1,-1 0 0,0 0 1,0 0-1,0 0 0,0 0 0,0 0 1,0 0-1,1 0 0,-1 0 0,0 0 1,0-1-1,0 1 0,0 0 1,0 0-1,0 0 0,0 0 0,0 0 1,1 0-1,-1 0 0,0 0 0,0 0 1,0-1-1,0 1 0,0 0 1,0 0-1,0 0 0,0 0 0,0 0 1,0 0-1,0-1 0,0 1 1,0 0-1,0 0 0,0 0 0,0 0 1,0-1-1,4 0 464,-3-10-482,0 1-1,1 0 0,0 0 1,0 0-1,1 1 0,0-1 1,1 1-1,1-1 1,-1 1-1,1 0 0,0 1 1,1-1-1,0 1 0,1 0 1,0 1-1,0-1 0,0 1 1,1 1-1,0-1 0,11-5 1,-15 10-15,0 0 0,0 1 0,1-1 1,-1 1-1,1 0 0,-1 0 1,1 1-1,-1 0 0,1-1 0,0 1 1,-1 1-1,1-1 0,-1 1 0,1 0 1,5 1-1,-2 1 22,1 0-1,-1 1 1,0 0-1,0 0 1,0 1-1,0 0 1,9 8-1,-5-2 23,0 1-1,0 0 1,-1 0-1,-1 1 1,0 0-1,-1 1 1,0 0-1,7 17 1,-12-21 66,-1 1 1,0-1 0,-1 1-1,0 0 1,0 0 0,-1-1-1,-1 22 1,0-31-59,-1 0 0,1 0 0,0 0 1,-1 0-1,1-1 0,-1 1 0,1 0 0,-1 0 0,1 0 0,-1 0 1,0-1-1,0 1 0,1 0 0,-1-1 0,0 1 0,0 0 0,0-1 0,1 1 1,-1-1-1,0 1 0,0-1 0,0 0 0,0 1 0,0-1 0,0 0 1,0 0-1,0 1 0,0-1 0,0 0 0,0 0 0,-2-1 0,-42 2-5,32-2 1,-8 3-172,0-2 1,0-1-1,0-1 0,-1 0 1,2-2-1,-1 0 0,0-1 1,1-1-1,-31-14 1,33 7-2550,10 3-4310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14.9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 10898,'0'0'2834,"17"-1"-2840,6-3 47,60-2 734,-80 6-708,-1 1 1,1 0-1,0-1 1,0 1 0,0 0-1,0 0 1,-1 1-1,1-1 1,-1 1-1,1-1 1,-1 1 0,1 0-1,-1 0 1,0 0-1,0 0 1,0 0-1,0 0 1,0 0 0,0 1-1,-1-1 1,1 1-1,-1-1 1,0 1-1,0 0 1,0 0 0,0-1-1,1 6 1,0 1 41,1-1 1,-2 1-1,1-1 1,-1 1-1,-1 0 1,0 0 0,0 0-1,-2 11 1,2-18-88,-1 1-1,0-1 1,0 0 0,0 0 0,0 0 0,0 0 0,-1 0-1,1 0 1,0 0 0,-1 0 0,0 0 0,1 0 0,-1-1-1,0 1 1,0-1 0,-4 3 0,-43 20 314,41-22-190,0 2-1,1-1 1,0 1-1,-1 0 1,-6 6-1,13-10-137,0 1-1,0 0 0,1-1 1,-1 1-1,0 0 1,0 0-1,0 0 1,1-1-1,-1 1 1,1 0-1,-1 0 1,0 0-1,1 0 1,0 0-1,-1 0 1,1 0-1,0 1 1,-1-1-1,1 0 1,0 0-1,0 0 0,0 0 1,0 0-1,0 0 1,0 0-1,0 1 1,1 0-1,0 0-1,0 0-1,0 0 0,0-1 1,1 1-1,-1-1 0,0 1 1,1-1-1,0 0 0,-1 1 1,1-1-1,0 0 0,-1 0 1,5 1-1,3 2-58,1 0 0,0-1 0,0 0 0,17 2 0,-11-3-514,1 0 0,-1-2 0,19-1 0,-29 0-142,-1 1 0,0-2 1,0 1-1,1 0 0,-1-1 1,0 0-1,0 0 1,5-4-1,9-6-4943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6:43.8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5233,'0'0'7122,"187"0"-6594,-131 0-192,-2 0-112,-7-3-88,-4 3-64,-6 0-72,-7 0-8,-3 0-88,3 0-744,-3 0-1353,-11 6-2888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15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274 0 9778,'0'0'8762,"-115"149"-9450,84-121 16,-20 4-337,10-9-1543,6-3-2681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15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8546,'0'0'11338,"0"6"-14586,0-3 1831,0 0-103,0 2 80,0 4-737,0-3-1848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16.4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11386,'0'0'6002,"7"0"-10091,-7 5-312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16.7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9602,'0'0'9570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17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299 1 9282,'0'0'7898,"-25"65"-7890,6-42 120,-3 3 104,-7 3 80,-3-4-192,4 1-120,-4-3-8,3-3-512,-6 3-937,10-3-3104,3-12-2040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18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9818,'0'0'6487,"3"17"-6431,61 331 2184,-37-207-1738,18 78 281,-44-224-762,-1 1 1,1 0 0,0 0-1,0-1 1,0 1 0,0 0-1,1 0 1,0 0 0,0 1-1,0-1 1,0 0 0,6-6-1,0-3-52,2 1-1,-1 0 0,14-11 0,-15 16-10,1 1-1,0 1 0,0 0 0,0 0 1,0 1-1,1 0 0,0 1 0,0 0 0,0 0 1,0 1-1,0 0 0,0 1 0,1 0 1,-1 1-1,1 0 0,15 2 0,-20 0 37,0-1-1,-1 1 1,1 0-1,-1 0 0,1 0 1,-1 1-1,0 0 1,0 0-1,0 0 0,-1 1 1,1-1-1,-1 1 1,0 0-1,0 1 0,6 7 1,-7-9 77,0 1 1,-1-1-1,1 1 0,-1-1 1,0 1-1,0 0 1,0 0-1,-1 0 0,1 0 1,-1 0-1,0 0 1,0 0-1,0 1 0,-1-1 1,1 0-1,-1 0 0,0 1 1,0-1-1,-1 0 1,0 1-1,1-1 0,-4 8 1,2-9-24,-1 0 1,0 1 0,0-1-1,0-1 1,0 1 0,0 0-1,-1-1 1,1 0-1,-1 1 1,0-1 0,0-1-1,-7 4 1,-52 15 119,30-15-101,1-1 0,0-1 0,-55-3 0,47 0-518,35 0 121,0-1-1,0 0 0,1 0 0,-1 0 1,0 0-1,0-1 0,1 0 1,-1 0-1,-5-3 0,-4-1-3502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19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8346,'0'0'5052,"6"18"-4546,4 13 205,-1 0 1,-1 2-1,4 36 0,-12-67-668,-1-1 0,1 0 0,0 0 0,0 0 1,0 1-1,0-1 0,0 0 0,0 0 0,0 1 0,1-1 0,-1 0 0,0 0 0,1 0 1,-1 0-1,1 1 0,-1-1 0,1 0 0,-1 0 0,1 0 0,0 0 0,1 1 1,8-24 152,5-12-213,-11 28 0,1 0-1,-1 1 1,1 0 0,0 0-1,0 0 1,1 0 0,7-4-1,-12 8 22,0 0 0,0 1 0,0-1 0,0 0-1,0 0 1,0 1 0,0-1 0,0 1-1,0-1 1,0 1 0,0 0 0,0-1 0,1 1-1,-1 0 1,0 0 0,0 0 0,0-1 0,1 2-1,-1-1 1,0 0 0,0 0 0,1 0-1,-1 0 1,0 1 0,0-1 0,0 0 0,0 1-1,0-1 1,1 1 0,-1 0 0,0-1 0,0 1-1,0 0 1,-1 0 0,1-1 0,0 1-1,0 0 1,0 0 0,0 0 0,-1 0 0,1 0-1,0 0 1,-1 0 0,1 0 0,-1 1-1,0-1 1,1 0 0,-1 1 0,7 20 372,-2 0 1,0 0 0,2 35-1,-5-1-8504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20.2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0 10538,'0'0'5523,"23"14"-5362,176 103 1648,-25 0-156,-174-116-1629,1-1-1,-1 0 1,0 0-1,1 1 0,-1-1 1,0 0-1,1 0 1,-1 1-1,0-1 1,0 0-1,1 1 0,-1-1 1,0 0-1,0 1 1,1-1-1,-1 1 1,0-1-1,0 0 1,0 1-1,0-1 0,0 1 1,1-1-1,-1 0 1,0 1-1,0-1 1,0 1-1,0-1 0,0 1 1,-1-1-1,1 0 1,0 1-1,0-1 1,0 1-1,0-1 0,0 0 1,0 1-1,-1-1 1,1 1-1,0-1 1,0 0-1,-1 1 1,1-1-1,0 0 0,0 1 1,-1-1-1,1 0 1,0 0-1,-1 1 1,1-1-1,-1 0 0,0 1 1,-20 10 549,20-10-618,-22 8 15,0 2 0,0 1-1,1 0 1,1 2-1,0 0 1,1 2 0,-21 20-1,32-26 10,0 0 0,1 1-1,0 0 1,0 0 0,1 1-1,1 0 1,0 0 0,0 0-1,1 1 1,1 0 0,0 0-1,1 0 1,1 0 0,0 1-1,-1 14 1,2-12 6,0-5-13,1 0 1,-1 0-1,2 0 0,2 15 0,-3-24 36,0 0 0,1 0 0,-1 0 0,1-1 0,-1 1 0,1 0 0,0-1 0,-1 1 0,1 0 0,0-1 0,0 1 0,0-1 0,1 0 0,-1 1 0,0-1 0,0 0 0,1 1 0,-1-1 0,1 0 0,-1 0 0,1 0 0,-1 0 0,1-1 0,0 1 0,-1 0 0,1-1 0,0 1 0,0-1 0,-1 0 0,1 1 0,0-1-1,3 0 1,-5 0 63,0 0-55,0 2-13,0-1 3,29 39-32,-11-11 92,-1 0 0,-1 0 0,-2 2 0,-1 0-1,-2 0 1,10 42 0,-20-66 78,-1-1 0,1 1-1,-1-1 1,0 1 0,-1-1-1,0 1 1,0-1 0,0 0-1,-1 1 1,0-1 0,0 0-1,0 0 1,-1 0 0,0 0-1,0-1 1,-6 9 0,-6 5 162,-1 0 0,0-2 0,-22 19 0,11-11 35,-86 82 776,-6 6-1536,42-38-3383,48-46-931,3-7-2595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21.9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2633,'0'0'11547,"0"27"-11444,3 197 1053,-3-68 985,2-174-2158,-1 0 1,2 0-1,1 0 0,0 1 1,1-1-1,8-18 1,50-98-216,-58 124 161,30-47-117,-33 55 174,-1-1 0,1 1 0,0 0 0,0-1 0,0 1 0,1 0 0,-1 0 0,0 1 0,1-1 0,-1 0 0,1 1 0,0-1 0,-1 1 0,1 0 0,0 0 0,0 0 1,0 0-1,4 0 0,-6 1 32,0 1 0,0-1 1,0 0-1,0 1 1,0-1-1,-1 1 1,1-1-1,0 1 1,0 0-1,0-1 0,0 1 1,-1 0-1,1-1 1,0 1-1,-1 0 1,1 0-1,0 0 1,-1-1-1,1 1 0,-1 0 1,1 0-1,-1 0 1,0 0-1,1 2 1,8 31 460,-7-25-275,7 44 141,-2 1 1,-3 0 0,-5 96-1,0-63-3396,1-82-1267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22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12171,'0'0'3544,"175"14"-3504,-153-11-40,-13 0-176,-2-1-480,-4 1-432,-3 0-288,0 3-1033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6:44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204 102 5513,'0'0'5105,"4"-2"-4318,-2 2-707,-1-1-1,0 0 0,0 1 1,0-1-1,0 0 1,0 0-1,0 0 1,0 0-1,0 0 1,0 0-1,0 0 0,-1 0 1,1 0-1,0 0 1,-1 0-1,1 0 1,-1-1-1,1-1 1,2-30 1633,-3 31-1678,-1 1-19,1 0-1,0 1 0,-1-1 1,1 0-1,-1 0 1,1 1-1,-1-1 1,0 0-1,1 1 0,-1-1 1,0 1-1,1-1 1,-1 0-1,0 1 1,0 0-1,1-1 0,-1 1 1,0-1-1,0 1 1,0 0-1,0 0 1,0-1-1,1 1 0,-1 0 1,0 0-1,0 0 1,0 0-1,0 0 1,-1 0-1,-40 1-412,29-1 263,6 0 101,0 1 0,1 0 1,-1 0-1,0 1 0,1 0 0,0 0 0,-1 0 0,1 1 1,0 0-1,0 0 0,0 0 0,1 1 0,-1 0 0,1 0 1,0 1-1,0-1 0,0 1 0,0 0 0,1 0 0,0 1 0,0-1 1,1 1-1,-1 0 0,1 0 0,1 0 0,-1 1 0,1-1 1,0 0-1,0 1 0,1 0 0,-1 10 0,2-15 30,0 0-1,0-1 0,0 1 1,0-1-1,1 1 0,-1-1 1,1 1-1,-1-1 1,1 0-1,0 1 0,-1-1 1,1 0-1,0 1 0,0-1 1,0 0-1,0 0 0,0 0 1,0 0-1,0 0 1,0 0-1,1 0 0,-1 0 1,2 1-1,1 0-4,1 0 1,0 0-1,-1 0 1,1-1-1,0 0 0,0 1 1,6-1-1,11 1 9,-1-2-1,31-2 1,-51 2 3,7-2 33,0 1 0,0-1 0,0-1 0,-1 1 0,1-1 0,-1 0 0,0-1 0,0 0 0,0 0 0,-1-1 0,1 1 0,-1-2 0,0 1 0,0 0 0,-1-1 0,10-13 0,-8 9-226,0 1-1,-1-2 1,-1 1-1,8-19 1,-10 21-595,0-1 0,-1 1 1,0-1-1,0 0 0,-1 1 0,0-11 1,-1 14-2926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22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4481,'0'0'9154,"191"0"-9154,-156 0 0,-3 0-392,-7 0-864,-9 9-705,-7-6-967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23.2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124 0 9858,'0'0'7067,"-3"25"-6824,-2 27-249,-44 313 1340,17-257-1042,20-69-1348,-9 42 0,19-54-3791,2-23 1821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23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0 9642,'0'0'7090,"-16"189"-7074,10-135 72,-4-2 8,4-4 96,0-8-88,-4-3-96,1-5-8,-1-6-360,0-6-1161,4-9-2560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23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3609,'0'0'10050,"162"0"-9090,-92 0-536,0 5-272,-7 1-40,-6 0-104,-12 2-8,-13-2-104,-10 0-776,-13 0-472,-9 2-697,0-2-335,0 0-2409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24.3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3609,'0'0'11482,"162"38"-11330,-108-33 120,-6 4-176,-4-3-16,-6-1-80,-6 1 0,-6 3-952,-14-1-2137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25.1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447 1 2897,'0'0'13821,"-15"-1"-13758,2 1-47,0 0-1,0 1 1,-1 1 0,1 0 0,0 0-1,1 1 1,-1 1 0,0 0 0,-13 7-1,5 0 152,-5 2 253,1 1-1,-23 17 1,47-31-430,0 1-1,1-1 1,-1 1 0,0 0 0,1-1-1,-1 1 1,1 0 0,-1-1 0,1 1-1,-1 0 1,1 0 0,-1 0 0,1 0-1,0-1 1,-1 1 0,1 0 0,0 0 0,0 0-1,0 0 1,-1 0 0,1 0 0,0 0-1,0 0 1,1 0 0,-1-1 0,0 1-1,0 0 1,0 0 0,1 0 0,-1 0-1,0 0 1,1 0 0,-1 0 0,0-1-1,1 1 1,-1 0 0,1 0 0,0-1-1,0 2 1,32 29-569,-22-23 518,-1 1 65,0 1 0,0 0-1,-1 0 1,0 1-1,10 16 1,-16-20 133,0-1-1,0 1 1,0-1 0,-1 1-1,0 0 1,0 0 0,-1 0 0,0 0-1,0 0 1,-1 1 0,0-1 0,0 9-1,-1-12-76,0 0 0,-1-1 0,1 1 0,-1-1 0,1 1 0,-1-1-1,0 0 1,-1 1 0,1-1 0,0 0 0,-1 0 0,1-1-1,-1 1 1,0-1 0,0 1 0,0-1 0,-1 0 0,1 0 0,-4 2-1,-10 5-6,0-1 0,-26 9-1,30-13-379,-1-1 0,1 0 0,-1-1-1,0 0 1,0-1 0,0-1-1,0 0 1,0 0 0,-17-4 0,20-4-2050,6-3-3844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25.7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167 0 5881,'0'0'6934,"17"14"-6808,55 44-76,-69-55 59,0 0 0,1 0 0,-1 0 0,-1 0 0,1 0 0,0 1 0,-1-1 0,1 1 0,-1-1 1,0 1-1,-1 0 0,1 0 0,-1 0 0,1 0 0,-1 0 0,0 1 0,-1-1 0,1 0 0,-1 0 0,1 1 0,-2-1 0,0 8 1,1 3 264,-8-13-246,1 1 1,-1-1-1,0-1 0,-13 1 1,-28 0-171,36-2 137,-1 0 0,0 0 0,0 1 0,1 1-1,-1 0 1,1 1 0,-1 0 0,1 1-1,0 1 1,-17 8 0,27-9-71,0-1 1,1 1-1,-1-1 0,1 1 1,0 0-1,0 0 0,0 0 0,0 0 1,1 0-1,-1 0 0,1 1 1,0-1-1,1 1 0,-1-1 0,1 0 1,0 1-1,0-1 0,0 1 1,0-1-1,1 1 0,0-1 1,2 8-1,-2-11-36,0 0 0,0 1 0,0-1 0,0 0 0,0 1 0,0-1 0,0 0 0,1 0 0,-1 0 0,0 0 0,1 0 0,-1 0 0,1-1 0,-1 1 0,1 0 0,-1-1 0,1 1 0,-1-1 0,1 0 0,0 1 0,-1-1 0,4 0 0,44 1-1004,-37-1 446,-4 0-107,1 0-1,0-1 1,0 0 0,-1-1-1,1 0 1,-1 0 0,1-1-1,-1 0 1,0 0-1,0-1 1,11-7 0,14-11-5497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26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9194,'0'0'5317,"3"26"-5053,2 13-58,-1-4 954,0 71 0,9-132-1481,-8 12 280,0 1 1,1 1 0,1-1-1,0 1 1,0 0 0,1 1-1,0 0 1,18-18 0,-26 29 37,0 0 1,1 0-1,-1 0 0,0 0 1,1 0-1,-1 0 0,0 0 1,1 0-1,-1 0 0,0 0 1,1 0-1,-1 0 1,0 0-1,1 0 0,-1 0 1,0 1-1,1-1 0,-1 0 1,0 0-1,1 0 0,-1 0 1,0 1-1,0-1 0,1 0 1,-1 0-1,0 1 0,0-1 1,0 0-1,1 0 1,-1 1-1,0-1 0,0 0 1,0 1-1,0-1 0,1 0 1,-1 1-1,0-1 0,0 0 1,0 0-1,0 1 0,0-1 1,0 1-1,0-1 1,0 0-1,0 1 0,0-1 1,0 0-1,0 1 0,0-1 1,0 0-1,-1 1 0,2 26 495,-1-21-347,1 2 28,3 23 177,-4-31-355,0 1-1,1-1 1,-1 1-1,0-1 1,0 1-1,1-1 0,-1 0 1,0 1-1,1-1 1,-1 1-1,0-1 1,1 0-1,-1 0 0,1 1 1,-1-1-1,1 0 1,-1 0-1,1 1 1,-1-1-1,1 0 0,-1 0 1,1 0-1,-1 0 1,1 0-1,-1 0 0,1 0 1,-1 0-1,1 0 1,-1 0-1,1 0 1,-1 0-1,1 0 0,-1 0 1,1 0-1,-1 0 1,1-1-1,-1 1 1,0 0-1,1 0 0,-1-1 1,1 1-1,-1 0 1,1-1-1,-1 1 1,0 0-1,1-1 0,-1 1 1,0 0-1,1-1 1,-1 1-1,0-1 1,0 1-1,1-1 0,11-10-18,0 1 0,27-17 0,-36 25 9,1 0 0,-1 0 0,0 0 0,1 1 0,-1-1 0,1 1 0,-1 0 0,1 0 0,0 0 1,0 1-1,-1-1 0,1 1 0,0 0 0,0 0 0,0 0 0,-1 1 0,1-1 0,0 1 1,4 1-1,-6 0 11,0 0 1,1-1 0,-1 1 0,-1 0-1,1 0 1,0 0 0,0 1 0,-1-1-1,1 0 1,-1 1 0,0-1 0,0 0-1,0 1 1,0 0 0,0-1 0,0 1-1,0 3 1,7 48 93,-8-53-89,5 160-1356,-13-55-4273,3-65 660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26.6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1 597 6873,'0'0'7577,"0"-31"-7331,3-180 432,-4 117 365,2-107 390,0 199-1439,-1-1-1,0 0 0,1 1 0,0-1 0,0 1 0,-1 0 0,1-1 0,1 1 0,-1-1 0,0 1 0,0 0 0,1 0 0,0 0 0,-1 0 0,1 0 0,0 0 0,0 0 0,0 1 0,0-1 0,0 1 0,0-1 0,0 1 0,1 0 0,-1 0 0,0 0 0,1 0 0,-1 0 0,1 0 0,4 0 0,5-1-33,-1 1 0,1 0 0,0 0 0,-1 2 0,18 1 0,-25-1 53,0 0-1,0 0 1,0 0-1,-1 1 1,1-1-1,0 1 1,0 0-1,-1 0 1,1 0-1,-1 1 1,0-1-1,0 1 1,0 0-1,0 0 1,0 0-1,-1 0 1,1 0-1,-1 1 1,0-1-1,0 1 1,2 4-1,-1-2 135,0 0 1,-1 1-1,0-1 0,0 1 0,-1-1 0,0 1 0,0-1 1,0 1-1,-1 0 0,0-1 0,0 1 0,-3 11 1,2-14-120,-1-1 0,0 1 0,1-1 1,-2 0-1,1 0 0,0 0 0,-1 0 1,1 0-1,-1 0 0,0-1 0,0 1 1,0-1-1,0 0 0,0 0 0,0 0 1,-1 0-1,1-1 0,-6 2 0,-1 2-438,-1-1 0,0-1-1,0 0 1,-22 2 0,13-4-2358,14-1-2367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27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0 9858,'0'0'7058,"-4"160"-6210,1-100-456,0 0-216,3-8 96,0-4-32,0-8-168,0-5-64,0-7-8,0-5-424,6-6-792,1-8-1785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6:45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64 736 2497,'0'0'8992,"0"-15"-8358,-6-48 590,-18-79 0,11 67-970,4 16 313,-2-113 0,12 164-564,0 1-1,1-1 0,0 1 0,0 0 0,1-1 0,0 1 1,0 0-1,0 1 0,1-1 0,0 0 0,1 1 1,-1 0-1,1 0 0,1 1 0,-1-1 0,1 1 0,-1 0 1,2 0-1,9-5 0,2-2-116,1 0 1,1 2-1,-1 0 0,2 1 0,34-10 1,-30 15-1765,-12 6-3401,-10 6 1148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27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0 171 984,'0'0'13560,"25"-11"-13202,77-35 51,-100 45-342,1 0 0,0 0-1,-1 0 1,1-1 0,-1 1-1,1-1 1,-1 0 0,1 0-1,-1 0 1,0 0 0,0 0-1,0 0 1,0 0 0,-1-1-1,1 1 1,-1 0 0,1-1-1,-1 0 1,0 1 0,0-1-1,0 0 1,0 0 0,0 1-1,-1-1 1,1 0 0,-1 0-1,0 0 1,0 0 0,0 0-1,0 0 1,0 0 0,-1 0-1,1 1 1,-1-1 0,0 0-1,-2-4 1,3 7-68,0-2 19,-1 1 0,1 0-1,-1-1 1,0 1 0,1 0 0,-1 0-1,0 0 1,0 0 0,0 0 0,0 0-1,0 0 1,0 0 0,0 0 0,0 0 0,0 0-1,-1 1 1,1-1 0,0 0 0,-1 1-1,1-1 1,0 1 0,-1 0 0,1-1-1,0 1 1,-1 0 0,1 0 0,-1 0-1,1 0 1,0 0 0,-1 0 0,1 0-1,-1 0 1,1 1 0,0-1 0,-1 0-1,1 1 1,0-1 0,-1 1 0,-1 1-1,-1-1 70,-1 1-1,1 0 0,-1 0 1,1 1-1,0 0 0,-1-1 1,1 1-1,1 1 0,-8 5 1,2 6-46,0 0-1,1 0 1,0 0 0,1 1 0,1 0 0,1 1 0,0-1-1,1 1 1,0 0 0,2 0 0,0 1 0,1 33 0,1-48-128,0-1 1,1 0 0,-1 1-1,1-1 1,-1 0 0,1 1-1,0-1 1,0 0 0,0 0-1,0 0 1,0 1 0,0-1-1,1 0 1,-1-1 0,1 1-1,-1 0 1,1 0 0,0-1-1,0 1 1,0-1 0,0 1 0,0-1-1,0 0 1,0 0 0,0 0-1,0 0 1,1 0 0,-1 0-1,0-1 1,0 1 0,5 0-1,7 1-1156,1 0 0,0-1 0,29-2 0,-26 1-564,19 0-3068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27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309 2 9154,'0'0'8406,"-12"0"-8370,-4-2 22,0 2-1,0 0 1,-19 4 0,28-3-23,0 0 0,1 0 0,-1 1 0,1 0 0,0 0 0,-1 0 0,1 1 0,0 0 0,0 1 0,1-1 0,-1 1 1,-7 7-1,12-10-50,-1 1 1,1 0-1,0 0 1,0 0-1,0-1 1,0 1-1,0 0 1,1 0-1,-1 1 1,1-1-1,-1 0 1,1 0-1,0 0 1,0 0-1,0 0 1,0 1-1,0-1 1,0 0-1,0 0 1,1 0-1,0 3 1,0-2-12,0 1 0,0-1 0,1 1 1,-1-1-1,1 0 0,0 0 0,0 0 1,0 0-1,0 0 0,0 0 0,4 3 0,29 21-12,25 20 200,-56-43-92,1 0 1,-1 1-1,0-1 1,-1 1-1,1 0 1,-1 0-1,0 0 1,0 0-1,3 10 1,-5-13 57,0 1 0,-1-1 0,1 1 1,-1-1-1,0 0 0,0 1 0,0-1 1,0 1-1,0-1 0,0 0 1,-1 1-1,1-1 0,-1 1 0,0-1 1,0 0-1,0 0 0,0 1 0,0-1 1,0 0-1,0 0 0,-3 3 0,0-1-45,0 0-1,0 0 0,-1 0 0,0-1 0,1 0 1,-1 0-1,0 0 0,-10 4 0,-3 0-516,0-2 1,0 0-1,0-1 0,-30 3 0,-1-4-2765,4-2-3907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54.873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23 120,'0'6'15000,"4"35"-14842,41 151 952,14 71-136,-57-251-918,-2-6-32,1 0 1,0 0 0,0-1 0,1 1 0,-1 0 0,1 0 0,0-1 0,1 0 0,5 10-1,1-67 767,4-11-720,3 2 0,2 0-1,35-76 1,-17 43-47,-23 56-193,-9 24-38,1-1 1,0 1-1,1 0 1,15-26-1,-21 40 93,0 1-1,0-1 0,0 0 0,0 0 0,-1 0 0,1 1 0,0-1 0,0 0 0,0 0 0,0 1 0,0-1 1,0 0-1,0 0 0,0 1 0,0-1 0,0 0 0,0 0 0,0 0 0,0 1 0,0-1 0,0 0 0,0 0 1,0 1-1,1-1 0,-1 0 0,0 0 0,0 0 0,0 1 0,0-1 0,0 0 0,0 0 0,1 0 1,-1 0-1,0 1 0,0-1 0,0 0 0,0 0 0,1 0 0,-1 0 0,0 0 0,0 0 0,1 1 0,-1-1 1,0 0-1,0 0 0,0 0 0,1 0 0,-1 0 0,0 0 0,0 0 0,1 0 0,-1 0 0,0 0 0,0 0 1,0 0-1,1 0 0,-1 0 0,0 0 0,0-1 0,1 1 0,-1 0 0,0 0 0,0 0 0,0 0 0,1 0 1,-1 0-1,0 0 0,0-1 0,0 1 0,2 19-3675,-2 3-1715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56.913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34 10458,'0'0'2639,"16"-5"-2700,-6 1 140,5-1 67,1 0-1,-1 1 1,1 0-1,0 1 1,1 1-1,-1 1 1,19 0-1,-32 2-89,1 0 1,-1 1-1,1-1 0,-1 1 1,0 0-1,0 0 0,0 0 1,0 0-1,0 0 0,-1 1 1,1-1-1,0 1 0,-1 0 0,0-1 1,0 1-1,0 0 0,0 1 1,0-1-1,2 7 0,4 6 73,-2 1 0,9 29-1,-7-12 135,-1 1 0,-1 0 1,2 66-1,-37-118-213,10 6-118,7 3 31,-1 1 0,1 0 1,-1 1-1,-1 0 0,1 1 0,-1 0 0,0 1 0,0 1 1,-1 0-1,-22-1 0,36 4 23,0 1 0,0-1 0,0 0 0,0 1 0,-1-1 0,1 1 0,0-1 0,0 1 0,0 0 0,1-1 0,-1 1 0,0 0 0,0 0 0,0 0 0,0-1 0,1 1 0,-1 0 0,0 0 0,1 0 0,-1 0 0,1 0 0,-1 0 0,1 0 0,-1 1 0,1-1 0,0 0 0,0 0 0,-1 0 0,1 0 0,0 0-1,0 2 1,-1 45 41,1-38-53,1-6 37,-1-1 1,1 1-1,0 0 1,0-1-1,1 1 1,-1-1-1,1 1 1,-1-1-1,1 0 1,0 0 0,1 0-1,-1 0 1,0 0-1,1 0 1,-1 0-1,1-1 1,0 1-1,0-1 1,0 0-1,0 0 1,1 0-1,-1 0 1,0-1-1,1 1 1,4 0-1,3 3-364,1-1-1,0-1 0,0 0 0,0-1 1,0 0-1,19 0 0,-29-2 205,0 0-1,0 0 1,0 0-1,0-1 1,0 1-1,0-1 1,-1 0-1,1 1 1,0-1-1,0 0 1,-1 0-1,1 0 1,0 0-1,-1 0 0,1 0 1,-1-1-1,0 1 1,1 0-1,1-3 1,18-35-2620,-18 31 1906,7-15-2726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57.377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1 133 1240,'0'0'11377,"12"14"-10889,13 16 304,-2 1 0,-1 1-1,-1 1 1,32 69 0,-63-146 277,1 22-1115,1 0 0,1-1-1,1 0 1,1 0 0,0 0 0,2-1-1,1 1 1,1-1 0,4-38-1,-3 59-37,1 0 0,0 0 0,0 0 0,0 0 0,0 0-1,1 0 1,-1 0 0,1 0 0,0 1 0,0-1-1,0 1 1,0-1 0,0 1 0,1 0 0,-1 0 0,0 0-1,1 0 1,0 0 0,0 0 0,-1 1 0,1-1 0,0 1-1,4-2 1,-4 3-138,-1-1 0,1 0 0,0 0 0,-1 1-1,1 0 1,0-1 0,-1 1 0,1 0 0,-1 0 0,1 1 0,0-1-1,-1 0 1,1 1 0,-1 0 0,1-1 0,-1 1 0,1 0-1,-1 0 1,1 1 0,-1-1 0,0 0 0,0 1 0,0 0 0,1-1-1,-2 1 1,1 0 0,3 4 0,11 19-2607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57.730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0 9690,'0'0'4521,"48"135"-4465,-42-118 24,-3-3-80,3-5-144,-6-1-392,4-8-560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58.074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45 203 1424,'-45'-203'7914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58.477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1 6449,'0'0'4253,"26"4"-3858,81 16 60,-102-19-315,1 0 0,-1 0 0,0 1 0,0 0 0,0 0 0,0 0 0,0 1 0,0 0 0,0 0 1,-1 0-1,0 0 0,1 1 0,-1-1 0,-1 1 0,1 0 0,0 1 0,4 7 0,4 3 301,-10-12-347,0-1 1,0 1 0,0 0-1,0-1 1,-1 1-1,1 0 1,-1 0-1,0 0 1,0 1 0,0-1-1,0 0 1,0 4-1,-33-1 452,12-4-570,5-2 3,1 1 0,0 0 0,0 2-1,0-1 1,-23 9 0,34-10 24,-1 1 1,1 0-1,0 0 1,0 0-1,0 0 0,0 0 1,0 1-1,0-1 1,1 1-1,-1 0 0,1-1 1,0 1-1,0 0 0,0 1 1,0-1-1,0 0 1,1 0-1,-1 1 0,1-1 1,0 1-1,0 0 1,0-1-1,1 1 0,-1 0 1,1-1-1,0 1 0,0 4 1,0-6-10,0 0-1,-1 0 1,1 0 0,0 0 0,0 0 0,1 0 0,-1 0-1,0 0 1,1-1 0,-1 1 0,1 0 0,-1 0-1,1 0 1,0 0 0,0-1 0,0 1 0,2 2 0,-1-3-93,0 0 0,1 0 1,-1-1-1,0 1 0,1-1 1,-1 1-1,1-1 1,-1 0-1,0 0 0,1 0 1,-1 0-1,3 0 1,8-1-463,-8 0 176,0 0 1,0-1-1,0 0 1,0 0-1,0 0 0,-1-1 1,1 0-1,0 1 1,-1-2-1,0 1 0,0 0 1,0-1-1,0 0 1,-1 0-1,1 0 0,-1 0 1,4-7-1,6-10-3730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58.901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30 7602,'0'0'6678,"6"22"-6200,28 130 1051,-30-169-1566,0-1-1,1 2 1,0-1-1,2 0 1,13-25-1,-16 34-11,0 0 0,1 1 0,-1 0 0,1 0 0,1 0 0,6-6 0,-10 11 55,0 0 0,0 0 0,1 1 0,-1-1 0,1 1 0,-1-1 0,1 1 0,-1 0 0,1 0 0,0 0 0,0 0 0,-1 0-1,1 1 1,0-1 0,0 1 0,0 0 0,0 0 0,0 0 0,0 0 0,0 0 0,3 1 0,-3 1 59,-1-1 0,1 0 0,-1 1 0,0 0 0,1 0 0,-1-1 0,0 1 0,0 1 0,0-1 0,-1 0 0,1 0 0,0 1 0,-1-1 0,1 1 0,-1-1 0,0 1 0,1 4 0,18 53 459,-18-54-482,2 11-25,-1 0 0,-1 0-1,-1 0 1,0 19-1,-2 9-2344,1-3-3724,0-24-228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59.332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147 0 10690,'0'0'5089,"-16"8"-4998,-50 27 64,60-31-28,1 1-1,0-1 1,1 1 0,-1 1 0,1-1 0,0 1 0,0 0-1,1 0 1,0 0 0,0 0 0,0 0 0,1 1-1,0-1 1,0 1 0,0-1 0,1 1 0,-1 11 0,2-17-115,-2 9 29,1 0 1,0 0-1,1 1 1,0-1-1,0 0 1,1 0-1,4 20 0,-4-27-123,0 1-1,0-1 0,0 0 0,1 0 0,-1-1 1,1 1-1,0 0 0,0 0 0,0-1 0,0 1 1,0-1-1,0 0 0,1 0 0,-1 0 0,1 0 1,0 0-1,-1 0 0,1-1 0,0 1 0,0-1 1,0 0-1,0 0 0,0 0 0,1 0 0,-1 0 1,0-1-1,0 1 0,5-1 0,3 1-925,-1 0-1,1-1 1,0 0-1,0 0 1,0-1-1,-1-1 1,1 0-1,19-6 1,-3-6-4646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6:45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7770,'0'0'4465,"183"30"-4257,-146-30-56,3 0-88,-6 0-64,-1 0-104,4 0-1097,-10-6-1023,-11 3-2041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7:59.802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43 117 7458,'0'0'5825,"18"-12"-5412,55-37-23,-70 47-235,0 0 1,-1 0-1,1 0 1,-1 0-1,1 0 1,-1-1-1,0 0 1,0 1-1,4-6 1,-6 7-123,0 1-1,0-1 1,0 0 0,1 1 0,-1-1 0,0 1 0,0-1 0,0 1-1,0-1 1,0 0 0,0 1 0,0-1 0,0 1 0,0-1 0,0 0-1,-1 1 1,1-1 0,0 1 0,0-1 0,0 1 0,-1-1 0,1 0-1,0 1 1,-1-1 0,1 1 0,0 0 0,-1-1 0,1 1-1,-1-1 1,-2-1-6,0 1 0,1-1 0,-1 1 0,0 0 0,0 0 0,0 0 0,0 1-1,0-1 1,0 1 0,0-1 0,-4 1 0,3 0-28,0 0 0,0 1 0,0-1-1,1 1 1,-1 0 0,0 0 0,0 0 0,1 0 0,-1 1 0,0-1-1,1 1 1,0 0 0,-1 0 0,1 0 0,0 1 0,0-1-1,0 1 1,-3 3 0,1 0 47,1 1 1,0-1-1,0 1 0,0 0 0,1 0 1,0 0-1,0 1 0,-3 12 0,2 4 228,0-1 0,1 1 0,2 0 0,0 0 0,4 28 0,-2-47-246,0 0 0,0 0 0,0 0 1,1 0-1,0 0 0,0 0 0,0 0 1,1 0-1,-1-1 0,1 0 1,0 1-1,0-1 0,1 0 0,-1 0 1,1-1-1,0 1 0,0-1 0,0 0 1,1 0-1,-1 0 0,1 0 0,-1-1 1,1 0-1,0 0 0,9 3 0,0-1-155,-1-1-1,1-1 1,-1 0-1,1 0 1,-1-1-1,1-1 0,0 0 1,26-5-1,-32 3-295,0-1-1,-1-1 0,1 1 1,-1-1-1,0-1 0,0 1 1,0-1-1,0-1 0,-1 1 1,0-1-1,0 0 1,-1 0-1,0-1 0,8-11 1,-10 14-259,21-28-5926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8:00.9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84 368 11146,'0'0'1817,"30"3"-1555,97 9-40,-118-11-87,0 1 0,0 0 1,-1 1-1,1-1 0,0 2 1,-1-1-1,0 1 0,0 0 0,0 1 1,0 0-1,-1 0 0,0 1 1,0 0-1,0 0 0,-1 1 0,0-1 1,9 14-1,-7-10 33,6 7 78,-1 0-1,-1 1 1,-1 1-1,17 36 1,-23-43-121,-1 0 0,0 0 0,-1 1 0,0 0 0,0 0 0,-2 0 0,0 0 0,0 0 0,-2 17 0,0-28-97,1-1 0,-1 1 0,0 0 0,0 0 0,0 0 0,0-1 0,0 1 0,0-1 0,-1 1 1,1-1-1,-1 1 0,1-1 0,-1 0 0,1 0 0,-1 0 0,0 0 0,1 0 0,-1 0 0,0 0 0,0 0 0,0-1 0,0 1 0,0-1 0,0 1 0,-2-1 0,-54 8-28,58-8 2,-25 1-62,0 0 0,1-2 0,-1-1 0,1-1-1,0-2 1,-36-10 0,46 11 32,1-1 0,0 0 0,1-1 0,-1 0-1,1-1 1,0 0 0,1-1 0,0-1 0,0 0 0,1 0-1,0-1 1,1 0 0,-9-12 0,15 17 29,0 0 0,0 0 0,0 0 0,1-1 0,0 1 0,0-1 0,0 1 0,1-1-1,0 0 1,0 0 0,0 1 0,1-1 0,0 0 0,0 0 0,0 0 0,1 1 0,0-1 0,0 0 0,0 0 0,1 1 0,0-1 0,0 1 0,0-1 0,1 1 0,0 0 0,6-8 0,8-11 8,1 2 0,1 0 0,1 2 0,29-24 0,-9 7 3,-19 16-89,107-111 568,-114 116-738,-1-1-1,-1-1 0,0 0 1,-1 0-1,-1-1 0,10-27 1,-16 33-1290,-4 5-2732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8:01.9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0 374 9826,'0'0'3370,"12"-24"-3268,1-3-51,5-8 113,-2-1 0,18-57 1,-23 41 456,-8 37-443,0 0 0,1 0-1,1 0 1,9-23-1,-14 38-169,1-1-1,-1 1 1,0 0-1,0-1 0,0 1 1,1-1-1,-1 1 1,0-1-1,0 1 0,1 0 1,-1-1-1,0 1 1,1-1-1,-1 1 0,0 0 1,1 0-1,-1-1 1,1 1-1,-1 0 0,0 0 1,1-1-1,-1 1 1,1 0-1,-1 0 1,1 0-1,-1 0 0,1 0 1,-1-1-1,1 1 1,-1 0-1,1 0 0,-1 0 1,1 0-1,-1 1 1,1-1-1,-1 0 0,1 0 1,-1 0-1,1 0 1,-1 0-1,0 1 1,1-1-1,-1 0 0,1 0 1,-1 1-1,0-1 1,1 0-1,-1 1 0,1-1 1,-1 0-1,0 1 1,1-1-1,-1 0 0,0 1 1,0-1-1,1 1 1,-1-1-1,0 1 1,0-1-1,0 1 0,0-1 1,0 1-1,1 0 1,13 37 560,-12-31-430,10 25 81,8 25-259,-3 0 0,15 86 1,-29-106-2207,-5-14-4504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8:02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0 183 9658</inkml:trace>
  <inkml:trace contextRef="#ctx0" brushRef="#br0" timeOffset="1">0 183 9658,'13'-183'1256,"6"183"-1248,10 0 48,6 0-56,22 0-64,-9 0-1368,-10 0-2449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8:03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8002,'0'0'6312,"28"-2"-6123,85-3 99,-110 4-250,-1 1 1,1-1-1,-1 1 0,1 0 0,0 0 0,-1 0 1,1 1-1,-1-1 0,1 1 0,-1-1 0,1 1 1,-1 0-1,1 0 0,-1 0 0,1 0 0,-1 0 1,0 1-1,0-1 0,0 1 0,0-1 0,0 1 1,0 0-1,0 0 0,0 0 0,-1 0 0,1 0 1,-1 0-1,1 0 0,-1 1 0,0-1 0,0 0 1,0 1-1,0-1 0,0 5 0,0 1 47,0 0 1,-1 0-1,0 1 0,0-1 0,-1 0 1,0 1-1,-3 10 0,1-9-34,-1 0-1,0-1 0,0 1 0,-1-1 1,0 0-1,-10 14 0,9-17-25,1 1 0,1 0-1,0 0 1,0 1 0,0-1 0,1 1-1,0 0 1,0 0 0,1 0 0,0 0-1,0 0 1,0 11 0,2-17-15,0 0 0,0 0 0,0 0 1,0 1-1,0-1 0,1 0 0,-1 0 1,1 0-1,-1 0 0,1 0 0,0 0 1,0 0-1,0 0 0,0 0 0,0 0 1,1 0-1,-1 0 0,2 2 0,0-2-31,1 0-1,-1-1 0,0 1 1,0 0-1,1-1 0,-1 0 1,1 0-1,-1 0 0,1 0 0,6 0 1,30 4-1665,61-1-1,-10-7-4461,-47-2-475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8:03.9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18 304,'0'0'14323,"143"-15"-14267,-115 13-48,-9 2 40,-3 0-40,-3 0-8,-7 0-200,1 0-664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8:04.2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10338,'0'0'4353,"188"0"-4121,-147 0-152,-3 0-80,-9-3-64,-7 3-488,-13 0-800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8:06.7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1 404 5937,'0'0'5024,"16"-28"-4616,53-91-132,-60 102 21,1-1 1,-2 0-1,-1-1 0,0 0 1,-1 0-1,-1 0 0,-1-1 0,0 1 1,-2-1-1,0 0 0,-2-28 1,-19 382 1395,18-259-1702,3 91 343,9-56-2959,-10-81-3103,-1-20 363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8:07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49 7682,'0'0'5009,"213"-6"-4441,-159-3-264,0-2-24,-9 2-104,-7 1-24,-10 5-120,-9 0-32,-6 3-264,0 0-648,-7 0-473,-6 12-8457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8:07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6225,'0'0'6163,"10"29"-5826,34 92 187,-40-110-241,-1-1-1,0 1 0,-1-1 0,0 1 0,0 0 1,-1 0-1,-1 11 0,5 25 1760,-4-47-1998,5-36-307,-2 16 276,1 1 0,1 0 0,0 0 1,1 0-1,14-23 0,-18 35-31,1 0-1,0 0 1,0 0 0,1 1 0,0 0 0,0 0 0,0 0 0,1 0 0,-1 1 0,2 0 0,-1 0-1,0 1 1,1 0 0,0 0 0,0 0 0,12-4 0,-17 8 49,0 0 0,0 0-1,0 0 1,0 1 0,0-1 0,0 0 0,0 1-1,0-1 1,0 1 0,0 0 0,0-1 0,0 1-1,0 0 1,0 0 0,-1 0 0,1 1 0,0-1-1,-1 0 1,1 1 0,-1-1 0,1 1 0,-1-1-1,0 1 1,0 0 0,0-1 0,0 1 0,0 0-1,0 0 1,0 0 0,0 0 0,0 3 0,5 10 401,-2 0 1,7 32-1,-9-35-281,4 23 120,-4-19-349,1-1 0,1 0 0,10 28 0,-14-43-112,1 1 0,-1 0 0,1 0 0,-1 0 0,1 0 1,-1-1-1,1 1 0,0 0 0,0-1 0,-1 1 0,1-1 1,0 1-1,0 0 0,0-1 0,0 0 0,-1 1 0,1-1 1,0 0-1,0 1 0,0-1 0,0 0 0,0 0 0,0 0 1,0 0-1,0 0 0,0 0 0,0 0 0,0 0 0,0 0 1,1 0-1,4 0-2093,6 0-2250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6:45.9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259 20 8834,'0'0'4880,"-22"-4"-4858,-68-10-20,84 14 25,1-1-1,-1 1 1,0 0 0,1 0 0,-1 1 0,1 0 0,-1 0 0,1 0 0,0 0 0,-1 1 0,1 0 0,0 0-1,0 0 1,0 1 0,0 0 0,1 0 0,-1 0 0,1 0 0,-1 1 0,1 0 0,0 0 0,1 0 0,-1 0-1,1 1 1,0-1 0,0 1 0,0 0 0,0 0 0,1 0 0,0 0 0,0 0 0,0 0 0,1 1 0,0-1-1,0 1 1,0-1 0,1 1 0,-1-1 0,1 1 0,1-1 0,-1 1 0,1-1 0,0 1 0,3 10 0,-2-13-137,0 0 1,1 0 0,-1 0 0,1 0 0,-1 0 0,1-1 0,0 1 0,0-1 0,0 0 0,0 0 0,0 0 0,1 0 0,-1 0 0,1-1-1,-1 1 1,1-1 0,-1 0 0,1 0 0,0-1 0,5 1 0,11 2-1099,0-1-1,27-1 1,-43-1 976,30-2-2482,-4-8-1805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8:09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5825,'0'0'8415,"1"8"-8260,0 34 300,-1-27-126,-1-1-1,2 1 1,0-1-1,1 1 1,0-1-1,1 0 1,6 18-1,-7-29-483,0-1-1,-1 0 1,1 0-1,0 1 1,0-1 0,1-1-1,-1 1 1,0 0-1,1 0 1,-1-1-1,1 0 1,-1 1-1,1-1 1,4 1-1,-5-1-312,1 0 0,-1-1-1,1 1 1,-1-1 0,0 1-1,1-1 1,-1 0-1,1 0 1,-1 0 0,1-1-1,-1 1 1,1 0 0,-1-1-1,1 0 1,-1 1 0,0-1-1,4-2 1,5-7-4304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8:09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545 13 6009,'0'0'10435,"-11"-2"-10315,-1-1-63,0 0 0,-1 1 1,1 1-1,-1 0 1,1 1-1,-1 0 1,1 1-1,-1 0 1,-18 5-1,-8 8 206,1 2 0,-63 36 0,80-40-219,1 1 0,0 2 1,1 0-1,1 1 0,0 0 0,-16 21 0,32-35-51,0 0 0,0 0 1,0 1-1,1-1 0,-1 0 1,1 1-1,-1-1 0,1 1 1,0-1-1,0 1 0,0 0 1,0 0-1,0-1 0,1 1 0,-1 0 1,1 0-1,0 0 0,0 0 1,0 0-1,1 3 0,0-3-5,1 0 0,-1-1 0,1 1-1,0-1 1,0 1 0,0-1 0,0 0 0,1 0 0,-1 0-1,0 0 1,1 0 0,0 0 0,-1-1 0,1 1-1,0-1 1,0 0 0,4 2 0,39 13 6,1-2 1,51 8 0,-45-11-43,67 23 1,-115-32 10,0 0 1,-1 0-1,1 0 0,0 1 0,-1 0 1,1 0-1,-1 0 0,0 0 1,0 1-1,0-1 0,-1 1 0,6 7 1,-7-8 30,-1-1-1,0 1 1,0-1 0,0 1 0,0 0 0,0-1 0,-1 1 0,1 0 0,-1 0-1,0-1 1,0 1 0,0 0 0,0 0 0,0 0 0,0-1 0,-1 1 0,0 0-1,1-1 1,-1 1 0,0 0 0,0-1 0,0 1 0,-1-1 0,1 1 0,-1-1-1,-2 4 1,-14 14 29,0-1-1,-1-1 1,-1-1-1,-1-1 1,-1-1-1,-24 14 1,12-7-19,-35 22-10,-57 40 137,111-72-98,0 0 1,0 1 0,2 1-1,0 0 1,-18 24-1,30-36-30,0 0-1,-1-1 0,1 1 0,0 0 1,0 0-1,0 0 0,1 0 0,-1 0 0,0 0 1,1 0-1,-1 0 0,1 0 0,0 0 0,0 0 1,-1 0-1,1 0 0,1 0 0,-1 0 1,0 1-1,0-1 0,1 0 0,-1 0 0,1 0 1,0 0-1,1 2 0,0-1 0,1 0 0,-1 0 0,1 0 1,0 0-1,0 0 0,0-1 0,1 1 0,-1-1 0,1 0 0,-1 0 0,1 0 1,4 1-1,12 4 17,0-1 0,1-1 1,38 5-1,27-4 5,124-6 0,-184-1-44,70-10-365,-46 3-1234,0 5-3998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8:10.1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1 856,'0'0'11115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8:13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7418,'0'0'6177,"25"0"-5938,79 2-41,-100-2-113,0 0-1,0 0 1,1 1-1,-1-1 0,0 1 1,0 0-1,0 1 1,0-1-1,0 1 1,0-1-1,0 1 0,-1 0 1,1 1-1,5 3 1,-8-4-19,1 0-1,-1-1 1,1 2 0,-1-1 0,1 0 0,-1 0 0,0 0 0,0 1 0,0-1 0,-1 0 0,1 1-1,0-1 1,-1 1 0,1-1 0,-1 1 0,0-1 0,0 5 0,-2 2 42,1-1 1,-1 1 0,0-1-1,-1 0 1,0 0-1,0 0 1,-1 0-1,0 0 1,-10 13-1,2-5-65,-11 17 202,-31 54 1,48-75-123,1 0 0,0 0 0,1 0 0,0 1 0,1 0 0,0-1 0,1 1 0,-1 25 0,3-36-123,-1 1 0,1-1 0,0 0 1,0 1-1,0-1 0,1 0 0,-1 1 1,0-1-1,1 0 0,0 1 0,-1-1 0,1 0 1,0 0-1,0 0 0,0 0 0,1 1 1,-1-2-1,0 1 0,1 0 0,-1 0 1,1 0-1,3 2 0,0-2-107,0 0 0,0-1-1,1 1 1,-1-1 0,0-1 0,1 1-1,-1-1 1,1 0 0,7 0 0,-2-1-301,0 0 1,0 0 0,-1-1-1,1-1 1,0 0-1,-1 0 1,1-1 0,-1 0-1,0-1 1,0 0-1,14-11 1,16-8-4182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8:21.3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254 15 5249,'0'0'5277,"11"-14"2836,-30 14-8119,6-1 53,0 1-1,1 1 0,-25 4 0,31-4-46,1 1 1,-1 0-1,1 1 0,0-1 0,0 1 1,0 0-1,0 0 0,1 1 1,-1-1-1,1 1 0,-8 8 0,1 1-14,1 0-1,0 1 0,1 0 1,1 1-1,0 0 0,0 0 1,2 1-1,0 0 0,-5 22 1,5-10 3,1 0-1,2 1 1,0-1 0,3 50 0,0-74 6,1 0 1,0 0 0,-1-1 0,1 1 0,1 0-1,-1 0 1,0-1 0,1 1 0,0-1 0,0 1-1,0-1 1,0 0 0,1 0 0,-1 0-1,1 0 1,-1 0 0,1-1 0,0 1 0,0-1-1,1 1 1,-1-1 0,0 0 0,1-1 0,-1 1-1,1 0 1,0-1 0,-1 0 0,1 0 0,7 1-1,-6-1 5,1 0 0,0 0 0,0-1 0,0 0 0,0 0 0,0 0 0,0-1 0,0 0 0,0 0-1,0 0 1,-1-1 0,1 0 0,0 0 0,-1 0 0,1-1 0,-1 0 0,0 0 0,0 0 0,5-5 0,1-3-5,0-2 1,-1 1-1,0-2 1,-1 1-1,0-1 1,-1 0-1,-1-1 1,7-16-1,-5 4-4,0-1-1,-2 0 1,6-49-1,-13 94 162,0 0 0,2 0 0,0 0 0,8 31-1,-9-40-106,1 0 0,0 0 0,1 0-1,0-1 1,0 1 0,1 0-1,-1-1 1,2 0 0,-1 0 0,1 0-1,0-1 1,0 0 0,1 0-1,0 0 1,12 9 0,-16-14-134,0 1-1,0-1 1,0 0-1,0 0 1,0 0 0,1 0-1,-1 0 1,1 0-1,-1-1 1,0 1 0,1-1-1,-1 0 1,1 0-1,-1 0 1,1 0 0,-1 0-1,1 0 1,-1 0-1,1-1 1,-1 1 0,0-1-1,1 0 1,-1 0-1,0 0 1,1 0 0,-1 0-1,0-1 1,0 1 0,0 0-1,0-1 1,0 0-1,0 1 1,-1-1 0,1 0-1,1-3 1,2-2-671,-1 0 0,-1 0 1,0-1-1,0 0 0,0 0 0,-1 1 1,0-1-1,-1 0 0,2-12 0,-2-12-5126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8:22.0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7378,'0'0'7711,"0"7"-7683,-12 166 3323,11-156-3277,1-12-69,-1 1 0,1-1 0,1 0-1,-1 0 1,1 0 0,0 1 0,2 7 0,-2-11-59,0-1 1,0 1 0,0-1 0,0 1 0,0-1 0,0 0 0,1 0 0,-1 1 0,1-1 0,-1 0 0,1 0 0,-1 0 0,1 0 0,-1-1-1,1 1 1,0 0 0,-1-1 0,1 1 0,0-1 0,0 1 0,0-1 0,-1 0 0,1 0 0,0 0 0,0 0 0,3 0 0,-3 0-148,0 0 1,1 0-1,-1-1 1,0 1-1,0 0 1,1-1-1,-1 0 1,0 1-1,0-1 1,0 0-1,0 0 1,0 0 0,0 0-1,0-1 1,0 1-1,0 0 1,0-1-1,-1 1 1,1-1-1,-1 0 1,1 0-1,-1 1 1,1-1-1,-1 0 1,0 0-1,0 0 1,0 0-1,0-1 1,-1 1-1,1 0 1,0 0-1,-1 0 1,1-3 0,4-19-4075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8:22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7434,'0'0'11250,"28"0"-18796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8:37.1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156 460 8362,'0'0'6556,"0"-4"-6244,0 2-279,1 0 1,-1 1-1,0-1 0,1 1 1,-1-1-1,1 1 0,-1-1 1,1 1-1,0-1 1,-1 1-1,1 0 0,0-1 1,0 1-1,0 0 0,0 0 1,0-1-1,1 1 0,-1 0 1,0 0-1,2-1 0,0 1 98,0-1-1,1 1 1,-1 0-1,1 0 1,-1 0-1,1 1 0,-1-1 1,1 1-1,0-1 1,4 1-1,1 0-113,0 1 0,0-1 1,0 2-1,1-1 0,-1 1 0,0 0 0,-1 1 1,1 0-1,0 1 0,-1-1 0,0 2 0,0-1 0,0 1 1,0 0-1,-1 1 0,0 0 0,0 0 0,0 0 1,-1 1-1,0 0 0,0 0 0,-1 1 0,0 0 0,0 0 1,-1 0-1,0 0 0,0 1 0,-1-1 0,0 1 1,0 0-1,-1 0 0,-1 0 0,1 0 0,-1 19 1,0-20 39,-1 0 1,-1 0-1,1-1 1,-1 1 0,-1 0-1,1 0 1,-1-1-1,-1 1 1,-4 10 0,5-14-44,-1-1 0,1 0 1,-1 0-1,0 0 0,0 0 1,0 0-1,0 0 0,0-1 1,-1 1-1,1-1 0,-1 0 1,0 0-1,0-1 1,1 1-1,-1-1 0,0 0 1,0 0-1,0 0 0,0 0 1,-6 0-1,-7 1-21,0-1 0,-1-1 0,1 0 0,0-1 0,0-1 0,-1-1 0,1 0-1,1-1 1,-19-7 0,24 7-11,1 0 0,1-1-1,-1 0 1,0 0 0,1-1-1,0 0 1,1-1 0,-1 0-1,1-1 1,1 1 0,-1-1-1,1-1 1,1 1 0,-1-1-1,-7-17 1,12 22 9,0 0-1,1 0 1,-1 0 0,1-1-1,0 1 1,0 0 0,1-1-1,0 1 1,-1-1 0,1 1-1,1-1 1,-1 1 0,1-1-1,0 1 1,0-1 0,0 1-1,0 0 1,1 0 0,0 0-1,-1 0 1,2 0 0,-1 0-1,0 0 1,1 0 0,0 1-1,6-7 1,7-5 12,0 0-1,2 1 1,-1 0 0,26-13-1,-13 8 10,31-22 86,-9 9-45,-1-3 0,-2-2 1,-2-2-1,55-59 0,-95 91-113,-1-1 1,-1 0-1,1 0 0,5-13 0,-10 17-266,1 1 0,-1-1 0,0 1 0,1-1 0,-2 0 0,1 0 1,0 1-1,-1-1 0,0 0 0,1 0 0,-2 0 0,1 0 0,-1-6 0,-5 7-3452,-13 2-1134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8:37.6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11546,'0'0'4988,"6"27"-4950,48 194 74,-44-180-18,-10-41-244,0-6-2546,0-52-4491,0 25 1698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8:38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80 5401,'-7'-15'613,"6"12"-429,-1 0 0,1 0 1,0 0-1,0 0 0,0-1 0,0 1 1,1 0-1,-1 0 0,1-5 0,0 7-84,1 0 0,-1 1 0,1-1 0,-1 0 0,1 1 0,-1-1 0,1 0 0,0 1 0,-1-1 0,1 1 0,0-1 0,-1 1 0,1-1-1,0 1 1,0-1 0,-1 1 0,1 0 0,0 0 0,0-1 0,0 1 0,0 0 0,-1 0 0,2 0 0,28-5 667,-23 4-419,37-5 736,0 2-1,54 2 0,-95 2-1043,0 0-21,-1 0 0,0 1 0,0-1 0,1 0 0,-1 1 0,0-1 0,0 1 0,0 0 0,0-1 0,0 1 0,0 0-1,0 0 1,0 1 0,0-1 0,0 0 0,-1 1 0,1-1 0,0 1 0,-1-1 0,1 1 0,-1 0 0,0 0-1,2 3 1,-2-4 25,0 1 0,-1 0 0,1-1 0,-1 1 0,0 0-1,1-1 1,-1 1 0,0 0 0,0-1 0,0 1-1,0 0 1,0 0 0,-1-1 0,1 1 0,0 0 0,-1-1-1,0 1 1,1-1 0,-1 1 0,0-1 0,1 1 0,-1-1-1,0 1 1,0-1 0,0 0 0,-1 1 0,1-1 0,0 0-1,0 0 1,-1 0 0,-1 1 0,-13 8-209,0-1 1,-1 0-1,0-2 1,0 0-1,-36 9 1,80-16 244,0 2 0,44 7 0,-60-7-51,-1 1 0,1 0 0,-1 0 0,0 1 0,0 0 0,0 1 0,0 0 0,-1 1-1,15 11 1,-21-15 52,-1 0-1,0-1 0,0 1 0,0 0 0,-1 1 1,1-1-1,0 0 0,-1 0 0,0 1 0,1-1 1,-1 1-1,0-1 0,0 1 0,0 0 0,-1-1 1,1 1-1,-1 0 0,1-1 0,-1 1 0,0 0 1,0 0-1,0-1 0,0 1 0,-1 0 0,1 0 1,-1-1-1,1 1 0,-1 0 0,0-1 0,0 1 1,0-1-1,-1 1 0,1-1 0,-3 3 0,0 2 90,-1-1-1,0-1 1,-1 1-1,0-1 0,1 0 1,-2 0-1,1 0 1,0-1-1,-1 0 0,0-1 1,-8 4-1,-1-1-163,0-1 0,-1 0-1,0-1 1,-24 2 0,32-5-430,0-1 0,-1 0 1,1 0-1,0-1 0,0 0 0,-9-3 0,14 3-207,0-1 0,0 0 0,1 0 0,-1 0 0,1 0 1,-1-1-1,1 1 0,0-1 0,-5-5 0,-6-9-3963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6:46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1 6065,'0'0'5608,"0"7"-5193,-2 101 1527,-19 141-1,12-166-2283,4 115-1,5-169-709,-4-18-3131,-2-10 397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8:38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9394,'0'0'5082,"19"0"-4596,123 0 1433,-141 0-1911,-1 0 0,1 1 0,0-1 0,-1 0 0,1 0 0,0 0 0,-1 0 0,1 1 0,-1-1 0,1 0 0,-1 1 0,1-1 1,-1 0-1,1 1 0,-1-1 0,1 1 0,-1-1 0,1 1 0,-1-1 0,0 1 0,1-1 0,-1 1 0,0-1 0,1 1 0,-1-1 0,0 1 0,0 0 0,1-1 0,-1 1 0,0 0 0,1 29 220,-2-23-124,0 0 0,0 0 0,-1 0-1,0 0 1,-5 13 0,-24 24 178,25-38-258,0 1 0,1 0 0,0 0 0,0 0 0,1 1 0,0-1-1,1 1 1,-1 0 0,1 0 0,1 1 0,0-1 0,0 1 0,0-1-1,0 12 1,3-19-23,-1 0 0,1 0-1,-1 1 1,1-1-1,-1 0 1,1 0-1,-1 0 1,1 0 0,0 0-1,0 0 1,0 0-1,0 0 1,-1 0 0,1 0-1,0 0 1,1-1-1,-1 1 1,0 0 0,0-1-1,0 1 1,0 0-1,0-1 1,1 0 0,-1 1-1,2-1 1,39 10-53,-32-8 31,12 2-795,0-2-1,0-1 1,24-1 0,-13-1-3345,-13 1-720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8:39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11362,'0'0'5538,"194"0"-5538,-165 0-176,-10 0-233,-10 0-303,-9 15-2304,-3-1 447,-19 3-2456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8:39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0 10802,'-41'198'4057,"54"-198"-3401,6 0-504,9 0 72,14 0 64,5-3-168,-2-6-120,-4 6-32,-9 0-376,-10 3-728,-13 0-1408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8:40.5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0 318 8618,'0'0'5564,"21"-28"-5228,65-85-184,-78 102-78,-1 1-1,0-1 1,0-1 0,-1 1 0,8-23 0,-11 25 170,-2 0 0,1 0-1,-2 0 1,1 0 0,-1-14 0,-1 3 769,-2 70-878,-12 37-129,5 0 0,0 94 0,11-161-864,-2 21-5281,-2-26 1187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8:40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 11522,'0'0'3761,"169"0"-3073,-99-3-312,-1-5-199,-5 2-169,-4 3 40,-12 3-48,-10 0 0,-6 0-168,-10 0-305,-3 0-447,-6 9-480,-4 5-1209,-5-2-1560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8:41.7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9706,'0'0'5927,"1"29"-5749,0-19-123,19 208 687,-20-216-638,0 1 9,0 0 0,1 0 1,-1 0-1,1-1 0,0 1 1,0 0-1,0 0 0,0 0 1,2 4-1,-2-8-129,1 1 1,-1-1-1,0 0 0,0 0 1,0 0-1,0 0 0,-1 0 1,1 0-1,0 0 0,0 0 1,-1 0-1,1 0 0,0 0 1,-1 0-1,1 0 0,-1-1 1,1 1-1,-1 0 0,0 0 0,0-1 1,1 0-1,1-5-34,11-22 52,2-1 0,22-30-1,-30 48 8,1 1-1,1 0 0,0 1 1,0 0-1,1 0 1,0 1-1,23-15 0,-31 22 9,0 1-1,0 0 1,0 0-1,1 0 1,-1 0-1,0 0 1,1 1-1,-1-1 1,1 1-1,-1-1 1,0 1-1,1 0 1,-1 0-1,1 0 1,-1 0-1,1 0 1,-1 1-1,1-1 1,-1 1-1,0 0 1,1 0-1,-1 0 1,0 0-1,1 0 1,-1 0-1,0 0 1,0 1-1,0-1 1,0 1-1,0-1 1,-1 1-1,1 0 1,0 0-1,-1 0 1,2 3-1,5 7 166,0 0 0,-2 1 0,1 0-1,7 26 1,-8-22-175,0 1 81,0 0-1,3 30 1,6 19-3086,-11-59-108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8:42.7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551 6 10386,'0'0'7087,"-12"-5"-6477,1 6-498,0 0 0,0 0 1,0 2-1,1-1 1,-1 1-1,0 1 1,1 0-1,0 0 0,-16 10 1,1-2 65,-15 4-60,0 3 0,2 1-1,0 2 1,2 1-1,-56 47 1,84-62-123,1 0-1,-1 1 1,2 0-1,-1 0 1,-9 20 0,14-25-15,0 0 0,0 0 0,1 0 0,-1 0 0,1 0 1,0 0-1,0 0 0,0 1 0,1-1 0,0 0 0,-1 1 0,1-1 1,1 0-1,-1 0 0,1 1 0,0-1 0,0 0 0,2 6 1,-1-7 8,0-1 0,0 1 0,0 0 0,0-1 0,1 1 1,-1-1-1,1 0 0,0 0 0,0 0 0,0 0 1,0-1-1,0 1 0,4 0 0,49 17 19,-38-14-20,46 12 5,40 13 66,-95-27-58,1 1 0,-1 0 0,0 1 0,0 0 1,0 1-1,0-1 0,12 13 0,-19-16-9,-1 0 1,1 0 0,-1 0-1,0 0 1,0 0-1,1 0 1,-1 0 0,-1 1-1,1-1 1,0 0-1,-1 1 1,1-1-1,-1 0 1,1 1 0,-1-1-1,0 1 1,0-1-1,0 1 1,-1-1 0,1 1-1,0-1 1,-1 0-1,-1 3 1,1 0 4,-1 1 0,0-1 0,0-1 0,-1 1 0,0 0 0,0-1 0,0 1 0,0-1 0,-5 5 0,-38 31-93,-1-1 1,-67 40-1,56-40 170,-65 57-1,123-96-78,-1 0 1,1 0 0,-1 1-1,1-1 1,-1 0-1,1 1 1,-1-1-1,1 1 1,-1-1 0,1 1-1,0-1 1,-1 1-1,1-1 1,0 1-1,-1-1 1,1 1 0,0-1-1,0 1 1,-1 0-1,1-1 1,0 1 0,0-1-1,0 1 1,0 0-1,0-1 1,0 1-1,0 0 1,0-1 0,0 1-1,0-1 1,0 1-1,0 0 1,1-1-1,-1 1 1,0-1 0,0 1-1,1 0 1,1 1 12,-1-1-1,1 0 1,0 0 0,0 0 0,0 0 0,0 0 0,0 0 0,0 0-1,0-1 1,0 1 0,3-1 0,68 7 348,-67-7-342,226-3 303,-75 0-4255,-153 3 3111,5 1-1488,-6 13-9273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8:43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8850,'0'0'6593,"12"117"-6585,-12-96 56,4-4-56,-4-3-8,0-3-64,0-2-544,0-3-1296,-7-3-2361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8:43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10626,'0'0'3225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8:45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17 8906,'0'0'4889,"-10"-16"-2445,10 587 170,0-570-2606,0 3 10,0 0 0,0 0-1,0 0 1,0-1-1,0 1 1,1 0 0,0 0-1,0-1 1,2 7-1,-2-10-13,8-24-133,-8 19 125,4-13 13,1-1 0,1 1 1,0 1-1,13-22 0,-18 35-15,1 0 1,0 0-1,-1 0 1,2 0-1,-1 1 1,0-1-1,1 1 1,0 0 0,-1 0-1,1 0 1,1 1-1,-1-1 1,0 1-1,1 0 1,-1 0-1,1 0 1,-1 1-1,1 0 1,0 0-1,-1 0 1,1 0-1,7 1 1,-8 0 2,1 0 0,-1 1-1,1 0 1,-1 0 0,0 1 0,1-1-1,-1 1 1,0 0 0,0 0 0,0 0 0,0 0-1,-1 1 1,1 0 0,-1-1 0,1 1-1,-1 1 1,0-1 0,0 0 0,0 1-1,-1-1 1,1 1 0,-1 0 0,0 0 0,0 0-1,0 0 1,-1 0 0,2 8 0,2 2 159,-1 1-1,-1-1 1,-1 1 0,0 0 0,-1 0 0,0-1-1,-2 19 1,0-30-112,0-1 0,1 0 0,-1 0-1,0 0 1,0 0 0,0 0 0,0 0 0,0 0-1,-1 0 1,1 0 0,-1 0 0,1-1 0,-1 1-1,0 0 1,1-1 0,-1 0 0,0 1 0,0-1-1,0 0 1,0 0 0,0 0 0,0 0 0,-1 0-1,1-1 1,0 1 0,0-1 0,-1 1 0,-2-1-1,-9 3 32,-1-2 0,0 0 0,-16 0-1,23-1-40,-6 0-76,-1-1-1,1 0 0,-1-1 0,-16-4 0,25 5-142,1-1-1,0 0 0,0 0 0,0 0 0,1-1 0,-1 1 0,0-1 0,1 0 1,0-1-1,0 1 0,0-1 0,0 0 0,0 0 0,-5-7 0,5 2-2141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6:46.9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5449,'0'0'5257,"0"28"-4961,1 90 180,-1-113-363,0 0-1,0 0 1,1 0-1,0 0 0,0 0 1,0 0-1,0-1 1,1 1-1,0 0 0,0-1 1,0 1-1,0-1 1,4 5-1,-4-7-62,0 0 1,0 0-1,0 0 1,1 0-1,-1 0 1,0-1-1,1 1 1,-1-1-1,1 0 1,-1 0-1,1 0 0,0 0 1,0 0-1,-1 0 1,1-1-1,5 1 1,-1-1-19,-1 0 0,0-1 1,1 0-1,-1 0 1,0-1-1,0 1 0,0-1 1,0 0-1,0-1 0,0 0 1,0 0-1,-1 0 0,0-1 1,9-6-1,3-6-65,-1-1 0,-1-1 1,17-25-1,-10 12-249,-21 30 282,-1 35 867,-2 23-480,0 22-1174,7-31-4528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8:45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10898,'0'0'6562,"-3"25"-6524,-1-2 0,-1 4 127,1 0 0,2 1 0,0-1 0,4 42 0,-2-68-216,0 1-1,1-1 1,-1 0-1,1 0 0,-1 0 1,1 0-1,0 0 1,0 0-1,-1 0 0,1 0 1,0 0-1,0 0 1,0-1-1,0 1 1,0 0-1,0 0 0,0-1 1,0 1-1,0-1 1,0 1-1,0-1 0,1 1 1,-1-1-1,0 0 1,0 0-1,0 1 1,1-1-1,-1 0 0,0 0 1,0 0-1,1 0 1,-1-1-1,0 1 0,0 0 1,0 0-1,1-1 1,1 0-1,0 0-400,1 1-1,0-1 1,-1-1-1,1 1 1,-1 0-1,1-1 1,-1 0-1,0 1 1,1-2 0,-1 1-1,4-4 1,7-15-3398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8:45.9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2969,'0'0'9426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8:46.7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4 7210,'0'0'6813,"29"-3"-5405,-25 4-1316,0 0-1,1 0 0,-1 1 0,0-1 0,0 1 1,0 0-1,0 0 0,0 1 0,-1-1 1,1 1-1,-1 0 0,7 6 0,37 42-24,-46-50-55,1 1 1,0 0-1,-1 0 0,1 0 1,-1 1-1,0-1 1,0 0-1,0 0 1,0 1-1,0-1 1,0 1-1,-1-1 1,1 1-1,-1-1 1,1 1-1,-1-1 1,0 1-1,0-1 1,0 1-1,0-1 1,-1 1-1,1-1 1,-2 5-1,0-4 8,-1 1 0,1 0 0,-1-1 0,1 0 0,-1 0 0,0 0 0,0 0 0,-1 0 0,1 0 0,0-1-1,-1 0 1,-7 4 0,-36 15-30,38-18 46,0 0 1,0 1-1,0 0 0,0 0 1,1 1-1,0 0 0,0 1 1,0 0-1,0 0 0,-6 8 1,13-13 3,-1 1-1,1-1 1,0 1 0,0 0 0,0 0-1,0 0 1,0 0 0,0 0 0,1 0-1,-1 0 1,0 0 0,1 0 0,0 0-1,-1 0 1,1 0 0,0 0 0,0 0 0,0 0-1,0 0 1,1 0 0,-1 1 0,1-1-1,-1 0 1,2 2 0,0 0 12,0-1 1,0 0 0,1 0-1,-1 0 1,1-1-1,0 1 1,0 0-1,0-1 1,0 0-1,0 0 1,0 0 0,6 3-1,4 1 5,1-1 0,1 0 0,-1-1 0,1 0 0,25 3 0,29-3-1155,-25-9-2845,-30-2-793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9:26.238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386 4 10682,'0'0'5016,"-5"-1"-4557,-6-1-261,-1 1 1,0 1-1,0 0 0,1 1 1,-1 0-1,0 1 0,1 0 1,-1 1-1,1 0 1,-1 1-1,1 0 0,1 1 1,-1 0-1,1 0 0,-1 1 1,-16 14-1,11-8-137,0 1 0,1 0 1,0 1-1,1 1 0,1 0 0,0 1 0,1 0 0,1 1 0,-13 26 0,20-32-52,0 0 0,0 0 0,1 0 0,0 1-1,-1 20 1,3-27-10,1-1 0,0 1 0,0-1 0,0 1 0,0-1 0,1 1 0,0-1 0,0 1-1,0-1 1,0 0 0,1 0 0,-1 1 0,1-1 0,1 0 0,-1 0 0,0-1 0,6 7 0,2-1-116,0-1 1,1-1 0,0 1-1,0-2 1,1 0-1,0 0 1,0-1 0,0 0-1,1-1 1,0-1 0,0 0-1,18 2 1,9-1-2446,0-2 0,70-6 1,-73-1-1614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9:26.660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207 46 6041,'0'0'10176,"-2"-7"-9928,2 5-237,0 0-3,0 1 0,0-1-1,-1 0 1,1 1 0,0-1 0,-1 1-1,1-1 1,-1 1 0,0-1-1,1 1 1,-1-1 0,0 1-1,0 0 1,0-1 0,0 1 0,0 0-1,0 0 1,0 0 0,-1 0-1,1 0 1,0 0 0,-1 0-1,1 0 1,0 0 0,-1 0 0,1 1-1,-1-1 1,1 1 0,-1-1-1,0 1 1,1 0 0,-1-1-1,1 1 1,-1 0 0,0 0 0,1 0-1,-3 1 1,-3-2 16,1 1 0,0 1-1,0-1 1,0 1 0,0 0 0,0 0 0,0 1-1,0-1 1,0 1 0,1 1 0,-1-1 0,1 1 0,-1 0-1,1 0 1,0 1 0,0 0 0,0-1 0,1 2 0,-1-1-1,1 0 1,0 1 0,0 0 0,1 0 0,0 0-1,-1 0 1,2 1 0,-1-1 0,-2 8 0,0 1-34,2 2 0,-1-1 0,2 0 0,0 1 0,0-1 0,3 30 0,-1-34-2,0-8 11,0 0 0,1 1 0,-1-1 0,1 0 0,0 1 0,0-1 0,0 0 0,1 0 0,-1 0-1,1 0 1,-1 0 0,1 0 0,0-1 0,0 1 0,0 0 0,1-1 0,-1 0 0,1 1 0,-1-1 0,1 0 0,0 0-1,0-1 1,0 1 0,0-1 0,0 1 0,0-1 0,0 0 0,0 0 0,0 0 0,1 0 0,-1-1 0,0 1-1,1-1 1,4 0 0,0 0 4,-1 1 0,0-1-1,0-1 1,1 1-1,-1-1 1,0-1 0,0 1-1,0-1 1,0 0 0,0-1-1,0 0 1,-1 0-1,1 0 1,-1-1 0,10-7-1,-7 2 14,-1 0-1,1-1 0,-2-1 0,1 1 1,-1-1-1,-1 0 0,0-1 0,-1 1 1,0-1-1,-1 0 0,3-14 0,-4 14-738,-1-1-1,0 0 1,0-19-1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9:27.269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0 7378,'0'0'5940,"11"14"-5160,5 5-436,-2 0-1,0 2 1,-1 0 0,-1 0 0,10 25 0,-6 3 403,-11-32-561,0 0 1,1 0-1,1 0 1,0-1-1,1 0 1,20 28-1,-28-43-176,1-1 0,-1 0-1,0 0 1,0 0 0,0 1 0,0-1-1,0 0 1,1 0 0,-1 0-1,0 0 1,0 0 0,0 1 0,0-1-1,1 0 1,-1 0 0,0 0 0,0 0-1,0 0 1,1 0 0,-1 0-1,0 0 1,0 0 0,0 0 0,1 0-1,-1 0 1,0 0 0,0 0 0,0 0-1,1 0 1,-1 0 0,0 0-1,0 0 1,1 0 0,-1 0 0,0 0-1,0 0 1,0 0 0,1 0-1,-1 0 1,0 0 0,0-1 0,0 1-1,6-13 218,-1-28-52,-4 27-85,10-50-823,29-90 0,-40 152 466,1 0-1,-1 0 1,1 1-1,0-1 1,0 1-1,0-1 1,0 0-1,0 1 1,0 0 0,0-1-1,0 1 1,0 0-1,1-1 1,-1 1-1,0 0 1,1 0-1,-1 0 1,1 0-1,0 0 1,-1 1-1,1-1 1,0 0 0,-1 1-1,1-1 1,0 1-1,0 0 1,-1-1-1,4 1 1,11 0-3585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9:28.022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17 8 7162,'0'0'4719,"22"-1"-4345,70-5 35,-86 6-293,1-1 0,-1 2 0,1-1 0,-1 1 0,0-1 0,1 2 0,-1-1 0,0 1 0,1 0 0,-1 0 0,0 1 0,0 0 0,-1 0 0,1 0 0,-1 1 0,1 0 0,-1 0 0,0 0 0,-1 0 0,1 1 0,-1 0 0,0 0 0,0 0 0,5 9 0,-3-2 29,0 0 0,-1 0 0,-1 1 0,0-1 0,0 1 0,-1 0 0,-1 0 0,0 1 0,0 23 0,-3-36-132,1 0 1,0 0-1,-1 0 0,1 0 0,-1 0 0,0 0 0,1 0 1,-1 0-1,1 0 0,-1-1 0,0 1 0,0 0 0,0 0 1,1-1-1,-1 1 0,0-1 0,0 1 0,0-1 0,0 1 0,0-1 1,0 1-1,0-1 0,0 0 0,0 0 0,0 1 0,0-1 1,0 0-1,0 0 0,-2 0 0,-39 3-41,33-3 37,-30 0-44,12 0 13,-49 6 0,70-5 38,1 0 0,-1 0 1,1 0-1,0 1 0,0-1 0,0 1 0,0 1 1,0-1-1,0 1 0,1 0 0,-1 0 1,1 0-1,0 0 0,0 1 0,-5 5 0,7-6-8,1 0 1,-1 0-1,1 0 0,0 1 0,0-1 0,0 0 0,0 1 0,0-1 0,1 1 0,0-1 0,-1 0 0,1 1 0,1-1 0,-1 1 0,0-1 0,1 1 0,0-1 0,0 0 0,0 1 0,0-1 0,0 0 0,1 0 0,-1 0 0,1 0 0,0 0 0,0 0 1,0 0-1,0 0 0,0-1 0,1 1 0,-1-1 0,1 0 0,4 3 0,0-2-64,1 0 0,0 0 1,-1-1-1,1 0 0,0 0 1,0-1-1,0 0 0,0-1 1,0 0-1,1 0 0,-1-1 0,0 1 1,0-2-1,13-3 0,-15 3-156,-1 0-1,1 0 0,-1 0 0,0-1 0,0 0 0,0 0 0,0-1 1,-1 1-1,6-6 0,-7 6-288,0 0 0,0-1 0,0 0 0,-1 0 0,1 0 1,-1 0-1,0 0 0,0 0 0,-1-1 0,1 1 0,-1-1 0,1-5 0,-1-7-5282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9:28.725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1 1040,'0'0'10516,"9"18"-10033,1 5-324,50 115 1717,-38-36 2311,-23-109-4189,-1 0 0,0 1 0,-1-1 0,0 1 0,0-1-1,0 1 1,-7-9 0,-13-28-277,20 34 179,0 0 0,0 0 0,1-1-1,0 1 1,0-1 0,1 1 0,0-1 0,2-12-1,-1 19-68,0 0 0,1 1 0,-1-1 0,1 0 0,0 1 0,0-1 0,0 1 0,0 0 0,0-1 0,1 1 0,-1 0 0,1-1 0,-1 1 0,1 0 0,0 0 0,0 1 0,0-1 0,0 0 0,0 0 0,0 1 0,0 0 0,1-1 0,-1 1 0,0 0 0,1 0 0,-1 0 0,1 0 0,0 1 0,-1-1 0,1 1 0,-1-1 0,1 1 0,0 0 0,2 0 0,50 0-4420,-32 0-490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9:29.065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0 7346,'0'0'7881,"35"158"-7753,-29-130-80,0-5-48,-2 0-168,-1-6-336,0-3-888,-3-8-865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9:29.434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1 5753,'0'0'3873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6:47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189 1 7458,'0'0'6194,"-8"1"-5884,-6 3-298,1 1 0,0 0 0,0 1 0,1 0 0,0 1 0,0 1 0,0 0 0,1 0 0,-18 18 0,28-25-31,0 0 1,0 0-1,0 0 1,0 0-1,0 1 1,0-1-1,1 0 1,-1 1-1,0-1 1,1 0-1,-1 1 1,1-1 0,-1 1-1,1-1 1,0 1-1,0-1 1,0 1-1,0-1 1,0 1-1,0-1 1,0 1-1,0-1 1,0 0-1,1 1 1,-1-1-1,0 1 1,1-1-1,0 1 1,-1-1-1,1 0 1,0 1-1,0-1 1,-1 0 0,1 0-1,2 2 1,3 3-49,1-1 1,-1 0 0,1 0-1,0 0 1,11 4 0,11 8 210,-21-11-74,-1 0 1,0 0 0,-1 0-1,1 1 1,-1 0-1,0 1 1,-1-1 0,7 13-1,-10-16 39,0 1 0,0 0 0,0 0 0,-1 0 0,1 0-1,-1 0 1,0 0 0,-1 1 0,1-1 0,-1 0 0,0 0-1,-1 0 1,1 1 0,-1-1 0,0 0 0,-3 10 0,2-11-54,-1 0 1,1 0-1,-1 0 1,0 0-1,0 0 1,0 0-1,0-1 0,0 1 1,-1-1-1,0 0 1,0 0-1,0-1 1,0 1-1,0-1 1,0 0-1,-1 0 1,1 0-1,-1 0 1,-5 1-1,-1 0-404,0-1-1,0 0 1,0 0 0,0-1-1,0 0 1,0-1-1,-15-2 1,26 2 248,-1 0 0,1 0 1,-1 0-1,1-1 0,-1 1 0,1 0 0,-1-1 1,1 1-1,0 0 0,-1-1 0,1 1 0,-1 0 1,1-1-1,0 1 0,-1-1 0,1 1 0,0 0 1,-1-1-1,1 1 0,0-1 0,0 1 0,0-1 1,-1 1-1,1-1 0,0 0 0,0 1 0,0-1 1,0 1-1,0-1 0,0 1 0,0-1 0,0 1 1,0-1-1,0 1 0,0-1 0,0 1 0,1-2 1,-1-1-739,0-15-3662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9:29.811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33 1 5097,'0'0'7876,"28"12"-7450,89 43-79,-105-49-157,0 0 1,-1 1 0,1 1-1,17 15 1,-23-18-64,-1 1 0,-1 0 1,1 0-1,-1 0 0,0 1 1,4 8-1,-6-11-27,-1 0 0,0 0 0,0 0 0,0 1 0,0-1 0,-1 0 0,1 1 0,-1-1 0,-1 7 0,1 0 266,-1-10-352,-1 0 1,1 0 0,-1 1 0,1-1 0,-1-1-1,0 1 1,1 0 0,-1 0 0,0 0-1,1-1 1,-1 1 0,0-1 0,0 0 0,0 1-1,0-1 1,1 0 0,-1 0 0,0 0-1,0 0 1,-2-1 0,0 1-15,-229 1-104,232-1 116,-1 0-1,1 1 1,0-1-1,0 1 1,0-1-1,0 1 1,0-1-1,0 1 1,0-1-1,0 1 1,1 0-1,-1 0 1,0-1-1,0 1 1,0 0-1,1 0 1,-1 0 0,1 0-1,-1 0 1,0 0-1,1 0 1,0 0-1,-1 0 1,1 0-1,0 0 1,-1 1-1,1-1 1,0 0-1,0 0 1,0 0-1,0 2 1,0 47-66,1-37 110,-2-10-52,2 1 0,-1-1 0,0 1 0,1-1 0,-1 1 0,1-1 0,0 0 0,0 1 0,1-1 0,-1 0 0,1 0 0,-1 0 0,1 0 0,0 0 0,0 0 0,1 0 0,-1-1 0,0 1 0,1-1 0,2 3 0,1-2-92,-1 0 0,1 0 0,-1 0 0,1 0 0,0-1 0,0 0 0,0 0 0,1-1 0,-1 1 0,10-1 0,-6 0-488,1 0 1,-1-1-1,0-1 1,0 1-1,1-2 1,-1 1-1,0-2 0,0 1 1,0-1-1,0-1 1,-1 0-1,0 0 1,14-9-1,3-10-4782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9:30.201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0 5657,'0'0'8741,"9"30"-8459,46 179 120,-41-175-59,-3-29-474,3-19-184,6-26 326,27-44 23,-42 77-48,0 0 1,0 0-1,0 1 1,1 0-1,0 0 0,0 0 1,0 1-1,14-9 1,-18 13 33,0 0 1,1 0-1,-1 0 1,0 0-1,0 0 1,0 1-1,1-1 1,-1 1 0,0-1-1,1 1 1,-1 0-1,0 0 1,1 0-1,-1 0 1,1 0-1,-1 1 1,0-1-1,1 1 1,-1-1-1,4 3 1,-3-1 35,1 0 1,-1 0-1,0 1 1,0-1 0,0 1-1,0 0 1,-1 0-1,1 0 1,-1 0 0,1 0-1,1 6 1,3 3 30,-2 0 1,0 1-1,-1 0 0,0 0 1,0 0-1,1 15 1,7 86-1925,-9-78-2526,-2-24-1028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9:30.614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163 0 8618,'0'0'8598,"-4"4"-8514,-19 14 130,1 0 0,-37 42 1,53-53-147,0 0 0,1 0 0,0 1 1,0 0-1,1 0 0,0 0 1,0 1-1,1-1 0,0 1 1,0 0-1,1 0 0,1 0 0,-2 17 1,2-18-153,1-1 0,1 1-1,-1-1 1,1 0 0,1 0 0,-1 1 0,1-1 0,0 0 0,1 0 0,0-1 0,4 9 0,-4-11-141,0 0 1,1-1-1,-1 1 1,1-1 0,-1 0-1,1 0 1,0 0-1,0-1 1,0 1 0,1-1-1,-1 0 1,0 0-1,1-1 1,0 1 0,-1-1-1,1 0 1,0 0-1,-1 0 1,7-1 0,50 1-5710,-37-1 138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9:31.042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1 152 9690,'0'0'6029,"26"-12"-5711,80-37-65,-101 46-153,1 1 0,-1-1 0,0 0-1,0-1 1,-1 1 0,1-1 0,-1 0 0,5-4 0,-8 7-60,-1 0 1,1 0 0,0 0 0,0 0-1,-1 0 1,1-1 0,-1 1-1,1 0 1,-1 0 0,1 0 0,-1-1-1,0 1 1,0 0 0,1 0-1,-1-1 1,0 1 0,0 0 0,0 0-1,0-1 1,-1 1 0,1 0-1,-1-2 1,0 1-29,0 0-1,-1 0 1,1 0-1,-1 0 1,0 0 0,0 1-1,0-1 1,0 1-1,0-1 1,0 1-1,0 0 1,0-1-1,0 1 1,-1 0 0,1 0-1,0 1 1,-1-1-1,1 1 1,-1-1-1,1 1 1,-1 0-1,1-1 1,-4 2 0,1-2-24,0 1 1,1 0 0,-1 1 0,1-1 0,0 1-1,-1 0 1,1 0 0,-1 0 0,1 1-1,0-1 1,0 1 0,0 0 0,0 1 0,0-1-1,0 0 1,1 1 0,-1 0 0,1 0-1,0 0 1,-1 0 0,1 1 0,1-1 0,-1 1-1,1 0 1,-1 0 0,1 0 0,0 0-1,-2 8 1,-1-2 46,1 2 0,0-1 0,1 0 0,0 1 0,1-1 0,0 1 0,1 0 0,0 0 0,1 0 0,1-1 0,-1 1 0,2 0 0,4 19 0,-4-24-31,1 0 0,0 1 0,0-1 0,0-1 0,1 1 0,0-1 0,0 1 0,1-1 0,0 0 0,0 0 0,0-1 0,1 0 0,-1 0 0,1 0 0,0-1 0,1 1 0,-1-1 0,1-1 0,0 0 0,0 0 0,14 5 0,-5-4-322,-1-1 0,1 0 0,0-1 1,0-1-1,20 0 0,-28-1-463,-1-1 0,1 0 0,-1 0 1,1-1-1,-1 0 0,0 0 0,13-6 0,11-14-7343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04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100 491 8090,'0'0'5381,"7"-8"-5310,0 0 70,1 0 1,-1 1 0,2 0-1,-1 0 1,1 1 0,0 0-1,0 0 1,1 1 0,-1 0-1,1 1 1,0 0 0,1 1-1,-1 0 1,0 1 0,1 0-1,17-1 1,-13 3-3,0 0-1,1 2 1,-1 0-1,0 1 1,0 0-1,0 1 1,-1 1-1,1 0 1,-1 1-1,0 0 1,-1 2-1,0-1 1,13 11-1,-23-17-134,77 57 84,-73-52-66,1 0 0,-1 1 0,-1 0 0,1 0 0,-1 1 0,0 0 1,-1 0-1,5 10 0,-9-16 8,0 0 1,0 0 0,0 0-1,0 1 1,-1-1-1,1 0 1,-1 1-1,0-1 1,0 0-1,0 1 1,0-1-1,0 0 1,0 1 0,0-1-1,-1 0 1,1 1-1,-1-1 1,0 0-1,0 1 1,1-1-1,-2 0 1,1 0 0,0 0-1,0 0 1,-1 0-1,1 0 1,-1 0-1,1-1 1,-1 1-1,0 0 1,0-1 0,0 1-1,-2 1 1,-8 3 4,0 1 0,0-2 0,0 1 1,-24 5-1,18-5-39,-23 7-95,0-3-1,0-1 1,-57 5 0,-128-6-272,224-8 366,-1 1 0,0-1 0,1 0 0,-1 0 0,0-1 0,0 1 0,1-1 0,-1 1 0,0-1 0,1 0 0,-1 0 0,1 0 0,-1 0 0,1-1 1,0 1-1,-1 0 0,1-1 0,0 0 0,0 0 0,0 1 0,0-1 0,0-1 0,0 1 0,-2-4 0,2 1-22,0-1 0,1 0 0,-1 1 0,1-1 0,1 0 0,-1 0 0,1 0 0,0 0 0,0 0 1,2-9-1,-1 5 18,2 1 0,-1 0 0,1-1 0,0 1 0,1 0 0,0 1 0,1-1 0,0 1 0,8-11 0,63-73 20,-47 58-10,60-64 27,45-57 276,-116 132-601,-1-2 0,-1 0 0,-2-1 0,21-50 0,-31 65-713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05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1 352 6905,'0'0'6522,"19"-29"-6439,120-185 134,-120 176 320,-15 29-356,0 1 0,0 0 1,1 0-1,-1 0 0,2 0 0,-1 1 1,7-7-1,2 63 1427,-10-28-1914,34 171 2600,-29-95-4432,-13-1-7698,1-86 5117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06.1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 9130,'0'0'2256,"190"-23"-3120,-142 20-440,-13 3-512,-13 0-1193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06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60 456 7762,'0'0'5588,"0"-9"-5474,0 1-77,0-17 517,0-1 1,-2 1-1,-9-49 0,-3 33-96,7 22-334,1 1-1,1-1 0,0-1 0,1 1 0,1 0 0,1-1 0,1-30 0,2 47-129,0 0 0,0 0 0,0 0 0,1 1 0,-1-1 0,1 0 0,0 1 0,-1-1 0,1 1-1,0-1 1,1 1 0,-1 0 0,0 0 0,1 0 0,-1 0 0,1 0 0,-1 1 0,1-1 0,0 1 0,0-1 0,0 1 0,0 0 0,0 0 0,0 1 0,0-1 0,4 0 0,9-2-49,0 0 1,1 1 0,24 0 0,-39 2 40,0 0 1,0 0-1,0 0 0,1 0 1,-1 0-1,0 0 0,0 1 1,0-1-1,0 1 0,0-1 1,0 1-1,0 0 0,-1 0 1,1 0-1,0 0 0,0 0 1,0 0-1,-1 0 0,1 1 1,-1-1-1,1 0 0,-1 1 1,3 2-1,-3 1 2,1 0 0,-1-1 0,1 1 0,-1 0 1,0 0-1,-1 0 0,1 0 0,-1 0 0,-1 6 0,0-4-2,0 1 1,0-1-1,-1 0 0,0 0 1,0 0-1,-1 0 0,0 0 1,0-1-1,-1 1 0,1-1 1,-1 0-1,-1 0 0,1 0 1,-1 0-1,0-1 0,-1 0 1,1 0-1,-1 0 0,0-1 0,0 0 1,0 0-1,-8 3 0,13-6-103,43 2-879,-23 0 1172,0 1 1,-1 1-1,33 13 1,-47-17-91,0 1 0,0 0 0,-1-1 1,1 1-1,-1 1 0,0-1 0,1 0 0,-1 1 0,0-1 0,0 1 1,-1 0-1,1 0 0,-1 0 0,1 1 0,-1-1 0,0 1 1,0-1-1,0 1 0,-1-1 0,1 1 0,-1 0 0,0 0 0,0 0 1,0 0-1,0 4 0,-1-3 17,0-1 0,0 1 0,-1-1 0,1 1 0,-1-1 0,0 1 0,0-1 0,-1 0 0,1 0 0,-1 1 0,0-1 0,0 0 0,0-1 0,-6 8 0,4-6-94,-1-1 1,0 0-1,0 0 1,0-1-1,-1 1 0,1-1 1,-1 0-1,0-1 0,0 1 1,-8 1-1,1 0-302,0-1 0,0 0-1,1-1 1,-1-1 0,-1 0 0,1 0-1,-18-3 1,22 1-388,0 0-1,1-1 1,0 0-1,0-1 1,-1 1-1,1-1 1,-9-6 0,-16-11-4093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07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 10178,'0'0'3075,"22"-1"-2877,-5 0-139,157-5 1674,-171 7-1697,0-1 0,0 1 0,0 0 0,0 0 0,0 0 0,0 1 0,-1-1 0,1 1 0,0-1 0,-1 1 0,1 0 0,-1 0 0,1 0 0,-1 0 0,0 1 0,0-1 0,0 1 0,0-1 0,-1 1 0,1 0 0,-1-1 0,1 1 0,-1 0 0,0 0 0,0 0 0,0 0 0,0 0 0,-1 0 0,1 0 0,-1 1 0,0 4 0,1 1 35,-1 1-1,1 0 1,-2-1 0,1 1-1,-2-1 1,1 1-1,-1-1 1,0 1-1,-6 12 1,-18 26 201,21-42-257,0 1 0,1 0-1,0 0 1,0 0 0,1 1 0,0-1 0,0 1 0,1 0 0,0 0-1,0 0 1,1 0 0,0 0 0,1 0 0,0 13 0,0-19-44,1 0 0,0-1 0,0 1 1,0 0-1,0-1 0,0 1 0,0-1 1,1 1-1,-1-1 0,0 0 0,1 1 0,-1-1 1,1 0-1,-1 0 0,1 0 0,0 0 1,-1 0-1,1-1 0,0 1 0,0 0 0,0-1 1,-1 1-1,1-1 0,0 0 0,0 1 1,3-1-1,60 3-1282,-55-3 1045,11 0-420,10 0-1149,1-1-1,44-7 1,-30-1-3718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08.4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 10682,'0'0'4249,"150"-11"-4345,-122 8 96,-6 3-80,-6 0-120,-6 0-688,-4 0-768,-6 8-5298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1686 3001,'0'0'4919,"59"-12"-3941,200-46-211,-15-17 187,-182 52-699,1350-626 3409,-805 362-3164,12 54-476,-299 143-19,-193 32-5,-126 57-11,0 0-1,-1-1 0,1 1 1,0 0-1,-1 0 0,0 0 1,0 0-1,1 0 1,-1-2-1,1 2 0,-1 0 1,0 0-1,0 0 0,1 0 1,-1-2-1,0 2 1,0 0-1,0 0 0,-1-3 1,1-40-397,-1 29 277,2-3-87,0 14 208,-1 2 0,1-1 1,-1-1-1,0 2 0,0-2 0,0 1 0,0 1 0,-1-2 1,1 1-1,0 1 0,-1-2 0,0 1 0,0 1 1,1-2-1,-1 2 0,0-2 0,0 2 0,-1 0 0,-1-5 1,-6-3-35,9 9 23,-1-1-1,0 1 0,0 0 0,0 0 1,-1 0-1,2 0 0,-1 0 1,-1-1-1,1 2 0,0-1 0,0 0 1,0 1-1,-1-1 0,1 1 0,-1 0 1,2-1-1,-2 1 0,-2 0 1,4 0 878,8 0-849,111-7 72,-118 16 257,-1-5-293,-1-1 0,1-1 0,-1 2 0,0-2-1,1 1 1,-1 0 0,-1-1 0,2 1 0,-1 0-1,0-1 1,-1 0 0,1 1 0,0-1 0,-1 0-1,-1 3 1,-31 32 158,20-21-154,-145 166-847,11 14-4242,100-123 1911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6:47.7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 6481,'0'0'6371,"0"29"-5248,0 183 255,-8-19-795,1-24-1337,6-58-5050,0-121 2718,-5-11-1350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08.7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5329,'0'0'8946,"187"0"-8858,-152 0-80,-10 0-8,-2 0-424,-7 0-576,-4 3-905,-9 5-1071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12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1 515 6769,'0'0'3759,"16"-11"-3521,4-3-155,13-7 248,0-2 0,33-31 1,-49 36 132,-1-1 1,-1 0-1,-1-1 1,0-1 0,19-41-1,-10 11-461,23-78 0,-36 77 687,-10 62 53,0 667 861,1-631-1615,0-24-1269,0 0-3578,-14-22-1001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12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75 8906,'0'0'4668,"29"-4"-4119,183-23 301,-160 21-616,253-24 2105,-100 22-4870,-206 15-2557,-7 1 954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15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 6601,'0'0'3908,"-1"17"-3535,-1 311 5134,2-327-5541,0-34-102,0 15 89,1-1-1,1 1 1,1 0-1,1 1 1,7-25-1,-7 32 32,-1 1-1,1-1 0,1 1 1,0-1-1,0 1 0,1 1 1,0-1-1,1 1 0,0 0 0,0 0 1,8-6-1,-13 12 14,0 0-1,1 0 1,-1 1 0,0-1-1,1 1 1,-1 0 0,1 0-1,-1 0 1,1 0-1,0 0 1,0 0 0,-1 1-1,1-1 1,0 1 0,0 0-1,-1 0 1,1 0 0,0 0-1,0 0 1,0 0 0,3 2-1,-2 0 29,0-1-1,0 1 1,0 1-1,0-1 0,0 1 1,-1-1-1,1 1 1,-1 0-1,0 1 1,1-1-1,-2 0 0,4 5 1,2 4 148,0 1 1,0 1 0,-2-1-1,1 1 1,-2 1-1,7 25 1,-9-23-112,-1 0-1,-1 0 1,-2 28 0,0-13-2356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15.9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6553,'0'0'7102,"17"0"-6891,95 0 462,-50 0-3056,-53 0-3216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16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0 112 3529,'0'0'7545,"6"-5"-7643,0 0 245,-1-1 0,1 1-1,-1-1 1,0 0 0,0-1 0,-1 1 0,1-1 0,-2 0 0,1 0 0,-1 0 0,4-11 0,0-2 102,-7 20-239,0 1 0,0-1 1,0 0-1,0 0 0,0 0 1,0 0-1,0 0 0,0 0 0,0 0 1,0 0-1,-1 1 0,1-1 0,0 0 1,0 0-1,0 0 0,0 0 0,0 0 1,1 0-1,-1 0 0,0 0 0,0 1 1,0-1-1,0 0 0,0 0 0,0 0 1,0 0-1,0 0 0,0 0 0,0 0 1,0 0-1,0 0 0,0 0 0,0 1 1,0-1-1,0 0 0,0 0 1,1 0-1,-1 0 0,0 0 0,0 0 1,0 0-1,0 0 0,0 0 0,0 0 1,0 0-1,0 0 0,1 0 0,-1 0 1,0 0-1,0 0 0,0 0 0,0 0 1,0 0-1,0 0 0,0 0 0,0 0 1,1 0-1,-1 0 0,0 0 0,0 0 1,0 0-1,0 0 0,0 0 1,0 0-1,0 0 0,0 0 0,0 0 1,0-1-1,1 1 0,0 42 1590,0-9-1616,14 53 774,-2-17-107,-2-1 0,0 85 0,-11-151-631,0-1 0,0 0 0,0 1 0,0-1 0,0 1 0,0-1 1,0 0-1,0 1 0,0-1 0,1 1 0,-1-1 0,1 0 0,-1 1 0,1-1 0,-1 0 0,1 0 0,0 1 0,0-1 0,0 0 0,-1 0 0,1 0 0,2 1 0,-1-1-4,1 0 1,-1-1-1,1 1 0,-1-1 0,1 0 0,-1 1 0,1-1 0,-1-1 0,1 1 0,3-1 0,20 0 58,15 0 139,-19 0-158,-1 1 0,26 3 0,-35 3-217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18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1 616,'0'0'5997,"0"6"-1912,-2 3-3936,-1 0-1,0-1 0,0 1 0,-1-1 1,0 0-1,0 0 0,-1 0 1,0 0-1,-9 10 0,-2 6 196,-45 78 123,61-101-1079,13-16-7674,3-2 4360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19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1328,'0'0'7959,"16"0"-7745,133 0 2325,-107 2-1222,57 10-1,-67-7-2131,1-1 0,0-2 0,48-2 0,-69-3-1751,-7-5-1680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20.5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846 0 8362,'0'0'8110,"-9"0"-7949,-15 2-64,0 1 0,-1 0 1,1 2-1,1 1 0,-41 15 1,-123 60 248,151-65-316,25-11-1,-42 20 113,-98 60 1,138-77-149,1 1 0,0 0 1,0 1-1,1 1 0,0 0 0,0 0 0,2 1 1,-1 1-1,1-1 0,1 1 0,1 1 1,-11 24-1,15-30-20,1 0 0,-1 1 0,2-1-1,-1 0 1,1 1 0,1-1 0,-1 0 0,1 1 0,1-1 0,1 9 0,-1-11 2,1-1 1,0 1-1,0-1 1,0 0-1,0 0 1,1 0-1,0 0 1,0 0-1,0-1 1,1 1-1,0-1 1,0 0-1,0 0 1,0 0-1,7 4 1,12 6 12,0-2-1,1 0 1,0-2 0,1 0 0,0-2-1,1-1 1,46 7 0,-41-9 12,0 2 0,-1 1 0,0 2 0,56 25 0,-84-34-10,0 0 0,1 1 1,-1-1-1,0 1 0,0-1 1,0 1-1,0 0 1,0-1-1,0 1 0,-1 0 1,1 1-1,0-1 0,-1 0 1,0 0-1,0 1 0,1-1 1,-1 0-1,0 1 1,-1-1-1,1 1 0,0-1 1,-1 1-1,0 0 0,1-1 1,-1 1-1,0 0 1,0-1-1,-1 1 0,1-1 1,-1 1-1,1 0 0,-1-1 1,-1 3-1,-1 3 23,0 1 1,-1-2-1,-1 1 0,0 0 0,0-1 1,0 0-1,-1 0 0,-9 9 0,-150 127 107,105-94-17,-85 88-1,-20 57 15,154-174 226,11-19-336,0-1-1,0 0 0,1 1 0,-1-1 0,0 1 0,0-1 0,0 1 0,0-1 1,0 0-1,1 1 0,-1-1 0,0 0 0,0 1 0,0-1 0,1 0 0,-1 1 1,0-1-1,1 0 0,-1 1 0,0-1 0,1 0 0,-1 0 0,0 0 0,1 1 1,-1-1-1,0 0 0,1 0 0,-1 0 0,1 0 0,45 1 420,-20-2-5,366-10 1930,7-1-3408,-399 12 962,6-1-1405,-5-4-2427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23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 9946,'0'0'2819,"-1"12"-2967,-3 39 156,5-46 100,0-1-1,0 0 0,0 0 0,0 0 0,0 0 1,1 0-1,0 0 0,0-1 0,0 1 0,0 0 1,0-1-1,1 0 0,0 1 0,0-1 1,-1 0-1,2 0 0,-1-1 0,4 4 0,6 5-135,28 28-1858,-10-18-3215,-21-15-522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6:48.0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46 6809,'0'0'5018,"177"-15"-4250,-104 6-456,4 0-208,0 3-104,-10 3-8,-7 0-392,-13 3-400,-7 0-697,-17 3-423,-9 12-1097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23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9378,'0'0'696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26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280 22 10082,'0'0'5736,"-5"-4"-5992,0 1 295,1 1 1,-1 0-1,0 0 0,1 0 0,-1 0 1,0 1-1,0 0 0,0 0 0,0 0 1,0 1-1,0-1 0,-1 1 0,1 0 1,0 1-1,0-1 0,0 1 0,0 0 1,0 0-1,0 1 0,0 0 0,1 0 1,-6 2-1,-3 5-18,1 1 1,0 0-1,1 1 0,0 0 1,0 0-1,1 2 0,1-1 1,0 1-1,1 0 0,0 1 1,1 0-1,1 0 0,0 0 1,1 1-1,0 0 0,1 0 1,1 0-1,0 1 0,2-1 1,-1 21-1,2-35-26,1 0 1,0 0-1,0 0 0,0 1 1,-1-1-1,1 0 0,0 0 0,0 0 1,0 0-1,1 0 0,-1-1 1,0 1-1,0 0 0,0 0 1,1-1-1,-1 1 0,0-1 1,1 1-1,-1-1 0,0 0 1,1 1-1,-1-1 0,0 0 0,1 0 1,-1 0-1,1 0 0,-1 0 1,1 0-1,-1 0 0,3-1 1,3 1 28,1-1 0,0 0 0,0 0 1,14-4-1,-9-1 5,-1 0 1,-1-1-1,1 0 1,-1-1-1,-1 0 1,1-1-1,11-14 1,-1 1-54,-1-1 0,21-32 0,-38 140 915,-3 211 1516,0-295-2415,0 0 0,0 0 0,0 1 0,0-1 0,0 0-1,1 0 1,-1 0 0,0 0 0,0 0 0,1 0 0,-1 0 0,1 1 0,-1-1 0,1 0 0,-1 0 0,1 0-1,0-1 1,-1 1 0,1 0 0,0 0 0,0 0 0,0 0 0,-1-1 0,1 1 0,0 0 0,0-1 0,0 1-1,2 0 1,0 0-44,-1-1-1,1 1 1,0-1-1,0 0 1,0 0-1,0 0 1,0 0-1,-1 0 1,1-1-1,0 1 1,4-2-1,1-1-115,0 1 1,0-2-1,0 1 0,-1-1 0,1 0 0,-1 0 1,8-7-1,-4-1-765,0-1 1,-1 0-1,0-1 1,-1 0-1,-1 0 0,11-27 1,-5 6-3490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26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9418,'0'0'5325,"6"10"-5161,2 4 57,-1 1-1,0 0 1,-1 0-1,-1 0 1,0 1-1,-1-1 1,2 24 0,-3-25-2255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27.1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7802,'0'0'2200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27.9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2985,'0'0'9330,"4"17"-9084,58 298 3943,-57-275-4023,1 8 166,2 0 0,2-1 0,27 80 0,-37-127-332,0 0 0,0 1 0,0-1 0,0 0 0,0 0 1,0 0-1,0 0 0,0 1 0,0-1 0,0 0 0,0 0 0,0 0 0,0 0 0,0 1 1,0-1-1,0 0 0,0 0 0,0 0 0,1 0 0,-1 0 0,0 1 0,0-1 0,0 0 0,0 0 1,0 0-1,0 0 0,0 0 0,0 0 0,1 1 0,-1-1 0,0 0 0,0 0 0,0 0 1,0 0-1,0 0 0,1 0 0,-1 0 0,0 0 0,0 0 0,0 0 0,0 0 0,0 0 1,1 0-1,-1 0 0,0 0 0,0 0 0,0 0 0,0 0 0,1 0 0,-1 0 0,0 0 0,0 0 1,0 0-1,0 0 0,1 0 0,-1 0 0,0 0 0,3-15 13,-1-34-2,-2 32-30,0 11-1,0 0 1,1 0 0,0 1-1,0-1 1,0 0 0,1 0-1,0 1 1,0-1 0,0 1-1,1 0 1,-1-1 0,1 1-1,1 0 1,-1 1 0,1-1-1,5-5 1,-4 6 10,0 1 1,0-1-1,0 1 0,1 0 0,0 1 1,0-1-1,0 1 0,0 0 1,0 0-1,0 1 0,0 0 0,0 0 1,1 0-1,-1 1 0,7 0 0,-3 0 28,0 1 0,0 0-1,0 0 1,1 1-1,-1 0 1,-1 1-1,1 0 1,0 1-1,-1 0 1,0 0-1,0 1 1,0 0-1,0 0 1,-1 1 0,0 1-1,0-1 1,0 1-1,-1 0 1,11 15-1,-14-15 98,0 0 0,0 0 0,-1 0-1,0 0 1,0 0 0,-1 1 0,1 0 0,-2-1 0,1 1-1,-1 0 1,0 0 0,-1 0 0,0 0 0,-1 11-1,1-15-15,-1-1-53,0-1 0,0 0 0,0 0 0,0 0 0,-1 0 0,1 0 0,0 0 0,-1 0 1,1 0-1,-1-1 0,0 1 0,0-1 0,1 1 0,-1-1 0,0 1 0,0-1 0,0 0 0,-1 0 1,1 0-1,0 0 0,0-1 0,0 1 0,-1 0 0,-2 0 0,-66 14 333,66-14-364,-26 4-99,-1-2 0,1-1 0,-1-1 0,0-2 0,-46-7 0,23-9-698,32 1-1717,22 15 1992,0 0 0,0 0 0,1 0-1,-1-1 1,0 1 0,0 0 0,1-1 0,-1 1 0,1 0-1,-1-1 1,1 1 0,0 0 0,-1-1 0,1 1 0,0-3-1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28.4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8026,'0'0'8467,"0"21"-8055,0 161 1823,-1-159-1751,0-18-398,1 1 0,0 0 0,0 0-1,0 0 1,1-1 0,1 8 0,-2-12-106,1 0 0,-1 1-1,1-1 1,-1 0 0,1 0 0,0 1 0,0-1-1,0 0 1,-1 0 0,1 0 0,0 0 0,0 0-1,1 0 1,-1-1 0,0 1 0,0 0 0,0 0-1,0-1 1,1 1 0,-1-1 0,0 1 0,1-1-1,-1 0 1,0 1 0,1-1 0,-1 0 0,0 0-1,1 0 1,-1 0 0,3 0 0,1 0-314,1 0 0,-1-1-1,1 1 1,-1-1 0,0 0 0,1-1 0,-1 1 0,0-1 0,0 0 0,0-1-1,0 1 1,0-1 0,0 0 0,-1 0 0,1 0 0,-1-1 0,0 0-1,0 1 1,0-2 0,-1 1 0,5-6 0,15-19-4144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28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12547,'0'0'2512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47.704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29 240 7098,'0'0'5678,"-5"1"-5226,5-1-343,-1 0 1,0 0-1,0 0 0,0 0 1,0 0-1,0 0 0,1 0 0,-1 0 1,0 0-1,0 0 0,0 0 1,0-1-1,1 1 0,-1 0 0,0-1 1,0 1-1,1-1 0,-1 1 1,0-1-1,0 1 0,1-1 0,-1 1 1,1-1-1,-1 1 0,0-1 1,1 0-1,-1 0 0,1 1 0,0-1 1,-1 0-1,1 0 0,0 1 0,-1-2 1,1 0-41,0-1 0,0 1 0,0 0 0,0 0 0,0 0 0,1 0 1,-1 0-1,1 0 0,-1 0 0,1 0 0,0 0 0,0 0 0,0 0 0,0 0 1,0 0-1,0 1 0,3-4 0,8-10-85,0 1 0,0 0-1,1 1 1,1 1 0,0 0 0,1 0 0,1 2 0,-1 0 0,1 1-1,1 0 1,0 1 0,0 1 0,0 1 0,1 0 0,0 1 0,0 1-1,1 1 1,31-1 0,-13 6 115,-1 2 1,0 1-1,65 19 0,-65-14 12,-1-1 0,2-3 0,67 5-1,-85-11-89,13 1-1,0 0 1,0-3-1,0-1 0,-1-1 1,1-1-1,60-20 0,-70 18-481,23-10-974,-24-2-4785,-20 13 1741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48.520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150 1 4033,'0'0'6264,"-1"20"-5404,-7 4-461,0-1 1,-2 0-1,-16 29 1,12-24 293,-17 45-1,12-27-45,13-34-429,1 1 0,0 0 1,1 0-1,0 1 0,1-1 0,1 1 1,-1 13-1,4-26-215,0 0 0,0 0 0,0 0-1,0 0 1,0 0 0,0 0 0,0-1 0,1 1 0,-1 0 0,0-1 0,1 1-1,-1-1 1,0 0 0,1 1 0,-1-1 0,0 0 0,1 0 0,-1 0 0,2 0-1,32 3 124,-35-3-124,81 3 201,26 1-1347,-37 4-2681,-40-2-149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49.171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0 1 7274,'0'0'5793,"0"142"-5793,6-121 8,-2-4 72,-4-3-72,3 0 8,-3-2-16,0-4-64,0 1-632,0 2-977,0-5-727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6:48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1 118 4537,'0'0'7651,"28"-3"-7304,91-11-102,-103 13-124,-1-2 1,0 0-1,1-1 0,20-8 1,-5 1 43,-30 10-286,1 0 0,-1-1-1,0 1 1,0 0 0,0-1-1,0 1 1,0-1 0,-1 1 0,1-1-1,0 1 1,-1-1 0,1 1-1,-1-1 1,1 1 0,-1-1 0,0 0-1,0 1 1,1-1 0,-1 0-1,0 0 1,-1 1 0,1-1 0,0 0-1,0 1 1,-1-1 0,1 1-1,-1-1 1,0 0 0,1 1-1,-1-1 1,0 1 0,0 0 0,0-1-1,0 1 1,0 0 0,0-1-1,0 1 1,-2-2 0,-44-3-4448,26 6 2372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49.538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 1 5977,'0'0'4577,"0"8"-7401,0 4 1695,0-1-735,0-2-769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49.906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2 1 640,'0'0'12517,"0"29"-12116,-2 19-300,5 109 130,33 162-687,-35-314-1619,-1-9-466,0-4 1365,0-13-1513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50.262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 52 4729,'0'0'8378,"209"-26"-7970,-151 17-280,-4 4-80,0-1-48,9 3-712,-15 0-1249,-10 3-1919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50.788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 0 8874,'0'0'3089,"4"25"-2872,1 2-113,4 13 633,-2 1 0,3 56 0,-10-72 81,2-18-358,-1-17-388,2-9-18,0-1-1,1 0 1,12-30 0,-13 40-47,1 0 1,1 1-1,-1-1 0,2 1 1,-1 0-1,1 1 0,1-1 1,11-12-1,-17 20-13,0 0 0,0 0 1,0 0-1,0 1 0,0-1 0,0 0 0,1 1 0,-1-1 0,0 1 0,0-1 1,0 1-1,0 0 0,1-1 0,-1 1 0,0 0 0,0 0 0,1 0 1,-1 0-1,0 0 0,0 0 0,1 0 0,-1 0 0,0 0 0,0 1 1,1-1-1,-1 0 0,0 1 0,0-1 0,0 1 0,0 0 0,0-1 1,1 1-1,-1 0 0,0-1 0,-1 1 0,1 0 0,0 0 0,0 0 0,0 0 1,0 0-1,-1 0 0,1 0 0,0 0 0,0 2 0,4 6 133,0 1 0,0 0 0,-1 0 0,3 11-1,-5-15-68,18 56 192,-20-62-253,1 1 0,-1-1 0,0 0 1,0 0-1,0 0 0,0 1 0,0-1 1,1 0-1,-1 0 0,0 0 0,0 1 1,0-1-1,1 0 0,-1 0 0,0 0 1,0 0-1,0 0 0,1 0 0,-1 1 1,0-1-1,0 0 0,1 0 0,-1 0 1,0 0-1,0 0 0,1 0 0,-1 0 1,0 0-1,0 0 0,1 0 0,-1 0 1,0 0-1,0 0 0,1 0 0,-1 0 1,0-1-1,0 1 0,1 0 0,-1 0 1,0 0-1,0 0 0,0 0 0,1 0 1,-1-1-1,0 1 0,0 0 0,0 0 1,1 0-1,-1-1 0,0 1 0,0 0 1,0 0-1,0 0 0,0-1 0,0 1 1,0 0-1,1-1 0,7-9-272,0-1 230,0 1 1,0 0-1,1 0 1,1 1-1,12-9 0,-17 14 27,1 0-1,-1 1 0,1 0 0,0 1 1,0-1-1,0 1 0,1 0 1,-1 0-1,0 1 0,1 0 0,-1 0 1,11 0-1,-15 2 28,1 0 0,-1-1 0,0 1 0,1 0 1,-1 0-1,0 0 0,0 1 0,0-1 0,0 0 0,0 1 0,0-1 0,0 1 0,-1 0 0,1 0 0,0 0 1,-1 0-1,0 0 0,1 0 0,-1 0 0,0 0 0,0 0 0,0 0 0,0 1 0,-1-1 0,2 5 0,2 5 44,-1 0 0,-1 0 0,2 23 0,-3 45-1588,-1-47-2271,0-18-1022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51.259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26 103 6993,'0'0'5791,"31"-3"-5071,95-8-308,-121 10-341,1 1-1,-1-1 1,0-1-1,0 1 1,1-1-1,-1 1 1,0-1-1,7-5 0,-11 7-23,0-1 0,-1 1 0,1-1-1,0 1 1,0-1 0,-1 0 0,1 1-1,0-1 1,-1 0 0,1 0-1,-1 0 1,1 0 0,-1 1 0,1-1-1,-1 0 1,0 0 0,1 0 0,-1 0-1,0 0 1,0 0 0,1 0 0,-1 0-1,0 0 1,0 0 0,0 0-1,-1-1 1,0-1-12,0 1-1,0 0 0,0-1 1,-1 1-1,1 0 1,-1 0-1,0 0 1,0 0-1,0 0 1,0 0-1,0 0 0,0 0 1,0 1-1,0-1 1,-1 1-1,1 0 1,-1 0-1,1 0 0,-4-1 1,-2-1-41,1 1 0,-1 0 0,0 0 1,0 1-1,1 0 0,-1 1 0,0 0 1,0 0-1,0 0 0,0 1 0,-12 3 0,14-2 42,1 0 0,1 1 0,-1-1 0,0 1 0,1 0 0,-1 0-1,1 0 1,0 1 0,0 0 0,0 0 0,0 0 0,1 0 0,0 0 0,0 1-1,0-1 1,0 1 0,-2 7 0,-1 1-10,2-1 0,0 1 0,0 0 0,1 0-1,1 1 1,0-1 0,1 0 0,1 1 0,0-1 0,0 1 0,4 20 0,-2-29-69,0-1 0,0 1 0,0-1 0,0 0 0,1 0 0,0 0-1,0 0 1,0-1 0,0 1 0,0-1 0,1 0 0,0 1 0,-1-2 0,1 1 0,0 0 0,0-1 0,1 0 0,-1 0 0,0 0 0,1 0 0,-1-1 0,1 0 0,6 1 0,0 1-652,0 0-1,0-2 1,1 1 0,-1-1 0,0-1 0,1 0 0,-1-1-1,21-3 1,4-13-3674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51.775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0 0 4177,'0'0'8350,"19"6"-8048,58 20 54,-71-23-218,0 0 0,0 1-1,0 0 1,-1 0-1,1 0 1,-1 1-1,0-1 1,0 1 0,-1 1-1,0-1 1,0 0-1,0 1 1,0 0-1,-1 0 1,0 0 0,0 1-1,-1-1 1,0 1-1,0-1 1,2 10-1,1 3 56,-4-18-180,-1 0 0,1-1-1,-1 1 1,1 0-1,-1 0 1,0 0 0,1 0-1,-1 0 1,0 0-1,0 0 1,0 0-1,0 0 1,0 0 0,0 0-1,0 0 1,0 0-1,0 0 1,0 0-1,0 0 1,-1 0 0,1 0-1,0 0 1,-1-1-1,1 1 1,0 0-1,-1 0 1,0 0 0,1 0-1,-1 0 1,1-1-1,-1 1 1,0 0-1,0-1 1,1 1 0,-1 0-1,0-1 1,0 1-1,0-1 1,-1 1 0,-3 0-14,-1 0 1,1 0 0,-1-1 0,1 0 0,0 0-1,-9-2 1,-8 1-83,-68 1 503,90 0-414,-1 1-1,0-1 0,0 1 1,0-1-1,0 1 0,0-1 1,0 1-1,1 0 0,-1-1 1,0 1-1,0 0 0,1-1 1,-1 1-1,1 0 0,-1 0 1,1 0-1,-1 0 0,1-1 1,-1 1-1,1 0 0,0 0 1,-1 0-1,1 0 1,0 0-1,0 0 0,0 0 1,0 0-1,0 0 0,0 0 1,0 2-1,-1 39 82,2-33-82,-2-7-15,1 0 0,0 0 1,1 0-1,-1 0 0,0 0 1,0 0-1,1 0 0,-1 0 1,1 0-1,0-1 0,0 1 1,0 0-1,-1 0 0,2-1 1,-1 1-1,0 0 0,0-1 0,0 1 1,1-1-1,-1 1 0,1-1 1,-1 0-1,1 0 0,-1 1 1,1-1-1,0 0 0,0-1 1,0 1-1,2 1 0,5 0-449,0 0-1,0-1 0,0 0 1,0 0-1,12-1 0,-20 0 451,3-1-289,0 0 0,0 0 1,1-1-1,-1 1 0,0-1 0,0 0 1,0 0-1,-1 0 0,1 0 1,0-1-1,-1 1 0,1-1 0,-1 0 1,0 0-1,0-1 0,0 1 0,-1-1 1,1 1-1,2-7 0,3 1-929,12-20-3857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52.674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175 9 6753,'0'0'7574,"0"0"-7506,-1-1 0,1 1 0,0-1 1,0 1-1,0-1 0,-1 1 0,1-1 0,0 1 0,0 0 0,-1-1 0,1 1 0,0 0 0,-1-1 1,1 1-1,-1 0 0,1-1 0,0 1 0,-1 0 0,1 0 0,-1-1 0,1 1 0,-1 0 1,1 0-1,-1 0 0,1 0 0,-1 0 0,0-1 0,-10 2 19,1 0 0,-1 0 1,1 1-1,-1 0 0,1 1 0,0 0 0,0 0 0,0 1 0,0 1 0,1 0 1,-13 8-1,21-13-99,0 1 0,1-1 1,-1 1-1,1-1 0,-1 1 1,1 0-1,-1-1 0,1 1 1,0-1-1,-1 1 0,1 0 1,0-1-1,-1 1 0,1 0 1,0 0-1,0-1 0,-1 1 1,1 0-1,0 0 0,0-1 1,0 1-1,0 0 0,0 0 1,0-1-1,0 1 0,1 0 1,-1 0-1,0-1 0,0 1 1,0 0-1,1-1 0,-1 1 1,0 0-1,1 0 0,-1-1 1,1 1-1,-1-1 0,1 1 1,-1-1-1,1 1 0,-1 0 1,2 0-1,24 22-518,-24-22 525,7 6 11,10 5 102,-2 2 0,27 25 0,-40-35-84,0 1-1,0-1 1,-1 1 0,0-1 0,0 1 0,0 0 0,0 1-1,-1-1 1,1 0 0,-1 1 0,-1-1 0,1 1 0,-1 0 0,0-1-1,0 9 1,-1-9 20,0-1 0,0 1-1,-1-1 1,1 1-1,-1-1 1,0 1 0,-1-1-1,1 0 1,-1 1-1,0-1 1,0 0 0,0 0-1,0 0 1,-4 3 0,0 1-31,-2-1 0,1 0 1,-1-1-1,0 0 1,-12 8-1,13-10-293,-1 0 0,0 0 0,1-1 0,-1 0 0,0 0 0,-1-1 0,1 0 0,0 0 0,-1-1 0,1 0-1,-10 0 1,16-14-4923,2-3-113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53.129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4 0 5577,'0'0'7620,"0"21"-6843,-1 2-511,-1-7-50,1 0 0,1-1 1,1 1-1,0 0 0,1 0 1,5 18-1,-7-32-195,0 1 0,1-1 0,-1 0 0,1 0 0,0 0 0,0 0 0,0 0 0,0 1 0,0-2 0,0 1 0,1 0 0,-1 0 0,1 0 0,-1 0 0,1-1 0,0 1 0,-1-1 0,1 0-1,0 1 1,0-1 0,0 0 0,0 0 0,0 0 0,0 0 0,0 0 0,1-1 0,-1 1 0,0-1 0,0 1 0,1-1 0,-1 0 0,0 0 0,0 0 0,1 0 0,-1 0 0,0 0 0,1-1 0,-1 1 0,3-2 0,1 0 10,1-1 0,-1 0 0,1 0 0,-1-1 0,0 0 1,0 0-1,-1 0 0,1-1 0,-1 0 0,0 0 0,6-7 0,3-8-23,-1-1-1,-1-1 1,15-38-1,-18 40-39,-5 18 336,-2 14-243,-1 14-4,-1-5 121,-1 3-234,1 0 1,1 1-1,1-1 0,1 0 0,1-1 0,13 44 0,-16-66-144,-1 0 0,1 1 0,-1-1 0,1-1-1,0 1 1,-1 0 0,1 0 0,0 0 0,0 0 0,0 0 0,-1-1-1,1 1 1,0 0 0,0-1 0,0 1 0,0-1 0,0 1 0,0-1 0,1 1-1,-1-1 1,0 0 0,0 1 0,0-1 0,0 0 0,0 0 0,0 0 0,1 0-1,-1 0 1,0 0 0,0 0 0,2-1 0,2 1-1615,5 0-2458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53.541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0 0 5097,'0'0'8162,"9"26"-7401,0-3-533,3 4 264,-2 1 0,-1 0 1,-1 1-1,4 35 0,-8-39 893,-6-58-890,1-4-536,1 19-74,-1 8 141,1 0-1,0 0 0,1 0 1,0 1-1,5-20 1,-5 27-121,0 0 1,0-1-1,0 1 0,0 0 1,0 0-1,1 0 1,-1 0-1,1 0 1,-1 0-1,1 1 0,0-1 1,0 0-1,0 1 1,0 0-1,0-1 1,0 1-1,0 0 0,0 0 1,0 0-1,1 0 1,-1 0-1,0 1 1,1-1-1,-1 1 1,1-1-1,-1 1 0,0 0 1,1 0-1,2 0 1,13 0-1718,-14-1 1301,-1 0 0,1 1 0,0 0 1,-1 0-1,1 0 0,-1 1 0,1-1 0,0 1 1,-1 0-1,1-1 0,-1 2 0,0-1 0,1 0 0,4 4 1,6 8-4957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54.029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23 108 6209,'0'0'7806,"17"-9"-7530,49-31-95,-64 40-127,-1-1-1,1 0 0,-1 1 0,1-1 1,-1 0-1,0 0 0,1 0 0,-1 0 1,0 0-1,0 0 0,0-1 0,0 1 1,0 0-1,0-1 0,0 1 0,0 0 1,-1-1-1,1 1 0,0-1 0,-1 1 1,1-1-1,-1 1 0,0-1 0,1 0 0,-1 1 1,0-1-1,0 1 0,0-1 0,0 0 1,0 1-1,0-1 0,-1 0 0,0-1 1,0-7 164,1 9-182,-8 0-16,1 1 1,-1-1-1,0 1 1,0 1-1,-10 1 1,15-1-8,0 0 0,0 0-1,1 1 1,-1-1 0,1 1 0,-1 0 0,1 0 0,-1 0 0,1 0 0,0 0 0,0 0 0,0 0 0,0 1 0,1-1 0,-1 1 0,1-1 0,-1 1 0,1 0 0,0 0 0,-2 4 0,-15 62 433,15-54-319,1-1-1,1 1 1,0-1 0,1 1-1,0 0 1,1 0-1,5 22 1,-5-31-107,1 0 1,0 0-1,1 0 1,-1 0 0,1 0-1,0-1 1,1 1-1,-1-1 1,1 0 0,0 0-1,0 0 1,1-1-1,0 1 1,-1-1 0,1 0-1,1 0 1,-1-1-1,1 1 1,8 3 0,-4-3-22,-1-1 0,1 0 0,0-1 0,1 1 0,10 0 0,-16-3-87,1 1 0,-1-1 0,0 0 0,1 0 0,-1-1 0,1 0 0,-1 0 0,0 0 0,0 0 0,0-1 0,9-4 0,-5 0-544,-1-1 0,0 0 0,0-1 0,-1 0-1,0 0 1,7-11 0,4-15-5378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6:48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1 1 1376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57.752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16 1 360,'0'0'11657,"0"-1"-11633,0 1 0,-1 0-1,1 0 1,0 0 0,-1 0-1,1 0 1,-1 0 0,1 0-1,0 0 1,-1 1 0,1-1 0,0 0-1,-1 0 1,1 0 0,-1 0-1,1 0 1,0 1 0,-1-1-1,1 0 1,0 0 0,0 0-1,-1 1 1,1-1 0,0 0 0,-1 1-1,1-1 1,0 0 0,0 0-1,0 1 1,-1-1 0,1 0-1,0 1 1,0 0 0,-2 5 94,1 1 0,0 0 1,0 0-1,0 0 0,1 0 1,0 0-1,2 13 0,0 7 376,23 288 2192,1 6-6710,-42-321-2540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58.355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0 288 8090,'0'0'3142,"38"0"-2117,122 0-317,-107-1-263,78-10-1,-107 6-332,0 0 1,0-2-1,0 0 1,27-14-1,-47 20-90,0-1 0,1 0 0,-1-1 0,0 1 1,-1 0-1,1-1 0,0 0 0,-1 0 0,1 0 0,-1-1 0,0 1 0,0-1 0,0 1 0,-1-1 0,1 0 0,-1 0 0,0 0 0,0 0 0,-1-1 0,1 1 0,-1-1 0,0 1 0,0-1 0,0 1 0,0-1 0,-1 1 0,0-1 0,0 1 0,0-1 0,-1 0 0,0 1 0,1-1 0,-1 1 0,-1-1 0,1 1 0,-1 0 0,0-1 0,0 1 0,0 0 0,0 0 0,-1 0 0,0 1 0,1-1 0,-1 0 0,-1 1 0,-5-5 0,2 2-105,-1 0 0,0 1 0,0 0 0,-1 1 1,1 0-1,-1 0 0,0 1 0,0 0 0,0 1 0,-16-3 0,21 4 91,0 1-1,0 0 1,0 0 0,1 0 0,-1 0 0,0 1 0,0-1-1,0 1 1,0 0 0,0 0 0,1 0 0,-1 1-1,1 0 1,-1-1 0,1 1 0,-1 0 0,1 1 0,0-1-1,0 0 1,0 1 0,0 0 0,0 0 0,1 0 0,0 0-1,-1 0 1,1 0 0,-3 7 0,-6 15 75,1 1 1,1 0 0,2 1-1,0 0 1,2 0-1,-3 37 1,3 173 740,6-155-645,-1-82-198,13-13-601,-7 5 599,0 0 0,1 0 0,-1 0 0,2 1 0,-1 0 0,12-8-1,-16 13 14,0 0 0,1 0-1,0 0 1,-1 0-1,1 1 1,0-1 0,0 1-1,0 0 1,-1 0-1,1 1 1,0-1 0,0 1-1,0 0 1,1 0-1,-1 0 1,0 0-1,0 1 1,0 0 0,6 2-1,-6-1 43,0 0 0,0 1-1,0 0 1,0 0 0,0 0-1,0 0 1,-1 1 0,0 0-1,0-1 1,0 1 0,0 0-1,0 0 1,-1 1 0,0-1-1,0 1 1,2 5 0,1 3 49,0 0-1,-1 1 1,-1-1 0,3 22 0,-4-20-93,0 0-738,-2-5-7217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58.724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0 141 5881,'0'0'7155,"27"-14"-6763,83-45-97,-71 31 227,-38 27-484,-1 1 0,1-1 0,-1 1 1,0-1-1,1 0 0,-1 0 1,0 1-1,1-1 0,-1 0 0,0 0 1,0 1-1,0-1 0,0 0 0,0 0 1,0 1-1,0-1 0,0 0 0,0 0 1,0 1-1,0-1 0,-1-1 0,0-8 399,1 9-422,-1 0-1,1 1 1,-1-1-1,1 0 1,-1 0 0,0 1-1,1-1 1,-1 0-1,0 1 1,0-1-1,1 0 1,-1 1-1,0-1 1,0 1-1,0-1 1,0 1 0,0 0-1,0-1 1,0 1-1,1 0 1,-1 0-1,0 0 1,0 0-1,0-1 1,0 1-1,0 1 1,0-1 0,-1 0-1,-40 0 301,32 0-71,7 0-222,1 0 0,0 1 0,0-1 1,0 0-1,0 1 0,0-1 1,0 1-1,0 0 0,0 0 1,0 0-1,0 0 0,0 0 1,0 0-1,0 0 0,1 0 1,-1 1-1,1-1 0,-1 1 0,-2 3 1,1-1 10,0 1 1,1-1-1,-1 1 1,1 0-1,0 0 1,0 0-1,-1 10 1,-1 7 42,1 0 1,1 44-1,2-59-63,0-3-18,0 1 1,0-1-1,0 1 1,1-1 0,0 1-1,0-1 1,0 1-1,0-1 1,1 1-1,0-1 1,-1 0 0,2 0-1,-1 0 1,0 0-1,1 0 1,0-1-1,0 1 1,0-1-1,0 0 1,0 0 0,1 0-1,-1 0 1,9 5-1,-2-4-280,0 0-1,0 0 1,1-1 0,-1 0-1,1-1 1,0 0-1,0-1 1,0 0 0,15-1-1,-10 0-740,-1 0 0,1-1-1,-1-1 1,1 0 0,16-6 0,14-10-5244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59.340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220 477 7098,'0'0'5829,"2"-10"-5528,9-35 102,-11 44-376,0 0 1,1 1-1,-1-1 0,0 0 1,0 1-1,0-1 1,0 0-1,0 1 0,0-1 1,0 0-1,0 1 0,0-1 1,0 0-1,-1 1 1,1-1-1,0 1 0,0-1 1,-1 0-1,1 1 0,0-1 1,-1 1-1,1-1 1,0 0-1,-1 1 0,1-1 1,-1 1-1,1 0 0,-1-1 1,1 1-1,-1-1 1,0 1-1,1 0 0,-1-1 1,1 1-1,-1 0 0,0 0 1,1-1-1,-2 1 1,-24-1 413,22 1-268,-3 0-123,0 0 1,0 0-1,0 1 1,0 0 0,0 0-1,0 0 1,0 1 0,1 0-1,-1 1 1,1-1-1,-1 1 1,1 1 0,0-1-1,0 1 1,0 0 0,1 0-1,0 1 1,-1-1-1,1 1 1,1 0 0,-1 1-1,1-1 1,0 1 0,-4 7-1,3-5 22,0 1 1,0-1-1,1 1 0,0 0 0,1 1 1,0-1-1,0 1 0,1-1 0,0 1 0,1 0 1,0 0-1,1 18 0,0-27-70,0 0 0,1-1 1,-1 1-1,0 0 0,1 0 0,0 0 1,-1-1-1,1 1 0,-1 0 0,1-1 0,0 1 1,-1-1-1,1 1 0,0 0 0,0-1 0,-1 1 1,1-1-1,0 0 0,0 1 0,0-1 0,0 0 1,0 1-1,0-1 0,-1 0 0,1 0 0,0 0 1,0 0-1,0 0 0,0 0 0,0 0 0,0 0 1,1-1-1,37-3 25,-31 0 18,1 1 1,0-1-1,-1-1 0,0 0 0,0 0 1,0-1-1,-1 0 0,0 0 0,8-9 1,55-67 248,-55 61-307,-1 0 1,-1 0-1,-1-2 0,-1 1 1,-1-2-1,-1 1 0,0-1 1,5-30-1,-6 2 148,-1 0 1,-1-101-1,-6 152 406,0 18 173,-2 82-621,0-28-74,8 81 0,-5-139-353,1-1-1,1 0 1,0 0 0,1 0 0,7 14 0,4 0-2842,3-4-3371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0:59.771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39 114 5945,'0'0'7558,"17"-10"-7183,55-30-50,-68 38-236,0 0 0,-1 0 1,0 0-1,1-1 0,-1 1 0,0-1 0,0 0 0,0 0 1,-1 0-1,3-4 0,-4 6-55,-1 0 0,0 1 1,1-1-1,-1 0 0,0 1 0,1-1 1,-1 0-1,0 1 0,0-1 0,0 0 1,0 0-1,0 0 0,0 1 0,0-1 1,0 0-1,0 0 0,0 1 0,0-1 1,0 0-1,-1 1 0,1-1 0,0 0 1,-1 0-1,1 1 0,0-1 0,-1 0 1,1 1-1,-1-1 0,1 1 1,-1-1-1,-1-1 0,0 1-1,0 0 1,-1 0 0,1 0 0,0 0 0,0 0 0,-1 1 0,1-1-1,-1 1 1,1-1 0,0 1 0,-1 0 0,1 0 0,-1 0 0,1 0-1,0 1 1,-1-1 0,1 1 0,-1-1 0,1 1 0,0 0 0,0 0-1,-3 1 1,-2 3-32,0-1-1,1 1 1,-1 1 0,1-1-1,1 1 1,-1 0-1,1 0 1,0 1-1,0-1 1,1 1-1,0 0 1,-6 15 0,4-9 54,2-1 1,0 1 0,0 0-1,1 0 1,1 1-1,0-1 1,0 17 0,1-22-49,1 0 0,1-1 0,-1 1 0,1 0 0,1 0 0,-1 0 0,1-1 0,1 1 0,3 7-1,-4-12-106,0 0 0,0 0 0,1 0-1,-1 0 1,1 0 0,0-1 0,-1 1-1,1-1 1,0 0 0,1 0 0,-1 0-1,0 0 1,1 0 0,-1-1 0,1 0-1,-1 0 1,1 0 0,0 0 0,-1 0-1,1 0 1,0-1 0,4 0 0,69 1-5236,-45-4 886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00.244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143 123 1840,'0'0'10088,"4"-18"-9501,10-56-182,-14 73-385,0 0-1,1 0 1,-1 0-1,0 0 1,0 0-1,0 0 1,0 0-1,0 0 1,0 0-1,-1-1 1,1 1-1,0 0 1,0 0-1,-1 1 1,1-1-1,-1 0 1,1 0-1,-1 0 1,1 0-1,-1 0 1,1 0-1,-1 0 1,0 1-1,0-1 1,1 0-1,-1 1 1,0-1-1,0 0 1,0 1-1,0-1 1,0 1-1,1-1 1,-1 1-1,0 0 1,0-1-1,0 1 1,0 0-1,0 0 0,-1 0 1,-1-1-1,-33 5 350,35-3-354,-4 0-10,0 1-1,0 0 1,0 1-1,1-1 1,-1 1 0,1 0-1,0 0 1,0 1-1,0-1 1,0 1 0,0 0-1,1 0 1,0 0 0,0 0-1,0 0 1,0 1-1,1 0 1,-1-1 0,-1 8-1,-1 0 16,1 0 1,0 1-1,1-1 0,1 1 0,0-1 0,0 23 0,2-34-25,0 0-1,0 0 1,0-1-1,1 1 0,-1 0 1,1 0-1,-1 0 1,1-1-1,-1 1 0,1 0 1,-1 0-1,1-1 0,-1 1 1,1 0-1,0-1 1,-1 1-1,1-1 0,0 1 1,0-1-1,0 1 1,-1-1-1,1 0 0,0 1 1,0-1-1,0 0 0,0 0 1,0 0-1,-1 1 1,1-1-1,0 0 0,0 0 1,1 0-1,39-1-173,-28 1 79,11-1 19,-14 1 46,-1-1 1,1 2-1,-1-1 1,0 1-1,12 3 1,-18-3 46,0 1 0,1-1 0,-1 1 0,0-1 0,0 1 0,0 0 0,0 0 0,0 0 0,-1 1 0,1-1 0,0 1 0,-1-1 0,0 1 0,0 0 0,0 0 0,0 0 0,2 5 0,2 8 190,0 1-1,-1-1 0,-1 1 1,0 0-1,-2 0 1,0 1-1,-1-1 0,0 0 1,-3 19-1,2-17-12,0-9-58,-1 0 1,-1 0-1,0 0 0,0 0 0,-1-1 0,0 1 0,-1-1 0,0 0 0,-1 0 0,1 0 0,-11 13 0,12-17-95,1-1-1,-1-1 0,-1 1 0,1 0 0,0-1 0,-1 1 1,0-1-1,1 0 0,-1-1 0,-1 1 0,1 0 0,0-1 0,-1 0 1,1 0-1,-1-1 0,1 1 0,-1-1 0,0 0 0,0 0 1,1 0-1,-1-1 0,0 0 0,0 0 0,0 0 0,-8-1 1,11 0-51,0-1 0,-1 1 0,1 0 0,0-1 0,1 1 0,-1-1 0,0 1 0,0-1 0,1 0 0,-1 0 0,1 0 0,0 0 0,-1 0 0,1 0 0,0 0 0,0 0 0,0-1 0,0 1 0,1 0 0,-1-1 0,1 1 0,-1-5 0,-5-62-667,6 61 543,-1-12-342,0-1-1,2 1 1,6-36 0,-5 48 44,0 0-1,1 0 1,0 0 0,0 0 0,1 1-1,0-1 1,1 1 0,-1 0 0,1 0-1,1 0 1,9-9 0,2 1-3179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00.658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 89 2937,'0'0'10797,"10"26"-10613,5 8-122,-6-14 46,0 1-1,-2 0 1,9 36 0,-14-35 387,-1-13 253,0-15 1102,-3-59-1936,-1 41-100,3-1-1,0 1 1,1-1-1,1 1 1,7-29-1,-8 50 58,0-1-1,1 1 1,-1 0-1,1-1 0,0 1 1,0 0-1,0 0 0,1 0 1,-1 0-1,1 1 0,-1-1 1,6-3-1,-7 5-89,1 0 0,-1 0 0,1 0 0,0 0 0,-1 0-1,1 0 1,0 1 0,0-1 0,0 1 0,0-1 0,0 1 0,-1-1 0,1 1 0,0 0 0,0 0 0,0 0 0,0 0 0,0 1-1,0-1 1,0 0 0,0 1 0,0-1 0,-1 1 0,1 0 0,3 1 0,8 13-2442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01.461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29 141 3625,'0'0'9358,"19"-5"-9152,60-15-67,-76 19-47,1 0 1,-1 0-1,0 0 0,1 0 0,-1 0 1,0-1-1,0 0 0,0 1 1,0-1-1,0 0 0,0-1 0,0 1 1,-1 0-1,4-4 0,-5 3 41,0 1 0,0-1-1,0 1 1,0-1 0,-1 1 0,1-1 0,-1 0-1,0 1 1,0-1 0,0 0 0,0 1 0,0-4-1,-1-8-215,1 13 81,0 0-1,0 0 0,0 0 0,-1-1 0,1 1 0,0 0 0,-1 0 0,1 0 0,-1-1 0,0 1 0,1 0 0,-1 0 0,0 0 0,1 0 0,-1 0 0,0 0 0,0 1 1,0-1-1,0 0 0,0 0 0,0 1 0,0-1 0,-1 0 0,-2-1-12,0 0 0,0 1 0,0-1 0,0 1 0,0 0 0,-1 0 0,-5 0 0,5 0 33,1 1 0,-1 0 0,0-1 0,1 2 0,-1-1-1,1 1 1,-1-1 0,0 1 0,1 1 0,-1-1 0,1 0-1,0 1 1,-1 0 0,-6 4 0,6 0 37,0-1 0,1 1 1,0 0-1,0 0 0,0 1 0,1-1 0,0 1 1,0-1-1,1 1 0,-1 0 0,2 0 1,-3 11-1,1 8 28,1 0 0,1 30 0,1-40-97,0-12-21,0 0-1,0-1 1,1 1-1,-1 0 1,1-1-1,0 1 1,0 0-1,0-1 1,0 1-1,1-1 1,0 1-1,-1-1 1,1 0-1,0 0 1,1 0-1,-1 0 1,0 0-1,1 0 1,0-1-1,2 3 1,1-1-441,-1-1 1,0 0-1,1-1 0,-1 1 1,1-1-1,0 0 0,0-1 1,0 1-1,0-1 0,0 0 1,8 0-1,10-1-4000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01.862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76 133 8106,'0'0'5256,"17"-11"-5140,54-32 65,-70 42-138,1 1 0,-1-1 0,1 0 0,-1 0 0,0 0 0,0 0 0,1 0-1,-1 0 1,0 0 0,0 0 0,0 0 0,0-1 0,0 1 0,0 0 0,0-1 0,-1 1 0,1 0 0,0-1 0,-1 1 0,1-1 0,-1 1 0,0-1 0,1 1 0,-1-1-1,0 0 1,0 1 0,0-1 0,0 1 0,0-1 0,0 1 0,0-1 0,-1 0 0,1 1 0,-1-1 0,1 1 0,-1-1 0,1 1 0,-1 0 0,0-1 0,0 1 0,0 0-1,0-1 1,0 1 0,0 0 0,0 0 0,0 0 0,0 0 0,0 0 0,-1 0 0,1 0 0,0 0 0,-1 0 0,1 1 0,-3-2 0,-1 0-6,1 1 0,-1-1 0,0 1 0,1 0 0,-1 0 0,0 0 0,0 0-1,1 1 1,-1 0 0,0 0 0,0 1 0,0-1 0,0 1 0,1 0 0,-1 0 0,0 1 0,1-1 0,-1 1 0,-7 4 0,8-3 25,-1 1 0,1 0 0,0 0 0,0 0-1,0 0 1,1 0 0,0 1 0,0 0 0,0-1 0,0 1 0,0 0-1,1 1 1,0-1 0,0 0 0,1 1 0,-2 7 0,1-6-7,1 0-1,-1 1 1,1-1 0,1 1 0,0-1-1,0 1 1,0-1 0,1 1 0,0-1 0,0 1-1,3 7 1,-2-11-53,0 0 1,0 0-1,1 0 0,-1 0 1,1-1-1,0 1 0,0-1 1,0 0-1,1 0 1,-1 0-1,1 0 0,0 0 1,-1-1-1,1 0 0,0 0 1,0 0-1,1 0 0,-1-1 1,7 2-1,4 2-177,0-2 1,1 0-1,-1-1 1,16 0-1,32-1-3484,-40-1 868,10 0-5129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02.761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253 3 6969,'0'0'7079,"-11"-1"-6949,-1 1-155,-9-1 151,0 0 0,-32 5 0,46-3-1,0 0 0,1 0 0,-1 1 0,0 0 0,1 0 0,-1 1 1,1 0-1,-1 0 0,1 0 0,0 1 0,1 0 0,-1 0 0,-5 6 0,7-5-52,-1 1 0,1 1 0,0-1 0,1 0 0,0 1 0,0 0 0,0 0-1,1 0 1,-1 0 0,2 0 0,-1 0 0,1 0 0,0 9 0,0-12-65,1 1 0,0-1-1,0 0 1,0 1 0,0-1 0,1 0 0,-1 0-1,1 1 1,0-1 0,1 0 0,-1 0 0,1 0-1,-1 0 1,1 0 0,1-1 0,-1 1 0,0-1 0,1 1-1,0-1 1,-1 0 0,1 0 0,1 0 0,4 4-1,0-3 10,0 0 1,0-1-1,1 0 0,0 0 0,-1-1 0,1 0 0,0 0 0,0-1 0,0 0 0,0-1 0,0 0 0,0 0 0,0-1 0,0 0 0,0-1 0,0 0 0,0 0 0,-1-1 0,15-7 0,-16 7-156,-1 0-1,1-1 0,-1 0 0,0 0 0,0 0 1,0-1-1,-1 0 0,0 0 0,0-1 0,0 1 1,-1-1-1,1 0 0,-1 0 0,-1-1 0,1 1 1,-1-1-1,0 0 0,-1 1 0,0-1 0,0-1 1,0 1-1,-1 0 0,0 0 0,0-11 0,-4-8-2747,-16 7-1400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6:49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1376,'1'-17'133,"1"-9"1888,-2 58 1150,-1-1-1250,0-24-1691,0 0 1,1-1 0,0 1 0,0 0 0,0 0-1,1 0 1,0-1 0,0 1 0,0 0 0,1-1 0,0 1-1,1-1 1,-1 0 0,1 1 0,0-1 0,7 9-1,-5-10-349,0-1-1,1 0 1,-1 0 0,1-1-1,-1 1 1,1-1-1,0 0 1,0-1-1,1 0 1,-1 0-1,0 0 1,1 0-1,-1-1 1,1 0 0,-1-1-1,1 1 1,0-1-1,-1-1 1,1 1-1,10-3 1,-16 3-52,0 0-1,1-1 1,-1 1 0,1 0-1,-1-1 1,0 1 0,0-1-1,1 0 1,-1 1 0,0-1-1,0 0 1,1 0 0,-1 1-1,0-1 1,0 0 0,0 0 0,0 0-1,0-1 1,-1 1 0,1 0-1,1-2 1,8-12-3969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03.145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92 549 4505,'0'0'8404,"-7"-28"-7199,-52-206 307,58 231-1509,-5-20 284,0 1 0,1-1 0,2 0 1,0 0-1,2-1 0,1-33 1,1 53-293,0 0-1,1 0 1,-1 1 0,1-1 0,0 0-1,0 1 1,0 0 0,0-1 0,1 1-1,0 0 1,-1 0 0,1 0 0,0 0-1,0 1 1,1-1 0,-1 1 0,0 0 0,1 0-1,-1 0 1,1 0 0,0 1 0,6-2-1,5-2-48,0 0-1,1 2 1,-1 0-1,24-2 0,-30 4 6,55 1-789,-61 1 733,-1-1 1,1 0-1,-1 1 0,1 0 1,-1-1-1,0 1 1,1 0-1,-1 0 0,0 0 1,1 1-1,-1-1 1,0 0-1,0 1 0,0 0 1,0-1-1,-1 1 1,1 0-1,0 0 0,-1 0 1,1 0-1,1 4 1,1 5-783,-2-1 1,0 1-1,0 0 1,-1 0 0,0 14-1,0 13-5011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03.563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 12 7514,'0'0'6625,"162"-3"-6577,-105-2-48,-3 2-424,-3 3-352,0 0-1217,-13 0-1087,-13 5-4474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03.930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0 1 7906,'0'0'8886,"7"26"-8745,-3-6-108,12 46 509,11 91-1,-23 33 1702,-4-107-4185,3 1-7994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04.293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 0 10658,'0'0'5073,"0"146"-5473,3-135-520,-3-2-648,0-26-11179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04.717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 0 8514,'0'0'5577,"9"52"-16835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05.098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0 112 4745,'0'0'8683,"0"6"-8444,0 31 2197,2-43-2392,1 0-1,-1 0 0,1 0 1,0 0-1,1 1 0,-1-1 1,1 1-1,5-6 0,6-10-4,-6 6-34,-7 10-4,1-1 0,0 1 0,0-1 0,0 1 0,1 0 0,0 0 0,0 1 0,0-1 0,0 1 0,10-7 0,-14 11 12,1 0 0,0 0 0,0 0 0,-1 0 0,1 1 1,0-1-1,0 0 0,-1 0 0,1 1 0,0-1 0,-1 0 1,1 1-1,0-1 0,-1 1 0,1-1 0,-1 1 1,1-1-1,0 1 0,-1 0 0,1-1 0,-1 1 0,0-1 1,1 1-1,-1 0 0,0 0 0,1-1 0,-1 1 0,0 0 1,0 0-1,1-1 0,-1 3 0,8 29 227,-8-29-153,6 36 456,-2 1 0,-1 42 0,-3-81-500,0-15-753,0-5-1349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05.449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71 106 2473,'0'0'12063,"14"-13"-11920,46-39-84,-59 51 50,1 0 0,-1-1 0,0 1 0,1-1 0,-1 1 0,0-1 0,0 1 0,0-1 0,0 1 0,0-1 0,0 0 0,0 0 0,0-2 0,-1 4-86,0-1 1,0 0 0,0 1 0,0-1-1,0 1 1,0-1 0,0 1-1,-1-1 1,1 1 0,0 0 0,0-1-1,0 1 1,-1-1 0,1 1-1,0-1 1,-1 1 0,1-1 0,0 1-1,-1 0 1,1-1 0,0 1 0,-1 0-1,1-1 1,-1 1 0,1 0-1,-1 0 1,1-1 0,-1 1 0,-33-4 255,33 4-248,-4 0-10,0 0 0,0 1 0,1 0-1,-1 0 1,0 0 0,1 0-1,-1 1 1,1 0 0,0 0 0,-1 0-1,1 0 1,0 1 0,0 0-1,1 0 1,-1 0 0,0 0 0,1 0-1,0 1 1,0-1 0,0 1-1,0 0 1,1 0 0,-1 0 0,1 1-1,0-1 1,0 0 0,0 1-1,1-1 1,0 1 0,-1 5 0,-2 8 93,1 0 1,0 1 0,2-1 0,0 0-1,1 1 1,5 32 0,-5-48-156,1 0 0,0 0 0,0 1 0,0-1 0,1 0 0,-1 0 0,0 0 0,1-1 0,0 1 0,0 0 0,0-1 0,0 1 0,0-1 0,1 0 0,-1 1 0,0-1 1,1 0-1,0 0 0,0-1 0,-1 1 0,1-1 0,0 1 0,0-1 0,0 0 0,5 1 0,5 1-1377,0 0 0,0-1 0,0-1 0,24 0 0,-17-1-2894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05.858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56 1 9394,'0'0'5281,"22"18"-5037,69 55 84,-86-68-207,1 0 0,-1 0 0,0 0-1,0 0 1,-1 1 0,6 7 0,-9-11 22,0 1 0,0-1 0,-1 1 0,1-1 0,0 1 1,-1-1-1,0 1 0,1 0 0,-1-1 0,-1 4 0,1-1 143,0-5-50,-53-2-374,33 1 159,1 0 0,0 1 1,-1 1-1,-20 3 0,37-3-8,1 1 0,0-1 0,0 0-1,0 0 1,0 1 0,0 0 0,0-1 0,0 1-1,0 0 1,0 0 0,1 0 0,-1 0-1,1 0 1,-1 0 0,1 0 0,0 0 0,0 1-1,0-1 1,0 1 0,0-1 0,1 0 0,-1 1-1,1-1 1,-1 4 0,-3 66 88,4-66-99,-1-4-65,1 0 0,0 0 0,0 1 0,0-1 0,0 0 0,0 0 0,1 0 0,-1 0 0,1 1 0,-1-1 0,1 0-1,0 0 1,0 0 0,0 0 0,0-1 0,2 4 0,-1-4-158,0 0 0,0 0 0,0 0-1,0-1 1,0 1 0,0 0 0,0-1-1,1 0 1,-1 0 0,0 1 0,0-1-1,0 0 1,0-1 0,1 1 0,3-1-1,19-6-3402,-2-11-311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06.204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 0 7634,'0'0'8327,"12"24"-7911,38 76-39,-47-94-267,-1-1-1,1 0 1,-1 0-1,0 1 1,0 0 0,-1-1-1,2 10 1,2 3 2482,-14-56-2403,9 34-189,1 0-1,0 0 0,-1 0 0,2 0 0,-1 0 1,0 0-1,1 0 0,0 0 0,-1 1 0,2-1 1,-1 0-1,0 1 0,1 0 0,-1 0 0,1-1 1,0 1-1,0 1 0,0-1 0,1 0 0,-1 1 1,1 0-1,-1 0 0,1 0 0,0 0 0,0 0 1,0 1-1,0 0 0,4-1 0,9-3-682,0 1 0,0 0 0,1 2 0,-1 0 0,22 1 0,-16 1-4350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35.693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7 0 3065,'0'0'4610,"-5"12"4215,4-7-8905,2 11 293,2-1 0,-1-1 0,2 1 1,0 0-1,1-1 0,0 0 0,10 17 1,6 21 71,6 39 31,-18-56-183,22 52 0,-31-129 1565,-28-34-1576,21 62-125,1 0 1,0-1-1,1 0 0,1 0 1,0 0-1,2 0 1,-3-25-1,5 35-17,-1 0 0,1 0 0,1 0 0,-1-1 0,1 1 0,-1 0-1,1 0 1,1 0 0,-1 0 0,1 0 0,0 1 0,0-1-1,0 0 1,1 1 0,0-1 0,0 1 0,0 0 0,0 0 0,1 0-1,-1 1 1,1-1 0,0 1 0,0 0 0,0 0 0,0 0-1,8-3 1,-7 2-217,1 2 0,-1-1-1,1 1 1,0-1 0,0 1-1,0 1 1,0-1-1,11 0 1,-12 2-236,0 0 0,0 0 0,-1 0 0,1 1 0,0 0 0,-1 0 0,1 0 0,-1 0 0,1 1 0,-1 0 0,1 0 0,-1 0 0,0 0 0,0 1 0,0-1 0,0 1 0,-1 0 0,7 6 0,6 11-3395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6:49.5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1 110 3817,'0'0'8078,"7"23"-7866,27 101 714,-34-124-857,0 0 0,0-1-1,0 1 1,0 0-1,0 0 1,1 0 0,-1 0-1,0 0 1,0-1-1,0 1 1,0 0-1,1 0 1,-1 0 0,0 0-1,0 0 1,0 0-1,1 0 1,-1 0-1,0 0 1,0 0 0,0 0-1,1 0 1,-1 0-1,0 0 1,0 0 0,0 0-1,1 0 1,-1 0-1,0 0 1,0 0-1,0 0 1,1 0 0,-1 0-1,0 0 1,0 0-1,0 1 1,0-1 0,1 0-1,-1 0 1,0 0-1,0 0 1,0 0-1,0 1 1,0-1 0,1 0-1,-1 0 1,5-22-357,-3-4 272,2 0 1,1 0 0,1 0-1,1 1 1,16-39 0,-22 61-61,1 0 1,0 0 0,0 1-1,0-1 1,0 1 0,0-1-1,0 1 1,1 0 0,-1 0-1,1 0 1,-1 0 0,1 0 0,0 1-1,0-1 1,0 1 0,0-1-1,0 1 1,0 0 0,0 1-1,1-1 1,-1 0 0,0 1-1,0 0 1,4 0 0,-3 0-433,0 0 0,0 0 1,0 1-1,0-1 1,0 1-1,0 0 0,0 1 1,-1-1-1,1 0 1,0 1-1,-1 0 1,5 3-1,9 7-4919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36.346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95 62 8450,'0'0'4534,"6"-2"-4334,-6 2-249,25-12 681,-24 12-581,0-1 0,-1 1-1,1-1 1,0 1 0,-1-1 0,1 0 0,0 0 0,-1 1 0,1-1-1,-1 0 1,1 0 0,-1 1 0,0-1 0,1 0 0,-1 0 0,0 0-1,1 0 1,-1 0 0,0 0 0,0 1 0,0-1 0,0 0 0,0 0-1,0 0 1,0 0 0,0 0 0,0 0 0,0 0 0,-1 0 0,1 0-1,0 1 1,-1-1 0,1 0 0,-1 0 0,1 0 0,0 1-1,-2-2 1,1 0-22,0 1-1,0 0 0,0 0 0,-1 0 0,1-1 1,0 1-1,-1 0 0,1 1 0,-1-1 1,1 0-1,-1 0 0,1 1 0,-1-1 0,1 1 1,-1-1-1,0 1 0,1-1 0,-1 1 1,0 0-1,1 0 0,-1 0 0,0 0 0,1 0 1,-1 0-1,0 1 0,1-1 0,-1 1 1,0-1-1,-1 1 0,-1 1-12,0-1-1,1 1 1,-1 0-1,0 0 1,1 0-1,0 0 1,-1 0 0,1 1-1,0 0 1,0 0-1,-2 3 1,-1 3 41,1 1-1,0-1 1,0 1 0,1 0 0,1 0-1,-1 1 1,2-1 0,-1 1-1,2 0 1,-1-1 0,2 1 0,-1 0-1,1 0 1,3 18 0,-3-26-31,1 0-1,0 1 1,0-1 0,0 0 0,0 0 0,0 0-1,1 0 1,-1 0 0,1 0 0,0 0 0,0 0-1,0-1 1,0 1 0,0-1 0,1 0 0,-1 1-1,1-1 1,-1 0 0,1 0 0,0-1 0,0 1-1,0 0 1,0-1 0,0 0 0,0 0 0,4 1-1,41 9-1231,-4-9-5519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37.092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 1 7154,'0'0'5277,"0"17"-5233,22 337 3606,-21-336-3716,-1-10-127,0 0 0,0-1-1,1 1 1,0 0 0,0 0-1,5 13 1,-4-19-812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46.937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31 1 7346,'0'0'4485,"7"0"-4808,8 0 201,40 1 372,-52-1-200,1 1-1,-1-1 1,0 1-1,1 0 1,-1 0-1,0 0 1,0 0-1,0 1 1,0-1-1,0 1 1,0 0-1,0 0 1,0 0-1,3 4 1,-2-2 68,-1-1 55,0 0 0,0 1 0,0-1 0,0 1 0,0 0 0,-1 0 0,0 0 0,0 0 0,0 0 0,0 0 0,0 1 0,-1-1 0,0 0 0,1 9 1,-30-13-202,2-1-34,15 0 61,1 1 1,-1 0-1,1 1 1,0 0 0,-1 1-1,-9 2 1,16-3-13,1 1 0,0-1 0,0 1 1,0 0-1,0 0 0,0 0 0,0 0 1,1 0-1,-1 1 0,1-1 0,-1 1 0,1 0 1,0-1-1,0 1 0,0 0 0,0 0 0,1 1 1,-1-1-1,1 0 0,0 0 0,0 1 1,-1 4-1,1-3 6,-1 0-1,1 0 1,0 1 0,1-1 0,-1 1-1,1-1 1,0 0 0,1 1 0,-1-1-1,3 10 1,-2-13-20,0 0 0,0 0 1,0 0-1,0 0 0,0 0 0,0-1 0,1 1 0,-1 0 0,0-1 0,1 0 1,0 1-1,-1-1 0,1 0 0,0 1 0,0-1 0,0 0 0,-1-1 1,1 1-1,0 0 0,0 0 0,0-1 0,1 1 0,-1-1 0,0 0 0,0 1 1,0-1-1,0 0 0,4-1 0,-1 1-107,-1 0-1,1 0 1,-1 0 0,1-1-1,-1 0 1,1 0 0,-1 0 0,1 0-1,-1-1 1,0 0 0,0 0-1,0 0 1,0 0 0,0-1-1,6-4 1,-4 1-329,-1-1 1,0 1-1,0-1 0,0 0 1,-1 0-1,0-1 0,5-12 0,1-4-2556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47.302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 0 8978,'0'0'3358,"2"24"-2929,28 198 398,-23-167-602,7 55 846,-10-38-3256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47.702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 70 9962,'0'0'3801,"187"-40"-3801,-149 31 0,-3 3 0,-6 1-184,-4-1-440,-3 3-568,1 3-657,-8 0-327,-5 0-1873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48.287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 0 568,'0'0'13075,"22"109"-13027,-15-92-48,-1 0 8,0-5 72,-3-1-72,-3-5-8,0-1-296,0 1-872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48.649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1 126 2761,'41'-126'6153,"-34"126"-6545,2 0-856,4 3-673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48.987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209 45 8106,'0'0'3897,"-9"-8"-3844,7 5-49,-1 0 1,0 0-1,0 0 1,0 0-1,0 1 0,0 0 1,-1-1-1,1 1 1,-1 0-1,0 0 1,1 1-1,-1-1 0,0 1 1,0 0-1,0 0 1,0 0-1,0 1 0,0-1 1,0 1-1,0 0 1,0 0-1,0 0 1,0 1-1,0-1 0,0 1 1,0 0-1,0 0 1,0 1-1,0-1 1,0 1-1,1 0 0,-1 0 1,1 0-1,-4 2 1,1 1 22,1-1 0,-1 1 0,1-1 0,1 1 1,-1 1-1,1-1 0,-1 1 0,1 0 0,1 0 1,-1 0-1,1 0 0,0 0 0,1 1 0,0 0 1,0-1-1,0 1 0,1 0 0,-1 0 1,2 0-1,-1 0 0,1 0 0,0 0 0,1 0 1,1 9-1,-2-15-22,1 1-1,0 0 1,-1 0 0,1 0 0,0-1-1,0 1 1,0 0 0,1-1 0,-1 1-1,0-1 1,1 1 0,-1-1 0,0 1 0,1-1-1,0 0 1,-1 0 0,1 0 0,0 0-1,0 0 1,-1 0 0,1-1 0,0 1-1,0 0 1,0-1 0,0 0 0,0 1 0,0-1-1,0 0 1,0 0 0,0 0 0,0 0-1,0 0 1,3-2 0,1 2 0,0 0 0,0-1 1,0 0-1,0 0 0,-1 0 0,1-1 1,-1 0-1,1 0 0,-1-1 1,9-4-1,-6 0-110,0-1 0,-1 0 1,1 0-1,-2 0 0,1-1 1,-1 0-1,0 0 0,5-13 1,-7 11-627,0 0 1,0 0-1,-1 0 1,3-15-1,-5-1-3248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49.339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1 41 7938</inkml:trace>
  <inkml:trace contextRef="#ctx0" brushRef="#br0" timeOffset="1">1 41 7938,'135'-38'2115,"-134"38"-2082,0-1 0,0 1 0,0 0 0,0-1 1,1 1-1,-1 0 0,0 0 0,0 0 0,0 0 0,1 0 1,-1 0-1,0 0 0,0 0 0,0 0 0,0 1 0,1-1 0,-1 0 1,0 1-1,0-1 0,0 1 0,0-1 0,0 1 0,1 1 1,1 15 181,-4-10-62,8 25 500,-2-8-207,-1 2 1,2 35-1,-6-61-401,0 1-1,0-1 1,0 0-1,0 1 0,-1-1 1,1 0-1,0 1 0,0-1 1,0 0-1,0 1 1,0-1-1,0 0 0,0 1 1,0-1-1,1 0 0,-1 1 1,0-1-1,0 0 0,0 1 1,0-1-1,0 0 1,0 0-1,1 1 0,-1-1 1,0 0-1,0 1 0,0-1 1,1 0-1,-1 0 0,0 0 1,0 1-1,1-1 1,-1 0-1,0 0 0,1 0 1,-1 1-1,10-10 238,5-18-418,-8 10 154,1 1 0,1 0 0,13-18 0,-21 31-23,1 0 0,-1 1 0,1-1 0,0 1 0,0 0 0,0-1 0,0 1 0,0 0 0,1 0 0,-1 0 0,1 0 0,-1 1 0,1-1 0,0 1 0,-1 0 0,1-1 0,0 1 0,0 0 0,0 1 0,0-1 0,0 0-1,0 1 1,0 0 0,0 0 0,0 0 0,0 0 0,1 0 0,3 1 0,-4 1 44,1 0-1,-1 0 0,0 0 1,0 1-1,-1-1 1,1 1-1,0 0 0,-1-1 1,0 1-1,1 0 1,-1 0-1,0 1 0,-1-1 1,1 0-1,0 1 1,-1-1-1,0 1 0,0-1 1,1 8-1,1 4-301,0 0-1,-2 1 1,1 21 0,-2 7-4368,0-31-295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49.720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283 0 9898,'0'0'3432,"-14"0"-3963,-55 6 723,63-5-124,0 0 0,0 1-1,0 0 1,0 0 0,0 0 0,1 1 0,-1 0-1,1 0 1,0 0 0,-1 1 0,2 0 0,-7 5-1,11-8-81,-1-1-1,1 1 0,-1 0 0,0 0 0,1-1 1,0 1-1,-1 0 0,1 0 0,-1 0 1,1 0-1,0 0 0,0 0 0,0-1 1,-1 1-1,1 0 0,0 0 0,0 0 1,0 0-1,0 0 0,1 0 0,-1 0 0,0 0 1,0 0-1,0-1 0,1 1 0,-1 0 1,0 0-1,1 0 0,-1 0 0,1-1 1,-1 1-1,1 0 0,0 0 0,-1-1 1,1 1-1,-1 0 0,1-1 0,0 1 0,0-1 1,-1 1-1,2 0 0,41 23 127,-30-18-29,-8-3 34,0-1 0,0 1 0,-1-1 0,0 1 0,1 1 0,-1-1 1,0 1-1,0-1 0,-1 1 0,1 0 0,-1 1 0,0-1 0,0 0 0,0 1 0,-1 0 0,0 0 0,1-1 1,-2 1-1,1 1 0,-1-1 0,1 0 0,-1 0 0,-1 0 0,1 1 0,-1-1 0,0 0 0,0 1 0,0-1 1,-2 7-1,0-8-98,0 0 1,0 0 0,0 0-1,-1 0 1,1-1-1,-1 1 1,0-1 0,0 0-1,0 0 1,-1 0 0,1 0-1,-1 0 1,1-1 0,-1 1-1,0-1 1,0 0 0,0 0-1,0-1 1,-7 3-1,-5 1-398,0 0 0,0-1 0,0-1 0,-17 1 0,27-4 112,2 1-182,0 0 0,0 0 0,0-1 0,0 0 1,0 0-1,0 0 0,0-1 0,0 1 1,-1-1-1,1 0 0,0 0 0,1 0 0,-1-1 1,0 1-1,0-1 0,-4-2 0,-3-13-5543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6:50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361 1 3593,'0'0'8986,"-18"2"-8712,-55 10-254,69-11-17,0 0 0,0 0 0,1 0-1,-1 0 1,0 1 0,1-1-1,-1 1 1,1 0 0,0 0 0,0 0-1,0 1 1,-4 2 0,6-3 3,0-1 0,0 1 0,0-1 1,0 1-1,0-1 0,1 1 1,-1-1-1,0 1 0,1 0 0,-1-1 1,1 1-1,0 0 0,-1-1 1,1 1-1,0 0 0,0 0 0,0-1 1,1 4-1,0 0 3,1 0 0,-1 0 0,1 0 1,1 0-1,-1-1 0,1 1 0,-1-1 0,1 0 0,1 1 0,-1-1 1,0-1-1,7 6 0,-3-2-67,5 2 142,-2 1-1,1 1 1,-1 0-1,10 15 1,-19-25-5,1 1 0,-1 0 0,0 0 1,1 0-1,-1 0 0,0 0 0,0 0 1,-1 1-1,1-1 0,0 0 0,-1 0 1,1 1-1,-1-1 0,0 0 0,0 1 1,0-1-1,0 0 0,0 1 0,0-1 1,0 0-1,-1 0 0,0 1 0,1-1 1,-1 0-1,0 0 0,0 0 0,0 0 1,0 0-1,0 0 0,-1 0 0,1 0 1,0 0-1,-1 0 0,0-1 0,-1 3 0,-7 3-5,0-1 0,0 0 0,0 0 0,-1 0 0,0-2 0,0 1 0,0-1 0,-1-1 0,1 0 0,-14 1 0,-14 1-2616,-67-1 0,68-4-1961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50.290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10 304 7362,'0'0'6332,"21"-25"-6164,63-76 100,-80 96-184,0 0 0,-1-1 1,0 1-1,1-1 0,-2 0 0,5-10 1,-7-14 610,-1 12-412,1 14-255,0 1-1,0-1 1,0 0 0,0 1 0,-1-1-1,0 0 1,1 0 0,-1 1-1,0-1 1,-1 1 0,1-1-1,-1 1 1,1 0 0,-1-1 0,-4-4-1,3 5-23,0 1 0,0 0 0,0 1 0,0-1 0,-1 0 1,1 1-1,0 0 0,-1 0 0,1 0 0,-1 0 0,1 0 0,-1 1 0,1-1 0,-1 1 0,1 0 0,-5 1 0,6-1-7,0 1 0,0 0 0,1 0 0,-1 0 0,1 0 0,-1 0 0,1 0 0,-1 1 0,1-1 0,0 0 0,-1 1 0,1-1 0,0 1 0,0-1 0,0 1 0,0 0 0,0-1 0,1 1 0,-1 0 0,0 0 0,0 3 0,-13 43-28,5 13 517,2 1-1,3 0 1,8 120 0,7-149-403,-11-33-91,1 1 1,-1 0 0,0-1 0,0 1 0,1-1-1,-1 1 1,0-1 0,1 1 0,-1-1 0,1 1-1,-1-1 1,1 1 0,-1-1 0,1 1-1,-1-1 1,1 0 0,-1 1 0,1-1 0,0 0-1,-1 0 1,1 1 0,-1-1 0,1 0 0,0 0-1,-1 0 1,1 0 0,0 0 0,-1 0-1,1 0 1,0 0 0,-1 0 0,1 0 0,0 0-1,-1 0 1,1 0 0,0 0 0,-1-1 0,1 1-1,-1 0 1,1 0 0,-1-1 0,1 1 0,0-1-1,-1 1 1,1 0 0,-1-1 0,0 1-1,1-1 1,-1 1 0,1-1 0,-1 1 0,0-1-1,1 0 1,24-34 16,-20 26-47,1 1 1,0 0-1,0 0 0,1 0 0,-1 1 0,2 0 1,13-11-1,-20 18 34,-1-1 1,1 1 0,0-1 0,0 1-1,-1-1 1,1 1 0,0 0-1,0-1 1,0 1 0,-1 0 0,1 0-1,0 0 1,0-1 0,0 1-1,0 0 1,-1 0 0,1 0 0,0 0-1,0 1 1,0-1 0,0 0-1,0 0 1,-1 0 0,1 1 0,0-1-1,0 0 1,-1 1 0,2 0-1,-1 0 10,1 1-1,-1-1 1,0 1-1,0-1 1,0 1-1,0 0 1,0 0-1,-1-1 0,1 1 1,0 0-1,-1 0 1,1 2-1,2 63-6,-3-58-123,0 5-329,0 21-1177,7-17-4154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50.665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0 252 9218,'0'0'6041,"16"152"-6025,-13-126-16,0-6-128,-3-9-584,3-11-696,1 0-1121</inkml:trace>
  <inkml:trace contextRef="#ctx0" brushRef="#br0" timeOffset="1">35 1 9986,'0'0'2073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51.092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67 433 4097,'0'0'10760,"0"-12"-10607,-2-41 776,-15-85 0,9 96-394,2 0 1,-2-65 0,8 105-544,1 0 0,-1 1 0,1-1 0,-1 0 1,1 1-1,0-1 0,0 1 0,0-1 1,-1 1-1,1-1 0,1 1 0,-1 0 0,0-1 1,0 1-1,0 0 0,1 0 0,-1 0 1,1 0-1,-1 0 0,0 0 0,1 0 0,0 0 1,-1 1-1,1-1 0,0 1 0,-1-1 1,1 1-1,0 0 0,-1-1 0,4 1 0,61-4-108,-57 4 107,-5 0 44,0 0 0,1-1 0,-1 2 0,0-1 1,0 0-1,0 1 0,0 0 0,0 0 0,0 0 0,0 1 0,0-1 1,0 1-1,0 0 0,-1 0 0,1 0 0,-1 0 0,1 1 0,-1-1 1,0 1-1,0 0 0,0 0 0,0 0 0,-1 0 0,1 1 0,-1-1 1,0 1-1,0 0 0,0-1 0,-1 1 0,1 0 0,-1 0 0,0 0 1,0 0-1,0 0 0,0 0 0,-1 7 0,0-10 8,0 1 1,0-1-1,-1 0 0,1 0 0,0 1 0,-1-1 1,0 0-1,1 0 0,-1 0 0,0 1 0,1-1 1,-1 0-1,0 0 0,0 0 0,0 0 0,0-1 1,0 1-1,0 0 0,0 0 0,0-1 0,0 1 1,0 0-1,-1-1 0,1 1 0,0-1 0,0 1 1,-1-1-1,1 0 0,-3 1 0,-44 3-322,39-3 193,-86-1-2814,54 0-1563,15 0-1039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52.208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0 0 8130,'0'0'5011,"3"9"-4857,10 40 645,-3 0 1,-2 0-1,4 80 0,-5-38-299,-6-92 61,-2-7-569,1 0 1,0-1 0,1 1-1,0 0 1,0 0-1,1-1 1,0 1-1,1 0 1,-1 1 0,2-1-1,4-9 1,-4 12-19,1 1 0,0 0 1,0 0-1,0 1 0,1-1 0,-1 1 1,1 0-1,-1 1 0,1-1 1,0 1-1,0 0 0,1 1 0,-1-1 1,0 1-1,0 0 0,1 1 1,-1 0-1,0 0 0,1 0 0,6 2 1,-10-2 34,-1 1 0,1 0 0,-1-1 1,0 1-1,0 1 0,1-1 0,-1 0 1,0 0-1,0 1 0,0-1 0,0 1 1,-1 0-1,1 0 0,0-1 0,-1 1 0,1 0 1,-1 0-1,0 1 0,1-1 0,-1 0 1,0 0-1,0 1 0,-1-1 0,1 0 1,0 1-1,-1-1 0,0 1 0,1-1 1,-1 0-1,0 3 0,2 14 130,-1-1 1,-3 35-1,1-44-105,1-4-25,-2 1 0,1-1 0,0 0 0,-1-1-1,0 1 1,0 0 0,-1 0 0,1-1 0,-1 1 0,0-1-1,0 0 1,0 0 0,-1 0 0,1 0 0,-1-1-1,0 1 1,0-1 0,0 0 0,-1 0 0,1-1-1,-1 1 1,0-1 0,-6 3 0,3-2-493,0 0 0,0 0 0,0-1 0,0 0 1,-1 0-1,1-1 0,-1 0 0,1 0 0,-1-1 0,1 0 0,-1-1 0,1 0 1,-14-3-1,4-8-3951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52.626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0 151 3817,'0'0'8120,"24"-14"-7769,76-45-40,-97 57-224,1 0 1,-1 0-1,0 0 1,1-1-1,-1 1 1,-1-1-1,1 0 0,0 1 1,-1-1-1,1 0 1,-1-1-1,3-4 1,-4 7 16,-1-1 0,0 0 1,1 0-1,-1 1 0,0-1 0,0 0 0,0 0 1,0 0-1,0 0 0,-1 1 0,1-1 1,0 0-1,-1 0 0,0-2 0,0 0-26,-3 3-42,1 0 0,0 0 0,0 0 0,0 1 0,0-1 0,-1 1 0,1 0 0,0 0 0,0 0 1,-1 0-1,-4 1 0,1-1 80,4 1-101,0 0-1,0 0 1,1 0-1,-1 1 1,0-1-1,0 1 1,1-1-1,-1 1 1,1 0-1,0 0 1,-1 0-1,1 0 1,0 0-1,0 1 1,0-1-1,1 1 1,-1-1-1,0 1 1,1 0-1,0-1 1,0 1-1,-1 0 1,1 4-1,-3 3 30,0-1 1,1 1-1,1 0 0,0 1 0,-2 18 1,4-13 8,0-8-11,0 1 0,0 0 0,1 0 0,0 0 0,2 8 0,-1-14-51,-1 1 0,0-1-1,1 1 1,0-1-1,0 0 1,0 0-1,0 0 1,1 0-1,-1 0 1,1-1-1,-1 1 1,1-1 0,0 1-1,0-1 1,4 2-1,1 0-275,-1 0 0,0-1-1,1 0 1,0 0 0,0-1 0,12 3-1,-14-4-277,-1 0-1,0-1 0,1 1 0,-1-1 1,0-1-1,1 1 0,-1-1 0,1 1 1,-1-2-1,0 1 0,5-2 0,7-10-3551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52.980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 0 8706,'0'0'7433,"47"181"-7152,-31-127-225,-3-3-8,0-2 72,-7-6 8,0-9-8,-6-2-64,0-10-56,0-4-392,0-10-889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53.347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0 40 5089,'0'0'9266,"172"-17"-8842,-115 9-240,-3 2-152,-6 0-32,-10 3-80,-6 3-576,-10 0-696,-6 0-761,-13 12-903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53.713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1 116 7946,'0'0'5944,"17"24"-5270,92 131 1423,-108-154-2081,-1 0 0,0-1 1,1 1-1,-1 0 0,1 0 0,-1 0 0,1-1 1,-1 1-1,1 0 0,0-1 0,-1 1 1,1 0-1,0-1 0,0 1 0,-1-1 0,1 1 1,0-1-1,0 0 0,0 1 0,0-1 1,0 0-1,-1 1 0,1-1 0,0 0 0,0 0 1,0 0-1,0 0 0,0 0 0,0 0 1,0 0-1,0 0 0,0 0 0,0 0 0,-1-1 1,1 1-1,0 0 0,0-1 0,0 1 0,0-1 1,0 1-1,-1-1 0,1 1 0,0-1 1,0 1-1,-1-1 0,1 0 0,-1 1 0,1-1 1,0 0-1,-1 1 0,1-1 0,-1 0 1,1 0-1,-1 0 0,0 0 0,1 0 0,4-9-1,0 0 0,0-1 0,4-17-1,-7 22 32,8-25-227,-2 0 0,6-39-1,-13 57-846,0-1 0,0 0 0,-1 0 1,-3-20-1,2 34 912,1-1 0,0 1 0,0-1 0,-1 1 0,1-1 0,-1 1 0,1-1 0,0 1 0,-1 0 0,1-1 0,-1 1 0,1-1 0,-1 1-1,1 0 1,-1-1 0,1 1 0,-1 0 0,0 0 0,1 0 0,-1-1 0,1 1 0,-1 0 0,0 0 0,1 0 0,-1 0 0,1 0 0,-1 0 0,0 0 0,1 0 0,-1 0 0,1 0 0,-1 1 0,0-1 0,-3 0-784,-15 0-3669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54.097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 64 200,'103'-6'4858,"-102"6"-4783,0 0 0,0 0 0,-1 0 0,1-1 0,0 1 0,0 0 1,0 0-1,0 0 0,0 1 0,0-1 0,-1 0 0,1 0 0,0 0 0,0 1 0,0-1 0,0 0 0,0 1 0,-1-1 0,1 0 0,0 1 0,0-1 0,-1 1 0,1 0 0,0-1 0,-1 1 0,1 0 0,-1-1 0,1 1 0,-1 0 0,1-1 0,-1 1 0,1 0 0,-1 0 0,0 0 0,1-1 0,-1 1 0,0 0 0,0 0 0,0 0 0,1 1 0,1 5 513,6 6-62,0-1-1,2-1 1,-1 1-1,2-2 1,-1 1 0,2-1-1,-1-1 1,1 0 0,0-1-1,1 0 1,0-1 0,21 9-1,-33-16-519,0 1-1,0-1 0,0 0 1,1 0-1,-1 0 0,0 0 1,0 0-1,0 0 0,1 0 0,-1 0 1,0 0-1,0-1 0,0 1 1,1 0-1,-1-1 0,0 1 1,0-1-1,0 1 0,0-1 1,0 0-1,0 1 0,0-1 1,0 0-1,0 0 0,1-1 0,0-1-16,0 0-1,0 0 0,-1 0 1,1-1-1,-1 1 0,1 0 1,-1-1-1,1-6 0,1-9-668,-1 0 0,-1-31-1,-1 41 59,0-52-5311,0 45 341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54.479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8 140 96,'0'0'12460,"14"-9"-12187,44-29 54,-55 36-213,-1 0 1,0 0-1,1-1 0,-1 1 1,0 0-1,0-1 0,-1 1 1,1-1-1,0 0 0,-1 0 0,0 1 1,0-1-1,1 0 0,-2 0 1,1 0-1,0 0 0,-1 0 1,1-1-1,-1 1 0,0 0 0,0 0 1,0 0-1,0 0 0,-2-6 1,1-6 20,-1 14-112,0 0 1,-1 1-1,1 0 1,0-1 0,-1 1-1,1 0 1,0 0-1,-1 0 1,1 0-1,0 1 1,-4 0 0,1 2-15,0 1 0,0 0 1,1-1-1,-1 2 0,1-1 1,0 0-1,0 1 1,0 0-1,1 0 0,0 0 1,0 0-1,0 0 1,0 1-1,1-1 0,0 1 1,0 0-1,-1 7 1,0 3 99,0 1 1,1-1-1,0 1 1,2-1 0,1 19-1,-1-31-110,1-1 1,0 1-1,0 0 0,0-1 0,0 1 0,0-1 0,1 1 0,0-1 0,0 0 0,0 1 0,0-1 0,0 0 1,0 0-1,1-1 0,-1 1 0,1 0 0,0-1 0,0 0 0,0 1 0,0-1 0,1 0 0,-1-1 0,6 3 1,39 11-1966,-1-11-3918,-30-4 418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7:36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 5705,'0'0'8699,"-1"0"-8701,1 0-1,0 0 0,-1 0 0,1 0 1,0 0-1,-1 1 0,1-1 0,0 0 1,-1 0-1,1 0 0,0 1 0,0-1 0,-1 0 1,1 1-1,0-1 0,0 0 0,-1 0 1,1 1-1,0-1 0,0 0 0,0 1 1,0-1-1,0 0 0,-1 1 0,1-1 1,0 1-1,0-1 0,0 0 0,0 1 1,0-1-1,0 0 0,0 1 0,0-1 0,0 1 1,1-1-1,-1 0 0,0 1 0,0-1 1,0 0-1,0 1 0,1 0 0,12 10 256,0 1 0,-1 1 0,0 0 0,-1 1 0,0 0 0,-1 0 0,-1 2 0,0-1-1,-1 1 1,-1 0 0,0 0 0,-1 1 0,7 33 0,-4 4-125,-1 0 1,-3 0-1,-3 68 1,-2-120-123,0 1 1,0-1-1,0 1 1,0-1 0,-1 1-1,1-1 1,-1 1 0,1-1-1,-1 0 1,0 1 0,0-1-1,0 0 1,0 0-1,-1 0 1,1 0 0,0 0-1,-1 0 1,0 0 0,1 0-1,-1 0 1,0-1 0,0 1-1,0-1 1,0 1-1,0-1 1,0 0 0,-1 0-1,1 0 1,0 0 0,0 0-1,-1 0 1,1-1 0,-1 1-1,1-1 1,-1 1-1,1-1 1,-1 0 0,1 0-1,-5-1 1,7 1-27,-1 0-1,1-1 1,-1 1 0,1 0-1,-1-1 1,1 1 0,0 0-1,-1-1 1,1 1 0,-1 0-1,1-1 1,0 1 0,-1-1-1,1 1 1,0-1-1,-1 1 1,1-1 0,0 1-1,0-1 1,0 1 0,-1-1-1,1 1 1,0-1 0,0 1-1,0-1 1,0 1 0,0-1-1,0 1 1,0-1 0,0 0-1,0-24-143,1 17 85,-1-4 65,2 0 0,0-1-1,0 1 1,2 0-1,-1 0 1,1 1-1,1-1 1,0 1 0,12-20-1,11-13 15,35-41 0,-22 31-17,-26 32 16,17-21 39,-32 43 301,-2 54-230,-16 90 0,10-101 22,2 1 0,2 0 0,3 62 0,1-105-134,0 1 1,1 0 0,-1 0-1,0 0 1,1 0 0,-1 0-1,1 0 1,0 0 0,0-1-1,0 1 1,0 0 0,0-1-1,0 1 1,0-1 0,0 1-1,1-1 1,-1 1 0,1-1 0,-1 0-1,1 0 1,-1 1 0,1-1-1,0 0 1,-1-1 0,1 1-1,0 0 1,0 0 0,3 0-1,4 1-61,0-1-1,0 0 0,0 0 0,17-2 1,-11 1-93,-10 0 42,0-1 0,0 0 1,0 0-1,0-1 1,0 0-1,0 1 0,0-2 1,-1 1-1,1 0 1,-1-1-1,0 0 1,0 0-1,0 0 0,0-1 1,0 1-1,0-1 1,3-5-1,5-6-1198,-2 1 0,1-1 0,11-25 0,-7 6-3578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54.856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1 141 5817,'0'0'7850,"13"-4"-7679,39-14 5,-50 17-75,0 0 0,0 0 0,-1 0 1,1 0-1,0 0 0,0 0 1,-1-1-1,1 1 0,-1 0 0,1-1 1,-1 1-1,0-1 0,0 0 0,1 1 1,-1-1-1,0 0 0,0 0 0,-1 0 1,1 0-1,0 0 0,-1 0 1,1 0-1,-1 0 0,1-3 0,-5-42 463,3 44-601,1 2 52,-1-1 1,1 1 0,-1-1 0,0 1-1,0-1 1,0 1 0,0 0 0,0-1-1,0 1 1,0 0 0,0 0-1,0-1 1,-1 1 0,1 0 0,-1 0-1,1 1 1,0-1 0,-1 0 0,1 0-1,-1 1 1,0-1 0,1 1-1,-1-1 1,1 1 0,-1 0 0,0-1-1,1 1 1,-1 0 0,0 0 0,1 0-1,-1 1 1,0-1 0,1 0 0,-1 1-1,0-1 1,1 1 0,-1-1-1,1 1 1,-1 0 0,1-1 0,-1 1-1,1 0 1,0 0 0,-1 0 0,1 0-1,0 0 1,0 1 0,-1-1 0,1 0-1,0 0 1,0 1 0,1-1-1,-2 3 1,-3 11 17,1 1 0,0 1 0,1-1 0,1 0 0,0 1 0,2-1 0,0 1 0,0 0 0,5 23 0,-4-37-73,0 0 0,0 0 1,0 0-1,1 1 1,-1-2-1,1 1 0,0 0 1,0 0-1,0 0 1,0-1-1,0 1 1,0-1-1,1 0 0,-1 0 1,1 0-1,0 0 1,0 0-1,5 3 0,24 5-2785,2-6-3650,-17-4 565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55.232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 1 5393,'0'0'7716,"5"19"-7105,3 17 277,-1 0 1,-1 0-1,0 39 0,-4-76-915,1-1 0,-1 0 1,1 0-1,-1 0 0,0 0 0,0-1 0,0 1 0,2-4 1,2-1-5,-1 0 0,1 0 0,0 0 1,0 1-1,1 0 0,0 0 0,14-9 0,-18 13 39,1 0 0,-1 0 0,1 0 0,-1 0 0,1 1 0,0 0 0,0-1 0,0 1 0,0 1 0,0-1-1,0 0 1,0 1 0,0 0 0,0 0 0,0 0 0,0 1 0,0-1 0,0 1 0,0 0 0,4 2 0,-5-1 44,0 0 0,0 0 0,-1 1 0,1-1 0,-1 1 0,1 0 0,-1 0 0,0 0 0,0 0 0,0 0 0,-1 1 0,1-1 0,-1 0 0,0 1 0,0-1 0,0 1 0,0-1 0,0 1 0,-1 7 0,1-5-560,0 0-1,-1 1 0,0-1 0,0 1 0,0-1 0,-1 0 0,0 1 0,-1-1 0,1 0 1,-5 11-1,-11 4-7357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56.100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0 0 1032,'0'0'11968,"4"29"-11504,24 168 866,4 73 1526,-26-89-6928,-15-200-7234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56.500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 1 6953,'0'0'6722,"187"0"-6186,-126 0-360,-1 0-88,-6 0-88,-6 0 0,-13 0 0,-10 0-608,-6 2-552,-6 7-689,-7 0-711,-6-1-3057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56.917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0 24 8106,'0'0'5237,"13"20"-4777,4 8-247,49 71 1136,-65-98-1321,0 1 0,0-1 0,0 0 0,0 0 0,1 0 1,-1-1-1,0 1 0,1 0 0,-1 0 0,0-1 0,1 1 1,-1-1-1,1 1 0,-1-1 0,1 1 0,-1-1 0,1 0 1,-1 0-1,1 0 0,0 0 0,-1 0 0,1 0 0,-1 0 1,1-1-1,-1 1 0,1 0 0,-1-1 0,1 1 0,-1-1 1,1 0-1,-1 1 0,0-1 0,1 0 0,-1 0 0,2-2 1,7-4-86,-1 0 0,0-1 0,12-13 0,-14 14-5,13-12-548,-13 13-49,0-1-1,0 0 1,-1 0-1,0 0 1,5-9-1,-9 13 19,0 0 1,-1-1-1,1 1 0,-1-1 1,0 1-1,0-1 0,0 0 0,-1 1 1,1-1-1,-1-4 0,0-3-3297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57.317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0 0 5569,'0'0'6595,"18"18"-5986,136 127 2443,-145-136-2877,-5-5-119,-1 0 1,1-1 0,0 1 0,0-1 0,0 0-1,0 0 1,1 0 0,-1 0 0,1-1 0,0 0-1,0 0 1,0 0 0,0 0 0,7 0 0,-11-3-74,0 0 1,0 0 0,0 0-1,0-1 1,-1 1 0,1 0-1,0-1 1,-1 1 0,1 0-1,-1-1 1,0 1 0,1-1-1,-1 1 1,0-1 0,0-2-1,2-3-190,20-56-3409,-14 42-25,-4 11-1156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57.681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128 93 7074,'0'0'5273,"3"-13"-4963,6-42 102,-9 54-387,0 0-1,0 0 0,0 0 0,0 0 0,0 0 0,0 0 0,-1 0 0,1 0 0,0 0 0,-1 0 0,1 0 1,0 1-1,-1-1 0,1 0 0,-1 0 0,0 0 0,1 0 0,-1 1 0,1-1 0,-1 0 0,0 1 0,0-1 1,0 0-1,1 1 0,-1-1 0,0 1 0,0-1 0,0 1 0,0 0 0,0-1 0,0 1 0,0 0 0,0 0 1,0-1-1,0 1 0,0 0 0,0 0 0,-1 0 0,-38 2 572,36-1-486,1-1-100,0 1 0,0 0 0,0-1 0,0 1-1,1 1 1,-1-1 0,0 0 0,0 1 0,1-1 0,-1 1 0,1 0-1,-1 0 1,1 0 0,0 0 0,0 0 0,0 1 0,0-1 0,0 1-1,0-1 1,1 1 0,-1-1 0,1 1 0,-1 0 0,0 5 0,-1 2 15,0 0 0,1 1-1,0-1 1,1 1 0,0 19 0,1-29-10,0 0-1,0 0 0,0 0 0,1 0 1,-1 0-1,0 0 0,0 0 1,1 0-1,-1 0 0,1 0 0,-1-1 1,1 1-1,-1 0 0,1 0 1,0 0-1,-1-1 0,1 1 1,0 0-1,-1-1 0,1 1 0,0 0 1,0-1-1,0 1 0,0-1 1,-1 0-1,3 1 0,33 5 286,-28-6-269,1 0-1,-1-1 1,0 0-1,0-1 0,0 0 1,-1 0-1,9-3 1,-7 0-75,-1 0 1,0 0 0,0-1 0,0 0-1,-1 0 1,0-1 0,12-14 0,-16 17-448,0 0 0,-1-1 0,1 1 0,-1-1 0,0 0 0,0 1 0,0-1 0,-1 0 0,1 0 0,0-7 0,-2-3-4026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58.161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0 107 3225,'0'0'10805,"6"5"-10761,6 11 388,-1 0 0,-1 1 1,0 0-1,-2 0 0,14 37 1,-12-29-53,15 13 309,-24-37-678,-1 0 0,0-1 1,1 1-1,-1-1 0,1 1 0,-1 0 1,1-1-1,0 1 0,-1-1 1,1 1-1,-1-1 0,1 0 0,0 1 1,-1-1-1,1 0 0,0 1 1,0-1-1,-1 0 0,1 0 0,0 0 1,0 0-1,-1 1 0,1-1 0,0 0 1,0 0-1,-1 0 0,1-1 1,0 1-1,0 0 0,-1 0 0,1 0 1,0-1-1,0 1 0,-1 0 1,1 0-1,0-1 0,-1 1 0,1-1 1,-1 1-1,1-1 0,0 1 1,-1-1-1,1 1 0,-1-1 0,1 1 1,-1-1-1,0 0 0,1 1 1,-1-1-1,1 0 0,-1 1 0,0-1 1,0 0-1,1-1 0,16-43 14,-2-1 0,-1 0 0,-3-2-1,7-63 1,-16 101-1360,0 27-10082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58.651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106 1 8346,'0'0'3853,"15"7"-3471,49 24 144,-62-30-443,0 0-1,1 0 1,-1 0 0,0 1 0,0-1 0,0 1 0,0-1 0,-1 1-1,1 0 1,0 0 0,-1 0 0,1 0 0,-1 0 0,1 0-1,-1 0 1,0 0 0,0 0 0,0 1 0,0-1 0,-1 0 0,2 4-1,8 16 1439,-14-23-1508,1 1-1,-1-1 1,1 1 0,-1 0-1,1 1 1,-1-1-1,1 0 1,-1 1 0,1 0-1,-1 0 1,-3 1-1,2 0-7,-19 3 6,1 2 1,-25 10-1,42-15 22,0 1 1,0-1 0,0 1-1,1 1 1,0-1-1,-1 1 1,1 0 0,0 0-1,1 0 1,-1 0-1,1 1 1,0 0 0,-4 7-1,7-11-27,0 1 0,0-1 0,0 1 0,0-1 0,0 1 0,1 0 0,-1-1 0,1 1 0,-1 0-1,1-1 1,0 1 0,0 0 0,0 0 0,0 0 0,0-1 0,0 1 0,0 0 0,0 0 0,1-1 0,-1 1 0,1 0-1,-1-1 1,1 1 0,1 2 0,0-3-1,-1 1 1,1-1-1,0 0 0,0 1 1,0-1-1,-1 0 0,1-1 0,0 1 1,0 0-1,1 0 0,-1-1 0,0 1 1,0-1-1,0 0 0,0 1 0,0-1 1,5-1-1,-1 1-107,1 0-1,0-1 1,0 0 0,0 0-1,0 0 1,-1-1 0,1 0-1,-1-1 1,0 1 0,1-1-1,-1-1 1,0 1 0,8-7-1,-6 4-1417,-1-1 0,1 0 0,-1-1 0,11-16 0,-10 9-4183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59.035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0 62 8970,'0'0'4992,"11"22"-4658,4 6-129,-5-10 111,-1 0 0,-1 1 1,9 30-1,-10-20 912,-5-22 419,-1-30-1191,-4-195-1436,3 217 872,0 1 0,0-1 0,0 1 0,0-1 1,1 1-1,-1-1 0,0 1 0,0-1 0,1 1 0,-1 0 0,0-1 0,1 1 0,-1-1 0,1 1 0,-1 0 0,0-1 0,1 1 0,-1 0 1,1-1-1,-1 1 0,1 0 0,-1 0 0,1-1 0,-1 1 0,1 0 0,-1 0 0,1 0 0,-1 0 0,1 0 0,0 0 0,-1 0 0,2 0 1,23 0-3419,-17 0 1178,5 0-2797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7:37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1 141 8066,'0'0'4938,"18"-12"-4644,59-39-62,-25 12 434,-50 36-540,1 0 1,-1 1-1,0-1 1,0 0-1,0 0 1,0 0-1,0-1 1,0 1-1,-1 0 1,2-5-1,-5 25 242,0-1 0,2 1 0,2 27 0,0 1-302,-2 37-1873,0-28-4606,-1-45 3504,-5-5-1743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59.404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0 1 832,'0'0'14451,"42"131"-14299,-36-111-64,-3 0-80,-3-6-8,0-2-384,0-9-1344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1:59.772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 12 11138,'0'0'2849,"6"-12"-10491,0 12 4682,1 0 55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00.139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40 1 7378,'0'0'4941,"21"14"-4743,65 43 270,-54-31 720,-28-11 1168,-4-11-1511,0-3-642,-7-2-215,1 0 0,0 0 0,0 0-1,0 1 1,0 0 0,-1 0 0,-10 2 0,-5 0-51,3-2 23,14-1 58,-1 1-1,1 0 0,0 0 1,0 0-1,-1 1 0,1 0 1,-8 2-1,12-2-12,-1 0-1,0 0 1,0 1-1,1-1 1,-1 0-1,0 1 1,1-1-1,-1 1 1,1 0-1,0-1 1,0 1-1,-1 0 1,1 0-1,0 0 1,1 0-1,-1 0 1,0 0-1,0 0 1,1 0-1,-1 0 1,1 0-1,0 3 1,-2 0 17,2 1 0,-1-1 0,0 0 1,1 0-1,0 1 0,0-1 0,1 0 0,-1 1 1,1-1-1,0 0 0,1 0 0,1 7 0,-1-10-69,0 0 0,-1 1 0,1-1 0,0 0 0,0 0 0,0 0 0,0 0 0,1-1 0,-1 1 0,1 0 0,-1-1 0,1 0 0,-1 1 0,1-1 0,-1 0 0,1-1 0,0 1 0,0 0 0,0-1 0,-1 1 0,1-1 0,0 0 0,0 0 0,5-1 0,2 2-623,-7-1 240,0 0 1,1 0-1,-1 0 1,1 0-1,-1 0 1,0-1-1,1 1 1,-1-1-1,0 0 0,1 0 1,-1 0-1,0 0 1,0-1-1,0 1 1,0-1-1,4-3 1,12-14-5219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00.487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 0 6937,'0'0'7351,"0"29"-6489,0-11-741,-1 37 151,3 0 0,10 57 0,16 43 1149,-28-154-1418,0 0-1,0 0 1,1-1 0,-1 1 0,0 0 0,0-1 0,1 1 0,-1 0-1,1-1 1,-1 1 0,0 0 0,1-1 0,-1 1 0,1-1 0,0 1-1,-1-1 1,1 1 0,-1-1 0,1 1 0,0-1 0,-1 1 0,1-1-1,0 0 1,-1 0 0,1 1 0,0-1 0,0 0 0,-1 0 0,1 0-1,0 0 1,0 0 0,-1 0 0,1 0 0,0 0 0,0 0 0,-1 0-1,1 0 1,0 0 0,1-1 0,32-14-34,-24 10 22,1 1-7,1 0 0,0 1-1,0 1 1,0 0 0,0 0-1,0 1 1,0 1 0,14 1-1,-25-1 16,2 0 5,-1 0-1,1 0 0,-1 1 0,1-1 1,-1 1-1,1 0 0,-1 0 0,1 0 1,-1 0-1,0 0 0,0 0 0,1 1 0,-1-1 1,0 1-1,0-1 0,0 1 0,-1 0 1,1 0-1,0 0 0,-1 0 0,1 0 1,-1 0-1,0 0 0,1 1 0,-1-1 1,0 0-1,-1 1 0,2 4 0,1 1 179,-1 1 0,-1 0 0,0 0 0,0 0 0,0 0 0,-1 0 0,-1 10 0,0-17-127,0 0 0,0 1 0,0-1 0,0 0 0,-1 1-1,1-1 1,-1 0 0,1 0 0,-1 0 0,0 0 0,1-1 0,-1 1 0,0 0 0,0-1 0,0 1-1,-1-1 1,1 0 0,0 0 0,0 0 0,-1 0 0,-4 2 0,-55 13 208,-7-8-387,63-8-51,0 0 1,0 0-1,0 0 1,0-1-1,0 0 0,0 0 1,0 0-1,0-1 1,-7-3-1,11 3-190,-1-1 0,1 1-1,0-1 1,0 1-1,0-1 1,0 0 0,1 0-1,-1 0 1,1 0 0,-1 0-1,1 0 1,0 0 0,0 0-1,1 0 1,-1-1-1,1 1 1,-1 0 0,1-1-1,0 1 1,1-4 0,-1 6 185,-1-25-3960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00.837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1 0 3489,'0'0'13073,"0"33"-12295,0 248 567,0-56-801,3-208-2446,7-12-3993,-1-5 208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01.178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0 226 8770,'0'0'7024,"28"-11"-6495,85-34-122,-108 43-328,0 0 0,-1 0-1,1 0 1,-1-1 0,1 0 0,-1 0-1,0 0 1,0 0 0,0-1 0,0 0-1,-1 0 1,1 0 0,-1 0 0,3-5-1,-5 4 64,1 1-1,0-1 0,-1 0 1,0 0-1,0 0 0,-1 0 1,0-1-1,1 1 0,-2-6 1,1 1 31,0 7-163,-1 1 0,1-1 0,-1 1 0,0 0 0,1-1 0,-1 1 0,0 0 0,0 0 0,0 0 0,-1 0 0,1 0 0,-1 0 0,1 0 0,-1 0 0,1 0 0,-1 1 0,0-1 0,0 0 1,0 1-1,0 0 0,0-1 0,0 1 0,0 0 0,0 0 0,-1 0 0,1 1 0,0-1 0,-1 0 0,1 1 0,-1 0 0,1-1 0,0 1 0,-1 0 0,-3 1 0,1-2-15,1 1 0,-1 0 0,0 0-1,1 1 1,-1-1 0,0 1 0,1 0-1,-1 0 1,1 1 0,-1-1 0,1 1-1,0 0 1,0 0 0,0 0 0,0 1-1,0 0 1,-5 4 0,1 4 28,1-1 0,1 2 1,0-1-1,1 1 0,0-1 1,0 1-1,1 1 0,1-1 1,0 1-1,1-1 0,0 1 0,1 0 1,1-1-1,0 1 0,0 0 1,5 25-1,-4-34-85,0 0 1,1 0-1,0 0 0,-1 0 1,1-1-1,1 1 0,-1 0 0,1-1 1,-1 0-1,1 1 0,0-1 1,0 0-1,0-1 0,0 1 1,1 0-1,-1-1 0,1 0 1,0 0-1,-1 0 0,1 0 1,0-1-1,0 1 0,5 0 1,8 2-1489,0-1 1,0-1 0,0-1 0,23-1-1,-36 0 994,28 0-4883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01.540"/>
    </inkml:context>
    <inkml:brush xml:id="br0">
      <inkml:brushProperty name="width" value="0.05" units="cm"/>
      <inkml:brushProperty name="height" value="0.05" units="cm"/>
      <inkml:brushProperty name="color" value="#00B0F0"/>
    </inkml:brush>
  </inkml:definitions>
  <inkml:trace contextRef="#ctx0" brushRef="#br0">258 27 7074,'0'0'10995,"-5"-5"-10859,3 3-94,0 0 0,0 0 0,-1 0 0,1 1 0,0-1 0,-1 0 0,0 1 0,1 0 0,-1 0 0,0-1 0,0 2 0,0-1 0,0 0 0,1 0 0,-1 1 0,0 0 0,0 0 0,0 0 0,0 0 0,0 0 0,0 0 0,0 1 0,0-1 0,0 1 0,0 0 0,0 0 0,0 0 0,1 0 0,-1 1 0,0-1 0,1 1 0,-1-1 0,1 1 0,0 0 0,0 0 0,-4 4 0,3-4-57,0 1-1,0 0 1,1 0 0,-1 0-1,1 1 1,0-1 0,0 1-1,0-1 1,0 1 0,1 0 0,-1-1-1,1 1 1,0 0 0,0 0-1,0 0 1,1 0 0,-1 0-1,1 0 1,0 0 0,1 8 0,0-6 2,1 0 0,1 0 0,-1 0 0,1 0 0,0 0 0,0-1 0,0 0 0,1 1 0,0-1 0,0 0 0,0-1 0,6 6 0,4 3 138,28 32-186,-40-43 201,0 1 0,-1-1 0,1 1 0,-1-1 0,0 1 0,0 0 0,0 0-1,0-1 1,0 1 0,-1 0 0,1 0 0,-1 0 0,0 0 0,1-1 0,-1 1 0,-1 0 0,1 0-1,-1 5 1,0-6-44,0 0-1,-1 0 1,1 0-1,0 0 0,-1 0 1,1 0-1,-1 0 1,0-1-1,0 1 1,0-1-1,1 1 0,-1-1 1,-1 1-1,-2 0 1,-38 19-38,23-12-22,-22 16-289,29-17-809,0-1-1,0 0 1,0 0-1,-20 6 1,17-12-3479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45.7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7706,'0'0'5007,"5"11"-5187,19 40 113,61 145 3090,-73-160-2513,-6-13-312,2 0 1,0-1-1,22 41 1,-30-64-188,0 1 0,0 0 0,0 0 1,0-1-1,0 1 0,0 0 0,0-1 0,0 1 0,0 0 1,0 0-1,0-1 0,0 1 0,0 0 0,0-1 0,0 1 1,0 0-1,0 0 0,1-1 0,-1 1 0,0 0 0,0 0 1,0-1-1,0 1 0,1 0 0,-1 0 0,0 0 0,0-1 1,1 1-1,-1 0 0,0 0 0,0 0 0,1 0 0,-1 0 1,0 0-1,0-1 0,1 1 0,-1 0 0,0 0 0,1 0 1,-1 0-1,0 0 0,0 0 0,1 0 0,-1 0 0,0 0 1,1 0-1,-1 0 0,0 0 0,0 1 0,1-1 0,-1 0 1,0 0-1,0 0 0,1 0 0,-1 0 0,0 1 0,0-1 1,1 0-1,-1 0 0,0 0 0,0 1 0,0-1 0,1 0 1,-1 0-1,0 0 0,0 1 0,6-35 87,-5 24 16,55-387 70,-55 397-277,-1 0-1,0 0 1,0 1 0,0-1-1,0 0 1,0 0 0,1 0-1,-1 0 1,0 1 0,0-1-1,0 0 1,0 0 0,1 0-1,-1 0 1,0 0 0,0 1-1,0-1 1,1 0 0,-1 0-1,0 0 1,0 0 0,1 0-1,-1 0 1,0 0 0,0 0-1,0 0 1,1 0 0,-1 0-1,0 0 1,0 0 0,1 0-1,-1 0 1,0 0 0,0 0-1,1 0 1,-1-1 0,0 1-1,0 0 1,0 0 0,1 0-1,-1 0 1,0 0 0,0 0-1,0-1 1,0 1 0,1 0-1,-1 0 1,0 0 0,0-1-1,0 1 1,0 0 0,0 0-1,0 0 1,1-1 0,-1 1-1,0 0 1,0 0 0,0 0-1,0-1 1,0 1 0,0 0-1,0 0 1,0-1 0,0 1-1,0 0 1,9 16-4001,-6 4-212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46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45 158 7314,'0'0'3759,"29"-8"-3025,94-29-138,-113 34-442,-1-1 1,0 1-1,0-1 1,0-1-1,10-7 1,-17 10-10,1 1 1,-1-1 0,-1 0-1,1 0 1,0 0 0,0 0-1,-1-1 1,1 1-1,-1 0 1,0-1 0,0 1-1,0-1 1,2-4 0,-3 5-129,0 1 1,0-1-1,0 1 1,0 0-1,0-1 1,0 1-1,0-1 1,0 1-1,-1-1 1,1 1-1,-1 0 1,1-1-1,-1 1 1,1-1-1,-1 1 1,0 0 0,0 0-1,0 0 1,1-1-1,-1 1 1,0 0-1,0 0 1,0 0-1,-1 0 1,1 0-1,0 1 1,0-1-1,-1 0 1,1 0-1,0 1 1,-1-1-1,1 1 1,0-1-1,-1 1 1,1 0 0,-1-1-1,1 1 1,-2 0-1,-59-6 495,53 6-456,-1 0 1,1 0 0,-1 1-1,1 1 1,0-1 0,0 1-1,0 1 1,0 0 0,-9 4-1,12-4-15,1 1 0,0 0 0,0 0 0,0 0 0,0 0 0,1 1 0,-1 0 0,1 0 0,0 0 0,1 0 0,-1 1 0,1-1 0,0 1 0,-2 8 0,0-2-17,1 0-1,0 1 1,1-1-1,0 1 1,-1 25-1,4-33-37,-1-1 1,1 1-1,0 0 0,1-1 0,-1 1 1,1 0-1,0-1 0,0 1 1,0-1-1,1 1 0,-1-1 0,1 0 1,0 0-1,1 0 0,-1 0 1,1 0-1,0 0 0,0 0 0,4 4 1,0-3-188,0 0 1,1-1-1,-1 0 1,1 0-1,0 0 1,0-1-1,0 0 1,0-1 0,18 3-1,-1-2-1586,52-2 0,-44-1 44,19 0-2418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46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0 12499,'0'0'3032,"-12"18"-2842,10-16-217,-10 14 197,1 0 0,1 0 1,0 1-1,1 0 1,1 1-1,0 0 0,2 0 1,0 1-1,1-1 0,-3 23 1,7-36-182,1-1-1,-1 0 1,1 0 0,1 0 0,-1 1 0,0-1 0,1 0 0,0 0 0,0 0-1,0 0 1,1 0 0,-1 0 0,1 0 0,0 0 0,0 0 0,0-1-1,4 5 1,-2-5-130,0 0-1,0 0 1,0 0-1,1-1 1,-1 0-1,0 0 1,1 0-1,0-1 1,-1 1-1,1-1 1,0 0-1,0 0 1,0-1-1,0 0 1,6 0-1,-3 1-309,1-1-1,0 0 1,-1 0 0,1-1-1,0 0 1,-1 0 0,1-1-1,-1 0 1,0-1-1,1 0 1,-1 0 0,-1-1-1,1 0 1,9-6-1,22-19-3599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7:37.4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4281,'0'0'7659,"-4"17"-7384,3-14-255,-5 22 400,0 1 0,2 0 0,-2 39 0,4-3 273,0-40-714,1-1 0,1 1 0,1 0 0,1-1 0,5 28 0,-5-44-144,-1-1 1,1 0 0,0 1-1,0-1 1,0 0 0,0 0 0,1 0-1,0 0 1,0-1 0,0 1-1,0-1 1,0 1 0,1-1-1,3 2 1,-1-1-415,-1-1 0,1 0 1,0 0-1,0-1 0,0 0 0,1 0 1,-1 0-1,0-1 0,9 1 0,10-1-4314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46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6057,'0'0'9602,"0"158"-9258,19-93-8,0 7-135,6-4 87,-2 1-24,-1-9-136,0-3-48,-3-8-80,0-9-296,0-12-633,-6-16-1039,-4-6-1937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47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12099,'0'0'3256,"213"-8"-3496,-146 5-888,12 3-936,-15 0-1017,-20 0-2752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47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27 6345,'0'0'9609,"-6"-3"-9544,1-1-26,0 1 1,0 1-1,-1-1 0,1 1 0,-1 0 0,1 0 0,-1 0 0,0 1 0,0 0 0,0 0 0,0 1 0,0-1 0,0 1 0,0 1 0,0-1 0,0 1 0,1 0 0,-1 0 0,0 1 0,0 0 1,1 0-1,-1 0 0,1 0 0,-9 6 0,8-4-28,0 0 0,1 1 1,-1 0-1,1 0 0,0 0 1,0 0-1,1 1 0,0 0 1,0 0-1,0 0 0,1 0 1,-1 1-1,2-1 0,-1 1 1,1 0-1,0 0 0,0 0 1,1 0-1,0 0 0,0 0 1,0 10-1,1-13-14,0 0 1,0 0-1,0 1 1,0-1-1,0 0 1,1 0-1,0 1 1,0-1-1,0 0 1,1 0-1,-1 0 1,5 6-1,-4-8 1,0 0 0,1 0-1,-1 0 1,1-1 0,-1 1 0,1-1 0,0 0-1,-1 0 1,1 0 0,0 0 0,0 0 0,0-1-1,0 1 1,0-1 0,0 0 0,0 1 0,0-1 0,5-1-1,-4 1-5,0 0-1,1 0 1,-1 0-1,1 0 0,-1-1 1,1 0-1,-1 0 1,0 0-1,1 0 0,-1-1 1,0 1-1,0-1 1,0 0-1,0-1 0,0 1 1,-1-1-1,1 1 1,-1-1-1,1 0 0,-1-1 1,0 1-1,0 0 1,-1-1-1,1 0 0,-1 1 1,1-1-1,-1 0 1,3-8-1,-1 1-581,0 0 1,0 0-1,-1 0 1,0 0-1,-1-1 1,-1 1-1,1-1 1,-2 0-1,-1-20 1,1 22-468,0-17-3951</inkml:trace>
  <inkml:trace contextRef="#ctx0" brushRef="#br0" timeOffset="1">233 27 8242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47.8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55 8242,'41'-5'1881,"40"-1"2044,-78 7-3940,1 0 0,-1 0 0,0 0 0,1 0 0,-1 0 0,0 1 0,0 0 0,0 0 0,0 0 0,0 0 0,-1 0 0,1 0 0,-1 1 0,1-1 0,-1 1 0,3 3 0,38 55 1060,-35-47-602,-1-3-97,15 21 404,28 58 1,-52-94-267,-2-7-239,-1 1 0,-1-1 0,0 1-1,-9-11 1,-12-13-360,2-2 0,-39-68 0,64 102 30,-1 1 0,0-1 1,0 1-1,1-1 1,-1 1-1,1-1 0,0 0 1,-1 1-1,1-1 1,0 0-1,0 1 0,0-1 1,0 0-1,0 1 1,1-3-1,-1 3-58,0 0 0,1 0-1,-1 0 1,1 1 0,-1-1 0,1 0 0,0 0-1,-1 1 1,1-1 0,0 0 0,-1 1-1,1-1 1,0 1 0,0-1 0,0 1 0,-1-1-1,1 1 1,0 0 0,0-1 0,1 1 0,5-2-1007,1 2 0,-1-1 0,1 1 1,-1 0-1,13 2 0,2-1-578,5-1-3279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48.2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134 313 10074,'0'0'5377,"44"154"-5289,-40-134-88,-4-3-336,0-11-872</inkml:trace>
  <inkml:trace contextRef="#ctx0" brushRef="#br0" timeOffset="1">1 1 9330,'0'0'5345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48.7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5857,'0'0'5239,"22"1"-4198,147 2 2467,-166-3-3426,1 0 0,-1 1 0,1-1 1,-1 1-1,1 0 0,-1 0 0,0 1 1,1-1-1,-1 1 0,0-1 0,0 1 1,0 0-1,0 0 0,0 0 0,-1 1 1,1-1-1,-1 1 0,1-1 0,-1 1 0,0 0 1,0 0-1,0 0 0,0 0 0,-1 0 1,1 1-1,-1-1 0,0 0 0,0 1 1,0-1-1,0 1 0,-1-1 0,1 1 1,-1-1-1,0 1 0,0 0 0,0-1 1,-1 1-1,-1 6 0,1-8-60,-1-1 1,1 1-1,-1 0 0,0-1 0,0 1 1,0-1-1,0 0 0,0 0 1,0 0-1,0 0 0,0 0 0,-1 0 1,1 0-1,-4 0 0,-12 6 49,13-4-77,0-1 0,-1 1 0,1 0 0,0 1-1,0-1 1,1 1 0,-1 0 0,1 0-1,-1 0 1,1 1 0,1 0 0,-1 0 0,1 0-1,0 0 1,0 0 0,0 0 0,1 1-1,-1 0 1,2-1 0,-1 1 0,0 0 0,1 0-1,0 0 1,1 0 0,-1 0 0,1 6-1,1-11-32,0 0-1,1 0 0,-1 0 1,0 0-1,0 0 0,1-1 0,-1 1 1,0 0-1,1-1 0,-1 1 1,1-1-1,-1 1 0,1-1 0,-1 0 1,1 1-1,-1-1 0,1 0 1,-1 0-1,1 0 0,-1-1 0,1 1 1,1 0-1,40-4-860,-37 2 605,0 0-1,-1-1 1,1 1 0,-1-1 0,0-1 0,0 1-1,0-1 1,0 0 0,0 0 0,-1 0 0,0-1-1,7-8 1,1-3-1793,-1-1 0,13-28 0,-4 1-3310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49.0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9514,'0'0'5557,"11"24"-4619,5 7-666,-2-1 154,0 1 0,16 57 1,-9-3 1451,13 124 0,-6-25-3771,-24-156-651,-2-10-2604,-1-8-2750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5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 8674,'0'0'5150,"6"28"-5066,35 166 176,-34-139 1178,-7-54-1294,0-13-81,0-13-68,1 0 1,0 0-1,2 0 1,1 0-1,1 1 1,2 0 0,0 0-1,13-29 1,-20 52-18,1-1 0,-1 1 0,0 0 0,1 0 0,0-1 1,-1 1-1,1 0 0,0 0 0,0 0 0,0 0 0,-1 0 0,1 0 1,0 0-1,0 0 0,1 0 0,-1 1 0,0-1 0,0 0 0,0 1 1,0-1-1,1 0 0,-1 1 0,0 0 0,1-1 0,-1 1 0,0 0 1,2-1-1,-1 2 2,0 0 1,-1 0 0,1 0-1,0 0 1,-1 0-1,1 0 1,-1 0 0,1 0-1,-1 0 1,1 1-1,-1-1 1,0 1-1,0-1 1,1 1 0,-1 0-1,1 2 1,6 11-237,-1 2 1,0-1-1,5 19 0,-11-31 86,30 89-4956,-18-57-1410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50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253 157 4729,'0'0'9641,"-10"-15"-9288,-33-47-179,41 59-166,-1 1 0,0-1 0,1 1 0,-1 0 0,0 0 0,0 0 0,-1 0 0,1 1 0,0-1 0,0 1 0,-1 0 0,1 0 0,-1 0 0,1 0 0,-1 1 0,1 0 0,-1-1 0,1 1 0,-1 0 1,0 1-1,1-1 0,-7 2 0,-9-1 103,15-1-31,-1 0 0,0 0 0,1 0 0,-1 1 0,1 0-1,-1 0 1,1 0 0,-1 0 0,1 1 0,0-1 0,-1 1 0,1 0 0,0 0 0,-7 6 0,8-5-65,1 0 0,-1 0 0,1 1 0,0-1 0,0 1-1,0-1 1,0 1 0,1 0 0,-1-1 0,1 1 0,0 0-1,0 0 1,0 0 0,1 0 0,-1 0 0,1 0 0,1 7 0,-2-10-22,1 1-1,0-1 1,0 1 0,0 0 0,0-1 0,0 1 0,0 0 0,1-1 0,-1 1 0,0-1 0,1 1 0,0-1 0,-1 1 0,1-1 0,0 1 0,-1-1 0,1 1-1,0-1 1,0 0 0,0 0 0,0 1 0,2 0 0,0-1-17,0 0 1,0 0-1,1 0 0,-1-1 0,0 1 1,0-1-1,1 0 0,-1 0 1,5 0-1,4 0-29,-6-1-69,1 1 0,-1-1 0,1 0 0,-1 0-1,0-1 1,1 0 0,-1 0 0,0 0 0,0-1-1,0 0 1,-1 0 0,1-1 0,-1 1-1,1-1 1,-1 0 0,8-9 0,0-2-1201,0-1 1,-1 0-1,-1-1 1,11-21 0,0-3-4564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50.8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4905,'0'0'11202,"38"168"-10321,-19-96-393,4-1-176,-4-2 32,0-3-80,0-12-80,-7-5-184,1-12-40,0-9-448,-7-8-624,-3-14-1089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3672 2152 360,'0'0'11376,"-2"0"-10709,-97-7 940,-167-42 0,215 36-1211,-70-17 17,-194-90 0,-106-94-230,160 78-89,85 42 218,2-10 0,-279-231 0,363 266-242,-2 5 0,-101-49 1,60 35 11,-80-40-31,49 27-82,163 90 18,1 1 0,-1 0-1,1-1 1,0 1 0,-1 0-1,1-1 1,-1 1-1,1 0 1,0 0 0,0-2-1,-1 2 1,1 0 0,-1 0-1,1 0 1,-1 0 0,1 0-1,-1 0 1,1 0 0,-1 0-1,1 0 1,-1 0 0,1 0-1,0 0 1,0 0-1,-1 0 1,1 0 0,-1 2-1,1-2 1,-1 0 0,1 0-1,-1 0 1,1 1 0,-1-1-1,1 0 1,0 1 0,0-1-1,0 0 1,0 1 0,-1-1-1,0 1 1,3 30-134,18 39 153,6 8-46,26 67-9,-46-133 101,-8-14 119,-11-22-70,-77-77-110,-1 0-10,32 17 8,2-4 0,3-2 0,4-4 0,-53-128 0,86 176-14,16 45-95,2 2 100,-1 1-1,1 0 1,0 0 0,-1-1 0,0 1 0,1-1-1,0 1 1,0 0 0,0-1 0,0 0 0,0 0-1,0 0 1,0 1 0,0-1 0,1 0 0,-1 0-1,-1 0 1,2 0 0,1 0 0,32 21 43,-24-17-52,79 45 30,148 52-1,102 4-1062,-8-4-5658,-261-75 3556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7:37.7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8730,'0'0'4529,"53"168"-4481,-46-147-48,-4-3 0,4-3-432,-7 12-753,0-5-895,0-1-2009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51.2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6569,'0'0'9138,"175"-32"-9066,-115 24-16,0-1-56,-6 3-400,-9 6-744,-4 0-1144,-15 12-761,-11 8-2128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51.5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8162,'0'0'5625,"20"3"-5290,62 11-43,-76-13-178,0 0-1,0 1 1,-1 0 0,1 0 0,0 1 0,-1-1 0,1 1-1,-1 1 1,0-1 0,0 1 0,0-1 0,-1 2 0,1-1 0,-1 0-1,0 1 1,0 0 0,0 0 0,-1 0 0,0 0 0,0 0-1,4 11 1,-7-15-96,0 0 0,0 0-1,0 0 1,-1 0 0,1 0-1,0 0 1,-1 0 0,1 0 0,0 0-1,-1 0 1,1 0 0,-1 0-1,0 0 1,1 0 0,-1-1-1,0 1 1,1 0 0,-1 0-1,0-1 1,0 1 0,0-1 0,0 1-1,0 0 1,0-1 0,1 0-1,-1 1 1,-2 0 0,-39 15-132,24-9 123,11-4-12,1 0 0,0 0 0,0 1 0,0 0 0,1 0 0,-1 0-1,1 1 1,0 0 0,0 0 0,0 0 0,1 0 0,0 1 0,0 0 0,0 0 0,1 0 0,0 0 0,0 1 0,1-1 0,-1 1-1,1 0 1,1-1 0,-1 1 0,1 0 0,0 0 0,1 9 0,0-14-13,1-1 0,-1 0-1,1 0 1,0 0 0,-1 0 0,1 0-1,0 0 1,0 0 0,0-1 0,0 1 0,0 0-1,0 0 1,0-1 0,0 1 0,0 0-1,0-1 1,0 1 0,0-1 0,0 1 0,0-1-1,1 0 1,-1 0 0,0 1 0,0-1 0,0 0-1,1 0 1,-1 0 0,0 0 0,0 0-1,2-1 1,43-2-1153,-40 1 724,0 1 1,-1-1 0,1-1 0,-1 1 0,0-1-1,0 0 1,0 0 0,0 0 0,8-8-1,13-14-3652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51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7786,'0'0'8564,"13"29"-8156,73 179 114,-62-150-513,-3 1 0,-3 0 1,-2 2-1,12 89 0,-28-149-187,0-1 1,1 1-1,-1-1 0,0 0 0,0 1 0,0-1 0,0 1 0,1-1 0,-1 1 1,0-1-1,0 1 0,0-1 0,0 1 0,0-1 0,0 1 0,0-1 0,-1 1 1,1-1-1,0 1 0,0-1 0,0 1 0,0-1 0,-1 1 0,1-1 0,0 0 1,0 1-1,-1-1 0,1 1 0,0-1 0,-1 0 0,1 1 0,0-1 0,-1 0 1,1 1-1,-1-1 0,1 0 0,0 0 0,-1 1 0,1-1 0,-1 0 0,1 0 1,-1 0-1,1 0 0,-1 0 0,1 0 0,-1 1 0,1-1 0,-1 0 0,1 0 1,-1 0-1,1-1 0,-1 1 0,1 0 0,-1 0 0,1 0 0,-1 0 0,1 0 1,-1-1-1,-1 1 73,-22-2-6622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52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6545,'0'0'7538,"197"-20"-7082,-137 12-280,0 2-80,-6 0-96,-3 3-488,3 3-1016,-16 0-993,-9 15-1456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52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83 243 10114,'0'0'6650,"26"149"-6650,-23-129-417,-3-6-695,0-2-912</inkml:trace>
  <inkml:trace contextRef="#ctx0" brushRef="#br0" timeOffset="1">1 0 8954,'0'0'4441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53.0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31 4441,'0'0'10142,"-4"-2"-9742,0-1-328,0 0 0,0 1 0,0-1 0,-1 1 0,1 0 0,-1 0 0,1 1 0,-1-1 0,0 1 0,0 0 0,1 1 1,-1-1-1,0 1 0,0 0 0,0 0 0,0 0 0,0 1 0,1-1 0,-1 1 0,0 0 0,0 1 0,1-1 0,-1 1 0,1 0 0,-8 4 0,7-2-56,0-1 0,0 1 0,0 0 0,0 0 0,0 0 0,1 1 0,0-1 0,0 1 0,0 0 0,1 0 0,-1 1 0,1-1 0,1 1 0,-1 0 0,1-1 0,0 1 0,0 0 0,0 0 0,1 1 0,-1 7 0,1-9 8,1-1 0,0 0 0,-1 0 0,2 1 0,-1-1 0,0 0 0,1 0 0,2 8 0,-2-10-23,0-1 1,0 0-1,0 0 1,0 0-1,0 0 1,1 0-1,-1 0 0,0 0 1,1 0-1,-1 0 1,1 0-1,-1-1 1,1 1-1,-1-1 0,1 1 1,0-1-1,-1 1 1,1-1-1,-1 0 1,1 0-1,0 0 0,-1 0 1,1 0-1,2-1 1,1 2-107,1-1 0,-1 0 0,0-1-1,0 1 1,0-1 0,0 0 0,0 0 0,0-1 0,-1 1 0,1-1 0,0 0 0,-1-1 0,1 1 0,-1-1 0,0 1 0,1-1 0,-2-1 0,1 1 0,0-1 0,-1 1-1,1-1 1,-1 0 0,0 0 0,0 0 0,0-1 0,2-6 0,4-7-2362,0 0 0,10-36 0,-11 16-4667</inkml:trace>
  <inkml:trace contextRef="#ctx0" brushRef="#br0" timeOffset="1">205 31 6993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53.3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71 6993,'155'-65'3851,"-153"64"-3789,-1 0 1,1 0 0,0 1 0,0-1 0,-1 1-1,1 0 1,0-1 0,0 1 0,0 0 0,0 0-1,-1 0 1,1 0 0,0 0 0,0 0 0,0 1-1,0-1 1,-1 1 0,5 1 0,-6-1-40,1 0 0,0-1 1,0 1-1,0 0 0,-1 0 1,1 1-1,-1-1 0,1 0 0,-1 0 1,1 0-1,-1 0 0,1 0 1,-1 1-1,0-1 0,0 2 0,3 5 207,10 27 844,-7-19-499,0 0-1,1 0 1,14 22-1,-21-38-561,0 0 1,1 1-1,-1-1 0,0 0 0,0 0 0,0 0 0,1 1 0,-1-1 0,0 0 0,0 0 0,1 0 0,-1 0 1,0 1-1,0-1 0,1 0 0,-1 0 0,0 0 0,0 0 0,1 0 0,-1 0 0,0 0 0,1 0 0,-1 0 0,0 0 1,1 0-1,-1 0 0,0 0 0,0 0 0,1 0 0,-1 0 0,0 0 0,0 0 0,1-1 0,-1 1 0,0 0 0,0 0 1,1 0-1,-1 0 0,0-1 0,0 1 0,1 0 0,-1 0 0,0 0 0,0-1 0,0 1 0,0 0 0,1 0 0,-1-1 1,0 1-1,0-1 0,7-13-130,-6 13 127,3-9-57,0 0 1,1 0 0,0 1 0,1-1 0,0 1 0,0 0 0,9-8 0,-11 13 54,0 0 0,0 1 0,0 0 1,0 0-1,1 0 0,-1 0 0,1 1 0,-1 0 1,1 0-1,0 0 0,0 0 0,0 1 0,0 0 1,0 0-1,1 0 0,8 0 0,-11 2 65,0 0-1,-1 0 0,1 0 1,0 0-1,0 0 1,-1 0-1,1 1 1,-1 0-1,1-1 1,-1 1-1,0 0 0,0 0 1,0 0-1,0 0 1,0 1-1,0-1 1,0 0-1,-1 1 1,1 0-1,-1-1 0,0 1 1,1 0-1,-1-1 1,0 5-1,4 5-42,-1 1 1,-1-1-1,0 1 0,2 19 0,-4 43-4103,-1-44-2636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54.2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60 269 5921,'0'0'9738,"23"-4"-9052,7-2-467,-12 2-38,0 0 0,0 2 0,0 0 0,24 1 0,-34 2-70,0 0 0,-1 0 0,1 1 0,0 0 0,-1 1-1,0-1 1,0 2 0,0-1 0,0 1 0,0 0 0,0 0 0,-1 0 0,0 1 0,0 0-1,8 9 1,7 9 161,0 1-1,23 36 1,-32-43-168,-1 0 0,0 0 1,-2 1-1,0 0 1,-1 1-1,-1 0 1,-1 0-1,0 1 1,-2 0-1,0-1 0,-1 2 1,0 31-1,-3-49-91,0-1 0,-1 0 0,1 1-1,-1-1 1,1 0 0,-1 1 0,0-1-1,0 0 1,0 0 0,-1 0 0,1 0-1,0 0 1,-1 0 0,0 0 0,1 0-1,-1 0 1,0-1 0,0 1 0,0-1 0,0 1-1,0-1 1,0 0 0,0 0 0,0 0-1,0 0 1,-1 0 0,1 0 0,0-1-1,-1 1 1,-2 0 0,-10 2-166,-1-1-1,0 0 1,-22 0 0,29-2 65,-17 0-85,0 0 1,0-2-1,0-1 0,0-1 1,-30-9-1,41 8 96,1 0 0,0 0 0,0-2 0,1 0 1,0 0-1,0-1 0,0-1 0,1 0 0,1-1 0,-16-15 0,23 21 63,1 0 0,-1-1 1,1 1-1,0 0 0,0-1 0,1 0 0,-1 0 0,1 1 0,0-1 1,0-1-1,1 1 0,0 0 0,0 0 0,0-1 0,0 1 1,1 0-1,0-1 0,0 1 0,0 0 0,1-1 0,0 1 0,0 0 1,0 0-1,1-1 0,-1 1 0,1 0 0,0 0 0,1 1 1,4-8-1,5-6 4,0 1 0,2 0 1,0 1-1,0 1 0,34-27 1,82-51 125,-99 74-91,0-2 0,-2-1 0,0-1 0,-2-1 0,28-31 0,-52 51-143,0-1-1,0 1 0,0-1 0,0 1 0,-1-1 0,0 0 0,0 0 0,2-8 0,-3 12-34,-1-1 0,0 1 0,0 0-1,0-1 1,0 1 0,0 0 0,0 0-1,0-1 1,0 1 0,0 0 0,-1 0-1,1-1 1,0 1 0,-1 0 0,1 0-1,-1-1 1,1 1 0,-1 0 0,0 0-1,0 0 1,1 0 0,-1 0 0,0 0-1,0 0 1,0 0 0,0 1 0,0-1-1,0 0 1,0 0 0,0 1 0,0-1-1,-1 1 1,1-1 0,0 1 0,0-1-1,-1 1 1,-1-1 0,-27-3-5462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54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0 390 7298,'0'0'7389,"22"-27"-6755,67-84-92,-69 85-163,-1-1 0,-1-1 0,-1-1 0,15-36-1,5-10 242,-37 75-610,0 0 0,1-1 1,-1 1-1,0 0 0,0 0 0,0 0 0,1 0 0,-1 0 0,0 0 0,0 0 0,1 0 1,-1 0-1,0 0 0,0 0 0,1 0 0,-1 0 0,0 0 0,0 0 0,0 0 0,1 0 1,-1 0-1,0 0 0,0 0 0,0 0 0,1 1 0,-1-1 0,0 0 0,0 0 0,0 0 0,1 0 1,-1 0-1,0 1 0,0-1 0,0 0 0,0 0 0,0 0 0,1 0 0,-1 1 0,0-1 1,0 0-1,0 0 0,0 1 0,0-1 0,0 0 0,0 0 0,0 0 0,0 1 0,0-1 1,0 0-1,0 0 0,0 1 0,6 11-4,14 46 141,-2 0 0,20 114 0,-31-108-3992,-5-1-3532,-2-50 1145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55.1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6177,'0'0'7498,"165"-3"-8202,-111 3-1097,-13 0-527,-9 0-1729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7:38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0 6889,'0'0'8698,"-43"109"-8706,29-82-192,-6-3-488,-7 12-840,1-9-617,6-6-735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55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207 429 6545,'0'0'8251,"-4"-29"-7822,2 3-340,-17-187 694,18 84 1037,1 128-1820,0 0 0,0 0 0,1 0 0,-1 0 0,0 0 0,1 0 0,-1 0 0,0 0 0,1 0-1,-1 0 1,1 0 0,-1 0 0,1 0 0,0 0 0,-1 1 0,1-1 0,0 0 0,0 0 0,-1 1 0,1-1 0,0 0 0,0 1 0,0-1 0,1 0-1,33-8-60,-23 8-6,0 1 0,0 0 0,22 4 0,-32-3 61,0 0 0,-1 0 0,1 0 0,-1 0 0,1 0 0,-1 0 0,0 1 0,1-1 0,-1 0 0,0 1 0,0-1-1,0 1 1,0-1 0,0 1 0,0 0 0,0-1 0,-1 1 0,1 0 0,-1 0 0,1 0 0,-1-1 0,0 1-1,1 0 1,-1 0 0,0 0 0,0 0 0,0 0 0,-1-1 0,1 1 0,0 0 0,-1 0 0,0 2 0,0 2 6,0 0 0,0-1 1,0 1-1,-1 0 0,0-1 1,0 1-1,-1-1 0,1 1 1,-5 4-1,-1-3 34,0 0 1,-1-1-1,0 0 0,-13 6 1,4-1-356,18-11 292,0 0 0,0 0-1,0 0 1,0 0 0,1 0 0,-1 0 0,0 0 0,0 0 0,0 0-1,0 0 1,0 0 0,0 0 0,0 1 0,0-1 0,0 0 0,0 0 0,0 0-1,0 0 1,0 0 0,0 0 0,0 0 0,0 0 0,0 1 0,0-1 0,0 0-1,0 0 1,0 0 0,0 0 0,0 0 0,0 0 0,0 0 0,0 0-1,0 0 1,0 1 0,0-1 0,0 0 0,0 0 0,0 0 0,0 0 0,0 0-1,0 0 1,0 0 0,-1 0 0,1 0 0,0 0 0,0 0 0,0 0-1,0 0 1,0 1 0,0-1 0,9 0 114,1 0 0,0 1 0,0 0 0,-1 1 0,1 0 0,-1 0 0,1 1 0,13 6 0,-20-7 19,1 0 0,-1 0 0,0 0 0,0 0 0,0 1 0,0-1 0,0 1 0,0 0 1,-1 0-1,1 0 0,-1 0 0,0 0 0,0 0 0,0 1 0,0-1 0,-1 1 1,1-1-1,-1 1 0,0-1 0,0 1 0,0 0 0,-1 0 0,1 0 0,-1 6 0,0-6-31,0 0 0,0 0 0,0-1 0,-1 1 0,0 0 0,1 0 0,-1-1 0,-1 1 0,1 0 0,0-1 0,-1 1 0,0-1 0,0 0 0,0 1 0,0-1-1,0 0 1,-4 3 0,-1 0-149,0-1-1,0 0 0,-1 0 1,0-1-1,0 0 0,-13 5 1,1-2-689,-1 0 1,0-2 0,0-1 0,0 0 0,-1-2 0,1 0 0,-30-2 0,33 0-437,-53 1-4301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56.2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6889,'0'0'5972,"28"0"-5161,92 1-167,-113-1-554,1 0 0,-1 1-1,1 0 1,-1 0-1,0 1 1,12 4 0,-16-4-18,0-1 1,-1 0 0,1 1 0,0-1-1,-1 1 1,0 0 0,1 0 0,-1 0-1,0 0 1,0 1 0,0-1 0,2 4-1,-1 0 110,-1 0-1,0 1 1,0-1-1,-1 1 0,1-1 1,-1 1-1,-1 0 0,1-1 1,-1 1-1,-1 9 0,1-6 0,-1-2-151,0 0 0,-1-1 0,0 1 0,0 0 0,-1-1 0,0 0 0,-1 0 0,1 0 0,-1 0 0,0 0 0,-1-1 0,0 1 0,0-1 0,0-1 0,-7 6 0,6-5-10,1 0-1,-1 0 1,1 0 0,0 1 0,0 0-1,0 0 1,1 0 0,1 0-1,-1 1 1,1-1 0,0 1-1,1 0 1,0 0 0,0 0-1,-1 10 1,3-16-21,1 0 0,-1-1 0,1 1 0,-1-1 0,1 1 0,0-1 0,0 1 0,0-1 0,-1 1 0,1-1 0,0 0 0,1 1 0,-1-1 0,0 0 0,0 0 0,1 0 0,-1 0 0,0 0 0,1 0 0,-1 0 0,1-1 0,-1 1 0,3 0 0,44 15-73,-40-14 52,36 9-1456,77 6 0,-87-13-747,11 2-3404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57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5617,'0'0'10378,"124"0"-9945,-92 0-65,-4 0-104,-5 0-48,-1 0-136,-6 3-32,0 2-48,-7 1-608,-3 14-1249,-2-6-2072,-4 4-1168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57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5193,'0'0'11371,"178"0"-11075,-146-3-168,-4 3-128,-5-3 72,-8 3-72,-2 0-392,-6 0-801,-4 9-1783,-3 5-2986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58.5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0 435 7154,'0'0'6886,"26"-25"-6093,83-82-201,-98 96-429,-1 0 1,1 0-1,-2-1 1,0-1-1,0 0 1,-1 0-1,-1 0 1,0-1-1,8-23 1,-10 16 141,-1 0 0,-2 0 0,0-1 0,-1-38 0,-1 51-217,0 9 275,1 4-307,0 0 1,-1 1-1,1-1 1,-1 1-1,0-1 0,0 1 1,0-1-1,-2 8 0,1 8 52,10 346-369,0-209-9024,-8-138 5317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58.8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7162,'0'0'7561,"37"0"-6498,123 0-380,363 0 807,-522 0-1578,1-1 0,-1 1 1,0 0-1,0 0 1,1 0-1,-1 0 1,0 1-1,1-1 1,-1 0-1,0 1 1,0-1-1,1 1 0,-1-1 1,0 1-1,0-1 1,1 2-1,2 13-6421,-4-7 2357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59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71 3041,'0'0'11146,"5"26"-10886,3 9-113,1-1 330,-2 0 1,5 60-1,-9-31 1869,-2-63-2210,0-1-134,-1 1 1,1-1-1,0 0 0,0 0 0,-1 1 1,1-1-1,0 0 0,-1 0 1,1 0-1,-1 0 0,0 0 0,1 0 1,-1 0-1,1 0 0,-1 0 1,0 0-1,0 0 0,0 0 0,0 0 1,0-1-1,0 1 0,0-2 1,0-1 0,14-57-7,2 1-1,3 0 1,36-79 0,-55 139 8,0 0 0,0-1 0,0 1 0,0-1 0,1 1 0,-1 0 0,0-1 0,0 1 0,0 0 0,0-1 0,1 1 0,-1 0 0,0-1 0,0 1 0,1 0 0,-1-1 0,0 1 0,0 0 1,1 0-1,-1-1 0,0 1 0,1 0 0,-1 0 0,0 0 0,1 0 0,-1-1 0,0 1 0,1 0 0,-1 0 0,1 0 0,-1 0 0,0 0 0,2 0 0,7 11 162,6 29 328,-13-34-319,7 24 249,10 61 1,-10-8-2618,-5-61-1078,2-1-3838,-3-15 1370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2:59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9058,'0'0'5593,"143"-5"-5497,-124 5-96,-3-3-80,-3 3-560,-4 0-936,1 0-1081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3:00.6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0 240 8858,'0'0'5954,"21"-12"-5333,64-39-48,-79 47-471,0-1 0,0 0 0,0-1-1,0 1 1,-1-1 0,0 0 0,-1 0 0,1-1-1,-1 0 1,0 0 0,-1 0 0,1 0 0,-1 0-1,-1-1 1,0 1 0,0-1 0,0 1 0,-1-1-1,0 0 1,0 0 0,-1 0 0,0 0 0,-2-12-1,2 19-79,11 117 267,15 272 837,-26-387-856,0-2-280,0 0 0,0 0 0,1 1 0,-1-1 0,0 0 0,0 0 1,1 1-1,-1-1 0,0 0 0,1 0 0,-1 1 0,0-1 0,1 0 0,-1 1 0,1-1 0,0 1 0,-1-1 0,1 0 0,-1 1 0,2-1 0,19-5 56,1 0 1,41-5 0,-16 9-5183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3:04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7274,'0'0'6369,"10"-3"-6148,9-3 119,-1 1-1,2 1 1,29-3-1,-41 6-193,0 0 1,0 1-1,0 1 0,0-1 1,0 1-1,0 0 0,-1 1 1,1 0-1,0 0 0,-1 1 0,1 0 1,-1 0-1,11 7 0,-3 2-48,0 1-1,-1 0 1,0 1-1,-2 1 0,1 0 1,-2 1-1,0 0 1,-1 1-1,-1 0 1,0 0-1,-1 1 0,-1 0 1,-1 0-1,0 1 1,-2 0-1,0 0 1,-1 0-1,-1 0 0,0 38 1,1-42-139,-2-11-136,-4-9 97,-3-1 52,-1 0 0,1 0-1,-1 1 1,-1 0 0,1 1 0,-1-1-1,0 1 1,-15-5 0,7 2 21,3 0 21,0 1 0,0 1-1,0 1 1,0-1 0,-1 2 0,0 0-1,1 1 1,-1 0 0,0 1 0,0 0 0,-23 3-1,36-1-7,-1-1-1,1 1 0,0 0 0,0 0 1,0 0-1,-1 0 0,1 0 0,0 0 1,0 0-1,0 0 0,1 0 1,-1 0-1,0 1 0,0-1 0,1 0 1,-1 1-1,1-1 0,-1 0 0,1 1 1,-1-1-1,1 1 0,0-1 0,0 3 1,-6 40-63,6-38 77,-1-1 11,1 0 1,0 1-1,-1-1 0,2 1 1,-1-1-1,1 1 1,0-1-1,0 1 1,0-1-1,1 0 0,0 0 1,3 7-1,-3-9-22,1 0 0,-1 0 0,1-1 0,0 1 0,0-1 0,0 1 0,0-1-1,1 0 1,-1 0 0,1-1 0,-1 1 0,1-1 0,-1 1 0,1-1 0,0 0 0,0-1-1,0 1 1,4 0 0,4 0-127,-1 0 0,1 0-1,0-1 1,0-1 0,-1 0-1,1 0 1,0-1 0,-1-1-1,1 0 1,-1 0 0,0-1-1,0-1 1,-1 1 0,1-2-1,-1 0 1,0 0 0,0-1-1,-1 0 1,0 0 0,0-1-1,-1-1 1,0 1 0,0-1 0,8-14-1,-13 20-149,-1 0-1,-1 0 1,1-1-1,0 1 1,-1 0-1,0-1 1,1 1-1,-1-1 1,-1 1 0,2-6-1,-1-21-5041,-1 29 5098,0-12-6055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7:39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28 10266,'0'0'4302,"11"24"-4198,35 77 34,-43-95-41,0 1 0,0-1 0,0 1 1,-1 0-1,0-1 0,-1 1 0,0 0 0,0 0 1,0 0-1,-1 1 0,0-1 0,0 0 0,0 0 0,-3 9 1,2-6 72,-1-5-135,1-1 0,-1 1 0,0-1 0,0 0 0,0 0 0,-1 0 0,0 0 0,1 0 0,-1 0 0,0-1 0,-1 1 0,1-1 0,-1 0 0,1 0 1,-6 3-1,0 0-112,-1 0 1,0 0 0,0-1-1,0 0 1,-15 5 0,29-19-1403,9-5 1584,45-30 123,-2 3-61,-2-4-1,80-82 0,-126 117-9,0 0 0,-1-1-1,0 0 1,-1-1 0,0 0 0,6-19 0,-13 60-63,-2-1 0,-1 1 1,-11 39-1,10-33 70,0 0-1,2 0 1,3 45 0,0-70-161,0-8-6,0 0 1,0 0-1,0 0 1,0 0 0,1-1-1,-1 1 1,1 0-1,-1 0 1,1-1 0,0 1-1,0 0 1,0-1-1,0 1 1,0-1 0,0 1-1,0-1 1,0 1 0,1-1-1,-1 0 1,3 3-1,0-2-50,-1 0-1,1-1 0,0 1 1,-1-1-1,1 1 0,0-1 1,0 0-1,0 0 0,7 0 1,-4-1-193,0 1 0,-1-2 0,1 1 0,0-1 0,0 0 0,0 0 0,-1 0 1,1-1-1,-1 0 0,1-1 0,-1 1 0,10-7 0,12-13-2509,34-35 1,-27 18-2539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3:05.1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12771,'0'0'4293,"8"15"-4143,22 54 609,-4 0 0,21 81 0,-41-124-584,55 202 437,-51-209-553,-10-19-58,0 0-1,0 0 1,1 0-1,-1 0 1,0 1 0,0-1-1,1 0 1,-1 0-1,0 0 1,1 0 0,-1 0-1,0 0 1,0 0-1,1 0 1,-1 0 0,0 0-1,0 0 1,1 0-1,-1 0 1,0 0 0,1 0-1,-1 0 1,0 0-1,0 0 1,1 0 0,-1 0-1,0-1 1,0 1-1,1 0 1,-1 0 0,0 0-1,0 0 1,0-1-1,1 1 1,-1 0 0,18-35-17,-7 9 5,-3 13 1,1 1 0,0 0 0,0 0-1,20-18 1,-24 26-12,0 0 1,0 1-1,0-1 0,0 1 1,1 1-1,-1-1 0,1 1 1,0 0-1,0 0 1,0 0-1,0 1 0,0 0 1,0 0-1,11 1 0,-8-1 20,1 2 0,-1-1 0,0 1-1,0 0 1,0 1 0,0 0 0,0 1-1,0 0 1,0 0 0,-1 1 0,0 0 0,1 1-1,-2-1 1,1 2 0,0-1 0,-1 1-1,0 0 1,0 0 0,-1 1 0,11 14 0,-11-13 130,1 1 1,-1 0 0,-1 0 0,0 0 0,0 1 0,-1 0 0,0 0 0,-1 0 0,0 0-1,0 1 1,-1-1 0,-1 1 0,0-1 0,0 1 0,-1 0 0,-2 16 0,2-25-90,-1 1-1,0-1 1,0 0 0,0 0 0,-1 1 0,1-1 0,0 0-1,-1 0 1,1 0 0,-1 0 0,0-1 0,0 1 0,0 0 0,0-1-1,0 1 1,0-1 0,0 0 0,0 0 0,0 0 0,-1 0-1,1 0 1,0 0 0,-1 0 0,1-1 0,-4 1 0,-8 2 34,1 0 0,-1-1-1,-17 0 1,-11-1 66,-58-5-1,83 2-151,1 0 0,0-2 0,0 0 0,0-1 0,1 0 0,-24-12 0,36 15-18,-19-9-603,1-1-1,-1-1 1,-25-21-1,75 32-11007,-6 7 7378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3:05.9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8994,'0'0'7507,"2"6"-7212,7 33 640,-2-1 1,-2 2-1,-1-1 1,-4 71 0,0-53-1032,11 87 0,-10-138-2669,1-20-6373,-2-3 3752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3:06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8546,'0'0'8114,"35"0"-7348,251 0 1392,-127 1-389,-79 0-2398,1 0-4742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4:18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9210,'0'0'2533,"7"-2"-2505,6-1 345,0 1 0,0 0 0,19 0 1,-26 2-188,0 0 0,0 0 1,0 1-1,0 0 0,0 0 1,0 0-1,0 1 0,0 0 1,-1 0-1,1 0 0,-1 1 1,6 3-1,8 7-106,-1 2-1,-1 0 1,0 0 0,-1 2-1,20 26 1,-27-30-38,-1 0 0,0 1 1,-1 0-1,0 0 0,-1 1 0,-1 0 0,0 0 0,4 30 1,-9-45-37,0 1 1,1-1 0,-1 1 0,0 0 0,-1-1 0,1 1 0,0-1 0,0 1 0,0 0 0,0-1-1,0 1 1,-1-1 0,1 1 0,0 0 0,0-1 0,-1 1 0,1-1 0,0 1 0,-1-1 0,1 1-1,-1-1 1,1 0 0,0 1 0,-1-1 0,1 1 0,-1-1 0,-1 1 0,-22 5 19,-44-6-213,43-1 108,-15-1 4,-39 1 8,74 1 67,-1 1 0,1 0 0,-1-1 0,1 2 0,0-1 0,0 1 0,-1 0 0,1 0 0,0 0 0,0 0 0,-4 4 0,7-3-8,0-1 0,0 1 0,0 0 0,0-1 0,0 1 0,1 0 0,0 0 0,-1 0 0,1 1 0,0-1 0,0 0 0,1 0 0,-1 1 0,1-1 0,0 0 0,-1 0 0,1 1 0,1-1 0,0 6 0,-1-5 13,0 0 1,1 0-1,0 0 1,0 0 0,0 0-1,0-1 1,0 1-1,1 0 1,-1-1-1,1 1 1,0-1-1,0 0 1,1 1-1,-1-1 1,6 5-1,0-3 24,-1-2-1,1 1 0,0-1 0,0 0 0,1 0 0,-1-1 0,0 0 0,1-1 0,0 0 0,-1 0 0,1-1 0,0 0 0,-1-1 0,1 1 0,-1-2 0,1 1 0,-1-1 0,1-1 0,10-3 0,-11 2-200,0 1 0,0-1-1,-1 0 1,1-1 0,-1 0-1,0 0 1,0-1 0,9-9-1,-12 10-368,0 1 0,0-1 0,-1 0 0,1-1 0,-1 1 0,0 0 0,-1-1 0,0 0 0,1 0-1,-2 1 1,1-1 0,1-10 0,-3 3-3909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4:19.5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10786,'0'0'3528,"23"0"-3110,172 0 856,-166 0-1386,2-1 592,45 6 1,-65-3-1373,-1 0 1,1 0 0,-1 1 0,15 7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4:19.9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8010,'0'0'4539,"6"0"-4395,5 0 79,0 0-1,1 2 1,-1-1-1,0 1 1,0 1 0,0 0-1,0 0 1,0 1-1,0 0 1,-1 1-1,0 1 1,0-1-1,14 12 1,-2-4-125,-11-7-58,0 0 0,0 1 0,-1 0-1,0 0 1,0 1 0,15 18 0,-24-25 16,0 0 0,0 1 0,0-1 0,0 1 0,-1-1 0,1 1 0,-1-1 0,1 1 0,-1-1 0,0 1 0,1-1 0,-1 1 1,0 0-1,0-1 0,0 1 0,0 0 0,0-1 0,-1 1 0,1-1 0,0 1 0,-1-1 0,1 1 0,-1 0 0,0-1 0,1 0 0,-1 1 0,0-1 0,0 1 0,0-1 0,0 0 0,0 0 0,0 1 0,0-1 0,-3 1 0,-4 5 5,0-1 0,0 0 1,-1-1-1,-13 6 0,7-3-285,-71 44-2195,37-8-3146,35-27 969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4:21.3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 5401,'0'0'5881,"24"22"-5731,75 71 59,-94-88-82,0 0 0,0 0-1,0 0 1,0 1 0,-1 0-1,0 0 1,0 0 0,0 0-1,-1 0 1,0 1 0,0 0 0,-1 0-1,0 0 1,0 0 0,-1 0-1,0 0 1,0 0 0,0 0-1,-1 1 1,0-1 0,-1 8-1,0 7 379,1-18-475,0-1 1,-1 0 0,0 0-1,0 0 1,0 0 0,0 0-1,0 0 1,0 0 0,-1 0-1,1 0 1,-1-1 0,0 1-1,0-1 1,-4 5 0,5-6-34,0 0 1,-1 1-1,1-1 1,0 0 0,-1 0-1,1 0 1,-1 0-1,1 0 1,-1-1-1,1 1 1,-1 0-1,1-1 1,-1 1-1,0-1 1,1 0-1,-1 1 1,0-1 0,0 0-1,1 0 1,-1 0-1,0 0 1,1 0-1,-1-1 1,0 1-1,0 0 1,1-1-1,-1 1 1,1-1 0,-1 0-1,-1 0 1,2-1-12,0 1 0,0 0 0,0 0 1,0-1-1,1 1 0,-1-1 0,0 1 1,1-1-1,-1 1 0,1-1 0,0 1 1,-1-1-1,1 1 0,0-1 0,0 1 0,0-1 1,0 0-1,0 1 0,1-2 0,6-32-66,7 13 77,2 1 0,0 1 0,32-32 1,-34 38 33,0 0 0,0-1 0,-2 0 0,1-1 1,-2-1-1,-1 0 0,17-36 0,-21 37 385,-6 24 558,-2 18-654,-11 298 840,13-323-1230,0-1-1,0 1 0,0 0 1,0 0-1,0-1 0,0 1 1,0 0-1,0 0 0,0-1 1,0 1-1,0 0 0,1-1 1,-1 1-1,0 0 0,0-1 1,1 1-1,-1 0 0,0-1 1,1 1-1,-1-1 0,1 1 1,-1 0-1,1-1 0,-1 1 1,1-1-1,-1 0 0,1 1 1,0-1-1,-1 1 0,1-1 1,-1 0-1,1 1 0,0-1 1,0 0-1,-1 0 0,1 0 1,0 1-1,-1-1 0,1 0 1,0 0-1,0 0 0,-1 0 1,1 0-1,0 0 0,-1 0 1,1-1-1,0 1 0,0 0 1,-1 0-1,1 0 0,0-1 1,-1 1-1,1 0 0,-1-1 1,1 1-1,0-1 0,-1 1 1,1-1-1,-1 1 0,1-1 1,0 0-1,4-2-746,0-1-1,-1 1 1,1-1 0,-1 0 0,0 0-1,6-7 1,3-12-4293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4:22.3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1 138 8282,'0'0'3913,"9"-13"-3780,3 0-37,-8 8-13,1 1 0,-1-1 0,0 0 0,-1-1 0,1 1 0,-1-1 0,0 1 0,0-1 0,2-10 0,12-32 1998,-17 48-2063,4 21 127,-3-19-135,7 39 233,-1-1-1,-1 2 1,-3-1 0,-1 0 0,-5 50 0,3-91-229,0 1-1,0-1 1,0 1 0,0 0-1,0-1 1,0 1 0,0-1-1,0 1 1,0-1 0,0 1-1,-1-1 1,1 1 0,0-1-1,0 1 1,0-1 0,-1 1-1,1-1 1,0 1 0,-1-1-1,1 1 1,0-1 0,-1 0-1,1 1 1,-1-1 0,1 0-1,-1 1 1,1-1 0,0 0-1,-1 1 1,1-1 0,-1 0-1,1 0 1,-2 1 0,3-2-12,-1 1 1,0-1 0,0 1 0,0-1-1,0 1 1,0 0 0,1-1-1,-1 1 1,0-1 0,0 1 0,1 0-1,-1-1 1,0 1 0,0 0-1,1-1 1,-1 1 0,1 0 0,-1-1-1,0 1 1,1 0 0,-1 0-1,0 0 1,1-1 0,-1 1 0,1 0-1,-1 0 1,1 0 0,-1 0-1,1 0 1,-1 0 0,0 0 0,1 0-1,-1 0 1,1 0 0,-1 0 0,1 0-1,-1 0 1,1 0 0,0 0-1,42-5-327,1 1 0,51 2 1,-94 2 175,-1 0 1,1 0-1,-1 0 1,0 0-1,1 0 1,-1 0 0,1 0-1,-1 0 1,0 0-1,1 0 1,-1 0-1,1 1 1,-1-1-1,0 0 1,1 0 0,-1 0-1,0 1 1,1-1-1,-1 0 1,0 0-1,1 1 1,-1-1 0,0 0-1,0 0 1,1 1-1,-1-1 1,0 0-1,0 1 1,1-1 0,-1 1-1,0-1 1,0 0-1,0 1 1,0-1-1,0 1 1,0-1 0,0 0-1,0 1 1,0-1-1,0 1 1,0-1-1,0 0 1,0 1 0,0-1-1,0 1 1,0-1-1,0 0 1,0 1-1,0-1 1,-1 0 0,1 1-1,0-1 1,0 1-1,0-1 1,-1 0-1,1 0 1,0 1-1,0-1 1,-1 1 0,-12 8-7286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4:23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1 696,'0'0'9618,"12"20"-9334,-5-8-213,19 30 656,37 81 0,-55-103-175,0 1 1,-1 0-1,-1 0 1,0 1-1,3 40 1,-9-64-448,0-14 64,1 0-1,0 0 0,1 0 0,4-17 0,-5 30-189,-1 0-1,1-1 0,0 1 0,0 0 0,0 0 0,1 0 0,-1-1 1,1 1-1,-1 1 0,1-1 0,0 0 0,0 0 0,1 1 0,-1-1 1,0 1-1,1 0 0,-1-1 0,1 1 0,0 0 0,0 1 0,0-1 1,0 0-1,0 1 0,0 0 0,0 0 0,1 0 0,-1 0 0,0 0 1,7 0-1,-4 1 62,1 0-1,0 0 1,-1 1 0,1 0 0,0 1 0,-1-1 0,0 1 0,1 1-1,-1-1 1,0 1 0,0 0 0,0 0 0,0 1 0,-1-1 0,1 2-1,-1-1 1,0 0 0,0 1 0,-1 0 0,0 0 0,1 0 0,-1 1-1,-1-1 1,1 1 0,-1 0 0,0 0 0,-1 0 0,1 0 0,-1 1-1,0-1 1,-1 1 0,0-1 0,0 1 0,0 12 0,0-16-4,-1 0 0,0 0 1,0 0-1,0 0 0,0 1 1,-1-1-1,1 0 0,-1 0 1,0 0-1,0 0 0,0 0 1,0 0-1,0 0 0,-1-1 1,1 1-1,-1 0 0,0-1 1,0 1-1,0-1 0,0 1 1,0-1-1,-1 0 0,1 0 1,-1 0-1,1 0 0,-1-1 1,0 1-1,1-1 0,-1 1 1,0-1-1,0 0 0,0 0 1,0 0-1,0-1 0,0 1 1,-4 0-1,-9 2-200,1 0 0,-1-1-1,1-1 1,-1 0 0,0-1 0,1 0 0,-1-2-1,-22-4 1,36 6 51,1-1 0,0 0 0,0 1 0,-1-1 0,1 0 0,0 1 0,0-1 0,0 0-1,0 0 1,0 0 0,0 0 0,0 0 0,0 0 0,1 0 0,-1 0 0,0-1 0,1 1 0,-1 0 0,0 0-1,0-2 1,3-18-5317,6 10 982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4:24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0 101 8490,'0'0'4489,"29"-2"-4133,196-5 577,-194 5-541,-22 1-296,-1 0 1,1 1-1,0-1 1,0 2-1,0-1 1,0 1-1,-1 1 1,1-1-1,11 5 1,-18-8-1214,-5-8 827,-9-10 164,4 11 258,-1 1-1,0 0 0,0 0 1,-1 1-1,0 0 1,0 1-1,-13-6 0,29 19-187,10 5 124,0 0 0,31 17 0,-33-22 40,-1 0 0,0 1-1,-1 1 1,0 0 0,0 1-1,-1 0 1,13 15 0,-23-24-52,0 1 0,0-1 1,0 1-1,0-1 0,0 1 1,-1-1-1,1 1 0,0 0 1,-1-1-1,1 1 0,-1 0 1,0-1-1,1 1 0,-1 0 0,0 0 1,0 0-1,0-1 0,0 1 1,-1 0-1,1 0 0,0-1 1,-1 1-1,1 0 0,-1-1 1,0 1-1,1 0 0,-1-1 1,0 1-1,0-1 0,0 1 0,0-1 1,0 1-1,0-1 0,-1 0 1,1 0-1,0 1 0,-1-1 1,1 0-1,-1 0 0,1 0 1,-3 0-1,-8 6-278,0-1 0,-1 0 0,0-1 0,-17 5 0,16-5-237,-65 27-5917,64-24 1740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7:40.3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7962,'0'0'5948,"18"-1"-5546,101-1 1005,-120 39-989,-2-26-393,0 0 1,-1 0-1,0-1 1,0 1-1,-2-1 1,-5 10-1,6-12-25,0 0 0,0 1-1,1 0 1,0-1 0,1 1 0,0 1 0,0-1-1,1 0 1,-2 19 0,4-25-5,0-1 1,0 1-1,0-1 1,1 1-1,-1 0 0,0-1 1,1 1-1,0-1 1,0 1-1,0-1 1,0 1-1,0-1 0,0 0 1,0 0-1,1 1 1,-1-1-1,1 0 1,0 0-1,2 2 0,0-2-7,-1 0-1,1 0 0,-1 0 0,1 0 1,0-1-1,0 0 0,0 0 0,-1 0 0,1 0 1,1 0-1,-1-1 0,4 0 0,3 1-210,1 0-1,0-1 0,-1 0 0,1-1 0,-1 0 0,14-4 0,-21 3-65,1 0 0,-1 0 0,1 0 0,-1-1 0,0 0 1,0 0-1,0 0 0,0 0 0,0-1 0,-1 1 0,0-1 0,1 0 0,-1 0 0,-1 0 0,1-1 1,2-4-1,10-22-3319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4:25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9898,'0'0'3007,"19"17"-2737,3 0-91,-1 0 245,0 0 0,-1 2-1,-1 0 1,23 30 0,-35-41-270,-2 0-1,1 1 1,-2 0 0,1 0 0,-1 0 0,0 0 0,-1 0 0,0 1 0,0 0 0,-1-1 0,-1 1 0,1 0 0,-1 0-1,-1 0 1,0 0 0,-2 12 0,2-21-153,-1 1 0,0-1 0,0 1 0,0-1 0,0 0 0,0 1 0,0-1 0,0 0-1,0 0 1,0 1 0,0-1 0,-1 0 0,1 0 0,0 0 0,-1-1 0,1 1 0,-1 0 0,1 0 0,-1-1 0,1 1-1,-1-1 1,0 0 0,1 1 0,-1-1 0,-3 0 0,-50 2-238,42-2 89,11 0 135,0 0 1,0 1-1,0-1 0,0 0 1,0-1-1,0 1 1,0 0-1,0-1 0,0 1 1,0-1-1,0 1 1,0-1-1,0 0 0,0 0 1,0 0-1,0 0 1,1 0-1,-1 0 0,0-1 1,1 1-1,-1-1 1,1 1-1,0-1 0,-1 1 1,1-1-1,0 0 1,0 1-1,0-1 0,0 0 1,0 0-1,0 0 1,1 0-1,-1 0 0,1 0 1,-1 0-1,1-3 1,0 1-5,0-1 0,0 1 1,1-1-1,0 1 1,0 0-1,0-1 0,1 1 1,-1 0-1,1 0 1,0 0-1,0 0 1,0 0-1,1 0 0,-1 1 1,1-1-1,5-4 1,81-68 9,-65 57 26,0-1 0,-1-1 0,37-44 0,-56 71 1051,-1 20-764,-2 26 36,-2-25-72,0-18-153,1 1 0,0 0 0,0 0-1,1 0 1,3 15 0,-3-23-177,0 0 0,-1 0 1,1 0-1,0 0 0,0 0 0,0 0 1,1 0-1,-1 0 0,0-1 0,1 1 0,-1-1 1,1 1-1,-1-1 0,1 1 0,0-1 1,0 0-1,0 0 0,0 0 0,-1 0 1,1 0-1,1 0 0,-1 0 0,0-1 1,0 1-1,0-1 0,0 1 0,0-1 0,0 0 1,1 0-1,2 0 0,-2 0-232,-1 0 1,1 0-1,0 0 0,-1-1 0,1 1 0,0-1 1,-1 0-1,1 1 0,-1-1 0,1 0 0,-1 0 1,1-1-1,-1 1 0,1 0 0,-1-1 0,0 0 1,0 1-1,0-1 0,0 0 0,0 0 0,0 0 1,-1 0-1,1 0 0,2-5 0,9-14-2704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4:25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9210,'0'0'4043,"16"-2"-3686,2-1-93,7-1 632,0 1-1,29 1 1,-53 2-629,0 2-202,-1 1 1,0-1 0,-1 1 0,1 0 0,0-1 0,-1 1-1,1-1 1,-1 1 0,0-1 0,-2 5 0,-47 34 180,40-33-129,-1 0 1,1 0-1,1 0 1,0 2-1,0-1 0,-9 13 1,17-21-119,1 0-1,-1-1 1,0 1-1,1 0 1,-1 0 0,1 0-1,-1 0 1,1 0-1,0 0 1,-1 0 0,1 0-1,0 0 1,0 0 0,0 0-1,-1 0 1,1 0-1,0 1 1,1-1 0,-1 0-1,0 0 1,0 0-1,0 0 1,1 0 0,-1 0-1,0 0 1,1 0-1,-1 0 1,1 0 0,-1 0-1,1 0 1,0-1-1,-1 1 1,1 0 0,0 0-1,-1 0 1,1-1 0,0 1-1,0 0 1,0-1-1,0 1 1,0-1 0,0 1-1,0-1 1,0 1-1,0-1 1,0 0 0,0 1-1,0-1 1,0 0-1,0 0 1,0 0 0,2 0-1,10 2-191,-1 0 0,1-2 0,19 0 0,-22 0-76,-1 0-132,48 0-5006,-49 0 792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4:26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 6849,'0'0'9530,"9"0"-11170,-9 3 8,0 5-521,-12 1-3296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4:26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13 1 3697</inkml:trace>
  <inkml:trace contextRef="#ctx0" brushRef="#br0" timeOffset="1">13 1 3697,'-13'166'6745,"16"-166"-7217,0 0-1968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4:26.9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2497,'0'0'8073,"16"6"-9313,-16 3-3057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4:27.5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0 111 4121,'0'0'8214,"5"2"-7841,2 2-171,1 1 0,-1 0 0,0 1 0,0 0 0,-1 0 0,0 0 0,0 1 0,0-1 0,-1 1 0,0 1 0,0-1 0,-1 1 0,0 0 0,0 0 0,-1 0 0,0 0 0,0 1 0,-1 0 0,0-1 0,-1 1 0,0 0 0,0 0 0,-1 11 0,1-19-207,-1 0 0,0-1 1,0 1-1,0 0 0,0 0 1,0 0-1,0 0 0,0 0 1,0 0-1,0 0 0,0 0 1,0 0-1,0 0 0,-1-1 1,1 1-1,0 0 0,-1 0 1,1 0-1,-1 0 0,1-1 1,-1 1-1,1 0 0,-1 0 1,0-1-1,1 1 0,-1 0 1,0-1-1,1 1 0,-1-1 1,0 1-1,0-1 0,0 1 1,1-1-1,-1 0 0,0 1 1,0-1-1,0 0 0,0 0 1,0 0-1,0 1 0,0-1 1,1 0-1,-1 0 0,0 0 1,0 0-1,0-1 0,0 1 1,0 0-1,-1-1 0,2-42-548,4 35 554,0 0-1,1 0 1,0 1 0,0-1 0,1 1-1,0 0 1,0 1 0,0-1 0,11-7-1,9-12 45,11-11 35,26-29-66,-57 60 28,-1-1 1,-1 1 0,1-1 0,-1 0 0,-1 0-1,1 0 1,-1-1 0,3-10 0,-5 197 2307,-1-178-2465,0 0 1,0 0 0,0 0 0,0 0-1,1 0 1,-1 0 0,0 0 0,1 0 0,-1-1-1,1 1 1,-1 0 0,1 0 0,0 0 0,-1 0-1,1-1 1,0 1 0,-1 0 0,1 0 0,0-1-1,0 1 1,0-1 0,0 1 0,-1-1-1,1 1 1,0-1 0,0 1 0,0-1 0,0 0-1,0 0 1,0 1 0,0-1 0,0 0 0,0 0-1,0 0 1,0 0 0,0 0 0,0 0 0,0 0-1,0-1 1,2 0 0,0 1-321,0 0 1,-1-1-1,1 1 1,-1-1-1,1 0 0,-1 0 1,1 0-1,-1 0 1,1 0-1,-1-1 1,0 1-1,0-1 0,0 1 1,0-1-1,3-3 1,2-9-5091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4:34.3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8250,'0'0'3416,"0"-1"-3697,0-1 162,0 2 458,3 27 1740,-1-14-1775,0 1 0,-1-1 0,-1 17 0,0-18-229,0-1 0,1 0 0,0 0 0,0 0 0,6 18 0,-7-29-77,0 0 0,0 0 0,0 0-1,0-1 1,0 1 0,0 0 0,0 0 0,0-1 0,0 1 0,1 0 0,-1 0-1,0 0 1,0-1 0,0 1 0,0 0 0,0 0 0,0 0 0,1 0-1,-1-1 1,0 1 0,0 0 0,0 0 0,0 0 0,1 0 0,-1 0 0,0-1-1,0 1 1,0 0 0,1 0 0,-1 0 0,0 0 0,0 0 0,0 0-1,1 0 1,-1 0 0,0 0 0,0 0 0,1 0 0,-1 0 0,0 0 0,0 0-1,0 0 1,1 0 0,-1 0 0,0 0 0,0 0 0,0 1 0,1-1-1,-1 0 1,0 0 0,0 0 0,0 0 0,1 0 0,-1 0 0,0 1 0,0-1-1,0 0 1,0 0 0,0 0 0,1 0 0,-1 1 0,0-1 0,0 0 0,0 0-1,0 0 1,0 1 0,0-1 0,0 0 0,0 1 0,7-16-309,-7 14 310,6-10 21,0-1 1,1 1 0,14-17-1,-21 28-22,1-1 0,-1 1 0,0 0 0,0-1-1,1 1 1,-1 0 0,0 0 0,0 0 0,1-1 0,-1 1-1,0 0 1,1 0 0,-1 0 0,0 0 0,1 0 0,-1-1 0,0 1-1,1 0 1,-1 0 0,0 0 0,1 0 0,-1 0 0,0 0-1,1 0 1,-1 0 0,0 0 0,1 1 0,-1-1 0,0 0 0,1 0-1,-1 0 1,0 0 0,1 0 0,-1 0 0,0 1 0,1-1-1,-1 0 1,0 0 0,0 0 0,1 1 0,-1-1 0,0 0-1,0 1 1,0-1 0,1 0 0,-1 0 0,0 1 0,0-1 0,0 0-1,0 1 1,1-1 0,6 18 214,-7-17-205,6 13 205,1 2-73,-6-16-152,-1-1 0,1 1 0,-1 0 0,1 0 0,-1 0 0,1 0 1,-1-1-1,1 1 0,-1 0 0,1 0 0,-1-1 0,0 1 0,1 0 0,-1-1 0,1 1 0,-1 0 1,0-1-1,1 1 0,-1-1 0,0 1 0,1-1 0,-1 1 0,0 0 0,0-1 0,1 1 0,-1-1 1,0 0-1,0 1 0,0-1 0,0 1 0,0-1 0,0 0 0,3-5 0,1 0 1,-1 1-1,1-1 0,0 1 0,1 0 1,-1 0-1,1 0 0,8-6 0,-11 9 14,1 0 0,-1 0 1,1 0-1,0 0 0,0 1 0,0-1 0,0 1 0,0 0 0,0 0 0,0 0 0,1 0 0,-1 0 0,0 1 0,0-1 0,1 1 1,-1 0-1,0 0 0,1 0 0,3 1 0,-4 1 53,-1-1 0,0 0 0,0 0-1,0 1 1,0-1 0,-1 1 0,1 0 0,0-1 0,-1 1 0,1 0 0,-1 0 0,1 0 0,-1 0 0,1 3 0,18 38 533,-10-21-200,-4-9 31,-4-9-526,-1 0 0,1-1 0,0 1 0,0-1 0,1 1-1,-1-1 1,6 6 0,-7-9-13,0 1-1,0-1 0,0 0 0,0 1 1,0-1-1,0 0 0,0 0 0,0 0 1,0 0-1,0 1 0,0-2 0,0 1 0,0 0 1,0 0-1,0 0 0,0 0 0,0-1 1,0 1-1,0 0 0,0-1 0,0 1 1,0-1-1,0 1 0,0-1 0,-1 1 1,1-1-1,0 0 0,0 1 0,-1-1 1,1 0-1,0 0 0,-1 0 0,1 1 0,0-1 1,-1 0-1,1-1 0,14-19-3029,-5-4-1710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4:40.87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0 619 9794,'0'0'3872,"1"0"-3750,4 0-91,-4 0 186,-1-25 1961,1-6-2041,12-60 1,1-15-82,-10-260-500,-1 401 492,11 53 1,-11-75 10,0 1 1,1-1-1,1 0 1,0-1 0,0 1-1,2-1 1,7 12-1,-13-22-68,0 0-1,1 0 0,-1 0 1,1 0-1,-1 0 0,1-1 1,0 1-1,0-1 1,0 1-1,0-1 0,0 0 1,0 0-1,0 0 0,0 0 1,0 0-1,0 0 1,1 0-1,-1-1 0,0 1 1,1-1-1,2 1 0,-1-2 8,-1 0 0,0 1 0,0-1 0,-1 0 0,1 0 0,0-1 0,0 1 0,0-1-1,-1 1 1,1-1 0,-1 0 0,1 0 0,-1 0 0,3-3 0,7-9 18,0-1 0,-1 0 1,-1-1-1,11-22 0,-15 26-27,-5 9 25,-1 3-9,1-1 1,-1 0-1,0 1 1,0-1 0,0 1-1,1-1 1,-1 0-1,0 1 1,1-1-1,-1 1 1,0-1 0,1 0-1,-1 1 1,1-1-1,-1 1 1,1 0-1,-1-1 1,1 1 0,0-1-1,-1 1 1,1 0-1,-1-1 1,1 1-1,0 0 1,0-1 0,0 3 11,0 0 0,0-1 0,-1 1 0,1-1 1,0 1-1,-1 0 0,1 0 0,-1-1 1,0 1-1,1 0 0,-1 0 0,0 2 1,0-1 8,8 74 328,-5-40-694,1-1 1,1 0 0,19 61-1,-22-92-558,0 0-1,0 0 1,0 0-1,1-1 0,-1 1 1,1 0-1,1-1 1,-1 0-1,1 0 1,-1 0-1,8 6 1,-1-3-3002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4:41.2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147 29 6465,'0'0'6090,"0"-4"-5604,0 3-449,0 0 0,0 0-1,0 0 1,0 0-1,-1 0 1,1 0-1,0 0 1,-1 0 0,1 0-1,-1 0 1,1 0-1,-1 0 1,1 0-1,-1 0 1,0 0-1,0 0 1,1 1 0,-1-1-1,0 0 1,0 0-1,0 1 1,0-1-1,0 1 1,0-1 0,0 1-1,0-1 1,0 1-1,0 0 1,0-1-1,0 1 1,0 0-1,0 0 1,-2 0 0,-48 1 285,48-1-318,0 1 0,0-1 0,0 1 0,0 0 0,0 0 0,0 1 0,0-1 0,0 0 1,0 1-1,1 0 0,-1-1 0,1 1 0,-1 0 0,1 1 0,0-1 0,0 0 0,0 1 0,0-1 0,0 1 0,0-1 0,1 1 0,-1 0 0,1 0 0,0 0 0,0 0 0,0 0 0,-1 3 0,-1 9 80,1 0 0,0-1 0,1 1 0,2 22 0,-1-16-70,0-19-20,1 0 0,-1 0 0,0 0 0,1 0 0,0-1 0,-1 1 0,1 0 0,0 0 0,0-1-1,0 1 1,0 0 0,0-1 0,0 1 0,0-1 0,1 1 0,-1-1 0,0 0 0,1 1 0,-1-1 0,1 0 0,0 0 0,-1 0 0,1 0 0,0 0 0,-1-1 0,1 1 0,0 0 0,0-1 0,0 0 0,0 1 0,0-1-1,0 0 1,2 0 0,0 1-26,1-1-1,-1 0 1,0 0-1,0 0 0,1-1 1,-1 1-1,0-1 0,0 0 1,0 0-1,0 0 1,0-1-1,0 0 0,0 1 1,7-6-1,-5 2-144,0 0 0,-1-1 0,1 0 0,-1 0 0,0 0 0,-1-1 0,1 0 0,-2 0 1,1 0-1,0 0 0,3-12 0,-5 8-1012,1 1 0,-1 0 0,-1-1 0,1-19 0,-2 12-4602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4:41.6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0 0 232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7:40.7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 7274,'0'0'4705,"-33"177"-4465,33-135 32,10 0-136,13-6-16,1-6-120,2-2 0,5-7-48,-5-3-280,4-3-441,7-3-543,-10-3-552,-4-6-1401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4:42.0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15 232,'115'46'5992,"-108"-44"-5623,0 1 0,0 1 0,0-1 0,-1 1 0,1 0 0,-1 1 0,0 0 0,0 0-1,0 0 1,-1 0 0,0 1 0,0 0 0,5 8 0,-4-2 55,0 0 0,0 1-1,-1 0 1,6 25 0,-9-29 111,-20-94 1063,15 76-1668,-1-1-60,0 0-1,0-1 0,1 1 1,1-1-1,0 1 1,0-1-1,1 0 1,0 0-1,2-16 1,1 26-36,-1 0 0,1-1 0,0 1 0,0 0 0,0 0 0,0 0 0,0 0 0,1 0 0,-1 1 0,0-1 0,0 1 0,0-1 0,1 1 0,-1 0 0,0 0 0,0 0 0,1 0 0,2 1 0,0-1-237,47-1-3737,-32 1-1517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4:42.39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1 120 7298,'0'0'4082,"22"-18"-4053,70-51 26,-69 45 408,-22 24-454,-1-1-1,0 1 1,0 0 0,0 0-1,0-1 1,0 1-1,0 0 1,0 0 0,0-1-1,0 1 1,0 0-1,0 0 1,0-1 0,0 1-1,0 0 1,0 0 0,0-1-1,0 1 1,0 0-1,0 0 1,0-1 0,0 1-1,-1 0 1,1 0-1,0-1 1,0 1 0,0 0-1,0 0 1,-1 0 0,1 0-1,0-1 1,0 1-1,0 0 1,-1 0 0,1 0-1,0 0 1,0 0-1,0-1 1,-1 1 0,1 0-1,0 0 1,0 0 0,-1 0-1,1 0 1,0 0-1,-1 0 1,-29 2 229,29-2-281,-2 0 103,0 0 0,0 0 0,0 0 1,-1 1-1,1-1 0,0 1 0,0 0 1,0-1-1,0 2 0,0-1 0,0 0 1,0 0-1,1 1 0,-1 0 0,0-1 0,1 1 1,-1 0-1,1 0 0,0 0 0,-1 1 1,1-1-1,0 1 0,1-1 0,-1 1 1,0 0-1,1-1 0,-1 1 0,1 0 1,-2 4-1,0 7 220,0-1 0,1 1-1,1 0 1,0 0 0,1 20 0,0-20-220,0-11-54,1 0-1,-1-1 1,0 1 0,1 0 0,0 0-1,-1 0 1,1-1 0,0 1 0,0 0-1,1-1 1,-1 1 0,0-1 0,1 0 0,0 1-1,-1-1 1,1 0 0,0 0 0,4 3-1,-1-1-10,1 0-1,-1 0 0,1-1 1,0 0-1,0 0 0,1-1 0,10 4 1,5-2-530,0 0 0,1-1 0,41 0 1,-58-3 302,8 1-902,0-2 1,-1 1 0,1-2-1,14-3 1,3-8-6206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4:43.0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1 128 7706,'0'0'3815,"12"14"-3327,-7-9-434,20 25 796,-1 1-1,24 39 0,-45-183 1445,-3-50-3645,10 161-3272,18 5 1900,-9 5-368,-3 3-1690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4:43.61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83 0 3833,'0'0'6424,"17"7"-6347,53 22-25,-66-28 38,-1 1-1,0 0 0,1 0 0,-1 0 1,0 0-1,0 0 0,0 1 0,-1-1 1,1 1-1,0 0 0,-1 0 1,0 0-1,0 0 0,0 0 0,0 0 1,0 1-1,-1-1 0,1 1 1,-1-1-1,0 1 0,0 0 0,0-1 1,-1 1-1,1 0 0,-1-1 1,0 1-1,0 0 0,-1 7 0,1-7-12,0-3-48,-1 0-1,1 0 1,-1 0-1,1 0 1,-1 0 0,0 0-1,0 0 1,1 0-1,-1-1 1,0 1 0,0 0-1,0 0 1,0-1-1,0 1 1,0 0-1,0-1 1,0 1 0,0-1-1,0 0 1,0 1-1,0-1 1,0 0-1,0 1 1,0-1 0,0 0-1,-1 0 1,-1 0-1,-41 3 49,36-3 4,-19 0 57,-37 1 100,62 0-195,-1-1-1,1 0 1,-1 0 0,0 1 0,1 0-1,0-1 1,-1 1 0,1 0 0,-1 0-1,1 0 1,0 0 0,0 1-1,-1-1 1,1 1 0,0-1 0,0 1-1,1 0 1,-3 2 0,2-1-34,1 0 0,0 1-1,0-1 1,0 0 0,0 0 0,1 1 0,-1-1 0,1 0-1,0 1 1,0-1 0,0 1 0,1-1 0,-1 0 0,1 1 0,0-1-1,-1 0 1,2 0 0,-1 0 0,0 0 0,0 1 0,1-2-1,0 1 1,0 0 0,0 0 0,0 0 0,3 3 0,2-3-150,0 0 1,1 0-1,-1 0 0,0-1 1,1 0-1,-1-1 1,1 0-1,0 0 1,-1 0-1,1-1 0,14-1 1,-15 0-301,1 0 1,-1-1-1,-1 1 0,1-1 1,0-1-1,0 1 0,-1-1 1,1 0-1,-1-1 1,0 0-1,0 1 0,9-10 1,8-10-3189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4:43.96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93 1672,'0'0'10913,"14"24"-10594,64 110 2694,-79-143-2968,0 1 1,-1 0 0,0 1-1,-1-1 1,0 0 0,0 1-1,0-1 1,-1 1 0,-6-9-1,-12-27-297,19 35 105,-15-44-16,17 48 89,0 1 0,0-1 1,1 1-1,-1-1 0,1 1 1,0-1-1,0 0 0,0 1 0,1-1 1,-1 1-1,1-1 0,1-4 1,-1 7-53,0 0 1,0 0 0,0 0 0,0 0 0,0 1 0,0-1 0,1 0 0,-1 1 0,0-1 0,0 1 0,1-1 0,-1 1 0,0-1 0,1 1 0,-1 0 0,0 0 0,1 0 0,-1 0 0,2 0 0,35 0-2043,-28 1 1283,12 0-1577,-5 6-1894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4:44.33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55 247 9394,'0'0'4121,"29"128"-4121,-26-113-248,0-4-776,-3-8-969</inkml:trace>
  <inkml:trace contextRef="#ctx0" brushRef="#br0" timeOffset="1">1 1 6849,'0'0'4545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4:44.7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 0 7514,'0'0'3239,"15"15"-3139,45 45 61,-58-58-32,0 0-1,0 0 0,0 1 0,0-1 1,0 0-1,-1 1 0,1-1 1,-1 1-1,0-1 0,0 1 0,1 3 1,-2-5-96,0-1-1,1 1 1,-1 0 0,0 0 0,0 0-1,-1 0 1,1 0 0,0 0 0,0 0-1,0 0 1,-1-1 0,1 1 0,0 0-1,-1 0 1,1 0 0,0-1 0,-1 1-1,1 0 1,-1 0 0,0-1 0,1 1-1,-2 1 1,-2 1-1,-1-1-1,0 1 0,1-1 1,-1 0-1,0 0 1,0-1-1,0 1 0,-7 0 1,-9 4 66,19-5-67,0 0-1,0 1 1,0-1-1,0 1 1,0 0-1,0 0 1,1 0 0,-1 0-1,1 0 1,-1 0-1,1 0 1,0 0-1,0 0 1,0 1-1,0-1 1,0 0-1,0 1 1,1-1-1,-1 1 1,1-1 0,0 1-1,0-1 1,0 1-1,0-1 1,0 1-1,0-1 1,1 4-1,-1 5-111,1-10 17,0 0 1,-1 0-1,1 0 1,0 0-1,-1 0 0,1 0 1,0 0-1,0 0 1,0 0-1,0-1 1,0 1-1,0 0 1,0-1-1,0 1 0,0 0 1,0-1-1,1 1 1,-1-1-1,0 0 1,0 1-1,0-1 1,1 0-1,-1 0 0,0 1 1,0-1-1,1 0 1,-1 0-1,0-1 1,0 1-1,1 0 1,-1 0-1,2-1 0,2 1-540,-1-1 0,1 1-1,0-1 1,0 0 0,-1 0-1,1-1 1,8-3 0,3-10-3621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4:45.2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3329,'0'0'9902,"8"27"-8969,48 164-76,17 165 1278,-73-356-2150,0 1 0,0-1 1,0 0-1,0 1 0,0-1 1,0 1-1,0-1 0,0 1 1,1-1-1,-1 0 0,0 1 1,0-1-1,0 1 0,1-1 1,-1 0-1,0 1 0,1-1 1,-1 0-1,0 1 0,1-1 1,-1 0-1,0 0 0,1 1 1,-1-1-1,0 0 0,1 0 1,-1 1-1,1-1 0,-1 0 1,1 0-1,-1 0 0,0 0 1,1 0-1,-1 0 0,1 0 1,-1 0-1,1 0 0,-1 0 1,1 0-1,-1 0 0,0 0 1,1 0-1,-1 0 0,1 0 1,-1-1-1,1 1 0,-1 0 1,0 0-1,1 0 0,-1-1 1,0 1-1,1 0 0,-1-1 1,1 1-1,22-23-867,-16 15 976,-1 3-112,0 1 0,0 1 1,1-1-1,-1 1 1,1 0-1,0 0 0,0 1 1,0 0-1,0 0 1,1 0-1,-1 1 0,0 0 1,14 1-1,-18 0 49,0-1 0,0 1 0,0 1 0,0-1 0,0 0 0,0 1 0,-1-1 0,1 1 0,0 0-1,0 0 1,-1 0 0,1 0 0,0 0 0,-1 1 0,1-1 0,-1 1 0,0-1 0,0 1 0,1 0 0,-1 0 0,0 0-1,0 0 1,-1 1 0,1-1 0,0 1 0,-1-1 0,0 1 0,1-1 0,-1 1 0,0-1 0,0 1 0,0 0 0,-1 0-1,1 0 1,-1-1 0,1 7 0,-1-5 19,0 0-1,0 0 1,0 0-1,-1 0 1,1 0-1,-1 0 1,0 0-1,0 0 1,-1-1-1,1 1 1,-1 0-1,0-1 1,1 1-1,-2-1 1,1 1 0,0-1-1,-1 0 1,1 0-1,-1 0 1,0 0-1,0-1 1,0 1-1,-1-1 1,1 1-1,0-1 1,-1 0-1,1-1 1,-1 1-1,-7 2 1,7-2-199,-1 0 0,0 1 0,0-1 1,0-1-1,0 1 0,-1-1 0,1 0 0,0 0 1,-1-1-1,1 1 0,0-1 0,-1 0 0,1-1 1,0 1-1,-11-3 0,12 1-242,1 0 1,-1 0 0,0 0-1,1-1 1,0 1-1,-1-1 1,1 0-1,0 0 1,0 0-1,0 0 1,1 0-1,-1 0 1,1-1-1,0 0 1,0 1-1,0-1 1,0 0-1,1 0 1,-1 0-1,0-5 1,-6-30-5149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4:45.6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7962,'0'0'8450,"26"146"-7906,-20-95-176,1 1-224,-1-1-80,-3-5-16,3-3-40,-2-6-8,-1-6-288,0-5-761,6-9-1367,-2-8-2233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4:45.93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17 152 7458,'0'0'6517,"7"-12"-6089,4-3-317,-5 7-36,-1 1 0,0-1 0,0 0 0,6-17 0,-9 20 31,-1-1 0,0 1 1,0 0-1,-1 0 1,0-1-1,0 1 1,0-8-1,-1-2 120,1 15-207,-1-1 1,1 1-1,0 0 0,-1 0 1,1-1-1,0 1 0,-1 0 1,1 0-1,0 0 1,-1-1-1,1 1 0,-1 0 1,1 0-1,0 0 0,-1 0 1,1 0-1,-1 0 0,1 0 1,-1 0-1,1 0 0,0 0 1,-1 0-1,1 0 0,-1 0 1,1 1-1,0-1 0,-1 0 1,1 0-1,-1 0 0,1 0 1,0 1-1,-1-1 0,1 0 1,0 0-1,-1 1 0,1-1 1,0 0-1,-1 1 1,-15 10 249,10-1-192,1 0-1,1 0 0,-1 0 1,2 0-1,-1 1 1,2 0-1,-1-1 0,0 17 1,-1 91 462,4-85-608,0-31-50,0 0 1,0 0-1,1 0 1,-1 0-1,1 0 1,-1 0-1,1 0 1,-1-1-1,1 1 0,0 0 1,0 0-1,0-1 1,0 1-1,0-1 1,0 1-1,1-1 1,-1 1-1,0-1 1,1 1-1,-1-1 0,1 0 1,-1 0-1,1 0 1,0 0-1,-1 0 1,1 0-1,0-1 1,0 1-1,0 0 1,0-1-1,-1 0 0,4 1 1,1 0-647,0-1 0,0 1-1,0-1 1,0 0 0,0-1 0,0 1 0,0-1-1,0-1 1,10-2 0,13-14-5819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7:41.0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7842,'0'0'6809,"134"180"-6457,-124-141-120,-7 0-32,-3 0-104,0 0-96,0-2-120,-16-1-536,-11 9-680,0-9-1233,7-9-1480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4:46.3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249 0 6313,'0'0'10457,"-11"8"-10357,1-2-262,-3 2 338,0 1-1,0 1 0,-16 15 1,27-23-200,-1 0 0,1 1 1,-1 0-1,1-1 0,0 1 1,0 0-1,0 0 0,0 0 0,0 1 1,1-1-1,0 0 0,-1 0 1,1 1-1,0-1 0,1 1 1,-1-1-1,1 1 0,-1-1 0,1 1 1,0 0-1,1-1 0,-1 1 1,1 4-1,2-4-2,1 0-1,-1 0 1,1 0 0,0 0 0,0-1 0,0 1-1,0-1 1,1 0 0,-1 0 0,1-1-1,0 1 1,0-1 0,5 2 0,19 11 21,-26-14 41,-1 1-1,1-1 1,-1 1 0,0 0 0,1 0-1,-1 0 1,0 0 0,0 0 0,0 0 0,-1 1-1,1-1 1,-1 1 0,1-1 0,-1 1-1,0 0 1,0-1 0,0 1 0,0 0-1,0 0 1,-1 0 0,1 0 0,-1 0 0,0 0-1,0-1 1,0 1 0,0 0 0,-1 0-1,1 0 1,-1 0 0,1 0 0,-1 0-1,0-1 1,0 1 0,0 0 0,-1-1 0,1 1-1,-1-1 1,1 1 0,-1-1 0,0 1-1,0-1 1,0 0 0,0 0 0,0 0-1,-1 0 1,1-1 0,0 1 0,-1-1 0,-2 2-1,-8 5-368,1-1 0,-1-1-1,0 0 1,-26 9 0,-26 1-4343,61-15 4330,-58 12-8150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28.0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3649,'0'0'10118,"3"31"-9921,8 103 155,-6-97-273,3 0 0,1-1 1,13 37-1,-13-51 24,-2 1 1,-1-1 0,-1 1 0,-1 0-1,3 45 1,-7-65-257,0 0 0,0 0-1,0-1 1,0 1 0,0 0 0,-1 0-1,1 0 1,-1 0 0,0 0-1,0 0 1,0-1 0,0 1 0,-3 5-1,2-7-64,1-1-1,0 1 1,-1 0-1,0-1 1,1 1-1,-1-1 1,1 0 0,-1 1-1,1-1 1,-1 0-1,0 0 1,1 0-1,-1 0 1,0 0-1,1 0 1,-1-1-1,1 1 1,-1 0-1,0-1 1,1 1-1,-1-1 1,1 0-1,-1 0 1,1 1 0,0-1-1,-1 0 1,0-1-1,-24-16-4885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28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0 784,'0'0'9578,"28"5"-7963,-2 0-1256,-1-2-72,-1 2-1,1 0 1,-1 2 0,-1 1 0,40 18-1,-11 2 486,83 57 1,-114-69-624,0 1 1,-1 0 0,-1 2 0,0 0 0,-2 1 0,18 26 0,-30-37-22,0 1 1,0-1-1,0 1 0,-1 0 0,-1 0 1,0 1-1,0-1 0,-1 0 0,0 1 1,0 15-1,-2-21-63,0 0 0,0 0 1,0 0-1,-1 0 0,0 0 1,0 0-1,0 0 0,0 0 1,-1-1-1,0 1 0,0 0 1,0-1-1,-1 1 0,1-1 0,-1 0 1,0 0-1,0 0 0,-1 0 1,1 0-1,-1-1 0,0 0 1,0 1-1,-5 2 0,-6 2-123,0-1 0,0-1-1,-1 0 1,1-1 0,-1-1 0,0-1-1,-22 3 1,-117-1-1559,113-5 1048,34 0 351,0 0 0,1-1 0,-1 0 0,0 0 0,1-1 0,-1 0 0,-8-3 0,14 4 55,0 0 1,0 0-1,-1 0 1,1 0-1,0-1 1,0 1-1,0-1 1,1 1 0,-1-1-1,0 0 1,1 0-1,-1 0 1,1 0-1,-1 0 1,1 0-1,0 0 1,0 0 0,0-1-1,0 1 1,0 0-1,0-1 1,1 1-1,-1-1 1,1-4-1,-1-19-2801,1 0-2001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28.8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7 176 5337,'0'0'8911,"25"-19"-8456,77-59-147,-57 40 221,-44 37-439,0 0-1,-1 0 1,1-1-1,0 1 1,-1 0-1,1 0 1,-1 0 0,1-1-1,-1 1 1,0 0-1,0 0 1,1-1-1,-1 1 1,0 0 0,0-1-1,0 1 1,-1-2-1,1-4 344,0 7-422,-1-1 1,1 1-1,0-1 0,-1 0 0,1 1 0,-1-1 1,0 1-1,1-1 0,-1 1 0,1-1 1,-1 1-1,0 0 0,1-1 0,-1 1 0,0 0 1,1-1-1,-1 1 0,0 0 0,1 0 1,-1 0-1,0-1 0,0 1 0,1 0 0,-1 0 1,0 0-1,0 0 0,0 1 0,-31-1-100,25 0 81,2-1 19,0 1 0,1 0 0,-1 0 0,0 0-1,0 1 1,1 0 0,-1 0 0,0 0-1,1 0 1,-1 1 0,1 0 0,-1 0 0,1 0-1,0 0 1,0 1 0,0-1 0,0 1 0,0 0-1,1 0 1,-1 1 0,1-1 0,0 1-1,0 0 1,0-1 0,0 1 0,1 1 0,0-1-1,0 0 1,0 0 0,0 1 0,0-1-1,1 1 1,0 0 0,0-1 0,0 10 0,-1 0 53,0 0 1,2 0-1,-1 0 1,2 0 0,0 1-1,1-1 1,0 0-1,1-1 1,1 1 0,0 0-1,6 14 1,-7-22-87,1 0 1,-1 1-1,1-1 0,0 0 1,0-1-1,1 1 0,-1-1 1,1 0-1,1 0 1,-1 0-1,1-1 0,0 1 1,0-1-1,0-1 0,0 1 1,1-1-1,-1 0 0,1-1 1,0 0-1,0 0 1,0 0-1,0-1 0,14 1 1,-18-1-146,1-1 1,-1 0-1,1 0 1,0 0-1,-1 0 1,1-1 0,0 0-1,-1 1 1,1-1-1,-1 0 1,0-1-1,1 1 1,-1-1-1,0 1 1,0-1 0,1 0-1,-1 0 1,4-5-1,-3 2-310,0 0-1,-1 0 0,0 0 0,0-1 0,0 1 1,-1-1-1,0 0 0,0 0 0,0 0 1,1-7-1,1-19-3974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29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64 653 4849,'0'0'9875,"2"-9"-9465,1-13-2,0-1-1,-1 0 1,-2 0 0,0 0-1,-2 1 1,0-1 0,-2 0-1,0 1 1,-13-37 0,5 23-298,-13-53 1,23 76-112,0 0 1,0 0-1,1 0 0,1-1 1,0 1-1,1 0 0,4-24 1,-3 31-60,0-1 1,1 1-1,-1 0 1,1 0-1,1 1 1,-1-1-1,1 0 1,0 1-1,0 0 1,1 0 0,0 0-1,0 1 1,0 0-1,0 0 1,0 0-1,12-6 1,-7 5-218,1 0 1,-1 1-1,1 0 0,-1 0 1,1 1-1,0 1 1,0 0-1,0 0 1,15 1-1,-24 1 145,-1 0-1,1 0 1,0 0-1,0 0 1,-1 0 0,1 1-1,0-1 1,-1 1-1,1-1 1,0 1 0,-1 0-1,1-1 1,-1 1-1,1 0 1,-1 0 0,1 0-1,-1 0 1,0 0-1,1 1 1,1 1 0,-1 0-252,-1 0 0,1 0 0,-1 0 1,0 1-1,0-1 0,0 0 1,0 1-1,0-1 0,0 7 1,0 22-4097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29.5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11602,'0'0'3793,"184"0"-3793,-142 0 48,-4 0-48,-6 0-360,-4 0-872,1 0-616,-7 9-697,-6-1-2352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29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45 303 7602,'0'0'9250,"32"178"-9282,-29-150-320,0-2-353,0-3-335,-3-6-920,0-9-913</inkml:trace>
  <inkml:trace contextRef="#ctx0" brushRef="#br0" timeOffset="0.03">1 0 7618,'0'0'6625,"0"40"-18451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30.2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1736,'0'0'12435,"7"19"-12380,43 122 846,-13-260-505,-36 117-377,0-1-1,0 1 0,0-1 0,0 1 1,0 0-1,0-1 0,1 1 0,-1 0 1,1 0-1,0 0 0,-1 0 0,1 0 0,0 0 1,0 0-1,0 1 0,0-1 0,3-1 1,-3 3 13,0 1 0,-1-1 0,1 1 1,0 0-1,-1-1 0,1 1 0,-1 0 1,1 0-1,-1 0 0,0 0 0,1 0 1,-1 1-1,0-1 0,0 0 0,0 0 1,0 1-1,0-1 0,0 1 0,0-1 1,0 1-1,0-1 0,-1 1 0,1 0 1,-1-1-1,1 4 0,7 15 46,-2-1-1,0 1 1,-2 1-1,4 28 1,-1 7-3485,-5-33 434,-1-11-1748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30.7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28 101 2497,'0'0'11450,"17"-12"-11093,49-41 31,-64 52-233,0-1 0,0 1-1,0-1 1,-1 1-1,1-1 1,0 1-1,-1-1 1,0 0 0,1 0-1,-1 0 1,0 0-1,0 0 1,2-3-1,-3 4-131,-1 1-1,1 0 0,0-1 1,0 1-1,0-1 0,-1 1 1,1-1-1,0 1 0,0 0 1,-1-1-1,1 1 0,0 0 0,-1-1 1,1 1-1,-1 0 0,1-1 1,0 1-1,-1 0 0,1 0 1,-1-1-1,1 1 0,-1 0 1,1 0-1,0 0 0,-1 0 0,1 0 1,-1-1-1,1 1 0,-1 0 1,1 0-1,-1 0 0,1 0 1,-1 1-1,0-1 0,-43 5 29,39-3-25,1 0 0,0 0 0,0 0 0,0 0 0,0 1 0,0 0 0,0 0 0,1 0 0,-1 0 0,1 0 0,0 1 0,0-1 0,0 1 0,0 0 0,1 0 0,0 0 0,-1 0 0,1 1 0,1-1 0,-3 9 0,2-9 46,1 0 1,0 1 0,0-1 0,0 0 0,1 1-1,-1-1 1,1 1 0,0-1 0,1 1-1,-1-1 1,1 1 0,0-1 0,0 1 0,0-1-1,0 0 1,1 0 0,0 1 0,0-1 0,0 0-1,0-1 1,5 8 0,3-2 8,0-1-1,0 0 1,1-1 0,-1 0 0,2 0 0,-1-1-1,1-1 1,0 0 0,0 0 0,19 3-1,-13-4-586,-1 0 0,31 0 0,-33-3-747,0-2 0,0 0 1,18-3-1,-15-3-4139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31.7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7210,'0'0'4814,"25"5"-4586,79 20 12,-98-23-141,1 1 0,0 0-1,-1 0 1,1 1 0,-1 0 0,0 0 0,0 0-1,-1 1 1,1 0 0,-1 0 0,0 0 0,0 0-1,-1 1 1,0 0 0,0 0 0,0 0 0,-1 1-1,1-1 1,-1 1 0,-1 0 0,3 11 0,-3-13 38,3 8 38,-2-1 0,1 1 0,-2 0 0,0-1 0,0 1 0,-1 15-1,-1-28 121,-3 0-177,-75-11-636,66 8 480,-1 0 0,0 1-1,1 1 1,-1 0-1,0 0 1,0 1 0,-19 3-1,31-3 39,0 1 0,0-1 0,0 1-1,1 0 1,-1-1 0,0 1 0,0 0 0,0 0-1,1-1 1,-1 1 0,0 0 0,1 0-1,-1 0 1,1 0 0,-1 0 0,1 0 0,-1 0-1,1 0 1,0 0 0,-1 0 0,1 0 0,0 0-1,0 0 1,0 0 0,0 2 0,0 34 15,0-27-13,1-9-2,-1-1-1,0 1 0,1 0 1,-1 0-1,1-1 0,-1 1 0,1 0 1,0-1-1,-1 1 0,1-1 1,0 1-1,-1 0 0,1-1 0,0 0 1,-1 1-1,1-1 0,0 1 1,0-1-1,0 0 0,-1 0 0,1 1 1,0-1-1,0 0 0,0 0 1,0 0-1,-1 0 0,1 0 1,0 0-1,2 0 0,36 0-45,-27-1 25,-5 1-99,-1-1-1,0 1 1,1-1-1,-1-1 1,0 1-1,0-1 1,0 0-1,0-1 1,0 1-1,-1-1 1,1 0-1,-1-1 1,8-6-1,3-4-1546,-1 0-1,24-29 1,-31 32 555,10-10-3849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7:41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11883,'0'0'3552,"97"0"-7256,-77-3 735,-3-6-3577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32.4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6145,'0'0'7955,"9"14"-7568,4 9 19,0 0-1,-1 1 0,-2 0 1,-1 1-1,0 0 1,5 30-1,-10-137-628,-4 72 173,1 0 0,1 0 0,0 0 0,0 0 0,1 0 0,0 0 0,0 1 0,1 0 0,7-12 0,-10 20 46,0 0 0,0 0 0,0 0 0,0 0-1,0 0 1,1 0 0,-1 1 0,0-1 0,0 0-1,0 1 1,1-1 0,-1 1 0,0-1 0,1 1 0,-1 0-1,0 0 1,1 0 0,-1-1 0,1 1 0,-1 0 0,0 1-1,1-1 1,-1 0 0,0 0 0,1 1 0,-1-1-1,0 0 1,1 1 0,-1-1 0,0 1 0,0 0 0,0-1-1,1 1 1,-1 0 0,0 0 0,0 0 0,1 1 0,3 2 50,0 0 1,-1 1 0,1 0-1,-1 0 1,0 0 0,3 6-1,0 2-1,0 0 1,-1 0-1,-1 0 0,0 1 0,0 0 1,-2 0-1,0 0 0,2 18 0,-2 33-9298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32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11 141 10066,'0'0'3332,"18"-14"-3252,53-43-6,-68 56 23,-1-1-1,0 0 1,0 1-1,1-1 1,-2 0-1,1 0 1,0 0-1,0-1 1,0 1-1,-1 0 1,0-1-1,1 1 1,-1-1-1,0 1 1,0-1-1,1-4 0,-2 6-77,0 0-1,0 0 0,-1-1 0,1 1 0,0 0 0,0 0 0,-1 0 0,1 0 0,-1 0 0,1 0 0,-1 0 0,1 0 0,-1 1 0,0-1 1,1 0-1,-1 0 0,0 0 0,0 1 0,1-1 0,-1 0 0,0 1 0,0-1 0,0 0 0,0 1 0,0-1 0,-2 0 0,0 0 6,0 0 0,1 1 0,-1-1 0,0 0 0,0 1 0,0-1 0,0 1 0,1 0 1,-1 0-1,0 0 0,0 1 0,0-1 0,0 1 0,0-1 0,1 1 0,-1 0 0,0 0 0,0 0 0,1 0 0,-1 1 0,1-1 0,-1 1 0,1 0 0,-4 3 0,0 4 54,1 1 1,0-1-1,1 1 0,0 0 1,0 1-1,1-1 1,0 1-1,1-1 1,0 1-1,1 0 0,0 0 1,1 0-1,0 0 1,2 14-1,-1-21-105,0-1 0,-1 1 0,1-1 0,0 0 0,1 1 0,-1-1 0,1 0 0,-1 0 0,1 0 0,0 0 0,0 0 0,0 0-1,0-1 1,1 1 0,-1-1 0,1 1 0,0-1 0,-1 0 0,1 0 0,0 0 0,0 0 0,0-1 0,1 1 0,-1-1 0,0 0 0,1 0 0,-1 0 0,6 1 0,9 1-1478,1 0 1,1-1-1,34-1 0,-47-1 618,23 0-3511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33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50 360,'0'0'14183,"6"17"-13791,54 153 1527,-59-166-1869,0 0 0,1 0-1,-1 0 1,1 0 0,0-1-1,0 1 1,0-1 0,0 1-1,5 3 1,-7-6-52,1-1-1,0 1 1,-1-1-1,1 0 1,-1 0-1,1 1 1,0-1-1,-1 0 1,1 0-1,0 1 1,-1-1-1,1 0 1,0 0-1,-1 0 1,1 0-1,0 0 1,-1 0-1,1 0 1,0 0-1,-1 0 1,1-1 0,1 1-1,19-18 182,-17 13-210,17-22 398,29-47 1,-45 66-836,0-2 0,0 1 0,-2-1 0,1 1 0,-1-1 0,0 0 0,-1 0 0,0 0 0,1-20 1,-3 29 228,0-1 1,0 1 0,-1 0 0,1-1-1,0 1 1,-1 0 0,1-1 0,0 1-1,-1 0 1,0-1 0,1 1 0,-1 0-1,0 0 1,1 0 0,-1 0 0,0 0-1,0 0 1,0 0 0,0 0 0,0 0-1,0 0 1,0 0 0,0 1 0,-1-1 0,1 0-1,0 1 1,-3-2 0,-18-7-5421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33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1 235 3625</inkml:trace>
  <inkml:trace contextRef="#ctx0" brushRef="#br0" timeOffset="1">1 235 3625,'87'-17'4543,"-86"17"-4463,0 0 0,0-1 0,0 1-1,-1 0 1,1 0 0,0 0-1,0 0 1,0 1 0,0-1 0,0 0-1,0 0 1,-1 1 0,1-1-1,0 0 1,0 1 0,0-1 0,-1 0-1,1 1 1,0-1 0,0 1-1,-1 0 1,1-1 0,0 1 0,-1-1-1,1 1 1,-1 0 0,1 0-1,-1-1 1,1 1 0,-1 0-1,0 0 1,1 0 0,-1-1 0,0 1-1,0 0 1,1 1 0,3 7 695,7 7-75,2-1-1,0 0 1,0-1-1,1 0 1,1-2-1,20 15 1,-25-21-556,0 0 0,0 0 1,1-1-1,0 0 1,0 0-1,1-2 0,-1 1 1,1-1-1,-1-1 1,1 0-1,18 0 1,-26-3-122,0 1 0,0-1 0,0-1 0,0 1 0,-1 0 0,1-1 0,0 0 0,-1 0 0,1 0 0,-1 0 0,1-1 0,-1 1 0,0-1 0,0 0 0,0 0 0,-1 0 0,1 0 0,-1-1 0,0 1 0,0-1 0,0 1 0,0-1 0,0 0 1,1-6-1,3-4-174,-1 0 0,-1 0 0,0-1 0,-1 0 0,2-23 0,-4 10-707,0 1 0,-4-30 0,2 46-169,-1 1 0,0-1 1,-1 1-1,-7-19 0,-15-16-5529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34.7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75 7618,'0'0'5033,"2"27"-4584,7 85-2,-6-94-305,0 1 1,1-1-1,1-1 0,1 1 1,0-1-1,2 0 0,0 0 1,12 19-1,-12-21 308,-8-15-439,0 0-1,0 1 1,0-1 0,1 0 0,-1 0 0,0 0-1,0 0 1,0 0 0,0 1 0,0-1 0,0 0-1,0 0 1,0 0 0,0 0 0,0 0-1,1 1 1,-1-1 0,0 0 0,0 0 0,0 0-1,0 0 1,0 0 0,0 0 0,1 0 0,-1 0-1,0 0 1,0 1 0,0-1 0,0 0-1,1 0 1,-1 0 0,0 0 0,0 0 0,0 0-1,0 0 1,1 0 0,-1 0 0,0 0-1,0 0 1,0 0 0,0 0 0,1 0 0,-1-1-1,0 1 1,0 0 0,0 0 0,0 0 0,0 0-1,1 0 1,-1 0 0,0 0 0,0 0-1,0 0 1,0-1 0,0 1 0,0 0 0,0 0-1,1 0 1,5-17 307,2-31-29,-7 39-160,10-86 92,7-47-220,-15 125-691,2 1 1,0 0-1,10-22 1,-15 38 541,0-1 1,0 0 0,1 1-1,-1-1 1,0 1-1,0-1 1,1 1 0,-1 0-1,1-1 1,-1 1 0,0-1-1,1 1 1,-1-1 0,1 1-1,-1 0 1,1-1-1,-1 1 1,1 0 0,-1 0-1,1-1 1,-1 1 0,1 0-1,-1 0 1,1 0-1,-1 0 1,1 0 0,0 0-1,-1 0 1,1 0 0,-1 0-1,1 0 1,-1 0-1,2 0 1,1 0-1116,4 0-2608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35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6385,'0'0'4283,"16"13"-3951,52 41 285,-66-52-499,1 0-1,-1 0 1,0 0-1,1 0 0,-1 0 1,0 1-1,0-1 1,-1 0-1,1 1 1,0 0-1,-1-1 1,0 1-1,1 0 0,-1 0 1,0 0-1,0 0 1,-1 0-1,1 0 1,-1 0-1,1 0 1,-1 0-1,0 0 1,0 0-1,-1 5 0,0 5 683,-1-11-788,0-1 0,0-1 1,0 1-1,-1 0 1,1 0-1,0-1 0,-1 0 1,1 1-1,0-1 1,-1 0-1,1 0 0,-1 0 1,-3-1-1,4 1-8,-146 0-187,147 1 211,-1-1-1,0 0 0,0 1 0,0 0 1,0-1-1,1 1 0,-1 0 0,0 0 1,1 0-1,-1 0 0,1 1 0,-1-1 1,1 0-1,-1 0 0,1 1 0,0-1 1,0 1-1,0 0 0,0-1 1,0 1-1,0 0 0,0-1 0,0 1 1,1 0-1,-1 0 0,1 0 0,-1-1 1,1 1-1,0 0 0,-1 0 0,1 0 1,0 0-1,1 3 0,-1-1-35,-1-1-1,1 0 1,0 0 0,1 0-1,-1 0 1,0 0 0,1 0-1,0 0 1,-1 0-1,1 0 1,1 0 0,-1 0-1,0 0 1,1 0-1,-1-1 1,1 1 0,0-1-1,0 1 1,0-1-1,3 4 1,-1-4-135,0-1 0,0 1 0,1-1-1,-1 1 1,0-1 0,1 0 0,-1-1 0,0 1 0,1-1-1,-1 0 1,1 0 0,-1 0 0,1-1 0,-1 1 0,0-1-1,1 0 1,-1 0 0,0-1 0,7-3 0,-1 0-637,0 0 1,0-1-1,-1-1 0,0 0 1,0 0-1,11-12 1,3-5-2926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35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40 102 8906,'0'0'5136,"12"26"-4747,34 78 274,-34-68 536,-12-36-1182,0 0 1,0 0-1,0 0 0,0 0 0,0 0 0,0 0 0,0 0 0,-1 0 1,1 0-1,0-1 0,0 1 0,0 0 0,0 0 0,0 0 0,0 0 0,-1 0 1,1 0-1,0 0 0,0 0 0,0 0 0,0 0 0,0 0 0,-1 0 1,1 0-1,0 0 0,0 0 0,0 0 0,0 0 0,0 0 0,-1 0 0,1 0 1,0 1-1,0-1 0,0 0 0,0 0 0,0 0 0,0 0 0,0 0 1,-1 0-1,1 0 0,0 0 0,0 0 0,0 1 0,0-1 0,0 0 1,0 0-1,0 0 0,0 0 0,0 0 0,0 1 0,0-1 0,0 0 0,0 0 1,0 0-1,0 0 0,0 0 0,0 0 0,0 1 0,0-1 0,0 0 1,0 0-1,0 0 0,0 0 0,0 0 0,0 1 0,0-1 0,0 0 1,0 0-1,-21-23 415,20 23-492,-13-18-109,1 0 1,1-1-1,-11-22 0,19 34 65,1 0-1,0-1 1,1 1-1,0 0 1,0-1-1,0 1 1,1-1-1,0 0 1,0 1-1,1-1 1,0 0-1,1 1 1,1-10-1,-1 15-30,0-1-1,0 1 1,1 0-1,-1 0 1,0 0-1,1 0 1,0 0-1,-1 0 1,1 1-1,0-1 1,0 0-1,0 1 1,0 0-1,0-1 1,0 1-1,0 0 1,1 0-1,-1 0 1,0 0-1,1 1 1,-1-1-1,1 0 1,-1 1-1,0 0 1,3 0-1,7-2-958,-1 1-1,0 1 1,0 0-1,14 2 1,-5 2-3132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35.9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8130,'0'0'5681,"64"146"-5633,-58-129-48,-3-6-8,0-5-512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36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11442,'0'0'2969,"16"3"-11803,-10 5 5850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36.7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0 328,'0'0'12231,"20"13"-12041,65 38 81,-50-26 420,-34-25-608,-1 1-1,1 0 1,-1-1-1,1 1 1,-1 0-1,1-1 1,-1 1-1,0 0 0,1 0 1,-1 0-1,0-1 1,0 1-1,1 0 1,-1 0-1,0 0 1,0 0-1,0-1 1,0 1-1,0 2 1100,-9-1-918,1-1-350,-11 1 68,0 1 0,1 0 0,-1 1 0,-18 7 1,33-10 30,0 1 0,1-1 1,-1 1-1,1-1 1,-1 1-1,1 0 1,0 0-1,0 1 1,0-1-1,0 1 0,0-1 1,1 1-1,-1 0 1,1 0-1,0 0 1,0 0-1,0 1 1,0-1-1,0 0 0,1 1 1,-1 0-1,1-1 1,0 1-1,0 0 1,0-1-1,1 1 1,-1 5-1,1-7-17,0 0-1,-1 0 1,1 0-1,0 1 1,0-1-1,1 0 1,-1 0-1,0 1 1,1-1-1,-1 0 1,1 0 0,0 0-1,0 0 1,0 0-1,0 0 1,0 0-1,0 0 1,1 0-1,-1-1 1,3 4-1,0-3-44,0-1 1,0 0-1,0 1 0,1-1 0,-1-1 0,0 1 0,1-1 0,-1 1 0,0-1 0,6-1 0,-3 1-458,0-1 1,0 0 0,0 0-1,0-1 1,-1 0 0,1 0-1,-1 0 1,1-1 0,-1 0-1,0 0 1,0 0 0,0-1-1,-1 0 1,1 0 0,-1-1-1,0 1 1,0-1-1,7-9 1,5-6-4782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7:41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10082,'0'0'1048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37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9538,'0'0'4617,"4"28"-3462,34 224 151,-27-164-759,-7-49-43,2 0 0,14 51 0,-20-90-517,0 1 1,0-1-1,0 1 1,0-1 0,0 0-1,0 1 1,1-1-1,-1 1 1,0-1-1,0 0 1,0 1 0,0-1-1,1 0 1,-1 1-1,0-1 1,0 0-1,1 1 1,-1-1 0,0 0-1,1 0 1,-1 1-1,0-1 1,1 0-1,-1 0 1,0 0-1,1 1 1,-1-1 0,0 0-1,1 0 1,-1 0-1,1 0 1,-1 0-1,0 0 1,1 0 0,-1 0-1,1 0 1,-1 0-1,1 0 1,-1 0-1,0 0 1,1 0 0,-1 0-1,0 0 1,1 0-1,-1 0 1,1-1-1,-1 1 1,0 0 0,1 0-1,-1 0 1,1-1-1,18-19-443,-12 12 489,-2 4-72,0 0 0,0 0 1,1 0-1,0 1 0,-1 0 0,1 0 0,0 1 0,1-1 0,-1 1 1,0 1-1,1-1 0,-1 1 0,1 0 0,-1 1 0,1-1 0,-1 1 1,13 2-1,-15-2 46,0 1 0,0 0 1,-1 0-1,1 0 1,0 1-1,-1-1 1,1 1-1,-1 0 0,0 0 1,1 0-1,-1 0 1,0 1-1,0-1 1,0 1-1,-1 0 0,1 0 1,-1 0-1,1 0 1,-1 0-1,0 0 0,0 1 1,-1-1-1,1 1 1,-1-1-1,1 1 1,-1 0-1,0 0 0,-1-1 1,1 1-1,0 7 1,0-5 51,-1 0 0,0 1 0,0-1 0,0 0 0,-1 1 0,0-1 0,0 0 0,0 0 0,-1 0 0,0 0 0,0 0 1,-1 0-1,1-1 0,-1 1 0,-1-1 0,1 1 0,-1-1 0,0 0 0,0 0 0,0-1 0,-1 0 0,1 1 0,-1-1 0,0-1 0,0 1 0,-1-1 1,1 0-1,-1 0 0,0 0 0,1-1 0,-1 0 0,0 0 0,-7 1 0,5-1-251,1 0-1,-1 0 1,0-1-1,1 0 1,-12 0-1,17-1 55,1 0-1,0 0 0,-1 0 0,1 0 0,0 0 1,-1 0-1,1-1 0,0 1 0,-1 0 0,1-1 0,0 1 1,0-1-1,-1 0 0,1 1 0,0-1 0,0 0 1,0 1-1,0-1 0,0 0 0,0 0 0,0 0 1,0 0-1,0 0 0,1 0 0,-1 0 0,0-1 0,1 1 1,-1 0-1,0 0 0,1 0 0,0-1 0,-1 1 1,1 0-1,0-1 0,-1-1 0,1-25-4268,0 0-1305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37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11426,'0'0'5690,"0"174"-4858,0-103-456,3 1-48,0-3 136,-3-4-120,3-8-176,4-8-72,-4-6-96,3-9-208,0-8-672,1-9-792,2-14-1473,1-3-2528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37.8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40 197 6449,'0'0'7026,"14"-10"-6686,-4 3-259,38-32 66,-44 36-52,0-1 1,-1 0 0,0 0 0,0 0 0,0 0 0,0 0-1,0-1 1,-1 1 0,0-1 0,0 0 0,2-9 0,0-52 508,-5 65-597,1 0 0,-1 0 1,0 0-1,1 0 0,-1 1 1,0-1-1,1 0 0,-1 0 0,0 1 1,0-1-1,0 0 0,1 1 1,-1-1-1,0 1 0,0-1 1,0 1-1,0-1 0,0 1 0,0 0 1,0 0-1,0-1 0,0 1 1,0 0-1,0 0 0,0 0 1,0 0-1,-1 0 0,1 0 0,-2 1 1,0-1 30,-1 0 1,1 0 0,-1 0-1,1 1 1,-1-1 0,1 1-1,-1 0 1,-6 3-1,4 1 24,1 0-1,-1 0 1,1 0-1,0 1 1,0 0-1,0 0 0,1 1 1,0-1-1,0 1 1,1 0-1,-5 14 0,3-7 72,0 1 0,1 0 0,1 0 0,1 0 0,-1 16 0,2-16-22,0 0 1,0-1 0,1 1 0,1-1 0,1 1 0,3 17 0,-4-28-145,1 0-1,-1 0 0,1 0 0,0 0 0,0 0 1,0 0-1,1-1 0,-1 1 0,1-1 0,0 1 0,0-1 1,0 0-1,0-1 0,1 1 0,-1 0 0,1-1 1,0 0-1,-1 0 0,1 0 0,0 0 0,0 0 1,6 0-1,-1 1-414,1-1-1,0 0 1,0-1 0,1 0 0,-1 0-1,0-1 1,15-2 0,-19 1-375,0 0 1,0 0-1,0-1 1,0 1-1,0-2 1,0 1-1,9-6 1,13-13-6892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44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1 808,'0'0'15157,"20"12"-15035,45 30 605,-2 2 0,104 95 0,-145-116-168,10 8-81,-1 2-1,-2 1 0,44 67 0,-72-96-967,1 1 0,-1-1 0,0 0 0,0 1-1,-1-1 1,0 1 0,0-1 0,0 0-1,-2 11 1,1-5-1412,-2 10-3580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44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531 0 9498,'0'0'7960,"-5"9"-7846,-179 244 2975,-7 7-1293,181-244-1838,-36 57-1353,-38 82 1,82-150 573,0 1 0,0 0 1,1-1-1,0 1 0,0 0 1,0 0-1,1 0 0,0 10 1,0-11-575,0 8-5057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46.1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0 8634,'0'0'3673,"-18"28"-2751,-55 91-303,69-112-579,1 0-1,-1 0 1,1 0-1,1 0 1,-1 1 0,1-1-1,0 1 1,1 0-1,0-1 1,0 1-1,1 15 1,0 1 157,-2 372 2649,4-362-2769,2-1-1,1 0 1,2 0-1,1-1 1,14 37-1,-14-50-384,0-1 0,1 0 0,1-1 0,12 17-1,-15-24-411,1-1-1,-1 0 0,2-1 0,-1 0 1,1 0-1,0-1 0,17 10 0,-2-6-3452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46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8362,'0'0'4881,"6"30"-4645,-4-16-181,10 53 226,28 89 0,-40-154-245,8 18 602,-4-29-481,1-12-238,25-58 145,-27 73-65,0 0-1,0 0 0,1 0 1,-1 1-1,1-1 1,1 1-1,-1 0 0,1 0 1,0 1-1,7-6 1,-11 9 2,-1 1 0,1-1 0,0 1 0,-1 0 0,1 0 0,0-1 0,-1 1 0,1 0 0,0 0 1,-1 0-1,1 0 0,0 0 0,0 0 0,-1 0 0,1 0 0,0 0 0,-1 0 0,1 0 1,0 0-1,0 0 0,-1 1 0,1-1 0,0 0 0,-1 1 0,1-1 0,-1 0 0,1 1 1,0-1-1,-1 1 0,1-1 0,-1 1 0,1-1 0,-1 1 0,1-1 0,-1 1 0,0-1 0,1 1 1,-1 0-1,0-1 0,1 1 0,-1 0 0,0-1 0,0 1 0,1 0 0,-1 0 0,0-1 1,0 1-1,0 0 0,0-1 0,0 2 0,4 44 859,-4-38-734,3 40 495,-3-48-625,0 1 1,0-1-1,0 0 1,0 0-1,0 0 1,0 0 0,0 1-1,1-1 1,-1 0-1,0 0 1,0 0 0,0 0-1,0 0 1,0 1-1,0-1 1,0 0-1,0 0 1,0 0 0,0 0-1,1 0 1,-1 1-1,0-1 1,0 0 0,0 0-1,0 0 1,0 0-1,0 0 1,1 0-1,-1 0 1,0 0 0,0 0-1,0 0 1,0 1-1,1-1 1,-1 0 0,0 0-1,0 0 1,0 0-1,0 0 1,1 0-1,-1 0 1,0 0 0,0 0-1,0-1 1,0 1-1,1 0 1,-1 0 0,0 0-1,0 0 1,0 0-1,0 0 1,0 0-1,1 0 1,-1 0 0,0 0-1,0-1 1,0 1-1,0 0 1,0 0 0,1 0-1,5-8-220,-5 6 209,55-82-188,-50 75 165,1 1 1,0 0 0,0 0-1,1 1 1,0 0 0,1 0-1,13-8 1,-20 14 41,-1 0 1,1 0-1,0 0 0,-1 0 0,1 1 1,0-1-1,0 0 0,0 1 0,0 0 1,0-1-1,-1 1 0,1 0 1,0 0-1,0 0 0,0 0 0,0 0 1,0 1-1,0-1 0,0 0 1,0 1-1,-1-1 0,1 1 0,0 0 1,0 0-1,-1 0 0,1 0 0,0 0 1,-1 0-1,1 0 0,-1 0 1,1 1-1,-1-1 0,0 0 0,1 1 1,-1 0-1,0-1 0,0 1 0,0-1 1,0 1-1,-1 0 0,2 3 1,3 8 186,-1 0 1,0 0 0,-1 0-1,2 24 1,-5-31-190,7 107 199,-7-64-3806,1-41-942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47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7738,'0'0'4423,"22"20"-4009,-1-1-253,19 17 748,63 72 0,-78-75-363,-18-22-576,0-1 0,1 0 0,0-1 0,0 1 0,1-2 0,0 1 0,1-1-1,0-1 1,14 9 0,-13-13-2072,-1-2-3324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48.0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290 1 464,'0'0'11721,"-16"15"-11491,-16 18 336,1 2-1,-27 38 1,-13 43 1475,6-9-6564,56-96 1516,2-4-1951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49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1256,'0'0'9054,"4"1"-8855,-1 1-58,0 0 1,0 1-1,0-1 1,-1 0-1,1 1 1,-1-1-1,0 1 1,1 0-1,-1 0 1,0 0-1,-1 0 1,1 0-1,0 0 1,-1 0-1,0 1 1,0-1-1,0 0 1,0 1-1,0-1 1,-1 4-1,12 90 1878,-10-73-1752,1 104 1369,-3-127-1693,13-33-164,-12 30 224,46-78-191,-43 73 89,1 0 1,1 1-1,-1-1 1,1 1-1,0 1 0,0-1 1,1 1-1,14-9 0,-20 14 101,0-1-1,0 1 1,1-1-1,-1 1 0,0 0 1,0-1-1,1 1 0,-1 0 1,0 0-1,1 0 0,-1 0 1,0 0-1,0 0 0,1 0 1,-1 1-1,0-1 1,1 0-1,-1 1 0,0-1 1,0 1-1,0-1 0,1 1 1,-1 0-1,0-1 0,0 1 1,0 0-1,0 0 0,0 0 1,0 0-1,0 0 1,0 1-1,25 41 885,-17-25-530,-2-7-120,0 1-6,0-1 1,1 1 0,15 15-1,-20-24-227,0 0 1,0 0-1,1-1 0,-1 1 0,1-1 1,-1 0-1,1 0 0,0 0 1,-1-1-1,1 1 0,0-1 0,0 0 1,0 0-1,0 0 0,0-1 0,7 1 1,-8-1-71,1 0 0,-1 0 1,1 0-1,-1 0 0,1-1 1,-1 1-1,1-1 0,-1 0 1,0 0-1,1 0 0,-1 0 0,0-1 1,0 1-1,0-1 0,0 0 1,0 0-1,0 0 0,-1 0 1,1 0-1,-1-1 0,1 1 1,-1-1-1,0 0 0,0 1 1,0-1-1,0 0 0,0 0 1,2-7-1,2-4-1241,-1-1 0,0 0 1,-1 0-1,3-19 0,-5-9-5913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7:42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25 11939,'0'0'1696</inkml:trace>
  <inkml:trace contextRef="#ctx0" brushRef="#br0" timeOffset="1">308 1 11859,'0'0'5337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50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87 7618,'0'0'1645,"0"24"-1055,-1 7-448,-1-15-82,2 0 0,0 1 0,1-1 0,0 0 0,6 22 1,-6-32-198,8 30 1716,-3-29-671,2-21-758,-1-9-191,1 0 0,2 1 1,0-1-1,1 2 0,1 0 0,1 0 0,1 1 1,1 1-1,24-25 0,-39 43 32,1 0 0,-1 1-1,1-1 1,0 0 0,-1 1 0,1-1 0,0 1 0,0-1-1,0 0 1,-1 1 0,1 0 0,0-1 0,0 1 0,0-1-1,0 1 1,0 0 0,0 0 0,0 0 0,0-1-1,0 1 1,0 0 0,-1 0 0,1 0 0,0 1 0,0-1-1,0 0 1,2 1 0,-2 0 32,0 0 0,0 0 0,0 0 0,0 0 0,0 0 0,0 1 0,-1-1 0,1 0 0,0 1 0,-1-1 0,1 1 0,-1-1 0,1 1 0,-1-1 0,1 3 0,0 12 380,0 0 0,-2 27 0,1-30-245,3 9 25,5-19-679,17-27-613,-15 12 1268,-3 3-174,16-15-37,48-44 1,-64 62-1,0 1 0,0 0 1,0 0-1,0 1 0,1 0 0,0 0 0,-1 1 1,2 0-1,-1 1 0,0-1 0,0 1 0,1 1 1,10-1-1,-18 2 83,1 1 0,-1-1 0,1 0 1,-1 1-1,1 0 0,-1-1 0,1 1 0,-1 0 1,1 0-1,-1 0 0,0 0 0,1 0 0,-1 0 1,0 0-1,0 0 0,0 1 0,0-1 0,0 0 1,0 1-1,0-1 0,-1 0 0,1 1 0,0-1 1,-1 1-1,1 0 0,-1-1 0,1 1 0,-1-1 1,0 1-1,0 0 0,0 2 0,2 65 1032,-3-51-917,2 2-369,-4 40 225,2-56-663,0-1-1,0 1 0,-1-1 1,1 1-1,0-1 0,-1 0 1,0 0-1,0 0 0,-2 3 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51.3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0 5313,'0'0'6494,"14"15"-6248,42 49 133,-54-62-278,1 0 0,-1 0 0,0 0 0,0 1-1,0-1 1,-1 1 0,1-1 0,0 1 0,-1 0 0,0 0 0,0-1 0,1 1 0,-2 0-1,1 0 1,0 0 0,-1 0 0,1 0 0,-1 0 0,0 0 0,0 4 0,-1 3 441,-2-8-553,0-1 1,-1 1 0,1-1 0,-1 0 0,0 0-1,1 0 1,-1-1 0,0 1 0,-6-1 0,2 1 14,-20 2-55,22-3 172,-1 1 0,1 0 1,-1 0-1,1 0 0,-12 4 1,16-4-87,1 0 1,-1 0 0,0 0-1,1 0 1,-1 0-1,1 1 1,-1-1 0,1 0-1,-1 1 1,1-1 0,0 1-1,0-1 1,0 1-1,0 0 1,0-1 0,0 1-1,0 0 1,1 0-1,-1 0 1,1 0 0,-1 0-1,1-1 1,0 1 0,-1 3-1,0 4 8,0 1 38,0 0 0,1 1 1,0-1-1,2 19 1,-1-27-100,-1 0 0,0 0 1,1-1-1,0 1 1,-1 0-1,1-1 0,0 1 1,0 0-1,0-1 0,0 1 1,0-1-1,0 1 1,0-1-1,0 0 0,1 1 1,-1-1-1,0 0 1,1 0-1,-1 0 0,1 0 1,-1 0-1,1 0 0,0 0 1,-1-1-1,1 1 1,0 0-1,0-1 0,0 0 1,-1 1-1,1-1 0,0 0 1,3 0-1,1 0-246,-1 0 0,0 0 0,0-1-1,0 0 1,0 0 0,0 0 0,0 0-1,0-1 1,0 0 0,0 0 0,0 0 0,-1-1-1,1 1 1,-1-1 0,0 0 0,0-1-1,0 1 1,0-1 0,0 1 0,-1-1 0,0 0-1,0 0 1,4-8 0,22-27-2969,-9 0-1983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51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9330,'0'0'5977,"31"194"-5281,-18-134-255,0 3 23,-1-3-40,1-3-144,-7-5-40,1-9-136,-7-9-104,3-8 0,-3-12-472,0-8-721,-6-21-9009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52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1 115 4641,'0'0'8730,"209"-51"-8274,-139 34-280,0 0-80,-6 2-88,-7 7-8,-13 2-432,-9 6-616,-13 0-921,-12 9-911,-10 11-4058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52.4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89 9578,'0'0'4221,"6"25"-4130,20 77 75,-23-96 60,-1 1 0,-1 0 0,1-1 0,-1 1 0,0 0 0,-1 0 0,0 7 0,-1 0 988,1-13-716,-2-45-672,-16-24 133,11 46 21,1-1-1,1 0 0,1-1 0,-1-37 0,5 60-21,-1 0 1,1 0-1,0 0 1,0 0-1,0 0 0,0 0 1,0 0-1,1 0 1,-1 0-1,0 0 0,0 0 1,1 0-1,-1 0 1,1 0-1,-1 0 0,1 0 1,-1 0-1,1 0 1,-1 0-1,1 1 1,0-1-1,-1 0 0,1 0 1,0 1-1,0-1 1,0 0-1,-1 1 0,1-1 1,2 0-1,34 2-2959,-30 0 2648,45 14-4259,-32-6-574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52.8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20 309 1776,'0'0'12195,"12"146"-12731,-8-134-584,-4-10-577,0 1-655</inkml:trace>
  <inkml:trace contextRef="#ctx0" brushRef="#br0" timeOffset="1">1 1 8690,'0'0'3297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53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6065,'0'0'8026,"105"163"-7746,-83-134-136,-3-3 8,-3-6-32,-6-6-104,-1-5 40,-3-7-56,-2-2-1216,-4-8-4297,0-6-521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53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0 3897,'0'0'11254,"-18"23"-11084,-4 7-54,-88 109 889,88-115-1012,-23 29 811,42-49-1372,1 0-1,-1 1 1,1-1 0,0 0-1,0 1 1,0-1-1,1 1 1,0 0-1,-1-1 1,2 1 0,-2 8-1,2-1-3840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5:53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1 7258,'0'0'8961,"25"194"-7688,-15-125-529,-4-1-472,-3 1-168,-3-3-16,0-3 88,-12-6 16,-20-3-72,-9-3-120,-39 18-536,10-15-1216,-3-5-5082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01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7162,'0'0'5957,"7"7"-979,-2 90-4250,5-1 0,22 97-1,-22-138-643,-2-17-2232,2-2 0,16 39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7:43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8834,'0'0'4299,"7"17"-4237,11 20 16,3 5 430,-3 0 1,-1 1-1,18 74 0,-29-83-229,-3 0 0,-1 0 0,-1 0 0,-8 66 0,5-90-285,0 0 1,-1 0 0,0 0-1,-1-1 1,0 1-1,-1-1 1,0 0-1,0 0 1,-1-1 0,0 0-1,0 0 1,-13 13-1,18-21-118,2-3-450,1-1 478,-1 1 0,0 0 0,1 0 0,0 0 0,0 0 0,0 0 1,0 0-1,1 0 0,-1 1 0,1-1 0,-1 1 0,5-3 0,3-4 45,26-27 150,150-160 448,-161 165-495,0-2 0,-3 0 1,0-2-1,27-62 0,-46 92-185,8-17 673,-8 24-43,-2 14-358,-3 33 324,-2 0 1,-13 68 0,11-86-364,2 0 0,1-1 1,2 1-1,1 0 1,4 33-1,-3-61-119,-1-1 1,1 0-1,-1 0 0,1 0 0,0 0 0,0 0 0,0 0 0,0 0 0,1 0 0,-1 0 0,0 0 1,1-1-1,-1 1 0,1 0 0,-1-1 0,1 0 0,0 1 0,0-1 0,0 0 0,0 0 1,0 0-1,0 0 0,0 0 0,0 0 0,0 0 0,0-1 0,0 1 0,1-1 0,-1 0 1,0 0-1,0 0 0,1 0 0,-1 0 0,3 0 0,1-1-134,-1 1 0,1-1 1,-1 0-1,1 0 0,-1-1 0,0 0 0,0 0 1,1 0-1,-2 0 0,1-1 0,0 0 0,0 0 1,5-5-1,67-83-4320,-46 49-166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02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17 219 1016,'0'0'9457,"-16"-3"-3265,16-3-6186,1 0-1,0 0 1,0 0 0,1 0 0,-1 0-1,1 1 1,0-1 0,1 1-1,0-1 1,0 1 0,0 0 0,5-6-1,54-59 75,-25 31 158,-34 37-173,-1-1 0,0 0-1,1 1 1,-1-1 0,1 1 0,0 0-1,-1 0 1,1 0 0,0 0 0,6-2 0,-8 4-13,1 0 0,-1 0 0,0 0 0,1 0 0,-1 0 0,0 0 0,1 0 0,-1 1 0,0-1 0,0 1 0,1-1 0,-1 1 0,0-1 0,0 1 0,0-1 0,0 1 0,0 0 0,0 0 0,0 0 0,0 0 0,0 0 0,0 0 0,0 0 0,0 0 1,-1 0-1,1 0 0,0 0 0,-1 0 0,1 0 0,-1 1 0,1 1 0,42 90 865,-13-24-1871,4-5-3418,-21-43-708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04.3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7074,'0'0'4616,"-2"29"-4550,-9 196 733,9-182-339,-7 55 1264,-2-51-3135,-8-7-3312,13-31-849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04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4825,'0'0'7946,"0"148"-7938,0-99 56,0 2 8,0-2 8,0-3 24,0-4 48,0-4-152,-7-7-208,-2-2-848,2-9-1513,-2-12-4625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05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35 6673,'0'0'6114,"213"-14"-5642,-153 8-280,-3 1-136,-3-1-8,-9 3-48,-7 3-48,-6 0-176,-13 0-680,-10 0-897,-6 3-343,-3 8-2777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05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7042,'0'0'7033,"197"15"-6553,-162-12-256,0 5-72,-3-8-88,-3 0-64,12 0-864,-9 0-1320,-7 0-2185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05.7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240 58 6369,'0'0'6971,"-2"-7"-6831,2 4-113,-1 1-1,1 0 1,-1-1-1,0 1 1,1 0-1,-1 0 1,0 0-1,0 0 1,-1 0-1,1 0 1,0 0-1,-1 0 0,1 0 1,-1 1-1,1-1 1,-1 0-1,0 1 1,-3-3-1,0 2 79,0 0-1,-1 1 1,1-1-1,0 1 1,0 0-1,-1 0 1,1 1 0,0 0-1,-7 0 1,1 0 67,1 0 1,-1 1 0,1 0-1,-1 1 1,1 0 0,0 0-1,-15 6 1,21-6-151,1 0 0,-1 0-1,1 0 1,0 0 0,0 0 0,0 0 0,0 1-1,0 0 1,1-1 0,-1 1 0,1 0-1,0 0 1,-1 0 0,1 1 0,1-1-1,-1 1 1,0-1 0,1 1 0,0-1-1,0 1 1,0 0 0,0-1 0,1 1 0,-1 5-1,0-5-8,1 0 0,0 0-1,0 0 1,0 0 0,0 0 0,0-1-1,1 1 1,0 0 0,0 0-1,0 0 1,0 0 0,1-1 0,-1 1-1,1-1 1,0 1 0,4 6-1,-3-8-7,0 1 0,1-1 0,-1 0 0,1 0 0,-1 0 0,1 0 0,-1-1 0,1 1 0,0-1 0,0 0 0,0 0 0,0 0 0,0 0 0,0-1 0,0 0 0,0 0 0,4 0 0,1 0-117,0 0 1,0-1 0,0 0-1,-1 0 1,1-1-1,-1 0 1,1 0 0,-1-1-1,1-1 1,-1 1-1,0-1 1,-1 0 0,1-1-1,-1 0 1,0 0-1,0-1 1,0 1 0,6-8-1,36-37-5880,-38 34 1090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06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63 543 7946,'0'0'6692,"0"-30"-6387,-5-98 235,3 105-273,-1 1-1,-1 0 0,-1-1 1,-14-36-1,14 47-153,0-1 0,1 0 0,1 0 0,0 0 0,1 0 0,0-1 0,1 1 0,1-22 0,1 32-130,0-1 1,1 1-1,-1 0 0,1 0 1,0 0-1,0 0 0,0 0 1,0 0-1,0 0 1,1 1-1,-1-1 0,1 1 1,-1 0-1,1 0 1,0-1-1,0 2 0,0-1 1,0 0-1,6-1 0,67-26-1034,-21 16-696,-51 13 1386,-1-1 0,1 1 0,-1 0 0,1 0 0,-1 0-1,1 0 1,-1 0 0,1 1 0,-1 0 0,1 0 0,-1 0 0,0 0 0,6 3 0,2 9-2612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06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 10266,'0'0'4473,"178"-2"-4041,-111-7-280,-7 0-152,-3 4-256,-6 5-864,-13 0-1465,-16 0-2792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07.1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178 572 3409,'0'0'11377,"-6"-19"-10906,-13-35 166,-2 1 1,-32-55-1,37 80-579,2 6 157,2 1 1,-11-30-1,20 44-196,1 1-1,0-1 1,0 0 0,1 0-1,-1 0 1,2 0-1,-1 0 1,1 0-1,0 0 1,0 0-1,1 0 1,3-12 0,-2 14-32,1-1 1,0 1-1,0 0 1,0 0 0,1 0-1,0 1 1,0-1 0,0 1-1,1 0 1,-1 0 0,1 0-1,0 1 1,0-1 0,0 1-1,6-2 1,3-2-216,0 0 0,0 1 1,0 1-1,29-7 0,8 7-1904,-48 5 1765,0-1 0,-1 2 0,1-1 0,0 0 0,-1 0-1,1 1 1,0-1 0,-1 1 0,1 0 0,-1 0 0,1 0 0,-1 0 0,1 0 0,-1 1 0,0-1 0,3 3 0,6 12-4806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07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11546,'0'0'2737,"136"0"-2457,-104 0 120,3 0-192,-3 0-128,0 0-80,-1 8-592,-2-2-656,-4 0-673,1 8-583,-10-8-1425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936 1895 680,'0'0'3978,"-7"-4"-3890,5 1 23,-21-12-549,-1 1 0,-34-14-1,6 17 3852,48-8 114,-7-31-2190,-52-131-306,-6-15-637,48 144-304,-121-276 226,113 269-138,-3 2 1,-1 1 0,-50-65-1,-114-118 228,196 238-405,-5-3-20,1-2 1,0 0-1,0-1 0,1 2 0,0-2 0,-1 0 0,1-1 0,1 1 0,-1-1 0,1 0 1,-1 0-1,-2-16 0,6 23 7,0 1 0,0-1 0,0 1 0,0-1 0,0-1 0,0 2 0,0-1 0,0 1 1,-1-1-1,1 1 0,0-1 0,0 1 0,0-1 0,-1 1 0,1-1 0,0 1 0,-1-1 0,1 1 1,0 0-1,-1-1 0,1 1 0,0-2 0,-1 2 0,1 0 0,-1 0 0,1-1 0,0 1 0,0 0 0,-1-1 1,1 1-1,-1 0 0,1 0 0,-1 0 0,1 0 0,-1 0 0,1 0 0,-1 0 0,1 0 0,0 0 0,-1 0 1,1 0-1,-1 0 0,1 0 0,-1 0 0,1 0 0,-1 0 0,0 1 0,0 0 16,1 1 0,-1-1 0,0 0 0,0 0 0,0 0 0,0 1 0,0-1 1,1 1-1,0 0 0,-1-1 0,1 0 0,-1 1 0,1 0 0,0 0 0,-1-1 0,1 1 0,0-1 0,0 4 0,0-4 265,0-18-74,1 9-193,0-1 0,0 1 0,0 0-1,1-1 1,1 1 0,-2 0 0,2 0 0,0 1 0,0-1-1,0 1 1,1-1 0,6-9 0,9-14-16,31-36 0,-33 44-9,83-98 43,-99 145 110,-2 48 109,-1-33-46,2 0 0,5 59-1,-4-93-265,0 1 0,1 1 0,-1-1-1,1-1 1,0 1 0,0 0 0,1 0-1,-1-2 1,1 2 0,0-2 0,0 1-1,0 0 1,1-1 0,-1 1 0,1-2-1,3 5 1,10 7-736,1-1-1,29 18 1,6 3-504,7 19-744,-6 0-542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7:44.2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4017,'0'0'8716,"4"25"-8589,0 10-18,18 105 946,-22-140-1050,0 1 0,0-1-1,0 1 1,0-1 0,0 0 0,1 1-1,-1-1 1,0 0 0,0 1-1,0-1 1,1 0 0,-1 1-1,0-1 1,0 0 0,1 0-1,-1 1 1,0-1 0,0 0 0,1 0-1,-1 1 1,0-1 0,1 0-1,-1 0 1,0 0 0,1 0-1,-1 0 1,0 1 0,1-1 0,-1 0-1,1 0 1,-1 0 0,0 0-1,1 0 1,-1 0 0,0 0-1,1 0 1,-1 0 0,1 0-1,-1-1 1,0 1 0,1 0 0,-1 0-1,0 0 1,1 0 0,-1 0-1,0-1 1,1 1 0,-1 0-1,0 0 1,0-1 0,1 1 0,-1 0-1,0 0 1,0-1 0,1 1-1,-1 0 1,0-1 0,0 1-1,1-1 1,16-19-95,-5 5 157,0 0 0,0 0 0,1 2 1,19-17-1,-26 25-79,0 1 0,1-1 0,-1 1 1,1 0-1,0 1 0,0-1 0,0 1 1,1 1-1,-1-1 0,0 1 0,1 1 1,0-1-1,10 1 0,-17 1 49,1 1 0,-1-1 0,1 1 0,-1-1 0,0 1 0,1 0 0,-1 0 0,0-1 0,0 1 0,1 0 1,-1 0-1,0 1 0,0-1 0,0 0 0,0 0 0,0 0 0,0 1 0,-1-1 0,1 0 0,0 1 0,-1-1 0,1 1 0,0 1 0,12 42 117,-12-38-65,15 80-191,-15-49-3211,-3-32 783,-9-5-1299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07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5753,'0'0'7949,"26"-6"-7256,79-22-61,-102 27-577,1 0-1,-1 1 1,0-2-1,1 1 1,-1 0 0,0-1-1,0 1 1,0-1-1,0 0 1,0 0-1,0 0 1,0 0-1,-1-1 1,1 1 0,-1-1-1,1 0 1,-1 0-1,0 1 1,0-1-1,-1-1 1,1 1-1,-1 0 1,1 0 0,-1-1-1,0 1 1,0 0-1,0-1 1,0-4-1,-1 6-61,0-1-1,-1 0 1,1 1-1,-1-1 0,0 1 1,1-1-1,-1 1 1,0-1-1,0 1 1,-1 0-1,1-1 0,0 1 1,-1 0-1,1 0 1,-1 0-1,0 0 1,0 0-1,0 0 0,0 1 1,0-1-1,0 0 1,0 1-1,0 0 1,-1 0-1,1-1 0,0 1 1,-1 1-1,1-1 1,-4-1-1,0 1 16,1 0-1,-1 0 1,1 0-1,-1 1 1,1 0-1,-1 0 1,1 0-1,-1 1 0,1 0 1,-1 0-1,1 0 1,-1 1-1,-7 3 1,10-3 14,0 0 0,0 0 0,0 1 0,1-1 0,-1 1 0,1-1-1,-1 1 1,1 0 0,0 0 0,0 0 0,1 0 0,-1 0 0,1 1 0,-1-1 0,1 0 0,0 1 0,0-1 0,1 1 0,-1-1 0,1 1 0,-1-1 0,1 4 0,0 2 2,-1 0 1,1 0 0,1-1 0,-1 1 0,2 0-1,-1-1 1,1 1 0,0-1 0,1 0 0,0 0 0,0 0-1,9 15 1,-8-18-226,0 0-1,0 0 0,1 0 1,-1-1-1,1 0 0,0 0 1,0 0-1,1 0 0,-1-1 1,1 0-1,-1 0 0,1 0 1,0-1-1,0 0 0,0 0 1,1-1-1,-1 1 1,11 0-1,36-1-4632,-30-1 1074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08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7074,'0'0'6055,"24"0"-5373,72 2 101,-92-2-723,-1 0 0,1 0 0,0 1 0,-1-1 0,1 1 1,-1 0-1,1 0 0,-1 0 0,0 1 0,1-1 0,-1 1 0,0 0 0,0 0 0,0 0 1,0 0-1,-1 1 0,1-1 0,0 1 0,-1-1 0,0 1 0,1 0 0,-1 0 1,-1 0-1,4 6 0,-2-2 29,-1 1 1,0-1-1,0 1 1,0 0-1,-1-1 1,0 1-1,-1 14 1,-3-20-89,0 0 0,0 0 1,0 0-1,0 0 0,-1-1 1,1 1-1,-1-1 0,1 0 0,-1 0 1,1 0-1,-8 0 0,10 0-9,-29 0-147,-22 3 89,51-4 85,-1 0-1,1 1 0,-1-1 0,0 0 0,1 1 0,-1-1 0,1 1 0,-1-1 1,1 1-1,0 0 0,-1 0 0,1 0 0,0 0 0,-1 0 0,1 0 0,0 0 0,0 0 1,0 0-1,0 0 0,0 1 0,0-1 0,0 0 0,0 3 0,0-2-31,0 0 0,0 1 0,1-1-1,-1 1 1,1-1 0,0 1-1,0-1 1,0 1 0,0-1 0,0 1-1,0-1 1,1 0 0,-1 1 0,1-1-1,-1 1 1,1-1 0,0 0 0,0 1-1,0-1 1,1 0 0,-1 0 0,0 0-1,1 0 1,-1 0 0,1 0 0,0 0-1,0-1 1,-1 1 0,1-1-1,0 1 1,0-1 0,1 1 0,-1-1-1,0 0 1,0 0 0,1 0 0,-1-1-1,0 1 1,1 0 0,-1-1 0,1 0-1,4 1 1,-1 0-230,0-1 1,0 0-1,1 0 0,-1 0 0,0-1 1,1 0-1,-1 0 0,0 0 0,0-1 1,0 0-1,0 0 0,0-1 0,-1 1 1,1-1-1,-1 0 0,9-7 0,2-7-1182,0 0 0,-1-1-1,12-20 1,2-6-4011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08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3929,'0'0'11498,"22"149"-10265,-9-92-681,0 3-184,-1-9-24,1 4-168,0-7-32,-4-5-144,1-11 0,-4-7-480,1-10-696,-7-4-1081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09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89 11466,'0'0'4753,"206"-43"-4576,-142 28-105,-1 4-64,-5 0-8,-11 2-177,-9 9-551,-6 0-976,-10 0-1233,-12 6-2264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09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10098,'0'0'4276,"2"18"-3980,-1 12-107,1 9 670,7 48 0,-7-79-743,0 0-1,0 0 1,1 0 0,0-1-1,0 1 1,1-1 0,0 1 0,0-1-1,1-1 1,0 1 0,6 7-1,-8-12-112,-1 1 0,1-1 0,0 1 0,0-1 0,1 0 0,-1 0 0,0 0 0,1-1 0,-1 1-1,1-1 1,-1 0 0,1 0 0,0 0 0,-1 0 0,1 0 0,0-1 0,0 0 0,-1 0 0,1 0 0,0 0-1,0-1 1,-1 1 0,1-1 0,0 0 0,-1 0 0,7-3 0,-6 2-1,-1 0 1,1-1-1,0 0 1,-1 0-1,0 0 1,0 0-1,0 0 0,0-1 1,0 1-1,-1-1 1,0 0-1,1 0 1,-1 0-1,-1 0 1,4-8-1,0-4 19,-1 0-1,6-30 1,-7-42-344,-3 86 399,0 26 125,0 106-357,0-129 60,0 1 1,0-1-1,0 0 1,1 0 0,-1 1-1,0-1 1,0 0 0,1 0-1,-1 1 1,1-1-1,-1 0 1,1 0 0,-1 0-1,1 0 1,0 0 0,-1 0-1,1 0 1,0 0 0,0 0-1,0 0 1,0 0-1,0 0 1,0-1 0,0 1-1,0 0 1,0-1 0,2 2-1,35 3-8165,-25-5 2242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09.8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 9250,'0'0'5621,"18"27"-5179,58 83 236,-37-43 2126,-39-256-2943,1 187 57,-1 1-1,1 0 1,-1-1 0,1 1 0,0 0-1,0-1 1,-1 1 0,1 0 0,0 0-1,0 0 1,0 0 0,0 0 0,1 0-1,-1 0 1,0 0 0,0 0 0,0 0-1,1 1 1,-1-1 0,1 0 0,-1 1-1,0-1 1,1 1 0,-1 0 0,1 0-1,-1-1 1,1 1 0,-1 0-1,1 0 1,-1 0 0,1 0 0,-1 0-1,0 1 1,2-1 0,2 0-395,-1 1 0,0-1 0,0 0 0,0 1 0,0 0 0,0 0 0,0 0 0,0 0 0,-1 1-1,1-1 1,0 1 0,4 3 0,6 13-2489,-2 0-1963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10.2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1 228 4689,'0'0'9794,"21"-13"-9042,66-43-185,-83 53-496,0-1-1,0 0 0,0 0 1,0 0-1,0 0 1,-1-1-1,0 1 1,0-1-1,0 0 1,0 0-1,-1 0 1,0 0-1,0-1 1,0 1-1,-1 0 1,0-1-1,0 1 1,0-1-1,-1 1 1,0-1-1,0 0 1,0 1-1,0-1 0,-1 1 1,-3-11-1,4 15-62,0 0 0,-1 0 0,1 0 0,-1 0 0,1 0-1,-1 0 1,0 0 0,1 0 0,-1 0 0,0 0 0,1 0-1,-1 1 1,0-1 0,0 0 0,0 1 0,0-1 0,0 0-1,0 1 1,0-1 0,0 1 0,0-1 0,0 1 0,0 0-1,0-1 1,0 1 0,0 0 0,0 0 0,0 0 0,-1 0 0,1 0-1,0 0 1,0 0 0,0 0 0,0 0 0,0 1 0,0-1-1,0 0 1,0 1 0,0-1 0,0 1 0,-2 0 0,-1 1 63,0-1 0,0 1 0,1 0 0,-1 0 0,1 0 0,0 1 0,0-1 0,-1 1 0,1-1 0,-4 6 0,2 3-39,-1 0 1,2 1-1,-1-1 0,2 1 0,0 0 0,0 0 0,1 0 0,0 0 0,1 1 0,0-1 0,1 0 1,1 0-1,2 15 0,-2-24-76,0-1 0,0 1-1,0 0 1,0-1 0,1 1 0,-1-1 0,1 1 0,-1-1 0,1 0-1,0 1 1,0-1 0,0 0 0,0 0 0,1-1 0,-1 1 0,0 0 0,1-1-1,-1 1 1,1-1 0,0 0 0,-1 0 0,6 1 0,0 1-465,1-1 0,0 0 0,0 0 1,0-1-1,13 0 0,20-1-3444,-3 0-828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10.6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232 1 8786,'0'0'7895,"-18"5"-7751,-59 18 108,73-22-215,1 1 1,-1-1-1,1 1 1,0-1-1,0 1 1,-1 0-1,1 0 1,0 0-1,1 1 1,-1-1-1,0 1 1,1 0-1,-1-1 1,1 1-1,0 0 1,0 1-1,0-1 1,0 0-1,-2 6 1,4-7-36,-1 0 1,1 0-1,-1 0 1,1 0 0,0 0-1,0 1 1,0-1 0,0 0-1,0 0 1,0 0-1,1 0 1,-1 0 0,1 0-1,-1 1 1,1-1-1,0 0 1,0 0 0,0-1-1,0 1 1,0 0-1,0 0 1,1 0 0,-1-1-1,1 1 1,2 2-1,15 11 95,-5-5-185,-1 1 1,-1 0 0,14 15 0,-23-22 262,0-1 1,-1 1-1,1 0 1,-1 0-1,0 0 1,0 0-1,0 0 1,0 0-1,-1 0 1,0 1 0,0-1-1,0 1 1,0-1-1,-1 1 1,0-1-1,0 8 1,0-10-115,-1 1 1,0-1-1,1 0 0,-1 0 1,0 1-1,0-1 1,-1 0-1,1 0 0,0 0 1,-1 0-1,1-1 1,-1 1-1,0 0 0,1-1 1,-1 1-1,0-1 1,0 1-1,-3 1 1,-47 22-597,30-15-276,-49 17-3727,38-16-529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6T14:04:56.520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38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5065,'0'0'5259,"13"17"-4606,-6 0-196,-1 0-1,-1 1 1,0 0 0,-1 0-1,-1 0 1,0 0 0,0 21 0,1-6-89,8 106 530,-10-87-635,18 101-1,-20-160-277,0 1-1,1 0 1,0 0-1,0 0 1,0 1-1,0-1 1,1 0 0,2-6-1,1-4 20,6-25 17,29-74 0,-33 99-22,0 1 0,1 0 0,0 1 0,0 0 0,2 0 0,-1 1 0,20-20 0,-28 32-7,-1 0-1,1 1 1,-1-1 0,1 0 0,0 0-1,-1 0 1,1 0 0,0 1 0,0-1-1,0 0 1,-1 1 0,1-1 0,0 1-1,0-1 1,0 1 0,0 0 0,0-1-1,0 1 1,0 0 0,0 0 0,0 0 0,0 0-1,0 0 1,0 0 0,0 0 0,0 0-1,0 0 1,0 0 0,0 1 0,0-1-1,0 0 1,-1 1 0,1-1 0,0 1-1,0-1 1,0 1 0,0 0 0,-1-1-1,1 1 1,0 0 0,0 0 0,-1 0-1,1 0 1,0-1 0,-1 1 0,1 0-1,-1 0 1,1 0 0,-1 0 0,0 1 0,1-1-1,-1 0 1,1 1 0,1 11 161,1 0 1,-2 0-1,1 0 1,-1 16 0,2 13 31,21-89-912,-13 19 714,2 1 0,0 0 0,29-41 0,-38 61 9,1 0 0,0 0 0,0 1 0,0 0 0,1 0 0,0 0 0,0 1-1,0 0 1,1 0 0,-1 0 0,1 1 0,0 1 0,0-1 0,1 1 0,-1 1 0,0 0 0,13-2 0,-16 5 44,0 0 0,0 0 0,1 1 0,-1-1 0,0 1 0,0 1 0,0-1 1,0 1-1,-1-1 0,1 1 0,-1 0 0,1 1 0,-1-1 0,0 1 0,0 0 0,0 0 1,0 0-1,-1 0 0,0 0 0,1 1 0,-1-1 0,2 7 0,6 14 184,-1 0 0,12 47-1,-15-40-89,-1-1-1,2 59 0,2 7-5210,-3-77-929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7:44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0 8130,'0'0'3602,"-7"28"-3126,0-1-256,-4 18 829,-11 93 0,18-100-928,1 0-1,2 0 1,1 0 0,7 40 0,-5-70-573,1-1 1,1 0-1,-1 0 1,1-1-1,0 1 0,0-1 1,1 1-1,0-1 1,0-1-1,0 1 0,1-1 1,0 0-1,0 0 1,0-1-1,13 8 0,2 1-3435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39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8738,'0'0'4970,"32"34"-4722,15 13-184,135 150 322,-118-113 276,-41-35-1730,-14 3-4961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39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0 2593,'0'0'9956,"-10"33"-9646,4-15-240,-76 240 1288,56-190-616,-39 118-732,60-137-5453,5-45 3875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40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9554,'0'0'3055,"7"38"-2841,6 15-16,32 179 1658,-42-196-1245,6 28 365,13-103-1623,-10 7 601,2 0 1,22-37 0,-32 61 39,1 1-1,-1 0 1,1 0 0,0 0 0,0 1 0,1 0 0,0 0 0,0 1 0,0 0 0,0 0 0,0 0 0,1 1 0,0 0-1,0 1 1,8-3 0,-11 5 49,-1 1 0,1 0-1,0 0 1,0 1 0,0-1 0,0 1-1,-1 0 1,1 0 0,0 1-1,-1-1 1,1 1 0,-1 0-1,1 0 1,-1 0 0,0 1 0,1-1-1,-1 1 1,0 0 0,-1 0-1,1 0 1,0 1 0,-1-1 0,1 1-1,-1 0 1,0-1 0,0 1-1,-1 0 1,1 1 0,2 6-1,5 17 229,0 0-1,-1 0 0,5 42 0,-7-41-387,5 41-4341,-11-54-382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42.2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10594,'0'0'2676,"7"33"-2647,0 2 10,7 23 218,11 114 0,-20-7 2088,-2-187-2351,1 1 0,1 0 1,0 1-1,1-1 0,1 1 1,1 1-1,0-1 0,1 2 1,1-1-1,12-17 0,-21 34-2,0 0-1,0 1 1,0-1-1,0 1 1,0-1-1,0 1 1,1 0-1,-1 0 1,0-1-1,0 1 1,1 0-1,-1 0 1,1 0-1,-1 1 1,1-1-1,-1 0 1,1 1-1,0-1 1,-1 1-1,1 0 1,-1-1-1,1 1 1,0 0-1,-1 0 1,1 0-1,0 0 1,-1 1-1,1-1 1,-1 1-1,1-1 1,0 1-1,-1-1 1,1 1-1,-1 0 1,1 0-1,-1 0 1,0 0-1,1 0 1,-1 0-1,0 1 1,0-1-1,1 0 1,-1 1-1,0-1 1,1 3-1,4 7 141,0 1-1,-1 1 1,0-1-1,-1 1 1,4 18-1,-1-7 86,-7-25-221,0 1 0,0 0 0,0 0-1,0-1 1,0 1 0,0 0 0,0 0 0,0-1 0,0 1 0,0 0 0,0 0-1,0-1 1,0 1 0,0 0 0,0 0 0,0 0 0,0-1 0,0 1 0,0 0-1,1 0 1,-1-1 0,0 1 0,0 0 0,0 0 0,0 0 0,0 0-1,1-1 1,-1 1 0,0 0 0,0 0 0,0 0 0,1 0 0,-1 0 0,0 0-1,0 0 1,0-1 0,1 1 0,-1 0 0,0 0 0,0 0 0,0 0 0,1 0-1,-1 0 1,0 0 0,0 0 0,0 0 0,1 0 0,-1 0 0,0 1 0,0-1-1,0 0 1,1 0 0,-1 0 0,0 0 0,0 0 0,0 0 0,1 0 0,-1 1-1,0-1 1,0 0 0,0 0 0,0 0 0,0 1 0,1-1 0,-1 0 0,0 0-1,0 0 1,0 1 0,0-1 0,7-22-110,-6 20 107,6-18 7,2 0-1,-1 0 0,2 1 1,0 1-1,1 0 0,1 0 1,0 1-1,1 1 0,1 1 1,0 0-1,28-22 0,-40 35 10,1 1 0,-1 0 0,0 0 0,1 0 0,-1 0 0,1 0 0,-1 0 0,1 1 0,-1-1 0,1 1 0,0 0 0,-1 0 0,1 0 0,-1 1 0,1-1 0,-1 1 0,1-1 0,-1 1 0,1 0 0,-1 0 0,1 0 0,-1 1 0,0-1 0,0 1 0,1-1 0,-1 1 0,0 0 0,0 0 0,0 0 0,-1 0 0,1 1 0,0-1 0,-1 0 0,1 1 0,-1-1 0,0 1 0,0 0 0,1 0 0,-1-1 0,0 5 0,7 13 137,-2 1 1,0 1 0,-1-1-1,3 26 1,-8-47-147,6 89 187,-3-23-1786,3-26-3022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42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1 5473,'0'0'5925,"23"17"-5272,72 57-109,-90-71-402,0 1 0,-1-1 1,1 1-1,-1 1 1,0-1-1,0 1 0,0-1 1,-1 1-1,1 1 0,-1-1 1,0 0-1,0 1 0,-1 0 1,1 0-1,-1 0 1,0 0-1,-1 0 0,1 0 1,-1 1-1,0-1 0,0 1 1,-1-1-1,0 1 0,0-1 1,0 1-1,0-1 1,-3 11-1,2-15-126,0 0 0,-1 0 0,1 0 0,-1 0 0,1 0 0,-1 0 0,0-1 0,0 1 0,1-1 0,-1 1 0,0-1 0,0 0 0,0 0 0,0 0 0,-1 0-1,1 0 1,0-1 0,0 1 0,-4-1 0,-50 11 32,51-11-42,-10 2-29,-41 10 330,53-11-280,1 0 0,0 0 0,0 1 0,0-1 0,0 1 0,0-1 0,1 1 0,-1 0 0,0 0 0,1 0 0,-1 0 0,1 0 0,-1 0 0,1 0 0,0 1 0,0-1 0,0 1 0,0-1 0,0 1 0,0-1-1,0 1 1,0 3 0,-1 7-41,0 0 0,0 0 0,1 0 0,0 0 0,1 0 0,1 18 0,0-28-21,-1 0 0,1 0-1,0 1 1,0-1 0,0-1-1,0 1 1,0 0-1,1 0 1,-1 0 0,1-1-1,-1 1 1,1-1-1,0 1 1,0-1 0,0 0-1,0 0 1,0 0 0,0 0-1,1 0 1,-1-1-1,0 1 1,1-1 0,-1 1-1,1-1 1,-1 0-1,1-1 1,0 1 0,-1 0-1,1-1 1,5 1 0,0 0-243,0-1 1,0 0 0,0 0 0,0-1-1,0 0 1,-1 0 0,1-1-1,0 0 1,0-1 0,-1 0 0,1-1-1,-1 1 1,0-2 0,0 1 0,9-8-1,2-5-659,-2-1 1,1-1-1,-2 0 0,15-24 0,12-20-3821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43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4001,'0'0'8371,"13"41"-6971,83 252 742,-62-198-1601,10 23-221,-5 3 0,30 139-1,-70-238-3341,-11-23 857,-24-33-1275,26 22 1787,-37-33-4521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43.3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0 144 6809,'0'0'7626,"241"-46"-7298,-150 22-208,-4 5-112,1 0-8,-12 0-24,-7 7-528,-10 8-720,-16 4-777,-10 8-599,-18 19-3321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43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23 6329,'0'0'7709,"24"34"-7435,75 110-26,-86-125 164,0-1 0,-1 2 0,-1 0 0,0 1 0,-1 0 0,-1 1 0,10 35 0,-18-55-363,-5-31 2023,4 22-2100,-1 0 0,0 0 0,0 0 0,0 0 0,0 1 1,-5-13-1,-7-8-192,1 0 0,1 0 0,1-1 1,2-1-1,0 0 0,1 0 0,2 0 1,-4-47-1,11 75-61,0 0 1,0-1-1,1 1 0,-1 0 1,0 0-1,0 0 1,1 1-1,-1-1 1,0 1-1,1-1 0,-1 1 1,1 0-1,-1 0 1,1 0-1,-1 1 0,5 0 1,-1 0-462,27-1-2727,-3 0-1481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44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8106,'0'0'7153,"66"201"-6953,-59-162-136,-4-9-64,-3-6-32,0-5-576,0-11-688,0-4-897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44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24 3017,'0'0'12242,"-33"-23"-16443,44 35 56,0 3 921</inkml:trace>
  <inkml:trace contextRef="#ctx0" brushRef="#br0" timeOffset="1">482 221 7330,'0'0'7017,"197"232"-6545,-164-185-192,-4-5-104,-7-3-72,-1-8-104,-6-4 0,-4-12-72,0-7-1016,-7-8-1048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7:45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0 8754,'0'0'7201,"54"163"-6809,-44-121 81,-3-3-57,-7 0-88,0-3-120,0-6-120,0 0-40,0-6-48,-10 3-472,-27-2-881,3-4-2783,-2-6-4826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44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362 0 13075,'0'0'5169,"-106"209"-4809,73-139-264,4 3-96,-4 4-456,4-3-248,-22 15-657,11-16-1719,0-15-3842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46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8514,'0'0'3953,"10"3"-3799,4 3 157,0 1-1,-1 0 0,0 1 0,0 0 0,-1 1 1,0 1-1,-1-1 0,0 2 0,16 18 0,71 96 1589,104 178 0,-36-49-1416,-108-170-493,88 118-1428,-144-200 792,-1 0 658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46.6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682 0 1632,'0'0'14458,"-5"9"-13491,-175 213 1107,91-109-1044,-301 430 828,385-536-2521,-5 10-87,8-5-5788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47.5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7906,'0'0'5633,"136"-2"-5481,-107 2-16,0 0-120,-6 0-16,-3 0 24,-1 0-24,-6 2-728,3 6-608,-3-2-833,-6-1-2216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48.0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5417,'0'0'9810,"191"0"-9426,-158 0-136,-7 0-128,0 0-112,-10 0 72,0 0-80,0 0-72,-3 0-448,0 5-960,-3-2-1489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49.8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64 992,'0'0'14217,"5"6"-14168,-4-4-64,92 138 291,-82-119-5,0 1 1,-2 0-1,0 0 0,-2 1 0,6 29 0,-10-34-116,2 1-65,-2 0 1,0 1 0,-2-1 0,0 1 0,-1-1 0,-3 23 0,2-41-102,0 0 0,1-1 0,-1 1 1,0 0-1,0 0 0,0-1 0,0 1 0,1-1 0,-1 1 0,0-1 0,0 1 0,0-1 0,0 1 0,0-1 0,0 0 1,-1 0-1,1 1 0,0-1 0,0 0 0,0 0 0,0 0 0,0 0 0,0 0 0,0 0 0,0 0 0,0 0 1,0-1-1,-1 1 0,1 0 0,0-1 0,0 1 0,0-1 0,0 1 0,1-1 0,-1 1 0,0-1 0,0 1 0,0-1 1,0 0-1,0 1 0,1-1 0,-1 0 0,0 0 0,1 0 0,-1 1 0,1-1 0,-1 0 0,0-1 0,0-5-16,1 1-1,0 0 1,0 0-1,0 0 0,1-1 1,0 1-1,0 0 0,1 0 1,0 0-1,0 0 1,1 0-1,-1 1 0,1-1 1,4-5-1,7-9 34,1 1-1,27-25 1,-3 1-17,-9 8 21,-2-1 0,25-44 0,-44 66 0,-2 0 0,0-1 0,-1 0 0,-1 0 1,0 0-1,-1-1 0,-1 1 0,-1-1 0,1-20 0,-16 234 916,0 1 778,12-180-1641,1 30 163,0-48-255,0 0 0,0 0 0,1 0 0,-1 0 0,0 0-1,1 0 1,-1 0 0,0 0 0,1 0 0,-1 0-1,1 0 1,0 0 0,-1 0 0,1 0 0,0 0-1,0 0 1,0 0 0,-1-1 0,1 1 0,0 0 0,0-1-1,0 1 1,0 0 0,0-1 0,1 1 0,-1-1-1,0 1 1,0-1 0,0 0 0,0 0 0,0 1-1,1-1 1,0 0 0,1 0-140,0-1 0,0 1-1,0 0 1,-1-1 0,1 0-1,0 0 1,-1 0 0,1 0 0,0 0-1,-1 0 1,0 0 0,1-1-1,-1 1 1,0-1 0,0 0 0,0 0-1,0 0 1,0 0 0,2-2 0,29-50-2987,-24 37 1543,8-16-3084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7:51.2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0 114 8186,'0'0'5129,"7"-9"-4985,1 0-320,-3 4 364,0 0 0,0-1 0,0 0 0,-1 0 0,0 0 1,0 0-1,-1-1 0,0 1 0,0-1 0,-1 0 0,0 0 0,0 0 1,1-8-1,-1 38-61,2 0 1,9 34-1,7 46 112,-17 53 615,-3-155-688,0-2-166,0 0 0,0 0 0,1 0-1,-1 0 1,0 0 0,1 0 0,-1 0-1,0 0 1,1 0 0,-1 0 0,1 0 0,-1 1-1,1-1 1,0 0 0,-1 0 0,1 0-1,0 1 1,0-1 0,0 0 0,0 1-1,-1-1 1,1 1 0,0-1 0,0 1-1,0-1 1,0 1 0,0 0 0,0-1-1,0 1 1,0 0 0,0 0 0,1 0-1,-1 0 1,0 0 0,0 0 0,0 0 0,0 0-1,1 0 1,115-10 822,-75 9-8999,-59 1 872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01.5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0 182 6121,'0'0'2728,"9"-8"3500,31-28-5727,-29 27-415,0-1-1,0-1 1,-1 0-1,-1 0 1,0-1 0,-1 0-1,0-1 1,-1 1 0,9-25-1,-17 52 259,1 0 0,1-1 0,0 1 0,1-1 0,4 18 0,28 96-1153,-32-122 1655,2 3-5213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01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0 5881,'0'0'6095,"14"16"-5687,40 51 141,-51-62-413,0 0-1,0 0 1,-1 0-1,1 0 0,-1 1 1,-1-1-1,1 1 0,-1-1 1,0 1-1,-1-1 0,1 1 1,-1 0-1,0-1 1,-1 1-1,-1 10 0,-1 10 240,3-17-362,-1 1-1,-1-1 1,0 1-1,0-1 1,-1 1-1,0-1 1,-1 0-1,0 0 1,-1-1-1,0 1 1,0-1-1,-9 10 1,9-12-357,-1 0 0,0 0 0,0 0 0,0-1 0,-1 1-1,-11 5 1,13-8-175,0-1-1,0 1 0,0-1 1,0 0-1,-1-1 1,1 1-1,0-1 0,-1 0 1,0 0-1,-8 0 0,-6-1-3383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02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 1 5553,'0'0'7524,"-13"19"-7023,-41 63 93,46-67-226,0 0-1,1 1 0,0 0 0,1 0 0,2 1 1,-1-1-1,-2 35 0,4-31-153,0-1-104,1-1-1,0 0 1,1 1 0,2-1 0,2 20 0,-2-33-197,0-1 1,0 0-1,0 1 0,0-1 1,1 0-1,0 0 1,0 0-1,0 0 0,0 0 1,1-1-1,0 1 1,0-1-1,0 1 0,0-1 1,0 0-1,1 0 1,0 0-1,-1-1 0,1 1 1,0-1-1,0 0 1,1 0-1,-1 0 0,0 0 1,1-1-1,-1 1 1,8 0-1,18 2-1805,1-2 1,37-1-1,-8-1-4038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7:46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11426,'0'0'2945,"30"3"-6794,-23-3 2713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04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4121,'0'0'5608,"11"5"-5141,-1-1-305,-1 0 1,0 0 0,0 1 0,0 0 0,0 1 0,-1-1 0,0 2 0,0-1 0,9 12 0,-2-1 152,-1 2 0,0-1-1,-2 2 1,0 0 0,-2 0 0,0 1-1,-2 0 1,0 0 0,-2 1 0,0 0-1,-2 0 1,-1 0 0,1 44-1,-3-60-271,-1 0-1,-1 0 1,1 1-1,-1-1 1,0 0 0,-1 0-1,1 0 1,-5 8-1,5-12-40,0 0-1,-1 0 1,1-1-1,-1 1 1,1 0 0,-1 0-1,0-1 1,0 1-1,0-1 1,0 0 0,0 1-1,0-1 1,-1 0-1,1 0 1,0 0 0,0 0-1,-1-1 1,1 1-1,-1-1 1,1 1 0,-1-1-1,1 0 1,-1 0-1,1 0 1,-4 0 0,3 0-11,-2 0-43,0 0-1,0 0 1,-1 0 0,1-1 0,0 0-1,0 0 1,-5-1 0,9 1 39,0 1 0,0-1-1,0 0 1,0 1 0,0-1 0,0 0 0,1 0 0,-1 1-1,0-1 1,0 0 0,1 0 0,-1 0 0,1 0 0,-1 0-1,1 0 1,-1 0 0,1 0 0,0 0 0,-1 0-1,1 0 1,0 0 0,0 0 0,0 0 0,0 0 0,0 0-1,0 0 1,0 0 0,0 0 0,1 0 0,-1 0-1,0 0 1,1 0 0,-1 0 0,0 0 0,1 0 0,-1 0-1,1 0 1,0 0 0,-1 1 0,3-3 0,3-4 8,0 0 0,1 0 0,0 1 0,0 0 1,1 0-1,0 0 0,0 1 0,16-8 0,5-5 42,-12 7-15,25-15 14,-1-2 0,-1-2 0,-1-1 1,54-58-1,-87 80-7,0 0 1,-1-1 0,0 1-1,-1-1 1,0 0-1,0 0 1,-1 0 0,-1 0-1,0 0 1,0-1-1,-1 1 1,0-1 0,-1 1-1,-2-14 520,-3 38-11,-19 34-534,7-19 194,2 0-1,2 1 0,0 0 0,3 1 0,0 1 1,-8 60-1,17-78-131,-2 11 8,2-1 1,1 1-1,4 31 1,-4-51-85,1 0-1,0-1 1,0 1 0,0 0 0,1-1-1,-1 1 1,1 0 0,0-1 0,1 0 0,-1 1-1,1-1 1,0 0 0,0 0 0,0-1-1,1 1 1,-1-1 0,1 1 0,0-1-1,0 0 1,0 0 0,1 0 0,-1-1 0,7 3-1,-8-4-120,1 1-1,-1-2 0,1 1 1,0 0-1,-1-1 0,1 1 1,0-1-1,-1 0 0,1 0 1,0 0-1,-1-1 0,1 1 1,-1-1-1,1 0 0,-1 1 1,1-2-1,-1 1 0,1 0 1,-1-1-1,0 1 0,4-3 1,0-1-575,-1-1 0,0 1 1,0-1-1,-1 0 1,0 0-1,0 0 0,0-1 1,4-7-1,2-11-4751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05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1 104 1256,'0'0'10228,"11"-2"-9867,-6 2-305,1 0 89,0-1-1,0 0 0,0 0 0,-1 0 1,1 0-1,0-1 0,-1 0 0,1 0 1,-1 0-1,0-1 0,0 0 0,0 1 1,0-2-1,-1 1 0,1 0 0,4-5 1,-2-1 268,-3 6-353,0-1 1,-1 0 0,0 1-1,0-1 1,0-1-1,0 1 1,-1 0-1,1 0 1,-1-1-1,2-8 1,-4 13 15,3 27 1436,4 102 387,-3-64-2405,-2 1-4791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06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6553,'0'0'3980,"6"0"-3931,13 0 282,-9-1 10,1 1 1,-1 0-1,0 1 0,1 0 1,-1 1-1,12 2 1,-19-3-330,-1 0 1,1 0 0,-1 0-1,1 1 1,-1-1 0,1 1-1,-1-1 1,0 1 0,0 0-1,0-1 1,0 1 0,0 0-1,0 0 1,-1 1 0,1-1-1,-1 0 1,1 0 0,-1 1-1,0-1 1,0 1 0,0-1-1,-1 1 1,1-1 0,0 1 0,-1-1-1,0 1 1,0 0 0,0-1-1,0 4 1,0-1 34,0 0 1,0 0-1,-1 0 1,0 0-1,0 1 1,0-1-1,-1 0 0,1-1 1,-1 1-1,-1 0 1,-2 5-1,-2-1 37,0-1 1,0 0-1,-1 0 0,-14 10 1,20-17-44,0 1 0,0-1 0,0 1 0,0 0 0,0 0 0,0 0-1,0 0 1,1 0 0,-1 1 0,1-1 0,0 0 0,0 1 0,0-1 0,0 1 0,0-1 0,-1 5 0,3-5-43,-1-1 1,1 1-1,-1-1 0,1 1 0,0-1 1,0 1-1,0-1 0,0 1 1,0-1-1,0 0 0,0 0 0,0 1 1,0-1-1,1 0 0,-1 0 1,1 0-1,-1 0 0,0 0 0,1-1 1,0 1-1,-1 0 0,1-1 1,0 1-1,-1-1 0,1 1 0,0-1 1,2 0-1,13 4-644,0-1 1,0-1 0,1-1-1,-1 0 1,36-3-1,-52 2 426,1 0-1,0 0 1,-1-1-1,1 1 1,0 0-1,0-1 1,-1 1-1,1-1 0,-1 0 1,1 1-1,-1-1 1,1 0-1,-1 0 1,1 0-1,-1 0 1,0 0-1,1 0 1,-1 0-1,2-3 1,7-9-3802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06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0 7658,'0'0'6321,"22"141"-6193,-22-111 72,0 0 56,-16-3-152,-7 0-104,1-3-56,-1-2-248,-6-6-400,-17-5-760,11-3-1057,-4-5-2672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06.9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 0 8282,'0'0'6029,"-12"25"-5608,-34 79 45,38-84-134,2 1 1,0 0-1,2 0 1,0 0-1,2 1 1,0 39-1,1-18 43,0-21-409,1-1 1,5 34-1,-4-48-166,0 0-1,1-1 1,0 1-1,1-1 1,0 1-1,0-1 0,0 0 1,1 0-1,0 0 1,0 0-1,7 6 1,21 19-2876,-2-8-1527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08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4521,'0'0'12283,"10"0"-13292,-4 0 33,-2 0-448,2 6 32,1-1-513,-1 1-559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08.4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10114,'0'0'4113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08.9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11090,'0'0'3513,"20"0"-9202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09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8890,'0'0'4249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09.7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0 744,'0'0'13531,"26"3"-13531,-19-1 0,-1 1-504,-6 3-640,0-1-809,0 3-1231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7:46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8306,'0'0'2512,"70"0"-9241,-67 6 2800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11.3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3649,'0'0'9303,"5"0"-8967,-2 1-266,1 0 0,-1 0 0,0 0 0,1 0 0,-1 0 0,0 1 0,0-1 0,0 1 0,0 0 0,0 0 0,-1 0 0,1 0 0,0 1 0,-1-1 0,0 1 0,0-1 0,3 5 0,41 60 1603,-34-47-1349,4 6-98,-2 0 1,-1 1-1,-1 1 1,-1 0-1,-2 0 1,5 30 0,-5-5-20,-2 1 0,-1 75 0,-6-126-217,-1 0 0,1 0 0,0 0 0,-1 0-1,1 0 1,-1 0 0,0 0 0,0 0 0,-1 0 0,1 0 0,0-1 0,-1 1 0,0 0-1,0-1 1,0 1 0,0-1 0,0 0 0,0 0 0,-1 0 0,1 0 0,-1 0 0,1 0-1,-1 0 1,0-1 0,0 1 0,0-1 0,0 0 0,0 0 0,0 0 0,0 0 0,-1 0-1,1-1 1,0 0 0,0 1 0,-4-1 0,6 0-75,0-3-58,1 1 108,0-1 1,0 1-1,0-1 1,0 1-1,0-1 1,0 1-1,1-1 0,0 1 1,-1-1-1,1 1 1,0-1-1,0 1 0,0 0 1,1 0-1,-1-1 1,1 1-1,1-2 1,39-37 48,-28 29-73,128-100 33,-5 5 54,-117 90-10,-2-1 1,0-1-1,-1-1 0,21-32 0,-30 38 6,-2 0 0,1 0-1,-2 0 1,0-1 0,-1 0-1,-1 0 1,-1 0 0,0 0-1,0 0 1,-2-17-1,0 31 190,0 43 697,-2-29-817,0 1-1,0 0 0,-1-1 1,-1 1-1,-6 14 0,-6 21 295,5-7-125,3 0 0,1 1 0,3-1 0,1 1 0,8 85 0,-4-124-339,-1 0 1,1 0-1,0 0 0,1 0 1,-1 0-1,1 0 0,0 0 1,0 0-1,0-1 0,0 1 1,1 0-1,-1-1 1,1 0-1,0 0 0,0 0 1,1 0-1,-1 0 0,1 0 1,-1-1-1,1 1 0,0-1 1,0 0-1,0 0 0,0-1 1,0 1-1,1-1 0,-1 0 1,0 0-1,1 0 1,-1 0-1,1-1 0,-1 1 1,1-1-1,0 0 0,5-1 1,-6 0-178,0-1 0,0 1 1,0-1-1,0 0 0,-1 0 0,1 0 1,0 0-1,-1-1 0,1 1 1,-1-1-1,0 0 0,0 0 1,0 0-1,0 0 0,-1 0 0,0 0 1,1-1-1,-1 0 0,2-4 1,3-3-1155,10-17-3103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12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1 144 6889,'0'0'6335,"17"-8"-5932,55-23-156,-68 29-177,1-1 1,-1 1-1,0-1 1,1 0 0,-2 0-1,1 0 1,0-1 0,-1 1-1,1-1 1,-1 0-1,0 0 1,0 0 0,-1 0-1,1 0 1,-1 0-1,0-1 1,-1 1 0,3-8-1,9-17 250,-13 28 262,3 42 589,1-1 1,15 61 0,4 25-1749,-22-119 99,1 8-1385,-2-5-2431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14.1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7986,'0'0'4833,"4"17"-4695,-4-16-130,9 31 744,-2 2-1,2 36 0,-10-24 530,0-35-1085,1 0 1,-1 0 0,2 1 0,0-1 0,0 0-1,5 14 1,-5-22-182,0-5-24,1 1-1,0-1 1,-1 1 0,0-1 0,1 1-1,-1-1 1,0 0 0,0 0 0,0 0-1,0 1 1,0-1 0,0 0-1,0-3 1,2-2-29,5-6 34,0 1-1,1-1 1,0 1 0,2 1-1,-1 0 1,1 0 0,1 1 0,0 0-1,21-12 1,-32 21 8,1 0-1,-1 1 1,1-1-1,0 0 1,-1 1 0,1-1-1,0 1 1,0 0-1,-1-1 1,1 1 0,0 0-1,0 0 1,-1 0-1,1 0 1,0 0 0,0 1-1,0-1 1,-1 0-1,1 1 1,0-1 0,-1 1-1,1-1 1,0 1-1,2 1 1,-1 1 14,0 0 0,0-1 1,0 1-1,0 0 0,0 0 1,-1 1-1,1-1 0,-1 0 0,0 1 1,2 4-1,1 3 28,-1 0 0,0 0 0,-1 1 0,0-1 0,-1 1 0,1 15 1,-2-8-170,-1 27-1149,0-45 909,0 1 0,0-1 0,-1 1 0,1-1 0,0 1 0,-1-1 0,0 1-1,1-1 1,-1 0 0,0 1 0,0-1 0,1 0 0,-3 2 0,-9 4-4100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14.5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198 0 7378,'0'0'6217,"7"144"-6073,-7-117 48,0-3-24,-10-2-32,-6-1-136,-4 1-8,-3-6-352,-3 3-528,-16-5-753,7-4-1103,2-1-2953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15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134 0 5393,'0'0'8039,"-16"23"-7649,-48 75-62,58-88-107,0 0 1,1 0-1,1 0 1,0 1 0,0-1-1,1 1 1,0 0-1,-1 17 1,0 0 323,-2 21 54,2 94 1,4-106-623,0-29-77,0 0-1,1 0 0,0-1 1,1 1-1,0-1 0,0 1 1,1-1-1,0 1 1,0-1-1,1 0 0,-1 0 1,2-1-1,-1 1 0,7 6 1,0-1-889,1-2 1,0 1-1,1-1 1,0-1 0,0 0-1,18 8 1,15 6-4768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40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8810,'0'0'4758,"7"0"-4579,2 1 28,-1 0 0,1 0 0,-1 1 0,0 0 0,1 0 1,-1 1-1,0 0 0,0 0 0,-1 1 0,1 0 0,-1 0 0,13 11 0,-10-6 17,0 0 0,-1 0-1,0 1 1,-1 0 0,-1 0-1,1 1 1,8 19 0,-5-5-60,-1-1 1,-2 2-1,0-1 0,-2 1 1,-1 0-1,-1 0 1,-1 41-1,-2-45-83,-2 1 0,-1-1 0,-9 41 0,10-56-63,-1-1 0,0 0 0,-1 0 0,1 0 1,-2 0-1,1-1 0,0 1 0,-1-1 0,0 1 0,-1-1 1,1 0-1,-1-1 0,0 1 0,0-1 0,-1 0 1,1 0-1,-12 6 0,16-10-34,1 1 0,0-1 1,0 0-1,-1 0 0,1 0 0,0 1 1,-1-1-1,1 0 0,0 0 0,-1 0 1,1 0-1,0 0 0,-1 0 0,1 0 1,0 0-1,-1 1 0,1-1 0,0 0 1,-1 0-1,1 0 0,-1-1 0,1 1 0,0 0 1,-1 0-1,1 0 0,0 0 0,-1 0 1,1 0-1,0 0 0,-1-1 0,1 1 1,0 0-1,-1 0 0,1 0 0,0-1 1,0 1-1,-1 0 0,1-15-285,15-19 170,18-8 120,56-55 0,-52 60 34,55-74 0,-83 97-6,0-1-1,0 1 1,-2-2 0,0 1-1,-1-1 1,0 0 0,-2 0-1,0 0 1,2-24 0,-2-55 184,-21 107-75,8 2-112,1 0 0,0 1 0,1 0 1,1 1-1,0-1 0,1 1 0,1 0 1,-3 29-1,1 15 405,4 63-1,2-85-202,1-18-145,0 0 0,1 0 0,2 0 1,0 0-1,10 27 0,-12-39-88,1 0-1,1 0 1,0-1 0,0 1-1,0-1 1,1 1 0,0-1-1,1 0 1,0-1 0,0 0-1,0 1 1,1-2 0,0 1-1,0-1 1,11 6-1,-16-9-95,0-1-1,1 0 0,-1 0 0,0 0 0,0 0 0,1 0 0,-1 0 1,0-1-1,1 1 0,-1-1 0,1 1 0,-1-1 0,1 0 0,-1 0 1,1 0-1,-1 0 0,1-1 0,-1 1 0,0-1 0,1 1 0,-1-1 1,1 0-1,-1 1 0,0-1 0,0 0 0,1-1 0,-1 1 0,0 0 1,0 0-1,0-1 0,-1 1 0,1-1 0,0 0 0,2-2 0,0-3-680,0 0-1,0 0 0,-1 0 0,0-1 0,0 1 1,-1-1-1,0 1 0,2-14 0,0-20-6414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42.5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9434,'0'0'6011,"5"-1"-6129,16-3 701,1 2 1,0 0-1,40 3 0,-59 0-566,0 0 0,0 0 0,0 0 0,0 0 0,-1 0 0,1 1 0,0-1 0,-1 1 0,1 0 0,-1-1-1,0 1 1,1 0 0,-1 1 0,0-1 0,-1 0 0,1 0 0,0 1 0,-1-1 0,1 1 0,-1-1 0,0 1 0,0 0 0,0-1 0,0 1 0,0 0 0,-1 0 0,1 0 0,-1 0 0,0 3 0,1 5 66,0-1-1,-1 0 1,0 0 0,-1 1 0,0-1-1,0 0 1,-5 12 0,-1-5 13,-1 1 0,-15 23 1,16-31-56,1 0 0,0 0 0,1 1 0,0-1 0,1 1 0,0 0 1,1 0-1,1 1 0,0-1 0,-1 13 0,3-23-43,1 0-1,-1 0 1,1 1 0,-1-1-1,1 0 1,0 0-1,0 0 1,-1 0-1,1 0 1,0 0 0,0 0-1,0-1 1,0 1-1,0 0 1,0 0 0,0-1-1,0 1 1,1-1-1,-1 1 1,0-1 0,0 1-1,1-1 1,-1 1-1,0-1 1,1 0-1,-1 0 1,0 0 0,1 0-1,1 0 1,48 2-244,-43-2 145,-5 0-31,1 0 0,0 0 0,0 0-1,-1-1 1,1 1 0,0-1 0,-1 0 0,1 0-1,-1 0 1,1-1 0,-1 1 0,1-1-1,-1 1 1,0-1 0,0 0 0,0 0-1,0-1 1,0 1 0,-1-1 0,3-2-1,-1 0-600,-1 0 0,0 0 0,-1 0 0,1 0 0,-1 0 0,0-1 0,-1 1 0,1-1 0,-1 1 0,0-1 0,0-8 0,-1-14-6391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43.2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70 6433,'0'0'6859,"13"-4"-6516,44-14-3,-55 17-277,0 1 0,0-1 1,0 0-1,0 0 0,0 0 0,0 0 1,0 0-1,0 0 0,0-1 0,0 1 1,-1-1-1,1 1 0,0-1 0,-1 0 1,0 1-1,1-1 0,-1 0 0,0 0 1,0 0-1,1-2 0,9-13 920,-5 69 528,-3-23-1869,2 38 720,-3-45-3892,-2-1-3698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43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0 8386,'0'0'4665,"84"149"-4513,-81-122-56,-3 3 136,0-6 0,0 0-56,-13-2-176,-9 0-144,-4-6-624,-26-3-977,10-2-1263,0-8-2809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43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 8842,'0'0'4857,"-39"175"-4465,39-131 208,0 2-96,0 0-168,3-3-160,10-2-128,3-1-48,4-5-416,9 3-1304,-3-11-2281,-4-5-4097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7:47.5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 7314,'0'0'7648,"0"30"-7432,1 199 193,4 136 438,-4-208-4188,-1-156 3225,0-1-1,0 1 0,0 0 0,0-1 0,-1 1 0,1 0 0,0-1 0,0 1 0,0 0 1,-1-1-1,1 1 0,0-1 0,-1 1 0,1-1 0,0 1 0,-1-1 0,1 1 0,-1-1 1,1 1-1,-1-1 0,1 1 0,-1-1 0,1 0 0,-1 1 0,0-1 0,1 0 0,-1 1 1,1-1-1,-1 0 0,0 0 0,1 0 0,-1 0 0,-1 1 0,-17 5-2865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45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5569,'0'0'7276,"5"7"-7134,9 11 164,0 1 1,-2 1 0,0 0 0,-2 0-1,0 1 1,-2 0 0,0 1-1,6 35 1,-7-23 47,-2 1-1,-1 0 1,-3 1 0,-1-1-1,-5 38 1,5-72-348,0 0 0,-1 0 0,1 0 0,-1 0 0,1 0 1,-1 0-1,0-1 0,1 1 0,-1 0 0,0 0 0,0 0 0,0-1 0,0 1 0,1 0 0,-1-1 0,0 1 0,0 0 0,0-1 0,-1 0 0,1 1 1,0-1-1,0 1 0,0-1 0,0 0 0,0 0 0,0 0 0,-1 1 0,1-1 0,0 0 0,0 0 0,0-1 0,0 1 0,0 0 0,-1 0 0,-1-1 1,1 1-31,0 0 0,0-1 0,0 1 0,0-1 0,0 1 0,0-1 0,0 0 0,0 1 0,0-1 0,0 0 0,0 0 0,0 0 0,0-1 0,1 1 0,-1 0 0,1-1 0,-1 1 0,1-1 0,-2-1 0,2 0 14,0-1 0,0 1 1,0 0-1,1-1 0,-1 1 1,1-1-1,0 1 0,0 0 1,1-1-1,-1 1 1,1 0-1,-1-1 0,1 1 1,0 0-1,1 0 0,-1-1 1,0 1-1,1 0 0,0 0 1,0 0-1,0 1 0,0-1 1,0 0-1,4-2 0,7-7-59,1 1 0,0 0 0,28-16 0,-10 7 31,-10 4 42,9-4 29,0-1 1,-2-2 0,-1-1-1,46-51 1,-70 70-21,-1-1 1,1 0-1,-2 0 0,1 0 1,-1-1-1,0 1 1,0-1-1,-1 1 1,0-1-1,0 1 1,0-1-1,-1 0 0,-1-8 1,1 13-14,0 1 68,-1 38 444,-19 87 14,12-87-26,-5 68 0,11-65-277,0-9-35,1 0 0,6 50 0,-4-74-228,0 0 0,0-1 0,1 1-1,0 0 1,1 0 0,-1-1-1,1 0 1,1 1 0,-1-1 0,1 0-1,0 0 1,1-1 0,-1 1-1,1-1 1,0 0 0,1 0-1,7 5 1,-12-9-98,1 0-1,0 0 1,-1 0-1,1 0 1,0-1-1,0 1 1,0 0-1,0-1 1,0 1-1,0-1 1,0 0 0,0 0-1,0 1 1,0-1-1,0 0 1,0-1-1,0 1 1,0 0-1,0-1 1,0 1-1,0-1 1,0 1-1,0-1 1,0 0-1,-1 0 1,1 1-1,0-1 1,0 0 0,-1-1-1,2 0 1,4-4-966,-1 0 0,0 0 0,0-1 1,-1 1-1,6-9 0,-9 11 337,12-18-6347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46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7154,'0'0'5793,"12"0"-5317,-3 0-375,0-2 71,0 1 1,0 1-1,1 0 0,-1 0 1,0 1-1,0 0 0,0 0 1,10 3-1,-17-2-129,1 0-1,-1-1 1,0 2-1,0-1 1,1 0 0,-1 0-1,-1 1 1,1-1-1,0 0 1,-1 1-1,1 0 1,-1-1-1,0 1 1,0 0 0,0 0-1,0 0 1,-1 0-1,1-1 1,-1 1-1,0 0 1,1 0-1,-2 0 1,1 0 0,-1 3-1,1 0 17,-1 0 0,0 0-1,0-1 1,0 1 0,-1-1-1,0 1 1,0-1 0,0 1-1,-1-1 1,0 0 0,-5 6 0,3-5-68,-38 48 318,40-50-287,1 0-1,1 0 1,-1-1-1,0 1 1,1 1-1,0-1 1,0 0-1,1 0 1,-1 0-1,1 0 1,0 0-1,0 1 1,1 7-1,0-11-21,-1 1 0,1-1-1,0 0 1,0 0 0,-1 0 0,1 0 0,0 1-1,0-1 1,0 0 0,0-1 0,1 1-1,-1 0 1,0 0 0,0 0 0,1-1 0,-1 1-1,0 0 1,1-1 0,-1 1 0,0-1-1,1 1 1,-1-1 0,1 0 0,-1 0 0,1 0-1,1 0 1,47 2-199,-39-2 29,-7 0-64,0 0 0,-1 0-1,1 0 1,0 0 0,-1-1-1,1 1 1,0-1 0,-1 0-1,1 0 1,-1 0 0,0-1 0,1 1-1,-1-1 1,0 0 0,0 1-1,0-1 1,0-1 0,0 1-1,0 0 1,-1 0 0,1-1-1,-1 0 1,0 1 0,0-1-1,0 0 1,0 0 0,0 0-1,-1 0 1,2-4 0,8-20-4870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46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6481,'0'0'6130,"8"0"-6040,1 0 94,0 0 0,0 0 0,-1 1 0,1 0 0,0 0 0,-1 1 0,1 0 0,-1 1 0,1 0 0,-1 0 0,0 0 0,8 5 0,-11-5-154,-1 0 1,1 0 0,0 0 0,-1 1-1,0-1 1,0 1 0,0 0 0,5 7-1,-8-9-4,0 0-1,-1 0 0,1 0 1,-1 0-1,1-1 1,-1 1-1,0 0 0,0 0 1,0 0-1,0 0 0,0 0 1,0 0-1,-1 0 0,1 0 1,-1 0-1,1 0 1,-1 0-1,0-1 0,0 1 1,0 0-1,0 0 0,0-1 1,0 1-1,0-1 0,-1 1 1,-2 2-1,-4 5 71,2-3-30,0 1 0,0 1 1,0-1-1,1 1 0,-8 15 0,13-21-66,-1 0-1,1-1 0,-1 1 1,1-1-1,0 1 1,0 0-1,0-1 1,0 1-1,0-1 0,0 1 1,0 0-1,0-1 1,1 1-1,-1-1 1,1 1-1,-1-1 0,1 1 1,0-1-1,0 1 1,0-1-1,0 1 0,0-1 1,0 0-1,0 0 1,0 1-1,0-1 1,1 0-1,-1 0 0,0 0 1,1 0-1,-1 0 1,1-1-1,-1 1 1,1 0-1,0-1 0,-1 1 1,1-1-1,0 1 1,-1-1-1,3 1 1,57 9-1017,-57-9 510,0-1 1,-1 0 0,1 0 0,0 0-1,0-1 1,-1 1 0,1-1 0,4-1-1,-4-4-2129,-3-6-1157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47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6009,'0'0'6003,"1"25"-5726,3 83 154,-3-93-184,0 0 1,2-1-1,0 1 1,1-1-1,0 0 0,1 0 1,1 0-1,8 14 1,2 4-97,-10-19-309,1 0 1,0-1-1,1 0 0,0 0 1,15 16-1,-16-20-869,1-1 0,1 0 0,-1 0 0,17 9 0,-5-5-2893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47.7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6569,'0'0'7242,"97"146"-6810,-87-113-200,-3 2-104,-7 0-128,0 3 80,0-3-80,-13 0-296,-36 11-784,7-8-1577,-4-8-4512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48.5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11707,'0'0'6641,"7"0"-11770,-4 0 2864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48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9706,'0'0'6874,"6"0"-12020,-6 3 2962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49.2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9018,'0'0'4985,"62"0"-5721,-49 0-672,-4 5-705,-2 0-263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50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6185,'0'0'6506,"17"0"-8539,-11 0 721,0 0-56,1 0-17,-4 0-703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51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5697,'0'0'6122,"35"-11"-9859,-22 9 584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7:47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1 202 5577,'0'0'7930,"214"-94"-7114,-158 79-128,1 0-120,-3-3-208,-1 3-256,-9 3-88,-4 0-16,-4 3-176,-5 3-784,2 0-752,-6 6-1169,-7 0-1872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52.2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 4945,'0'0'8631,"15"29"-8545,48 95-21,-53-104 204,-2 0 1,0 0 0,-1 1-1,-2 0 1,0 0-1,-1 0 1,-2 1-1,0-1 1,-1 1-1,-4 27 1,2 6 55,1-48-288,-1 0 1,0 0-1,-1 0 0,1 0 0,-2 0 1,-3 9-1,6-15-36,0 0 1,-1 1 0,1-1-1,0 0 1,-1 0-1,0 0 1,1 0-1,-1 1 1,0-1-1,1 0 1,-1 0-1,0 0 1,0 0-1,0 0 1,0-1-1,0 1 1,0 0-1,0 0 1,-1 0 0,1-1-1,0 1 1,0-1-1,-1 1 1,1-1-1,0 1 1,-1-1-1,1 0 1,0 1-1,-1-1 1,1 0-1,0 0 1,-1 0-1,1 0 1,-1 0-1,1 0 1,0-1 0,-1 1-1,1 0 1,0-1-1,-1 1 1,1-1-1,-2 0 1,2-2-43,0-1 0,0 0 0,0 1-1,0-1 1,0 0 0,1 0 0,0 1 0,0-1 0,0 0 0,2-7 0,-2 0 2,1 5 35,0 0 0,0 1 1,1-1-1,-1 0 0,1 1 1,0 0-1,1-1 0,0 1 0,0 0 1,0 0-1,0 0 0,1 0 1,8-8-1,9-7 46,38-30 0,-30 28-26,2-4-1,71-63 37,-88 76-37,-2-1 1,0 0-1,-1 0 1,-1-1-1,11-19 1,-17 24-41,-1 0 0,0-1 0,0 1 0,-1 0 0,-1-1 0,0 0 0,0 1 0,-2-13 0,1 23 26,0 0 0,-1 0 0,1 0 0,0 0 0,0 0 0,0-1 0,0 1 0,-1 0 0,1 0 1,0 0-1,0 0 0,-1 0 0,1 0 0,0 0 0,0 0 0,-1 0 0,1 0 0,0 0 0,0 0 0,-1 0 1,1 0-1,0 0 0,0 0 0,0 0 0,-1 0 0,1 0 0,0 0 0,0 0 0,-1 0 0,1 0 1,0 0-1,0 0 0,-1 1 0,1-1 0,0 0 0,0 0 0,0 0 0,0 0 0,-1 0 0,1 1 0,0-1 1,0 0-1,0 0 0,0 0 0,0 1 0,0-1 0,-1 0 0,1 1 0,-11 8 94,0 8 25,1 0 0,1 0 0,0 2 0,2-1 0,0 0 0,1 1-1,1 0 1,-3 26 0,1 18 465,3 78-1,4-136-565,0 1-35,0-1 0,0 0 1,1 0-1,0 0 1,0 0-1,0 1 0,1-1 1,0 0-1,0-1 0,0 1 1,0 0-1,1-1 0,0 1 1,0-1-1,0 1 0,1-1 1,-1 0-1,1-1 0,0 1 1,1 0-1,-1-1 0,1 0 1,-1 0-1,1 0 1,0-1-1,0 0 0,0 1 1,0-1-1,1-1 0,-1 1 1,1-1-1,-1 0 0,9 1 1,-6-2-262,46-5-2242,-51 4 2034,0 0 1,0 0-1,0 0 0,-1-1 1,1 1-1,0-1 1,-1 1-1,1-1 1,-1 0-1,0 0 1,1 0-1,-1-1 0,0 1 1,-1 0-1,3-4 1,7-12-7142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54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11146,'0'0'5364,"5"-1"-5595,5-1 395,0 1-1,0 0 0,0 1 0,0 0 1,0 0-1,19 4 0,-25-3-133,-1-1-1,1 1 1,0 0 0,-1 0-1,1 1 1,0-1 0,-1 1-1,0-1 1,1 1-1,-1 0 1,0 0 0,0 1-1,0-1 1,0 0 0,-1 1-1,1 0 1,-1 0 0,1-1-1,-1 1 1,0 0 0,0 1-1,2 4 1,-3-3-4,0-1 1,0 0-1,0 1 1,0-1 0,-1 1-1,0-1 1,0 1-1,0-1 1,-1 0-1,1 1 1,-1-1-1,0 1 1,-1-1-1,-1 5 1,-3 3 6,0-1-1,-2 1 1,-10 14 0,12-20 3,1 1 0,0 0 0,0 0 0,0 0 0,1 0 1,1 1-1,-1 0 0,1 0 0,1 0 0,-1 0 0,2 0 1,-2 9-1,3-15-33,0 0 1,0 0-1,1 0 1,-1 0-1,0 0 1,1 0-1,0 0 1,-1 0-1,1 0 1,0 0-1,0-1 0,0 1 1,1 0-1,-1 0 1,0-1-1,1 1 1,-1-1-1,1 1 1,-1-1-1,3 2 1,1 0 3,-1-1 1,1 1 0,-1-1-1,1 0 1,0-1-1,0 1 1,0-1 0,8 1-1,11 1-392,-1-2 0,1 0-1,25-3 1,-37 1-129,-8 0 156,0 0 0,0 0-1,0 0 1,-1-1 0,1 1 0,0-1-1,-1 0 1,1 0 0,-1 0 0,0-1 0,0 1-1,0-1 1,0 1 0,0-1 0,-1 0-1,1 0 1,-1 0 0,0 0 0,0-1 0,0 1-1,0 0 1,1-6 0,9-15-5351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55.5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4337,'0'0'9531,"3"5"-9684,4 15 516,0 0 0,-2 0-1,0 1 1,-2 0 0,-1-1 0,0 1 0,-3 38-1,1-48-351,0-10 117,0-6-131,1 1 1,0 0-1,1 0 1,-1 0-1,1 0 1,-1 0-1,1 0 1,0 0-1,1 0 1,3-4-1,3-6 31,-6 7-20,8-15 16,2 0 0,0 1 0,30-36 0,-43 57-38,1-1 0,0 0 1,-1 1-1,1-1 0,0 0 1,0 1-1,-1-1 0,1 1 1,0-1-1,0 1 0,0-1 1,0 1-1,0 0 0,0-1 1,0 1-1,0 0 0,0 0 1,0-1-1,0 1 0,0 0 1,0 0-1,0 0 1,0 0-1,0 0 0,0 1 1,0-1-1,0 0 0,1 1 1,0 0 21,0 0 1,0 0-1,0 1 1,0-1-1,0 1 1,0-1-1,-1 1 1,1 0 0,0 0-1,-1 0 1,2 2-1,2 5 61,0 0-1,-1 0 1,0 1-1,4 12 1,1 49-392,-9-23-2775,0-28 163,0-2-1177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55.8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0 7362,'0'0'6129,"0"152"-5945,0-125-64,0 0-112,-10 0 64,-3-6 16,-6 4-88,-1-6-112,-6 0-640,-13-3-841,4-3-1167,2-7-5986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29:56.3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0 8266,'0'0'6697,"-49"165"-6449,49-124-120,0 0-48,0-1 88,4 1-168,12-1 0,3 4-88,17 7-696,-7-8-1376,0-8-2081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0:11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10362,'0'0'4097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0:13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11442,'0'0'4153,"3"3"-4223,6 8 265,0 1 1,-1 0 0,0 0-1,-1 1 1,-1-1 0,0 1-1,-1 1 1,7 26 0,-1 6 311,5 67 0,-11-45-336,-6 74-1,0-135-151,0 0-1,0-1 1,-1 1-1,0 0 1,0-1-1,0 1 1,-1-1-1,0 0 1,-1 0-1,-4 8 1,6-11-37,0 0 0,-1 0 1,1-1-1,-1 1 0,0 0 0,0-1 1,0 1-1,0-1 0,0 0 0,0 0 1,-1 0-1,1 0 0,-1-1 0,1 1 1,-1-1-1,0 0 0,0 0 0,0 0 0,1-1 1,-8 1-1,10-1-129,2-3-112,-1-1 166,1 1 1,0 0-1,0-1 0,0 1 1,0 0-1,1-1 1,0 1-1,-1 0 0,1 0 1,0 0-1,1 0 0,-1 1 1,4-4-1,45-38 182,-26 24-190,48-41 94,69-63 63,-121 103-50,-1-1 1,0 0-1,-2-2 0,17-28 0,-28 37 32,0 1 1,-2-1 0,0 0-1,0-1 1,-1 1-1,-2-1 1,1 1-1,-1-32 1,-4 70 99,-1 0 1,-2 0-1,0-1 1,-15 40 0,9-30 210,-11 53 1,16-24 135,2 82 1,4-120-478,0-19-70,0 0 0,0 1 1,0-1-1,1 0 0,0 1 0,0-1 1,0 0-1,1 0 0,-1 0 0,1 0 1,0 0-1,0 0 0,1 0 0,-1 0 1,1-1-1,0 1 0,0-1 0,0 0 1,1 0-1,-1 0 0,1 0 0,-1 0 1,1-1-1,0 0 0,0 1 0,1-1 1,3 1-1,-2-1-287,-1-1 0,1 0 0,0 0-1,-1 0 1,1 0 0,0-1 0,0 0 0,0 0 0,-1-1 0,1 1-1,0-1 1,-1 0 0,1-1 0,0 1 0,-1-1 0,0 0 0,1 0-1,-1-1 1,0 1 0,0-1 0,5-4 0,24-20-3515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0:16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5297,'0'0'10146,"0"10"-9926,0 13-149,-1 9 238,2 0-1,1-1 1,12 59 0,32-162-717,-18 31-11,41-47 0,-69 88 410,0 0 0,1-1 0,-1 1 0,0-1-1,1 1 1,-1 0 0,1-1 0,-1 1 0,0 0 0,1-1-1,-1 1 1,1 0 0,-1 0 0,1 0 0,-1-1 0,1 1-1,-1 0 1,1 0 0,-1 0 0,1 0 0,-1 0-1,1 0 1,-1 0 0,1 0 0,0 0 0,-1 0 0,1 0-1,-1 0 1,1 0 0,-1 0 0,1 1 0,-1-1 0,1 0-1,-1 0 1,1 0 0,-1 1 0,0-1 0,1 0-1,-1 1 1,1-1 0,-1 0 0,0 1 0,1-1 0,-1 0-1,0 1 1,1-1 0,-1 1 0,0-1 0,0 1-1,1-1 1,-1 1 0,13 27 278,-11-24-218,5 18 388,9 45-1,-7-27-255,-4-36-409,3-11 79,13-25 51,-10 13 154,-10 18-57,8-11-13,0 0 1,1 1-1,20-17 0,-26 25-12,0 0 0,0 1 1,-1-1-1,1 1 0,1 0 0,-1 0 0,0 1 0,1-1 0,-1 1 0,0 0 1,1 0-1,0 0 0,-1 0 0,1 1 0,0 0 0,-1 0 0,7 1 0,-9-1 58,1 1-1,0 0 0,-1 1 0,1-1 0,-1 0 0,1 1 1,-1-1-1,0 1 0,0 0 0,0 0 0,0 0 0,0 0 1,0 0-1,0 0 0,-1 0 0,1 0 0,-1 1 0,0-1 1,1 0-1,0 4 0,19 54 812,-20-59-824,3 16 73,-1 0 0,2 33 0,-4 6-2745,-1-44 1408,0 7-3269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0:17.3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0 158 224,'0'0'11185,"13"-7"-10906,-1 0-95,-1 0-1,0-1 1,0 0 0,-1 0 0,0-1 0,0 0 0,-1 0-1,0-1 1,-1-1 0,0 1 0,7-14 0,-12 15 13,5-11-407,-4 18 904,-3 12 1240,-3 62-1446,0-36-595,2 0-1,1 0 1,2 0 0,13 60 0,-12-88-1399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0:17.7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 0 6569,'0'0'6882,"42"144"-6546,-39-115-176,-3 1-16,0-3-32,0-2 32,0-4 16,-13-2-160,-6-3-112,-17 1-728,4-4-1225,-4-2-2127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7:48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4601,'0'0'6155,"15"28"-5483,48 92-13,30 32 3572,-91-212-1740,-7 8-2462,2 35-77,1 0 1,1 0-1,1 0 0,3-27 1,-2 40-5,1 0 0,-1 0-1,1 1 1,0-1 0,1 1 0,-1 0-1,0 0 1,1-1 0,0 2 0,0-1-1,0 0 1,0 0 0,0 1 0,1 0 0,-1 0-1,0 0 1,1 0 0,0 0 0,0 1-1,-1-1 1,6 0 0,43-8-2313,-48 9 1543,1 1 1,-1 0-1,1 1 1,-1-1-1,1 1 1,-1 0-1,8 2 1,2 7-4716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0:18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1 9570,'0'0'5233,"-16"27"-4821,-50 90-9,60-107-288,1-1 0,1 2 0,0-1 1,1 0-1,0 1 0,0-1 0,1 1 0,1 0 0,-1 14 0,1-1 162,0-9-162,-2 17 196,3 63 0,1-86-403,0 0 0,1-1 1,0 1-1,0 0 0,1 0 0,0-1 1,1 1-1,0-1 0,0 0 0,1 0 1,0-1-1,6 8 0,8 3-957,0-1 0,1-1 1,27 18-1,5-3-3016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0:19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8026,'0'0'4574,"2"8"-4399,6 13 333,53 169 2530,-52-153-2789,-1 0 0,-2 0-1,0 55 1,-5-65-170,0-10-18,-1 1 1,0-1-1,-4 18 0,4-32-46,-1 0 0,0 0 0,1 0 0,-1 1 0,0-1 0,-1 0 0,1 0 0,-1 0 0,1-1 0,-1 1 0,0 0 0,0-1 0,0 1-1,0-1 1,-1 1 0,1-1 0,-1 0 0,0 0 0,1 0 0,-1 0 0,0 0 0,-4 1 0,6-2-35,0-1 0,0 1 0,0-1 0,0 1 0,-1-1 0,1 0 0,0 1 0,0-1 0,0 0 0,-1 0 0,1 0 0,0 0 0,0 0 0,-1 0 0,1 0-1,0 0 1,0 0 0,-1-1 0,1 1 0,0 0 0,0-1 0,0 1 0,0-1 0,0 1 0,-1-1 0,1 1 0,0-1 0,0 0 0,0 0 0,1 1 0,-1-1 0,0 0 0,0 0 0,0 0 0,1 0 0,-1 0 0,0 0 0,1 0 0,-1 0 0,1 0 0,-1 0 0,1 0 0,0 0 0,-1-3 0,1 1-12,-1 0 0,1-1 1,0 1-1,0 0 0,0 0 1,1-1-1,-1 1 0,1 0 1,0 0-1,0-1 0,0 1 0,1 0 1,-1 0-1,1 0 0,2-4 1,19-17 10,1 1 1,1 1-1,0 1 1,42-25-1,16-14 26,-67 47 3,-1 0 0,0-1-1,-1 0 1,17-22 0,-26 29-8,0-1 0,-1 1 0,0-1 0,0 0 0,-1 0 0,0-1 1,-1 1-1,0-1 0,0 1 0,-1-1 0,0-15 0,-1 23 391,0 12 257,-1 7-593,-2 1 0,0-1-1,-2 0 1,-10 27 0,-6 26 234,12-25-47,1 0 1,3 0-1,2 1 1,2-1-1,6 53 1,-4-95-337,1 1 0,0 0 0,0 0 0,0-1 1,1 1-1,0-1 0,0 1 0,0-1 0,0 0 0,1 0 0,-1 0 0,1-1 1,0 1-1,1-1 0,-1 0 0,0 0 0,1 0 0,0-1 0,0 1 1,0-1-1,0 0 0,0-1 0,0 1 0,1-1 0,-1 0 0,1 0 0,-1 0 1,0-1-1,1 1 0,0-1 0,-1-1 0,1 1 0,-1-1 0,0 0 1,1 0-1,-1 0 0,0-1 0,8-2 0,1-5-735,0-1 0,0 1 0,-1-2 0,22-22 0,-1-5-3642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0:20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8530,'0'0'3886,"1"13"-3703,6 170 2496,-6-76-1507,1-119-1192,1 0 1,0 0-1,1 0 0,0 0 0,1 0 1,1 1-1,0 0 0,15-21 0,-19 29 7,1-3-41,1 1 0,1-1-1,-1 1 1,1 0 0,0 0-1,0 1 1,7-5 0,-11 8 54,0 0 0,0 0 0,0 1 0,0-1 0,0 1 0,0-1 0,0 1 0,0-1 0,0 1 0,0-1 0,1 1 0,-1 0 0,0 0 0,0-1 0,1 1 0,-1 0 0,0 0 0,0 0 0,0 0 0,1 1 0,-1-1 0,0 0 0,0 0 0,0 1 0,1-1 0,-1 1 0,0-1 0,0 1 0,0-1 0,0 1 1,0-1-1,0 1 0,0 0 0,0 0 0,0-1 0,0 1 0,-1 0 0,1 0 0,0 0 0,-1 0 0,1 0 0,0 0 0,-1 0 0,1 0 0,-1 0 0,0 0 0,1 0 0,-1 0 0,0 2 0,10 27 421,-8-23-306,0 1 0,1 0 0,0-1 0,0 0 0,1 0 0,5 9 0,-8-15-132,-1-1 0,0 1 0,1-1 0,-1 0 1,1 1-1,-1-1 0,1 0 0,-1 1 0,1-1 1,-1 0-1,1 0 0,0 0 0,-1 1 0,1-1 1,-1 0-1,1 0 0,0 0 0,-1 0 0,1 0 1,-1 0-1,1 0 0,0 0 0,-1 0 0,1 0 1,-1 0-1,1 0 0,0-1 0,-1 1 0,1 0 1,-1 0-1,1 0 0,-1-1 0,1 1 0,-1 0 1,1-1-1,0 0 0,18-15-901,-15 13 797,-3 2 117,15-14 1,0 2 0,30-20 0,-41 30-8,0 0 1,1 0-1,0 0 1,0 1-1,-1 0 0,1 0 1,0 0-1,1 1 1,-1-1-1,0 1 1,0 1-1,1-1 0,-1 1 1,8 1-1,-12 0 64,0 0-1,0 0 1,0 1-1,0-1 1,0 1-1,-1-1 1,1 1-1,0 0 0,-1-1 1,0 1-1,1 0 1,-1 0-1,0 0 1,0 0-1,0 0 1,0 0-1,-1 0 1,1 1-1,-1-1 1,1 3-1,10 46 831,-10 54-823,-1-104-711,0-18-5920,0-4 1178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0:21.5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8466,'0'0'3577,"5"0"-3585,1 1 105,0 0 0,0 0 1,1 1-1,-1 0 1,0 0-1,0 0 1,-1 1-1,1-1 1,-1 1-1,1 1 0,-1-1 1,0 1-1,0 0 1,0 0-1,-1 0 1,0 0-1,0 1 1,0 0-1,0-1 0,-1 2 1,0-1-1,0 0 1,0 0-1,-1 1 1,0-1-1,0 1 1,0 0-1,1 9 1,-4-6-50,-1-1 0,1 1 1,-2-1-1,1 0 1,-1 1-1,-1-2 1,1 1-1,-2 0 1,1 0-1,-1-1 1,0 0-1,0 0 0,-13 11 1,-8 15 2,24-31-49,1-1 0,0 1 0,0 0 0,0 0 1,0 0-1,0 0 0,0-1 0,1 1 0,-1 0 0,1 0 0,0 0 0,-1 0 0,1 0 1,0 1-1,0-1 0,0 0 0,0 0 0,1 0 0,-1 0 0,1 0 0,-1 0 0,1 0 1,0-1-1,0 1 0,0 0 0,0 0 0,0 0 0,0-1 0,0 1 0,1 0 0,-1-1 1,1 1-1,-1-1 0,1 0 0,-1 1 0,1-1 0,0 0 0,0 0 0,0 0 0,0 0 1,0 0-1,0 0 0,0-1 0,0 1 0,0-1 0,0 1 0,3-1 0,14 3-237,-1-2-1,0 0 1,22-2-1,-6 1-1013,-32 0 971,0 0 1,1-1-1,-1 1 0,0 0 1,0-1-1,1 1 0,-1-1 0,0 0 1,0 1-1,0-1 0,0 0 0,0 0 1,0 0-1,0-1 0,0 1 0,0 0 1,0-1-1,-1 1 0,1-1 0,-1 0 1,1 1-1,1-4 0,-1-6-5210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0:22.0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 5249,'0'0'8047,"-5"28"-7745,-18 89 224,18-84 19,1 1-1,2-1 0,3 49 1,1-20-397,-2-56-258,1 1-1,0-1 1,0 1-1,0-1 1,1 0-1,0 0 0,0 1 1,1-1-1,-1-1 1,2 1-1,-1 0 1,1-1-1,0 1 1,0-1-1,0 0 1,1 0-1,0 0 1,9 6-1,-7-6-658,0 0-1,0-1 1,1 0 0,0 0-1,0-1 1,0 1-1,0-2 1,0 1-1,9 1 1,10-1-5119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0:22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5825,'0'0'8034,"68"152"-7010,-55-115-480,-3 1-264,-4 0-48,-6-3-104,0-2-64,0-1 24,-3 1-88,-33 13-432,0-8-1304,1-3-3505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0:23.1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7258,'0'0'5369,"36"5"-10562,-26-2 1288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0:23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7138,'0'0'5457,"23"0"-9586,-14 0 1752,-2 0-2352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0:23.9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3849,'0'0'5537,"72"0"-11842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0:24.2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6009,'0'0'6410,"55"11"-11011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7:48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1 6129,'0'0'5644,"29"13"-4929,87 44-70,-108-53-497,0 1-1,0 0 1,-1 0-1,0 0 0,9 9 1,3 17 451,-13-17-410,-5-14-172,0 1 1,-1 0 0,1-1-1,-1 1 1,1 0-1,-1-1 1,1 1 0,-1 0-1,0 0 1,1 0-1,-1-1 1,0 1 0,0 0-1,0 0 1,1 0-1,-1 0 1,0-1 0,0 1-1,0 0 1,0 0-1,0 0 1,-1 0 0,1 0-1,0 0 1,0-1-1,0 1 1,-1 0 0,1 0-1,-1 0 1,1-1-1,0 1 1,-1 0 0,1-1-1,-1 1 1,1 0-1,-1-1 1,0 1 0,1 0-1,-1-1 1,0 1-1,1-1 1,-1 1 0,0-1-1,0 0 1,0 1-1,-5 0 47,0 0-1,0-1 0,0 1 0,0-1 0,-11-2 1,-4 1-261,-19 0-3,-55 1 10,89 1 199,0-1 0,0 1 0,0 0 0,0 1 0,0-1 0,0 1 0,1 0 0,-1 1 0,1-1 0,-1 1 0,1 0 0,-6 5 0,9-5-12,-1-1 0,1 1 0,0 0-1,0 1 1,0-1 0,0 0 0,1 1 0,0-1 0,-1 0 0,1 1 0,0 0 0,0-1 0,1 1 0,-1 0 0,1-1 0,0 1 0,0 0 0,0-1 0,0 1 0,2 6 0,-1-9 0,0 1 0,0-1 1,0 0-1,0 1 0,0-1 0,1 0 1,-1 1-1,0-1 0,1 0 1,-1 0-1,1 0 0,-1 0 0,1-1 1,-1 1-1,1 0 0,-1-1 1,1 1-1,0-1 0,0 1 1,-1-1-1,1 0 0,0 1 0,2-1 1,46 3-37,-50-3 39,38 1-345,-23 0-708,0-1 0,1 0 1,-1-1-1,0-1 0,22-4 0,-11-5-3497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0:25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7498,'0'0'4253,"13"15"-3739,3 3-204,-1 2 0,0 0 0,-2 1 0,0 0 0,15 35-1,-16-7 155,-1 1-1,-3 1 1,-2-1-1,-3 1 1,-3 59-1,0-81-294,0-24-147,-1 0 0,1 0 0,-1 0 0,0 0 0,0 0 0,-1 0 0,1 0 0,-4 6 0,4-9-42,0-1 0,1 0 0,-1 0 0,0 0 0,0 0 0,1 0 0,-1 0 0,0 0 0,0 0 0,0 0 0,-1 0 0,1 0 1,0-1-1,0 1 0,0 0 0,-1-1 0,1 1 0,0-1 0,-1 1 0,1-1 0,0 0 0,-1 1 0,1-1 0,0 0 0,-1 0 0,1 0 0,-1 0 1,1 0-1,-1 0 0,1 0 0,0-1 0,-1 1 0,1 0 0,0-1 0,-1 1 0,1-1 0,-2 0 0,2-1-44,0 1 0,-1 0 0,1-1 0,0 0 0,0 1 0,0-1 0,1 1 0,-1-1 0,0 0 0,1 0 0,-1 1 0,1-1 0,-1 0-1,1 0 1,0 0 0,0 0 0,0 1 0,1-4 0,-2 0 20,1 1 0,1-1 0,-1 0 1,1 1-1,0-1 0,3-8 0,7-1 41,1 0 0,0 1 0,1 0 1,0 1-1,2 0 0,-1 1 0,22-12 0,-23 14 15,93-58 14,28-20 28,-114 73-48,-1-2 0,-1 0 1,-1 0-1,21-27 0,-32 34-34,-1 0 0,-1 0-1,0 0 1,0 0 0,-1-1 0,0 0 0,-1 0 0,0 1 0,-1-1-1,0 0 1,-1 0 0,0 0 0,-2-11 0,2 4-162,-16 51 1509,-4 42-452,4 0-1,3 1 1,-3 156 0,16-208-792,-1-6 31,2 0-1,4 33 0,-4-47-152,0 0-1,0 0 0,1 0 0,0 0 0,0 0 0,0 0 0,1-1 0,0 1 1,0-1-1,0 1 0,0-1 0,1 0 0,0 0 0,6 5 0,-8-7-128,0-1 0,0 0 0,0 0 0,0 0 0,0 0 0,0 0 0,0 0 0,0-1 0,0 1 0,0-1 0,1 1 0,-1-1 0,0 0 0,0 1 0,0-1 0,1 0 0,-1-1 0,0 1 0,0 0-1,1 0 1,-1-1 0,0 0 0,0 1 0,4-3 0,-2 1-481,1 0-1,-1-1 0,0 1 0,0-1 1,0 0-1,0 0 0,-1-1 0,0 1 1,5-6-1,9-13-5873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0:26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3513,'0'0'9917,"7"16"-9819,-4-9-81,6 15 406,0 1 0,-2 0 0,0 0 0,4 37 1,-10-44-26,-1-8-235,0 1 0,1-1-1,0 0 1,5 15 0,11-60-721,11-24 378,-26 58 148,0-1 0,0 1-1,1 0 1,-1 0 0,1-1 0,0 1-1,0 1 1,0-1 0,0 0 0,0 1-1,1-1 1,-1 1 0,1 0 0,5-2-1,-8 4 23,0 0 1,0 0-1,1 0 0,-1 0 0,0 0 0,0 1 0,1-1 1,-1 0-1,0 1 0,0-1 0,0 1 0,0-1 0,1 1 0,-1 0 1,0-1-1,0 1 0,0 0 0,-1 0 0,1 0 0,0-1 1,0 1-1,0 0 0,-1 0 0,1 0 0,0 0 0,-1 0 0,1 2 1,19 37 584,-16-29-459,-3-10-148,-1 0-1,1 0 1,0 1-1,0-1 1,0 0-1,-1 0 0,1 0 1,0 0-1,1 0 1,-1 0-1,0 0 0,0 0 1,0-1-1,0 1 1,1 0-1,-1-1 1,0 1-1,1-1 0,-1 1 1,1-1-1,-1 1 1,1-1-1,-1 0 0,1 0 1,-1 0-1,1 0 1,-1 0-1,0 0 1,1 0-1,-1 0 0,1 0 1,-1-1-1,1 1 1,-1 0-1,1-1 0,1-1 1,9-2-35,0-2-1,-1 0 1,19-12 0,5-2 132,-31 18-64,0 0 0,0 1 0,0-1 0,0 1 0,0 0-1,0 0 1,1 0 0,-1 1 0,0-1 0,1 1 0,-1 0 0,0 0 0,1 0 0,-1 1 0,0-1 0,7 3 0,-7-1 84,0 0-1,-1 0 1,1 0 0,-1 1 0,1-1 0,-1 1-1,0 0 1,0 0 0,-1 0 0,1 0 0,-1 0-1,1 1 1,-1-1 0,0 0 0,-1 1 0,3 5-1,0 2-6,-1 0 0,-1 0 0,0 1 0,0-1 0,-1 1 0,-1-1 0,-1 14 0,1-6-1534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0:26.9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8330,'0'0'4130,"0"24"-3853,0 187 2523,0-160-2078,0-51-725,0 0-1,0 0 1,1 0-1,-1-1 1,0 1-1,0 0 1,0 0-1,0 0 1,0 0-1,1 0 1,-1 0-1,0 0 1,0 0-1,0 0 1,0 0-1,0 0 1,1 0-1,-1 0 1,0 0-1,0 0 1,0 0-1,0 0 1,1 0-1,-1 0 0,0 0 1,0 0-1,0 0 1,0 0-1,0 0 1,1 0-1,-1 0 1,0 0-1,0 0 1,0 0-1,0 1 1,0-1-1,0 0 1,1 0-1,-1 0 1,0 0-1,0 0 1,0 0-1,0 0 1,0 1-1,0-1 1,0 0-1,0 0 1,0 0-1,0 0 1,0 0-1,0 1 0,1-1 1,-1 0-1,6-10-60,13-44 122,-15 39-84,1-1 0,1 1 0,0 0 0,1 0 0,1 1 0,0-1 0,17-19 0,-25 34 15,1-1 0,-1 1-1,1-1 1,-1 0-1,1 1 1,-1-1 0,1 1-1,0 0 1,-1-1-1,1 1 1,0-1 0,-1 1-1,1 0 1,0-1-1,0 1 1,-1 0 0,1 0-1,0 0 1,0 0-1,0 0 1,-1-1 0,1 1-1,0 0 1,0 0-1,0 1 1,-1-1-1,1 0 1,0 0 0,0 0-1,1 1 1,17 18 311,3 32 612,-22-51-909,10 29-96,16 53 1040,-19-29-7404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0:27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0 7074,'0'0'6345,"32"141"-5401,-25-109-368,-7 1-208,0-4-24,0-1-16,0-4-48,-7 0-160,-12-5-120,-4 0-440,-19 3-1120,6-3-1689,4-6-2800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0:27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0 10322,'0'0'5473,"-94"157"-5313,88-113-32,2 2 80,1 5 81,3 3-89,0 0-120,0 0-80,13-5-785,26 5-1159,-3-11-1897,-4-10-1816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1:16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1406 0 9762,'0'0'6448,"-17"25"-6364,-89 114 2378,-27 41-1108,-84 180 306,-326 753 0,460-879-1225,10 3-1,-46 289 0,68-211 302,-12 583-1,63-784-571,27 193-1,33-21 164,14-2-1,119 286 1,-139-444-167,123 200 0,22 47 228,-182-311-341,-16-54-300,0 1-1,1-1 0,0 0 1,1 0-1,0 0 0,0 0 1,1 0-1,0-1 0,7 11 0,-7-15-203,0 0 0,1-1-1,0 1 1,-1-1-1,1 1 1,0-1 0,0-1-1,0 1 1,0-1-1,0 0 1,0 0-1,1 0 1,-1 0 0,0-1-1,9 0 1,-5 0-796,30 1-4847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1:18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856 0 9722,'0'0'4446,"5"6"-3972,13 18-5,-1 1 1,-2 0-1,-1 1 1,-1 0-1,11 34 1,41 151 1596,-54-171-1860,42 176 850,-10 2 0,15 280-1,-44 447 72,-93-54-297,71-829-808,-59 371 548,-154 522 1,129-600-2,-105 339 306,146-574-470,-5-2 1,-126 193-1,-1-49-68,162-234-303,-28 56 82,79-113-9112,-22 19 7080,19-21-3614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8T19:32:42.267"/>
    </inkml:context>
    <inkml:brush xml:id="br0">
      <inkml:brushProperty name="width" value="0.5" units="cm"/>
      <inkml:brushProperty name="height" value="1" units="cm"/>
      <inkml:brushProperty name="color" value="#00B0F0"/>
      <inkml:brushProperty name="tip" value="rectangle"/>
      <inkml:brushProperty name="rasterOp" value="maskPen"/>
      <inkml:brushProperty name="ignorePressure" value="1"/>
    </inkml:brush>
  </inkml:definitions>
  <inkml:trace contextRef="#ctx0" brushRef="#br0">286 75,'1928'0,"-1897"2,-1 1,49 10,2 1,854 74,-798-78,67 3,-164-10,-1 2,1 1,47 15,46 7,217 16,-188-25,45-3,308-12,-270-7,1852 3,-2044-3,1-2,57-12,14-1,373-60,-322 47,211-21,-240 34,240-52,-309 55,126-9,0 3,-158 17,-1 1,1 2,47 5,-90-4,-1 0,1 1,-1-1,0 1,1-1,-1 1,0 0,0 0,0 0,0 0,0 0,0 0,0 1,0-1,0 1,0-1,-1 1,1 0,1 2,0 0,-1 1,0-1,0 0,0 1,-1-1,0 1,0-1,1 10,-1 5,-2 0,0 0,-6 29,3-28,0 0,-1 0,-1-1,-1 1,-1-1,-1-1,-1 0,0 0,-1-1,-2 0,-23 26,5-9,2 1,-42 69,45-63,-2-2,-39 43,41-54,16-16,0 0,0-1,-1-1,-1 1,0-2,0 0,-1 0,0-1,-1 0,-23 9,-224 53,46-14,170-44,-1-2,-1-2,-94 5,-146-14,126-2,-1616 3,1541 13,6-1,-28 0,28-1,-95 12,21 1,-777-21,549-6,-2871 3,3397 0,0 0,0 0,0-1,0 0,0 0,0 0,1-1,-1 1,0-1,1-1,-1 1,1-1,0 0,0 0,-6-5,4 2,1-1,0 1,0-1,1-1,0 1,0-1,1 0,0 0,-3-9,-3-10,1 0,1 0,1 0,-3-48,9 59,0 0,1 0,2 0,-1 0,2 0,0 0,1 1,1-1,12-24,-14 35,0 0,1 0,0 1,0-1,0 1,1 0,0 0,0 0,0 1,0-1,0 1,1 0,0 1,-1-1,1 1,0 0,0 0,1 1,-1 0,9-1,17-1,-1 1,63 4,-46 0,69 0,122 17,561 72,9-58,-685-35,-100 2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3:54.9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 6857,'0'0'8008,"30"-3"-7119,372 2 4821,0-1-10036,-411 21-12788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3:55.62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9394,'0'0'6795,"8"1"-6719,24 8 125,-1 0 0,-1 2 0,1 1 0,-2 1-1,0 2 1,-1 1 0,0 0 0,40 33 0,-65-46-146,0 0-1,1 0 0,-1 0 0,0 0 1,0 1-1,-1-1 0,1 1 1,-1-1-1,0 1 0,0 0 1,0 0-1,0 0 0,-1 0 1,0 0-1,1 0 0,-2 0 0,1 1 1,-1-1-1,1 0 0,-1 1 1,0-1-1,-2 6 0,0-3 103,0-1 0,0 0 0,-1 1 0,0-1-1,0 0 1,0-1 0,-1 1 0,0 0 0,0-1 0,-1 0-1,0 0 1,0 0 0,-8 5 0,-80 59 338,-5 4-2186,38-20-3450,43-36-174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7:49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0 3777,'0'0'10762,"-13"159"-10538,6-125-104,0-1-120,1-9 0,-1-3-488,4-9-912,-1-6-1009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3:57.7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179 131 160,'0'0'14291,"14"-13"-14135,14-9-109,49-43 54,-77 65-62,1-1 0,0 1 0,-1 0 0,1-1 0,0 1 0,-1 0 0,1-1 0,-1 1 0,1-1 0,0 1 0,-1-1 0,0 1 0,1-1 0,-1 0 0,1 1 0,-1-1 0,0 1 0,1-1 0,-1 0 0,0 1 0,0-1 0,0 0 0,1 1 0,-1-1 0,0 0 0,0 1 0,0-1 0,0 0 0,0 0 0,0 1 0,0-1 0,-1 0 0,1 1 0,0-1 0,0 0 0,-1 1 0,1-1 0,0 1 0,-1-1 0,1 0 0,0 1 0,-1-1 0,1 1 0,-1-1 0,1 1 0,-1-1 0,0 1 0,1-1 0,-1 1 0,1 0 0,-1-1 0,0 1 0,1 0 0,-1-1 0,0 1 0,0 0 0,1 0 0,-1 0 0,0-1 0,1 1 0,-1 0 0,0 0 0,0 0 0,1 0 0,-1 0 0,-1 1 0,-66-2-369,52 2 561,5-2-156,-1 1 1,0 1-1,1 0 0,-1 0 0,0 1 1,1 1-1,-22 6 0,28-6-31,-1 0 0,1 0 0,0 1 0,0-1 0,0 1-1,1 0 1,-1 0 0,1 0 0,0 1 0,0 0 0,1-1 0,-1 1 0,1 0 0,0 1 0,1-1-1,-4 10 1,3-7 27,-1 1 0,2 1-1,-1-1 1,1 0-1,1 0 1,0 1 0,0-1-1,1 1 1,1-1 0,-1 1-1,2-1 1,2 13 0,-1-16-53,-1 1 1,1 0 0,0 0-1,1-1 1,0 0 0,0 1 0,0-2-1,1 1 1,0 0 0,0-1-1,1 0 1,-1 0 0,1 0-1,0 0 1,1-1 0,10 5 0,-1-1-33,2 0 1,-1-2-1,1 0 1,1 0 0,-1-2-1,1 0 1,26 2-1,-23-5-866,1 0-1,-1-1 0,31-4 0,-51 4 643,-1-1 0,1 1-1,-1 0 1,1-1 0,0 1-1,-1 0 1,1-1 0,-1 0-1,1 1 1,-1-1-1,1 0 1,-1 0 0,0 0-1,1 0 1,-1 0 0,0 0-1,0 0 1,0 0 0,0 0-1,0 0 1,0-1 0,0 1-1,0 0 1,0-1-1,-1 1 1,1 0 0,-1-1-1,1 1 1,0-2 0,-1-8-2954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3:58.5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89 1 7114,'0'0'6966,"18"3"-6779,58 14-82,-69-14-1,0-1 0,-1 1 0,1 0 0,0 1 0,-1-1 0,0 1 0,0 1 0,0-1 0,-1 1 0,1 0 0,-1 0 0,0 0 0,-1 0 0,1 1 0,-1 0 0,-1 0 0,1 0 0,-1 0 0,0 1 0,0-1 0,-1 1 0,0-1 0,0 1 0,-1 0 0,0 0 0,0 12 0,-38-18 80,-15 0-190,-52 5-51,95-5 56,0 0 0,1 1-1,-1 0 1,0 1 0,1-1 0,-1 2 0,1-1 0,-15 10-1,22-13-6,0 1 1,0 0-1,0 0 0,0 0 0,0 0 0,0 0 0,0 0 0,0 0 0,0 0 0,1 0 0,-1 0 0,0 0 1,1 1-1,-1-1 0,1 0 0,0 0 0,-1 1 0,1-1 0,0 0 0,0 1 0,0-1 0,0 0 1,0 0-1,0 1 0,0-1 0,0 0 0,1 1 0,-1-1 0,1 0 0,-1 0 0,1 1 0,-1-1 0,1 0 1,0 0-1,-1 0 0,1 0 0,0 0 0,0 0 0,0 0 0,0 0 0,0 0 0,0 0 0,0 0 0,2 0 1,4 5-94,0-1 1,0 1 0,1-2-1,-1 1 1,14 5 0,-6-4-982,0-2 1,1 1 0,0-2-1,-1 0 1,1 0 0,32 0-1,-15-3-3072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3:58.9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128 1 8250,'0'0'8013,"-5"4"-7703,-5 5-340,-8 7 324,1 1 0,-24 30 0,37-40-220,-1 0 1,1 0 0,0 0-1,1 0 1,-1 1-1,2-1 1,-1 1 0,1 0-1,0 0 1,1 0-1,-1 14 1,2-20-153,0 0-1,0 0 1,0 1 0,0-1-1,0 0 1,0 0 0,1 0-1,-1 0 1,1 0 0,-1 0-1,1 0 1,0 0 0,0 0-1,0 0 1,0-1 0,0 1-1,1 0 1,1 2 0,0-3-288,0 1 1,0-1 0,0 0 0,0 0 0,0 0-1,1 0 1,-1-1 0,0 1 0,1-1 0,-1 0-1,1 0 1,5 0 0,-3 0-227,0 0 0,0 0 0,0-1 1,0 0-1,0 0 0,0 0 0,0 0 0,7-4 0,11-9-3628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3:59.4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1 396 4689,'0'0'7459,"25"-14"-7098,81-50-79,-100 60-219,0 0 0,-1 0 1,1-1-1,-1 1 1,0-1-1,0 0 0,0-1 1,-1 1-1,0-1 0,0 0 1,0 0-1,-1 0 0,0 0 1,2-8-1,-2 3 83,-1-1-1,0 0 1,-1 1 0,-1-1 0,-1-18-1,0 1 2,1 20-115,0 0 1,-2 0 0,1 0-1,-1 0 1,-3-9 0,4 15-6,0 0 0,0 0 0,-1 0 0,1-1 0,-1 1 0,0 0 0,0 1 0,0-1 0,-1 0 0,1 0 1,0 1-1,-1 0 0,0-1 0,0 1 0,0 0 0,-6-3 0,8 4-8,0 1 1,0 0-1,0-1 0,0 1 0,0 0 1,0 0-1,0 0 0,0 0 0,0 0 1,0 0-1,0 0 0,-1 0 1,1 0-1,0 0 0,0 0 0,0 1 1,0-1-1,0 0 0,0 1 1,0-1-1,0 1 0,0-1 0,0 1 1,0 0-1,0-1 0,1 1 1,-1 0-1,0-1 0,0 1 0,1 0 1,-1 0-1,0 0 0,1-1 1,-1 1-1,1 0 0,-1 0 0,0 2 1,-14 42-49,13-35 100,-14 62 460,4 1 0,3 0 0,3 1 0,8 111 0,5-134-445,-7-49-95,0 1-1,0-1 1,1 0 0,0 0-1,-1 1 1,1-1-1,0 0 1,0 0-1,0 0 1,0 0-1,1 0 1,-1 0 0,1 0-1,-1 0 1,1-1-1,0 1 1,-1 0-1,1-1 1,2 2-1,-2-3-23,-1 1 0,1-1 0,0 0 0,-1 0 0,1 0 0,-1 0 0,1 0 0,0 0 0,-1-1-1,1 1 1,-1 0 0,1-1 0,-1 1 0,1-1 0,-1 0 0,1 1 0,-1-1 0,0 0 0,1 0-1,1-1 1,24-25 43,-15 14-42,9-6-15,0 1 0,26-17 1,-40 30 34,0 1 0,0 0 1,0 0-1,1 1 0,0 0 1,-1 0-1,1 1 0,1-1 1,-1 2-1,0-1 0,16 0 1,-23 2 1,0 1 0,0 0-1,1-1 1,-1 1 0,0 0 0,0 0 0,0 0 0,0 0 0,0 0-1,0 0 1,0 0 0,-1 0 0,1 0 0,0 1 0,-1-1 0,1 0-1,-1 0 1,1 1 0,-1-1 0,1 0 0,-1 1 0,0-1 0,0 0-1,0 1 1,0-1 0,0 3 0,2 44-1225,-2-42 806,0 15-3384,0-7-2247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4:00.0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8674,'0'0'6304,"20"26"-5776,64 83-96,-71-90-140,0 0 0,-1 1 0,13 29 0,-21-40 109,-1 0 0,0 0 0,-1 1 0,0-1 0,0 1 0,0 12 1,-4-48-420,-9-52 1,6 56-261,1-1 1,2 0-1,0-34 0,3 54 162,0-1 0,0 1 0,0 0 0,0 0 0,1-1 0,-1 1 0,1 0 1,0 0-1,0 1 0,0-1 0,0 0 0,0 0 0,1 1 0,-1 0 0,1-1 0,0 1 0,0 0 0,0 0 0,0 0 0,0 1 0,1-1 0,-1 1 0,0-1 1,1 1-1,-1 0 0,1 0 0,3 0 0,10-3-1374,-1 1 1,1 1 0,-1 0-1,24 1 1,-13 1-3377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4:00.4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173 60 2841,'0'0'12629,"0"-2"-12530,0 0 0,0 1 0,0-1 0,0 0 0,0 0-1,0 0 1,0 1 0,0-1 0,-1 0 0,1 0 0,-2-2 0,-4 2-43,0 1 0,0 0 0,0 0 0,0 0 0,-1 1 0,1-1 0,0 2 0,0-1 0,0 0 0,-1 1 0,1 0 0,0 1 0,0-1 0,0 1 0,1 0 0,-1 0 0,0 1 0,1-1 0,-10 7 0,10-3-25,0 0 1,1 0-1,0 0 0,1 0 1,-1 0-1,1 1 1,1-1-1,-1 1 0,1 0 1,0 0-1,1 0 0,0 0 1,0 0-1,0 0 0,1 0 1,0 0-1,1 0 0,0 0 1,2 9-1,-2-14-31,0-1 0,1 1-1,-1-1 1,1 1 0,-1-1 0,1 1 0,0-1 0,-1 0-1,1 0 1,0 1 0,0-1 0,0-1 0,0 1-1,0 0 1,0 0 0,0-1 0,0 1 0,0-1 0,0 1-1,0-1 1,1 0 0,-1 0 0,0 0 0,0 0 0,3-1-1,2 2-21,0-2 0,-1 1 1,1-1-1,0 0 0,-1 0 0,1 0 0,8-4 0,-9 2-64,1-1 0,-1 0 0,0-1 0,0 1 0,-1-1 0,1 0 1,-1-1-1,0 1 0,-1-1 0,1 0 0,-1 0 0,0 0 0,3-8 0,-1 1-996,-1 0 0,0-1 0,-1 0 0,0 0 0,2-21 0,-5 8-3582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4:00.79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0 0 5521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4:01.1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0 111 5521,'179'-22'3784,"-140"21"-2303,-28 15-740,0 1-1,-1 0 1,-1 1-1,10 24 0,12 20 847,-30-58-1557,-1-1 0,1 1 0,0-1 0,0 1-1,1-1 1,-1 0 0,0 1 0,0-1 0,1 0-1,-1 0 1,0 0 0,1 0 0,0 0 0,-1 0-1,1 0 1,-1 0 0,1-1 0,0 1 0,0 0-1,0-1 1,-1 0 0,1 1 0,0-1 0,0 0-1,3 0 1,-1 0-23,0-1-1,0 0 1,0 0 0,0-1-1,0 1 1,0-1-1,0 0 1,0 1-1,-1-2 1,1 1-1,2-3 1,8-5-77,-1-1-1,-1-1 1,0 0-1,14-21 1,-21 27-249,-1 0 0,0 0 1,-1 0-1,0 0 0,0-1 1,0 0-1,1-9 0,0-29-4965,-4 31 1398</inkml:trace>
  <inkml:trace contextRef="#ctx0" brushRef="#br0" timeOffset="1">399 54 5553,'0'0'9948,"19"25"-9206,59 77-104,-73-95-516,1 0 0,0 0 0,0-1 1,0 0-1,1 0 0,0 0 0,0-1 0,1 0 0,0 0 0,-1-1 1,2 0-1,-1 0 0,0-1 0,1 0 0,0 0 0,15 2 0,-20-4-111,-1 0 0,1 0 0,0 0 0,0-1 0,0 0 0,-1 0 0,1 0 0,0 0 0,0 0 0,0-1 0,-1 1 0,1-1 0,0 0 0,-1 0-1,1 0 1,-1-1 0,1 1 0,-1-1 0,1 0 0,-1 0 0,0 0 0,5-4 0,-2-1-112,-1 0-1,1 0 1,-1-1 0,-1 1-1,0-1 1,0 0 0,0 0 0,2-11-1,-1 2-902,-2 0-1,0 0 0,0 0 1,-2-1-1,0 1 1,-3-27-1,-1 21-2154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4:02.5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320 2 7578,'0'0'8416,"-11"-2"-8152,-2 2-135,-1 1 0,1 0 1,0 0-1,-1 1 0,1 1 0,0 0 0,1 1 0,-1 0 0,1 1 1,-1 0-1,-18 11 0,22-11-52,-1 0 0,2 0 0,-1 0-1,1 1 1,0 1 0,0-1 0,1 1 0,0 0 0,0 1 0,1-1 0,0 1 0,0 1 0,1-1 0,0 1 0,1-1 0,0 1 0,0 1-1,1-1 1,0 0 0,1 1 0,0-1 0,1 1 0,0 0 0,1 9 0,-1-14-88,1 0 0,0 0 0,0 0 0,0 0 0,1 0 0,0 0 1,0-1-1,0 1 0,0 0 0,1 0 0,0-1 0,0 1 0,0-1 0,1 0 0,0 1 0,0-1 0,0 0 1,0-1-1,1 1 0,-1 0 0,1-1 0,0 0 0,0 0 0,1 0 0,-1 0 0,1 0 0,7 3 0,-1-2-291,1 1 1,-1-1-1,1-1 0,0 0 0,0 0 0,0-1 0,0-1 0,0 0 0,15 0 0,-15-1-527,0-1-1,0 0 1,0 0 0,-1-1 0,1-1 0,-1 0 0,1 0 0,-1-1 0,15-7 0,11-11-4109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4:02.8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218 21 4337,'0'0'9205,"-2"-2"-8441,-2-1-685,1 1 1,-1 0-1,1 1 0,-1-1 1,0 0-1,0 1 1,0 0-1,0 0 1,0 0-1,0 0 0,0 0 1,0 1-1,0 0 1,0 0-1,0 0 0,0 0 1,-5 1-1,0 0 34,0-1 0,0 2 0,1-1 0,-1 1 0,1 0 0,-1 0 1,-15 8-1,20-7-94,-1-1 1,1 2-1,0-1 1,1 0-1,-1 1 1,1-1 0,-1 1-1,1 0 1,0 0-1,1 0 1,-1 1-1,1-1 1,0 0 0,0 1-1,0 0 1,1-1-1,-1 1 1,1 0-1,1-1 1,-1 1 0,1 0-1,0 0 1,0 0-1,0 0 1,1 0 0,0-1-1,1 6 1,0-7-24,-1-1 0,1 0 1,0 0-1,0-1 1,0 1-1,0 0 0,1-1 1,-1 1-1,0-1 0,1 1 1,-1-1-1,1 0 1,-1 0-1,1 0 0,0 0 1,-1-1-1,1 1 0,0-1 1,0 1-1,5-1 0,1 1-170,0 0-1,0-1 0,1 0 1,-1 0-1,12-3 0,-17 2-37,0-1-1,0 1 1,0-1-1,0 0 0,-1 0 1,1 0-1,0 0 0,-1-1 1,0 1-1,0-1 1,0 0-1,0 0 0,0 0 1,4-6-1,1-2-1016,-1 0 1,-1-1-1,7-14 0,-3-2-3305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1344 392,'0'0'5692,"0"8"-4876,0-3-585,0 2 0,-1-1 0,1 1 0,-1-2-1,0 1 1,0 0 0,-1 1 0,-2 5 0,9-12 2252,19-11-2416,479-360 1235,-382 275-891,-52 41-254,-2-3-1,-2-5 0,-2-2 0,-2-5 0,-3-4 0,79-123 0,-110 152-143,-1-1 0,-1-2 1,-2-1-1,26-76 0,-40 97 90,-6 17-520,-14 13 69,5 1 352,-1 0-32,-12 5 70,16-6-121,12-1-174,63-7 160,-56 2 103,1 2 1,0 0-1,0 2 1,0 0-1,30 6 1,-45-4-1,0-1 0,0 0 0,-1 0 1,0 0-1,1 1 0,-1 0 0,0 0 0,1-1 1,-1 1-1,1-1 0,-2 2 0,1-1 1,0-1-1,0 1 0,0 1 0,0-1 1,0 0-1,-1 1 0,1-1 0,-1 0 1,1 0-1,-1 1 0,0 0 0,1 3 1,-1-2-19,1 2 0,-1-1 0,0 0 0,0 0 0,-1 1 0,1-2 0,-1 2 0,0-2 0,0 2 0,0-1 0,0-1 0,-3 7 0,-2 0-379,-2 0 0,0 0 0,1-1 0,-2 0 0,1-1 0,-1 1 0,0-3 0,-13 9 0,-39 31-5131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7:49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7602,'0'0'5249,"17"30"-17804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4:03.2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0 7 5553</inkml:trace>
  <inkml:trace contextRef="#ctx0" brushRef="#br0" timeOffset="1">0 7 5553,'99'-7'1911,"-98"8"-1797,1-1 0,0 0 0,0 0-1,-1 1 1,1-1 0,0 1 0,0-1 0,-1 1-1,1 0 1,-1 0 0,1 0 0,0-1 0,-1 1 0,0 1-1,1-1 1,-1 0 0,0 0 0,1 0 0,-1 1-1,0-1 1,0 0 0,0 1 0,0-1 0,-1 1-1,1-1 1,0 1 0,-1-1 0,1 1 0,-1 0-1,1-1 1,-1 1 0,0 0 0,0 3 0,2 1 291,23 64 1983,-25-69-2376,0-1 1,0 0-1,1 0 0,-1 1 0,0-1 1,0 0-1,1 1 0,-1-1 0,0 0 1,0 0-1,1 1 0,-1-1 0,0 0 1,0 0-1,1 0 0,-1 1 0,0-1 1,1 0-1,-1 0 0,0 0 1,1 0-1,-1 0 0,1 0 0,-1 0 1,0 0-1,1 0 0,-1 0 0,0 0 1,1 0-1,-1 0 0,1 0 0,-1 0 1,0 0-1,1 0 0,-1 0 0,0 0 1,1 0-1,-1 0 0,0-1 0,1 1 1,-1 0-1,0 0 0,1 0 1,-1-1-1,0 1 0,0 0 0,1 0 1,-1-1-1,0 1 0,0 0 0,0-1 1,1 1-1,-1 0 0,0-1 0,15-15-233,43-46 261,-54 59-23,0-1-1,0 1 1,0-1 0,1 1 0,-1 0 0,1 1 0,0-1 0,0 1-1,0 0 1,0 0 0,0 0 0,0 1 0,1 0 0,5-1 0,-10 2 25,0 1 0,0-1 0,0 1 0,0-1 0,0 1 0,0-1 0,0 1 1,-1 0-1,1-1 0,0 1 0,0 0 0,0 0 0,-1 0 0,1 0 0,0-1 1,-1 1-1,1 0 0,-1 0 0,1 0 0,-1 0 0,0 0 0,1 0 0,-1 0 1,0 2-1,8 33 728,-8-31-585,4 40 492,-4-36-758,0 0 0,0 0 0,1 0-1,1-1 1,-1 1 0,2 0 0,-1-1 0,1 0-1,5 11 1,-7-19-34,-1 1 0,0-1-1,0 0 1,1 1 0,-1-1 0,0 0-1,1 1 1,-1-1 0,1 0 0,-1 1-1,0-1 1,1 0 0,-1 0-1,1 0 1,-1 1 0,1-1 0,-1 0-1,0 0 1,1 0 0,-1 0 0,1 0-1,-1 0 1,1 0 0,-1 0 0,1 0-1,-1 0 1,1 0 0,-1 0-1,1 0 1,-1 0 0,1 0 0,-1-1-1,1 1 1,-1 0 0,0 0 0,1 0-1,-1-1 1,1 1 0,-1 0 0,0-1-1,1 1 1,13-16-4051,-1-9 36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4:03.5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1584,'0'0'12124,"2"24"-10423,18 153 672,28 200-2851,-48-359-1232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4:04.0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98 7946,'0'0'8802,"217"-68"-8714,-165 60-80,0 0-16,-10 0-176,-6 2-633,-3 6-1031,-14 0-1417,-6 0-2840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4:04.3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5705,'0'0'7234,"18"1"-6861,58 8 50,-68-8-270,1 1 0,-1-1 0,0 1 0,0 1 0,0 0 0,0 0 0,0 0 0,-1 1 0,0 0 0,1 0 0,-1 1 0,-1 0-1,1 0 1,-1 0 0,0 1 0,0 0 0,-1 0 0,0 0 0,6 10 0,-11-16-138,1 1 0,-1 0 0,0 0 0,0-1 0,0 1 0,1 0 0,-1 0 0,0-1 0,0 1 0,0 0 0,0 0 0,0-1 1,0 1-1,-1 0 0,1 0 0,0-1 0,0 1 0,0 0 0,-1-1 0,1 1 0,-1 0 0,1-1 0,0 1 0,-1 0 0,1-1 0,-1 1 0,1-1 0,-1 1 0,0-1 0,1 1 0,-1-1 0,0 1 0,1-1 0,-1 1 0,0-1 0,1 0 0,-1 1 0,0-1 0,0 0 0,0 0 0,-1 1 0,-51 12-53,11-3 103,40-9-47,-1 1-1,1-1 1,0 0 0,0 0 0,0 1-1,0-1 1,0 1 0,0 0 0,0 0 0,1-1-1,-1 1 1,1 0 0,-1 0 0,1 0 0,0 0-1,0 1 1,0-1 0,-1 3 0,-4 43 308,7-47-365,-1 0-1,1 0 1,0 1-1,0-1 1,-1 0 0,1 0-1,0 0 1,0 0 0,0 0-1,0-1 1,0 1 0,1 0-1,-1 0 1,0-1 0,0 1-1,0 0 1,1-1 0,-1 1-1,0-1 1,1 1-1,-1-1 1,1 0 0,-1 0-1,0 0 1,1 1 0,-1-1-1,1 0 1,-1-1 0,1 1-1,0 0 1,51-4-2047,-46 2 1477,1-1-1,-1 0 1,0 0 0,-1-1-1,1 1 1,-1-2 0,11-7-1,10-10-2588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4:04.7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6449,'0'0'9074,"6"154"-8930,-3-127-144,1-5 0,-1-6 0,-3-5-280,3-9-584,0-2-1240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4:05.0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10162,'0'0'3657,"23"3"-7170,-20 5 2041,4 11 104,-4-3-769,0 0-1816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4:05.4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1456,'0'0'11025,"8"23"-10377,28 90 342,-18-47 1913,-18-66-2901,0 0 0,0-1-1,0 1 1,0 0-1,0 0 1,0-1 0,1 1-1,-1 0 1,0 0-1,0 0 1,0-1 0,0 1-1,1 0 1,-1 0 0,0 0-1,0-1 1,1 1-1,-1 0 1,0 0 0,0 0-1,1 0 1,-1 0 0,0 0-1,0 0 1,1-1-1,-1 1 1,0 0 0,1 0-1,-1 0 1,0 0-1,0 0 1,1 0 0,-1 0-1,0 0 1,1 0 0,-1 1-1,0-1 1,0 0-1,1 0 1,-1 0 0,0 0-1,1 0 1,-1 0 0,0 0-1,0 1 1,0-1-1,1 0 1,-1 0 0,0 0-1,0 0 1,0 1 0,1-1-1,-1 0 1,0 0-1,0 1 1,0-1 0,0 0-1,0 0 1,1 1-1,-1-1 1,0 0 0,0 0-1,0 1 1,0-1 0,0 0-1,0 0 1,0 1-1,0-1 1,10-16-304,3-14 275,1 0 0,1 1 1,35-47-1,-50 75 41,0 0 0,1 1 0,-1-1 0,0 0 0,1 1 0,-1-1 0,0 0 0,1 1 0,-1-1 0,1 1 0,-1-1 0,1 1 0,0-1 0,-1 1 0,1-1 1,-1 1-1,1 0 0,0-1 0,-1 1 0,1 0 0,0-1 0,0 1 0,-1 0 0,1 0 0,0-1 0,0 1 0,-1 0 0,1 0 0,0 0 0,0 0 0,0 0 0,-1 0 0,1 0 0,0 0 0,0 1 0,-1-1 0,1 0 0,0 0 0,0 1 0,-1-1 0,1 0 1,0 1-1,-1-1 0,1 0 0,0 1 0,-1-1 0,1 1 0,-1-1 0,1 1 0,-1-1 0,1 1 0,-1-1 0,1 1 0,-1 0 0,0-1 0,1 1 0,-1 0 0,0-1 0,1 2 0,15 47 410,-14-40-327,6 40 80,4 12-1546,-2-47-1549,3-11-3636,-4-3 810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4:05.8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269 5 7298,'-3'0'11363,"-20"-3"-10855,1 2-350,15 1-133,0-1 0,1 1 0,-1 0 0,0 1-1,-11 1 1,18-1-33,-1-1 0,0 1 0,1 0-1,-1 0 1,0 0 0,1 0 0,-1 0-1,1 0 1,0 0 0,-1 0 0,1 0 0,0 0-1,0 0 1,-1 0 0,1 0 0,0 0 0,0 0-1,0 0 1,0 0 0,1 0 0,-1 0-1,0 0 1,0 0 0,1 0 0,-1 0 0,1 1-1,10 28-218,12-1 229,-15-21 28,-1 1-1,0 0 1,0 0-1,-1 1 1,0-1-1,-1 1 1,0 1 0,-1-1-1,0 1 1,-1-1-1,0 1 1,-1 0-1,1 12 1,-2-16 114,-1 0 0,-1-1 0,1 1 0,-1 0 0,-1-1 0,1 1 0,-1-1 0,0 0 1,-6 11-1,5-13-59,1 0-1,-1-1 1,0 0 0,-1 1 0,1-1 0,0 0 0,-1-1-1,0 1 1,0 0 0,0-1 0,0 0 0,0 0 0,0 0 0,-1 0-1,1-1 1,-7 2 0,-3 0-302,0 0-1,-1-1 1,0-1-1,-27 0 1,-26-5-9561,52 4 4078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4:41.7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0 128,'0'0'6375,"0"0"-6338,1 0 0,0 1 0,0-1 0,0 0 0,0 0 0,-1 0 0,1 1 1,0-1-1,0 0 0,0 1 0,-1-1 0,1 1 0,0-1 0,-1 1 0,1-1 0,0 1 0,-1-1 1,1 1-1,-1-1 0,1 1 0,0 1 0,7 32 2430,5 59 0,-8 103 0,-5-148-1645,6-53 6,15-108-685,-19 87-232,2 0 1,1 0-1,1 1 1,1-1 0,22-47-1,-28 71 77,0-1 0,1 1 0,-1 0 0,0 0 0,1 0 0,0 0 1,-1 0-1,1 0 0,0 0 0,0 0 0,0 0 0,0 1 0,0-1 0,1 1 0,-1 0 0,1-1 0,-1 1 0,1 0 0,-1 0 0,1 0 0,-1 1 0,1-1 0,0 1 1,-1-1-1,1 1 0,0 0 0,0 0 0,-1 0 0,1 0 0,0 0 0,0 1 0,-1-1 0,4 2 0,-1-1 35,0 2 0,0-1 0,0 0 0,0 1 0,0 0 0,0 0 0,-1 0 0,0 1 0,0-1 0,0 1 0,0 0 0,0 0 0,-1 0 0,5 8 0,16 45 804,-14-28-510,-10-28-317,1-1 0,-1 0 0,0 0-1,1 0 1,-1 0 0,0 0 0,1 0 0,-1 0 0,0 1 0,1-1-1,-1 0 1,0 0 0,1 0 0,-1 0 0,0 0 0,1-1 0,-1 1-1,0 0 1,1 0 0,-1 0 0,0 0 0,0 0 0,1 0 0,-1 0 0,0-1-1,1 1 1,-1 0 0,0 0 0,0 0 0,1-1 0,-1 1 0,0 0-1,0 0 1,0 0 0,1-1 0,-1 1 0,0 0 0,0-1 0,0 1-1,0 0 1,0 0 0,1-1 0,-1 1 0,0 0 0,0-1 0,0 1-1,0 0 1,0-1 0,0 1 0,0-1 0,14-23-330,-11 18 295,-1 3 10,0 0 0,0 0 0,0 0 0,1 0 0,-1 1 0,1-1 0,0 1 0,-1-1 0,1 1 0,1 0-1,-1 0 1,0 0 0,6-2 0,-7 3 27,-1 1 0,0 0-1,1 0 1,-1 0-1,0 0 1,1 0-1,-1 0 1,1 0 0,-1 0-1,0 0 1,1 0-1,-1 0 1,0 1 0,1-1-1,-1 1 1,0-1-1,0 1 1,0-1 0,1 1-1,-1 0 1,0-1-1,0 1 1,0 0-1,0 0 1,0 0 0,0 0-1,0 0 1,0 0-1,-1 0 1,1 0 0,0 0-1,-1 0 1,1 0-1,-1 1 1,1-1 0,-1 0-1,0 0 1,1 0-1,-1 1 1,0 1 0,5 21 21,-1-1 0,-2 1 0,0 0 1,-4 40-1,1-14-8455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4:42.2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66 124 672,'0'0'11576,"19"-4"-10968,59-16-168,-75 20-344,0-1 0,0 0 0,-1 0-1,1 0 1,0 0 0,-1 0 0,1-1 0,-1 1-1,0-1 1,1 1 0,-1-1 0,0 0 0,0 0-1,3-3 1,-4 4-47,0-1 0,-1 1 0,1 0 0,-1 0 0,1-1 0,-1 1 0,0 0 0,0-1 0,0 1-1,1 0 1,-1-1 0,0 1 0,-1 0 0,1-1 0,0 1 0,0 0 0,-1-1 0,1 1 0,0 0 0,-2-2 0,1 0-27,-1 0 1,0 0 0,0 0-1,-1 0 1,1 1 0,0-1-1,-1 1 1,0-1 0,0 1-1,0 0 1,0 0 0,0 0-1,0 0 1,0 0 0,-6-1-1,4 1-25,-1 1-1,0-1 0,1 1 1,-1 1-1,0-1 0,0 1 1,0 0-1,1 0 0,-1 0 1,0 1-1,-6 1 0,8-1 4,1 1 0,-1-1 0,1 1 0,-1-1 0,1 1-1,-1 0 1,1 0 0,0 1 0,0-1 0,0 0 0,1 1 0,-1 0-1,1 0 1,-1-1 0,1 1 0,0 1 0,-2 3 0,-1 5 56,0 1-1,0 0 1,2 0 0,0 1 0,1-1-1,0 0 1,1 1 0,0-1 0,3 17-1,-2-16-61,0-11-73,0 1 1,0-1 0,1 1-1,-1-1 1,1 1 0,0-1-1,0 1 1,1-1 0,-1 0-1,1 1 1,0-1 0,0 0-1,0 0 1,0 0 0,0 0-1,1-1 1,-1 1 0,1 0-1,0-1 1,0 0 0,0 0 0,6 4-1,-2-3-656,-1 0 0,1-1 0,-1 1 0,1-1 0,0-1 0,0 1 0,0-1 0,0 0 1,0-1-1,0 1 0,11-2 0,-1-1-3544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7:49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47 4177,'0'0'8027,"4"26"-7618,0 5-276,14 76 497,-18-107-612,0 1-1,0-1 0,0 0 1,0 0-1,0 0 1,0 1-1,0-1 0,0 0 1,0 0-1,0 0 1,0 1-1,0-1 1,0 0-1,0 0 0,1 0 1,-1 0-1,0 1 1,0-1-1,0 0 0,0 0 1,0 0-1,1 0 1,-1 1-1,0-1 0,0 0 1,0 0-1,0 0 1,1 0-1,-1 0 1,0 0-1,0 0 0,0 0 1,1 0-1,-1 0 1,0 0-1,0 0 0,0 1 1,1-1-1,-1 0 1,0-1-1,0 1 0,0 0 1,1 0-1,-1 0 1,0 0-1,0 0 0,0 0 1,1 0-1,-1 0 1,0 0-1,0 0 1,0 0-1,0 0 0,1-1 1,-1 1-1,0 0 1,0 0-1,0 0 0,0 0 1,0-1-1,1 1 1,-1 0-1,9-13 257,-8 10-241,14-33 83,22-35 0,-33 63-155,2-1-1,-1 1 1,1 0 0,0 1 0,1-1-1,0 1 1,0 1 0,0-1-1,17-10 1,-23 16 39,0 1-1,0-1 1,1 0 0,-1 1-1,0-1 1,0 1 0,1-1-1,-1 1 1,0 0 0,1 0-1,-1 0 1,1-1 0,-1 1-1,0 0 1,1 1 0,-1-1-1,1 0 1,-1 0 0,0 1-1,1-1 1,-1 0 0,0 1-1,0 0 1,1-1 0,-1 1-1,0 0 1,0-1 0,0 1-1,0 0 1,1 0 0,-1 0-1,-1 0 1,1 0-1,0 0 1,0 0 0,0 0-1,0 1 1,-1-1 0,1 0-1,-1 0 1,1 1 0,-1-1-1,1 0 1,-1 1 0,1 1-1,2 11 170,0-1 0,0 1 0,0 25 0,-1-18-141,0-8-368,2 15 955,-3-27-819,-1 0 0,0 0 0,0 0 0,1-1 0,-1 1 0,1 0 0,-1-1-1,0 1 1,1 0 0,-1-1 0,1 1 0,0-1 0,-1 1 0,1-1 0,-1 1 0,1-1 0,0 1-1,-1-1 1,1 1 0,0-1 0,0 0 0,-1 1 0,1-1 0,0 0 0,0 0 0,-1 0 0,1 0-1,1 1 1,8-1-5762</inkml:trace>
  <inkml:trace contextRef="#ctx0" brushRef="#br0" timeOffset="1">475 26 8314,'0'0'5193,"-40"157"-5625,40-142-472,0-9-953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4:42.7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4257,'0'0'6659,"23"0"-6135,77 1 169,-94-1-539,-1 0-1,1 1 1,-1-1-1,1 1 1,-1 0-1,1 0 1,-1 1-1,1-1 0,-1 1 1,0 0-1,0 1 1,0-1-1,0 1 1,-1 0-1,1 0 1,-1 0-1,1 1 1,-1-1-1,0 1 1,-1 0-1,1 0 1,-1 0-1,0 1 1,0-1-1,3 6 0,-6-9-134,1 0 0,0 0 0,-1 0 0,1 0 0,-1 0-1,0 0 1,1 1 0,-1-1 0,0 0 0,0 0 0,1 0-1,-1 0 1,0 0 0,0 0 0,-1 1 0,1-1-1,0 0 1,0 0 0,0 0 0,-1 0 0,1 0 0,-1 0-1,1 0 1,-1 0 0,1 0 0,-1 0 0,0 0 0,0 0-1,1 0 1,-1 0 0,0 0 0,0 0 0,0-1 0,0 1-1,0 0 1,0-1 0,0 1 0,0-1 0,0 1-1,0-1 1,-1 1 0,1-1 0,0 0 0,0 1 0,0-1-1,-1 0 1,0 0 0,-12 2-93,0 0 0,1-1 1,-25-1-1,10 0 64,24 0 1,0 0 0,0 0 0,0 0 0,0 0 0,0 1 0,0 0 0,0 0 0,0 0 0,0 0 0,1 0 0,-1 1 0,0-1 0,1 1 0,-1 0 0,1 0 0,0 0 0,-1 1 0,1-1 0,0 1 0,1-1 0,-1 1 0,0 0 0,1 0 0,0 0 0,-1 0 0,1 1 0,1-1 0,-1 1 0,0-1 0,1 1 0,0-1 0,0 1 0,0 0 0,1-1 0,-1 1 0,1 0 0,0 0 0,0-1 0,1 8 0,-1-11-2,0 1-1,1 0 0,-1-1 1,0 1-1,1-1 1,-1 1-1,1 0 0,-1-1 1,0 1-1,1-1 1,0 1-1,-1-1 0,1 1 1,-1-1-1,1 0 0,-1 1 1,1-1-1,0 0 1,-1 1-1,1-1 0,0 0 1,0 0-1,-1 0 1,1 1-1,0-1 0,-1 0 1,1 0-1,0 0 1,0 0-1,1 0 0,30 0-671,-24 0 477,1 0-144,0-1 1,0 1 0,0-1 0,0-1 0,-1 1 0,1-1 0,0-1-1,-1 1 1,1-2 0,-1 1 0,0-1 0,0 0 0,-1 0 0,11-8-1,16-13-3540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4:43.20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238 2 720,'0'0'14807,"-7"0"-14599,-12 0-255,6-1 54,-1 0 1,0 1 0,0 1-1,0 0 1,0 1-1,0 0 1,1 1-1,-1 1 1,-17 6-1,30-9-45,1-1 0,-1 1 1,0-1-1,1 1 0,-1-1 0,1 1 0,-1 0 0,1-1 0,0 1 0,-1-1 0,1 1 0,0 0 0,-1-1 0,1 1 0,0 0 0,0 0 0,0-1 0,0 1 0,0 0 0,0-1 1,0 1-1,0 0 0,0 0 0,0-1 0,0 1 0,0 0 0,0-1 0,1 1 0,-1 0 0,0-1 0,0 1 0,1 0 0,-1-1 0,1 1 0,-1-1 0,1 1 0,-1 0 0,1 0 1,20 20-251,-7-12 280,0 1 0,-1 1 0,23 23 1,-34-31 56,1 0 0,-1 0 0,1 0 0,-1 0 0,0 0 0,0 1 0,0-1 0,0 0 0,-1 1 0,0-1 0,0 1 0,0 0 0,0-1 0,0 1 0,-1 0 0,0 0 0,0-1 0,0 1 0,0 0 0,0 0 0,-1-1 0,0 1 0,-2 6 0,1-7-7,-1 1 1,1-1 0,-1 0 0,0 0 0,0 0 0,-1 0 0,1 0 0,0-1-1,-1 1 1,0-1 0,0 0 0,-6 3 0,-58 21-1857,42-17-418,9-3-289,3-5-449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4:43.6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6753,'0'0'6886,"0"6"-6574,4 133 1992,-4-137-2295,1 0-1,0 0 0,-1 0 0,1-1 0,0 1 0,0 0 0,0-1 0,0 1 0,1-1 0,-1 1 0,0-1 0,1 0 0,-1 1 0,1-1 0,-1 0 0,1 0 0,0 0 0,-1 0 0,1 0 0,0 0 0,0 0 0,0-1 0,0 1 0,0-1 0,0 1 0,0-1 0,0 0 0,0 0 0,0 1 0,0-1 0,4-1 0,0 1-3,1 0 0,0 0 0,-1-1 0,1 1 0,-1-1 0,1-1 0,-1 1 0,13-6 0,-9 2-5,-1-1 0,0 0 0,0-1 0,-1 0 0,0 0 0,0-1 0,-1 0 0,0 0 0,0 0 0,-1-1 0,6-11 0,29-37-51,-40 91 115,-3 22 143,0-35-497,1-1 0,1 0-1,1 0 1,7 38 0,-2-46-2396,0-3-1768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4:44.15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6633,'0'0'6152,"6"22"-5717,21 69 67,-23-75 413,-1 1 1,0-1 0,-2 0-1,0 24 1,-1-219-1952,0 178 996,0 0 1,0-1 0,1 1-1,-1 0 1,0-1 0,1 1-1,-1 0 1,1-1 0,-1 1-1,1 0 1,-1 0 0,1 0-1,0 0 1,0 0-1,0-1 1,-1 1 0,1 0-1,0 1 1,1-1 0,-1 0-1,0 0 1,0 0 0,0 1-1,0-1 1,2 0 0,1-1-203,1 1 1,-1-1 0,0 1 0,0 1-1,1-1 1,-1 0 0,1 1 0,6 0-1,-4 0-559,0 0-1,0 1 0,0 0 0,0 0 1,-1 0-1,1 1 0,0 0 1,-1 0-1,0 1 0,13 6 0,-5 4-4448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4:44.54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24 123 7098,'0'0'5789,"16"-5"-5549,50-17 69,-65 22-245,1 0-1,0-1 0,-1 0 1,1 1-1,-1-1 1,1 0-1,-1 0 1,1 0-1,-1 0 0,0 0 1,1 0-1,-1 0 1,0-1-1,0 1 0,0 0 1,0 0-1,0-1 1,0 1-1,-1-1 0,1 1 1,0-1-1,-1 1 1,1-1-1,-1 1 1,0-1-1,1 0 0,-1 1 1,0-1-1,0 1 1,0-1-1,0 0 0,0 1 1,-1-1-1,0-2 1,0 1-32,0 0 0,0 0 0,0 0 0,0 1 1,-1-1-1,1 0 0,-1 1 0,0-1 0,0 1 1,0-1-1,0 1 0,-4-3 0,3 3-23,1 1 0,0-1 0,0 1 0,0 0 0,-1 0 0,1 0 0,-1 0 0,1 0 0,-1 1 0,1-1 0,-1 1 0,0-1 0,1 1 0,-1 0 0,1 0 0,-1 0 0,0 0 0,1 1 0,-1-1 0,1 1 0,-1-1 0,1 1 0,-4 1 0,3 0 2,1 0 0,-1 0 1,1 0-1,-1 1 0,1-1 1,0 1-1,0-1 0,0 1 1,0 0-1,0 0 0,1 0 1,-1 0-1,1 0 0,-2 6 1,-1 10 123,0 1 1,1 0 0,1 0 0,2 24 0,0-41-90,0 0-82,0 0 0,1 0 1,-1-1-1,1 1 0,0 0 0,-1-1 0,1 1 0,1 0 1,-1-1-1,0 1 0,1-1 0,-1 0 0,1 1 0,0-1 1,0 0-1,0 0 0,0 0 0,0 0 0,1 0 1,-1-1-1,0 1 0,1-1 0,-1 1 0,1-1 0,0 0 1,0 0-1,-1 0 0,1 0 0,6 1 0,6 1-1263,0 0-1,0-2 0,0 1 0,21-2 0,-12 0-2878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4:45.12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7154,'0'0'4965,"6"19"-4604,28 94 1058,-34-113-1406,0 0-1,0 0 1,0 1 0,0-1 0,0 0-1,0 0 1,0 1 0,0-1 0,1 0-1,-1 0 1,0 0 0,0 1-1,0-1 1,0 0 0,1 0 0,-1 0-1,0 1 1,0-1 0,1 0 0,-1 0-1,0 0 1,0 0 0,1 0-1,-1 0 1,0 0 0,0 1 0,1-1-1,-1 0 1,0 0 0,0 0 0,1 0-1,-1 0 1,0 0 0,1 0-1,-1 0 1,0 0 0,0 0 0,1 0-1,-1-1 1,0 1 0,0 0 0,1 0-1,-1 0 1,0 0 0,0 0-1,1 0 1,-1-1 0,0 1 0,0 0-1,1 0 1,-1 0 0,0 0 0,0-1-1,0 1 1,0 0 0,1 0-1,-1-1 1,0 1 0,0 0 0,0 0-1,0-1 1,0 1 0,0 0 0,0 0-1,0-1 1,0 1 0,0 0-1,0-1 1,10-16-278,-5 7 257,-1 0-1,2 1 1,-1-1-1,1 1 1,1 1-1,0-1 1,0 1-1,1 0 1,15-12-1,-23 19 2,1 1 1,0-1-1,0 0 0,0 1 0,0-1 1,0 1-1,0-1 0,0 1 0,1-1 1,-1 1-1,0 0 0,0 0 0,0-1 1,0 1-1,0 0 0,1 0 0,-1 0 1,0 0-1,0 0 0,0 0 0,0 0 1,1 1-1,-1-1 0,0 0 0,0 1 1,0-1-1,0 0 0,0 1 1,0-1-1,0 1 0,0 0 0,0-1 1,0 1-1,0 0 0,0-1 0,0 1 1,-1 0-1,1 0 0,0 0 0,-1 0 1,1 0-1,0 0 0,-1-1 0,1 1 1,-1 1-1,1 0 0,3 7 154,-1 0 0,0 1 0,0-1-1,1 11 1,-2-12 6,0 11 64,-2-15-181,0 0 1,0 0-1,0 0 1,1 0 0,0 0-1,0 0 1,0 0-1,1-1 1,1 5-1,-3-8-41,1 0-1,-1 0 1,1 1-1,-1-1 1,1 0-1,-1 0 0,1 0 1,-1 0-1,1 0 1,-1 0-1,1 0 1,-1 0-1,1-1 1,-1 1-1,1 0 0,-1 0 1,1 0-1,-1 0 1,1-1-1,-1 1 1,1 0-1,-1 0 0,0-1 1,1 1-1,-1 0 1,1-1-1,-1 1 1,0 0-1,1-1 1,-1 1-1,0 0 0,0-1 1,1 0-1,13-18-302,-10 14 236,4-5 63,0 1 1,1 0-1,0 0 1,19-14-1,-24 20-8,-1 1-1,1 0 1,0 0-1,0 0 1,-1 0-1,2 0 0,-1 1 1,0 0-1,0-1 1,0 1-1,1 1 1,-1-1-1,0 1 1,1-1-1,-1 1 0,0 1 1,1-1-1,6 1 1,-9 0 50,0 0 0,0 0 0,-1 0 0,1 1 0,0-1 0,-1 0 0,1 0 0,-1 1 0,0-1 0,1 1 0,-1-1 0,0 1 0,0 0 0,0-1 0,0 1 0,0 0 0,0 3 0,13 38 401,-10-29-405,-1-4-480,-1 1 0,-1 0 0,0 0 0,0 0 1,-2 12-1,1-4-3533,0-9-2706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4:45.6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61 182 6041,'0'0'5982,"9"-10"-5285,29-32 119,-36 39-680,0-1 0,0 1 0,0-1 0,0 0 0,-1 1 0,0-1 0,0 0 0,0 0 0,0 0 0,0 0 0,-1 0 0,0 0 0,0 0 0,0 0 0,-1 0 0,-1-7 0,1-8 17,1 18-143,0-1 1,0 1 0,0-1 0,0 1-1,0 0 1,-1-1 0,1 1-1,0 0 1,-1-1 0,1 1-1,-1 0 1,1-1 0,-1 1 0,0 0-1,1 0 1,-1 0 0,0 0-1,0 0 1,0-1 0,0 1-1,0 1 1,0-1 0,0 0 0,-1 0-1,1 0 1,0 0 0,-3 0-1,-1-1 105,0 1-1,0 0 0,-1 1 1,1-1-1,0 1 1,-9 0-1,11 0-41,2 1-73,-1-1 0,0 1 0,0-1 0,0 1 0,1 0 0,-1 0 0,1 0-1,-1 0 1,1 0 0,-1 0 0,1 0 0,-1 1 0,1-1 0,0 0 0,0 1 0,0-1-1,0 1 1,0-1 0,0 1 0,0 0 0,0-1 0,1 1 0,-1 0 0,1-1 0,-1 3-1,-11 48 100,12-51-88,-3 13 132,1 0 0,1-1 1,0 1-1,1 0 0,1-1 0,0 1 1,6 24-1,-6-34-216,0 0 0,1-1 0,0 1 0,0 0 0,0-1 0,0 1 0,1-1 0,-1 0 0,1 1 0,0-1 0,0 0 0,0-1 0,0 1 0,1 0 0,-1-1 0,1 0 0,0 0 0,0 0 0,0 0 0,0 0 0,0-1 0,0 1 1,0-1-1,0 0 0,1 0 0,-1-1 0,0 1 0,1-1 0,-1 0 0,6-1 0,-7 2-188,0-1 1,-1 0-1,1 1 1,0-1 0,0 0-1,-1-1 1,1 1-1,0 0 1,-1-1-1,1 0 1,0 1-1,-1-1 1,1 0-1,-1 0 1,1 0-1,-1-1 1,1 1 0,-1 0-1,0-1 1,0 0-1,0 1 1,0-1-1,0 0 1,0 0-1,-1 0 1,1 0-1,-1 0 1,1 0 0,1-5-1,7-9-3673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4:46.0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3929,'0'0'8519,"8"5"-7906,-7-4-599,2 1 82,0 0 0,0 0-1,0 0 1,0 0 0,0 0 0,0 1 0,-1-1 0,0 1 0,1 0 0,-1 0 0,0 0 0,0 0-1,-1 0 1,1 0 0,-1 0 0,1 0 0,-1 1 0,0-1 0,-1 1 0,1-1 0,0 4 0,2 79 1849,-3-86-1952,0 1 0,0-1-1,0 0 1,0 1 0,1-1-1,-1 0 1,0 1 0,0-1 0,0 0-1,1 0 1,-1 1 0,0-1-1,1 0 1,-1 0 0,0 1-1,1-1 1,-1 0 0,0 0-1,1 0 1,-1 1 0,0-1 0,1 0-1,-1 0 1,1 0 0,-1 0-1,0 0 1,1 0 0,-1 0-1,1 0 1,-1 0 0,0 0-1,1 0 1,-1 0 0,1 0 0,-1 0-1,0 0 1,1 0 0,-1 0-1,1-1 1,-1 1 0,0 0-1,1 0 1,-1 0 0,0-1-1,1 1 1,-1 0 0,0 0 0,1-1-1,-1 1 1,96-105-130,-94 103 128,1 0 1,-1 0 0,0 0-1,1 0 1,0 0 0,-1 1 0,1-1-1,0 1 1,0 0 0,0-1-1,0 1 1,0 0 0,0 1 0,0-1-1,6 0 1,-7 1 37,0 1 0,0-1 0,0 1 0,0 0 0,0 0 0,-1 0 0,1 0 0,0 0 0,-1 0 0,1 0 0,-1 1 0,1-1 0,-1 0 0,1 1 0,-1-1 0,0 1 0,0-1 0,0 1-1,0 0 1,0-1 0,0 1 0,-1 0 0,2 3 0,3 9 67,0 1 0,-1-1 1,-1 0-1,-1 1 0,1 28 0,-2 6-6040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4:46.4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 0 8410,'0'0'6453,"0"29"-4999,0 229-155,0 65-2564,0-322 1109,0-1 0,0 0 0,0 1 0,0-1 0,0 1-1,0-1 1,1 0 0,-1 1 0,0-1 0,0 1-1,-1-1 1,1 0 0,0 1 0,0-1 0,0 0 0,0 1-1,0-1 1,0 1 0,0-1 0,-1 0 0,1 1-1,0-1 1,0 0 0,-1 1 0,1-1 0,0 0 0,0 1-1,-1-1 1,1 0 0,0 0 0,-1 0 0,1 1-1,-1-1 1,1 0 0,0 0 0,-1 0 0,1 1-1,0-1 1,-1 0 0,1 0 0,-1 0 0,1 0 0,-1 0-1,1 0 1,0 0 0,-1 0 0,1 0 0,-1 0-1,1 0 1,-1 0 0,0-1 0,-2 1-1189,-4 0-4156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4:46.7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7330,'0'0'8697,"202"32"-8553,-151-26 24,-2 2-111,-7-6-57,-6 4-273,-4-3-327,-12-1-512,-1 1-392,-6 0-721,-3-3-1808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7:50.2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7090,'0'0'4304,"4"30"-11121,-4-12 2856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4:47.1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351 2 4097,'0'0'12833,"-8"0"-12678,-12 0-166,10-1 75,0 1-1,0 0 0,1 0 1,-1 1-1,0 0 0,-12 4 0,19-4-58,0 0 0,1 0-1,-1 0 1,1 0 0,0 0-1,-1 1 1,1-1 0,0 1-1,0 0 1,0 0 0,0 0-1,0 0 1,1 0 0,-1 0-1,1 0 1,-1 0 0,1 0-1,0 1 1,0-1 0,0 0-1,0 1 1,0-1 0,0 1-1,1-1 1,-1 1-1,1-1 1,0 1 0,0 0-1,0 2 1,1 3 4,1 0 0,-1 0 0,1-1 0,0 1 0,1-1 0,0 1 0,1-1 0,-1 0 0,1 0 0,1 0 0,-1-1 0,1 1-1,8 7 1,-4-3 88,0 1 0,-1 0 1,7 13-1,-13-21 66,-1-1 1,0 0-1,0 1 1,-1-1-1,1 0 1,-1 1-1,1-1 1,-1 1-1,-1-1 1,1 1-1,0-1 1,-1 1-1,0-1 1,0 0-1,0 1 0,0-1 1,0 0-1,-1 0 1,0 0-1,1 0 1,-1 0-1,0 0 1,-1 0-1,-3 3 1,-6 7-134,-2 0 0,0-2 0,-25 18 1,17-14-193,12-7-249,0-1 0,-1-1 0,1 0 0,-2 0 0,-14 5 0,17-8-634,0-1 0,0 0 1,-1 0-1,-13 1 0,-9-2-7249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5:01.5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160 0 5369,'0'0'13556,"-5"11"-12690,-50 27-1002,44-31 105,-1 0-1,1 1 0,-19 17 1,26-21 18,0 0 0,1 1 0,0-1 0,0 1 0,0-1 0,1 1 0,-1 0 0,1 0 0,1 0 0,-1 0 0,1 0 0,0 1 0,-1 7 0,1-10 17,1 0 0,0 1 1,0-1-1,0 0 0,0 0 0,0 1 0,1-1 1,-1 0-1,1 0 0,0 0 0,0 1 1,1-1-1,-1 0 0,0 0 0,1-1 1,0 1-1,0 0 0,3 3 0,-2-3-2,1-1 0,0 1 0,0-1 0,1 0 0,-1 0 0,0 0 0,1 0 0,0-1 0,-1 0-1,1 1 1,0-2 0,8 2 0,-1 0 2,0-1-1,0 0 1,0 0-1,1-1 1,-1-1-1,13-2 1,-21 2-1,0 0 0,1 0 0,-1-1 0,0 1 0,0-1 1,0 0-1,0 0 0,0 0 0,-1-1 0,1 1 1,-1-1-1,1 0 0,-1 0 0,0 0 0,0 0 0,-1-1 1,1 1-1,-1-1 0,3-3 0,1-6-227,-1 1-1,0-1 1,-1 0-1,0 0 1,-1 0-1,-1 0 1,0-1 0,-1 1-1,-1-21 1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5:02.0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41 457 5825,'0'0'9976,"0"-14"-9843,-1-26 541,-14-76 0,7 83-39,4 18-532,0 0 0,1 0-1,0 0 1,2-1 0,0 1-1,0-1 1,5-27 0,-1 36-244,0 1 1,0-1-1,1 1 0,0 0 1,1 0-1,-1 1 1,1-1-1,0 1 0,1 0 1,-1 0-1,1 1 1,0 0-1,0 0 0,1 0 1,-1 0-1,1 1 1,0 0-1,0 0 1,0 1-1,0 0 0,0 0 1,1 0-1,14-1 1,-21 3-15,0 1 0,0-1 1,0 0-1,0 0 1,1 1-1,-1-1 0,-1 1 1,1-1-1,0 1 0,0-1 1,0 1-1,0-1 1,0 1-1,0 0 0,-1 0 1,1-1-1,0 1 0,-1 0 1,1 0-1,0 0 1,-1 0-1,1-1 0,-1 1 1,1 0-1,-1 0 0,0 0 1,0 0-1,1 0 1,-1 0-1,0 0 0,0 0 1,0 0-1,0 0 0,0 0 1,0 0-1,0 0 1,0 0-1,-1 0 0,1 0 1,-1 1-1,1 2-236,0 20-2378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5:02.4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52 1696,'0'0'12571,"211"-41"-12307,-166 36-168,-3 2-88,-9 0-8,-4 3-104,-6 0-688,-7 0-944,-6 0-865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5:03.35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49 1 4825,'0'0'7676,"18"0"-7584,56 6-62,-69-5 72,0 0 0,-1 1 0,1-1 0,-1 1 0,1 0 0,-1 0 0,0 1 0,0-1 0,0 1 0,0 0 0,-1 0 1,1 0-1,-1 0 0,0 1 0,0-1 0,0 1 0,0-1 0,-1 1 0,1 0 0,-1 0 0,0 0 0,-1 1 0,1-1 0,-1 0 0,2 8 0,-2-9-87,0-2 1,-1 0-1,1 0 1,-1 0 0,1 1-1,-1-1 1,1 0-1,-1 1 1,1-1 0,-1 0-1,0 1 1,0-1-1,0 0 1,0 1 0,0-1-1,0 0 1,0 1-1,-1-1 1,1 0 0,-1 1-1,1-1 1,-1 0-1,1 0 1,-1 1 0,1-1-1,-1 0 1,0 0-1,0 0 1,0 0 0,0 0-1,0 0 1,0 0-1,0 0 1,0 0 0,0 0-1,0-1 1,-1 1-1,1 0 1,-3 0 0,-4 1-33,1-1 0,-1 0 0,0 0 0,0-1 0,0 0 0,-10-1 0,-7 0-58,17 1 63,-2 0 7,0 0 0,0 0 0,-1 1 0,1 0 0,-13 4 0,21-5 12,0 1 0,0 0 0,0 0 1,0 0-1,0 0 0,0 0 0,0 0 0,0 0 0,0 1 1,1-1-1,-1 0 0,0 1 0,1 0 0,-1-1 1,1 1-1,0 0 0,0 0 0,-1-1 0,1 1 1,1 0-1,-1 0 0,0 0 0,0 0 0,1 0 0,-1 0 1,1 0-1,0 1 0,0-1 0,0 3 0,-1-2 5,1 0-1,0 0 0,0 0 1,1-1-1,-1 1 0,1 0 1,-1 0-1,1 0 0,0-1 1,0 1-1,1 0 0,-1-1 1,0 1-1,1-1 0,0 1 1,3 3-1,-2-4-33,0 1 0,1-1 0,-1 0 0,1-1 0,0 1-1,0 0 1,0-1 0,-1 0 0,1 0 0,1 0 0,-1 0 0,5 0 0,16 1-505,-1 0 0,47-4 0,-68 2 253,0-1 0,1 0 0,-1 0 0,0 0 0,0 0 0,1 0 0,-1 0 0,0-1 0,0 0-1,0 1 1,-1-1 0,1 0 0,0 0 0,-1-1 0,0 1 0,1 0 0,-1-1 0,0 1 0,0-1 0,2-4-1,4-12-4860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5:04.3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0 216 6793,'0'0'5468,"11"26"-4932,4 7-309,-2-6 169,-2 0 0,11 36 0,-19-52 267,0 0-1,-1 0 1,3 21-1,-18-270 1623,9 205-2342,2 19 28,0-1 1,1 0-1,1 1 1,0-1-1,1 0 0,1 1 1,5-21-1,-5 32 11,0 0-1,0 0 1,0 0 0,0 0-1,1 0 1,-1 0-1,1 1 1,0-1-1,0 1 1,0-1 0,0 1-1,0 0 1,0 0-1,1 1 1,-1-1-1,1 1 1,-1-1-1,1 1 1,0 0 0,0 0-1,-1 0 1,1 1-1,0-1 1,0 1-1,4 0 1,-3 0 3,-1 0 1,1 0 0,0 0-1,-1 1 1,1 0-1,0-1 1,-1 2-1,1-1 1,-1 0 0,0 1-1,1 0 1,-1 0-1,0 0 1,0 0-1,0 1 1,-1-1 0,1 1-1,0 0 1,5 6-1,-5-2 48,0 1-1,0-1 1,-1 1-1,0 0 0,-1-1 1,0 1-1,0 0 1,-1 0-1,0 1 1,0-1-1,-1 0 1,0 0-1,-1 0 1,-2 15-1,2-20-33,-1 0 1,1 0-1,0 0 0,-1 0 1,0 0-1,0 0 0,0-1 1,0 1-1,0 0 0,-1-1 0,1 0 1,-1 1-1,1-1 0,-1 0 1,0 0-1,0 0 0,0-1 1,0 1-1,-1-1 0,1 0 1,0 1-1,-1-1 0,1 0 1,-1-1-1,-4 1 0,-46 6-2755,8-6-6811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5:04.9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0 4257,'0'0'6340,"20"4"-6008,63 15-8,-78-18-221,-1 1 1,1 0-1,-1 0 0,0 0 1,0 1-1,0-1 0,0 1 1,0 0-1,0 0 0,-1 0 1,0 0-1,1 0 0,-1 1 1,-1-1-1,6 8 0,-4-2 196,0 0 0,0 0 1,0 0-1,3 17 0,-7-25-292,0 0 0,0-1 0,0 1 0,0 0 0,0 0 0,0 0 0,-1 0 0,1 0 0,0 0 0,0 0 1,-1-1-1,1 1 0,0 0 0,-1 0 0,1 0 0,-1-1 0,0 1 0,1 0 0,-1-1 0,1 1 0,-1 0 0,0-1 0,0 1 0,1-1 0,-1 1 1,0-1-1,0 1 0,0-1 0,0 1 0,1-1 0,-1 0 0,0 0 0,0 1 0,0-1 0,0 0 0,0 0 0,0 0 0,0 0 0,0 0 1,-2 0-1,-52 0-300,36-1 246,-16 0-45,20 0 159,0 1 0,-30 2-1,44-1-63,0 0-1,-1 0 1,1 0-1,0 0 1,0 0-1,0 1 1,1-1-1,-1 0 1,0 0-1,0 1 1,1-1-1,-1 0 1,1 0-1,-1 1 1,1-1-1,0 1 1,0-1-1,-1 0 1,1 1-1,0-1 1,0 1-1,0-1 1,1 1-1,-1-1 1,1 3-1,-1-1 1,0 0-1,0 0 1,1 0-1,-1 0 1,1 0-1,0-1 1,0 1-1,0 0 1,0 0-1,0 0 1,4 4-1,2-4-488,0 0 0,0-1 0,1 0 1,-1 0-1,1 0 0,0-1 0,0 0 0,-1 0 0,1-1 0,0 0 0,0 0 1,0-1-1,-1 0 0,12-2 0,1-8-3596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5:05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29 5153,'0'0'6120,"11"13"-5572,-6-6-469,6 5 327,-1 0 0,-1 1 0,0 0-1,0 1 1,-2-1 0,0 2 0,0-1 0,5 19 0,-13-48 15,1 0 0,1 0 0,4-20 1,-4 28-524,0 0 0,1 0 1,0 0-1,0 0 1,0 0-1,1 1 0,0-1 1,1 1-1,-1-1 1,1 1-1,1 0 1,-1 1-1,7-7 0,-9 11-107,0-1 0,0 1 0,0 0 0,0 0-1,0 0 1,0 1 0,0-1 0,0 0 0,1 1 0,-1 0-1,0-1 1,0 1 0,1 0 0,-1 0 0,0 0-1,0 0 1,1 0 0,-1 0 0,0 1 0,0-1 0,1 1-1,-1 0 1,0-1 0,0 1 0,0 0 0,0 0-1,0 0 1,0 0 0,0 1 0,0-1 0,-1 0 0,1 1-1,0-1 1,-1 1 0,1 0 0,-1-1 0,0 1-1,0 0 1,0 0 0,2 3 0,7 17-3701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5:05.8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6425,'0'0'7958,"9"25"-7390,-1-2-453,10 28 369,19 89 0,-30-79-399,-1 88 1,-6-147-352,0 1 1,-1-1 0,1 1-1,0-1 1,-1 1-1,1-1 1,-1 0 0,0 1-1,0-1 1,0 0 0,0 1-1,-1-1 1,1 0-1,-1 0 1,1 0 0,-1 0-1,0 0 1,0 0-1,0 0 1,0-1 0,0 1-1,0-1 1,0 1-1,-1-1 1,1 0 0,0 0-1,-1 0 1,1 0-1,-5 1 1,-10 2-4089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5:06.22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 6081,'0'0'7482,"201"-17"-7306,-162 17 16,0 0-72,-7 0-120,-2 3 0,-8 8-512,1 0-464,-10 2-689,0 9-255,-3-6-81,-7-2-2535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7:50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5857,'0'0'6304,"3"20"-5898,11 61-113,-8-64 1377,1-19-1200,6-21-689,-12 20 392,0 1-184,35-49 144,-35 50-155,0-1-1,0 1 0,0-1 0,1 1 0,-1 0 0,0-1 0,1 1 0,-1 0 1,0 0-1,1 0 0,0 0 0,-1 0 0,1 0 0,-1 1 0,1-1 0,0 0 1,0 1-1,-1-1 0,1 1 0,0 0 0,0 0 0,0-1 0,-1 1 0,1 0 1,0 1-1,0-1 0,0 0 0,-1 0 0,1 1 0,0-1 0,2 2 0,-1 3 18,1 0-1,-1 0 0,0 1 0,-1-1 0,1 1 0,-1 0 0,0-1 1,-1 1-1,1 0 0,-1 0 0,1 10 0,0-2-1,1 3-308,-1-8-547,-1 0 1,2 1 0,-1-1-1,1 0 1,0 0-1,6 9 1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5:06.5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1 187 6953,'0'0'6730,"45"105"-6650,-45-91-80,0-1-96,0-2-296,0-6-576</inkml:trace>
  <inkml:trace contextRef="#ctx0" brushRef="#br0" timeOffset="1">1 187 3241,'39'-187'5873,"-46"187"-5873,4 0-864,0 0-1297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5:07.1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122 6 592,'0'0'12489,"0"-1"-12377,0 1-1,0 0 0,-1-1 0,1 1 1,0 0-1,0-1 0,0 1 1,-1 0-1,1 0 0,0-1 0,-1 1 1,1 0-1,0 0 0,-1-1 0,1 1 1,0 0-1,-1 0 0,1 0 0,-1 0 1,1 0-1,0-1 0,-1 1 0,1 0 1,-1 0-1,1 0 0,0 0 0,-1 0 1,1 0-1,-1 0 0,1 0 0,0 0 1,-1 0-1,1 0 0,-1 1 0,1-1 1,0 0-1,-1 0 0,1 0 0,-1 1 1,-7 3-11,1 0-1,0 0 1,-1 1 0,2 0 0,-1 0 0,1 1 0,0 0 0,0 0 0,0 0-1,1 0 1,-8 13 0,10-14-171,0 0-1,0 0 0,1 0 1,-1 1-1,1-1 1,1 1-1,-1-1 1,1 1-1,0 0 0,0-1 1,1 1-1,0 0 1,0 0-1,0-1 0,1 1 1,0 0-1,2 9 1,-2-14-89,0 1 1,0-1-1,0 0 0,0 0 1,0 0-1,0 0 1,1 1-1,-1-2 0,0 1 1,0 0-1,1 0 1,-1 0-1,1 0 0,-1-1 1,1 1-1,-1-1 1,1 1-1,-1-1 1,1 1-1,0-1 0,-1 0 1,3 0-1,43 1-3879,-34-1 2423,10 0-2123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5:07.4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1 0 1688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5:07.8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1688,'138'54'4639,"-111"-43"-242,-13 26-1810,-14-34-2489,1-1-1,0 0 1,0 0 0,0 0 0,0 0-1,0 0 1,1 0 0,-1 0 0,1-1-1,-1 1 1,1 0 0,0-1 0,-1 1-1,1-1 1,0 1 0,0-1 0,0 0-1,0 0 1,1 0 0,-1 0-1,0 0 1,0 0 0,1-1 0,-1 1-1,0-1 1,1 1 0,-1-1 0,5 0-1,-4 0-83,0-1 0,0 1 0,0-1 0,0 0 0,0 0 0,0 0 0,0 0 0,0 0 0,-1-1 0,1 1-1,-1-1 1,1 0 0,-1 0 0,1 0 0,-1 0 0,0 0 0,0 0 0,0 0 0,0-1 0,-1 1 0,3-5 0,-1 1-11,0 3-15,-2 0 0,1-1-1,0 1 1,-1 0 0,1-1-1,-1 0 1,1-6 0,-2 9 160,0 23 257,0-2-348,2 41 229,-2-56-353,1-1 0,0 0-1,0 0 1,0 0-1,0 0 1,1 0 0,0-1-1,0 1 1,0 0 0,0-1-1,6 7 1,-7-9-113,0 0 0,0-1 0,-1 1 1,1 0-1,0-1 0,0 1 0,0 0 0,0-1 1,0 1-1,0-1 0,0 0 0,0 1 0,0-1 1,0 0-1,1 0 0,-1 1 0,0-1 0,0 0 1,0 0-1,0 0 0,0 0 0,0 0 1,0-1-1,1 1 0,-1 0 0,0 0 0,0-1 1,0 1-1,0 0 0,0-1 0,0 1 0,0-1 1,0 0-1,1 0 0,1-1-319,0 0 0,-1-1 0,1 1 0,0-1 0,-1 1 0,1-1 0,-1 0 0,2-3 0,9-19-4970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5:08.16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2577,'0'0'12358,"1"27"-11724,7 213 1359,-8-56-1114,0-106-3429,0-78 2368,0 1 0,0-1 0,0 0 0,0 1 0,0-1 0,1 0 0,-1 1-1,0-1 1,0 1 0,0-1 0,0 0 0,0 1 0,1-1 0,-1 0 0,0 1-1,0-1 1,0 0 0,1 1 0,-1-1 0,0 0 0,1 1 0,-1-1-1,0 0 1,1 0 0,-1 0 0,0 1 0,1-1 0,-1 0 0,0 0 0,1 0-1,-1 0 1,1 1 0,-1-1 0,0 0 0,1 0 0,-1 0 0,1 0 0,-1 0-1,0 0 1,1 0 0,-1 0 0,1 0 0,-1 0 0,1 0 0,-1-1 0,7 1-3923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5:08.4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14 0 5657,'0'0'5531,"13"6"-4915,40 18 152,-50-22-622,1 1-1,-1 0 1,-1 0 0,1 0-1,0 0 1,-1 0 0,0 0-1,0 0 1,0 1 0,0-1 0,-1 1-1,1 0 1,-1-1 0,0 1-1,0 0 1,0 0 0,-1 0-1,1-1 1,-1 1 0,0 0-1,-1 6 1,1-9-134,-55 1 84,53-2-78,0 0 0,-1-1 1,1 1-1,0 0 0,-1 1 1,1-1-1,0 0 0,-1 1 0,1-1 1,0 1-1,-1 0 0,1-1 1,0 1-1,0 0 0,0 0 0,0 0 1,0 1-1,0-1 0,0 0 1,0 1-1,-1 1 0,1 1 15,0 0 0,1 0 0,-1 0 0,1 0 0,0 0 0,1 0 0,-1 0 0,1 1 0,0-1 0,0 7 0,0-10-47,0 1 1,0 0-1,0-1 0,0 1 0,0-1 0,1 1 1,-1 0-1,0-1 0,1 1 0,-1-1 0,1 1 1,0-1-1,-1 1 0,1-1 0,0 0 0,0 1 1,0-1-1,0 0 0,0 1 0,1-1 0,-1 0 1,0 0-1,1 0 0,-1 0 0,0 0 0,1 0 1,2 0-1,0 0-304,0 0 1,0 0-1,0 0 1,1-1 0,-1 0-1,0 0 1,0 0-1,1 0 1,-1-1-1,8-1 1,8-6-2641,-1-7-1447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5:08.8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37 6489,'0'0'7283,"10"22"-7003,4 4-150,-5-11 46,-2-1-1,0 1 0,-1 0 1,5 18-1,-14-59 2421,8-52-2969,-4 74 358,1 0 0,-1 0-1,1 1 1,0-1 0,0 0 0,0 1-1,1-1 1,-1 1 0,1 0-1,0 0 1,0 0 0,0 0 0,0 0-1,0 1 1,1-1 0,0 1-1,-1 0 1,1 0 0,0 0-1,0 0 1,8-2 0,-9 3-86,0 0 1,1 0 0,0 0-1,-1 0 1,1 1 0,-1-1-1,1 1 1,0 0 0,-1 0-1,1 0 1,0 1-1,-1-1 1,1 1 0,-1 0-1,1 0 1,-1 0 0,1 0-1,-1 0 1,1 1 0,-1-1-1,0 1 1,0 0-1,0 0 1,0 0 0,4 4-1,9 17-2743,-5-1-1566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5:09.5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6449,'0'0'8025,"2"7"-7568,60 233 2840,-20 10-4896,-40-242 984,-20-29-13823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5:09.88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7154,'0'0'7113,"208"0"-6793,-150 0-144,1 5-104,-1-2-72,-6 3-736,0 4-920,-13-2-841,-13 3-1568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5:10.4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1 170 4825,'0'0'7599,"11"-7"-7396,36-25-33,-42 28-118,-1-1-1,0 0 0,0 0 0,-1 0 1,0-1-1,0 1 0,0-1 0,0 1 1,-1-1-1,0 0 0,-1 0 1,1 0-1,-1 0 0,0 0 0,-1 0 1,0 0-1,0 0 0,-2-12 0,2 5-50,4 27 71,-1 0-1,2-1 0,10 22 1,-10-25 124,0 1 0,1-1 0,0 0 0,1 0 0,14 16 0,-18-23-151,1 1 0,0-1 0,-1 0 0,1-1 0,0 1 0,0 0 1,1-1-1,-1 0 0,1 0 0,-1 0 0,1-1 0,-1 1 0,1-1 1,0 0-1,0 0 0,0-1 0,7 1 0,-8-1-36,0 0-1,0 0 1,0-1-1,0 1 1,0-1-1,0 0 1,0 0-1,-1 0 1,1-1-1,-1 1 1,1-1-1,-1 0 1,1 0-1,-1 0 1,0 0-1,4-4 1,1-2-14,0-1 1,-1 0-1,0 0 1,6-11 0,-12 18-2,3-4-66,6-12 2,-5 14-123,-4 6-232,4 140 1058,-5 111 773,-1-239-1269,-1 0 0,0 0 0,-1-1 0,-1 1 0,0-1-1,-1 0 1,-1 0 0,0 0 0,-14 20 0,19-32-129,1 1 1,-1-1 0,0 1-1,0-1 1,0 1-1,0-1 1,-1 0 0,1 0-1,0 1 1,-1-1-1,1 0 1,0 0 0,-1 0-1,0 0 1,1-1-1,-1 1 1,1 0 0,-1-1-1,0 1 1,0-1 0,1 1-1,-1-1 1,0 0-1,0 1 1,0-1 0,1 0-1,-1 0 1,0 0-1,0 0 1,0-1 0,0 1-1,1 0 1,-1-1-1,0 1 1,1-1 0,-1 0-1,0 1 1,1-1 0,-1 0-1,1 0 1,-1 0-1,1 0 1,-1 0 0,1 0-1,0-1 1,-1 1-1,0-2 1,-4-4-106,0 0 0,0-1 0,1 0 0,1 0 0,-1 0 0,1 0 0,-4-12 0,2-3-392,2 0-1,0-1 1,1 1 0,1 0 0,2-1-1,4-39 1,-3 57 95,0-1 0,1 1 0,0 0 0,0 0-1,1 0 1,-1 1 0,1-1 0,0 0 0,1 1 0,0 0-1,0 0 1,0 0 0,0 0 0,1 1 0,0-1 0,0 1 0,10-7-1,12-4-3972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7:51.0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134 47 8186,'0'0'4231,"-2"-9"-4039,-9-26-181,11 35-15,-1-1-1,1 1 1,0 0-1,-1-1 1,1 1-1,-1 0 1,1 0-1,-1 0 1,1 0-1,-1-1 1,0 1-1,1 0 1,-1 0-1,1 0 1,-1 0-1,1 0 0,-1 0 1,1 0-1,-1 1 1,1-1-1,-1 0 1,1 0-1,-1 0 1,1 0-1,-1 1 1,1-1-1,-1 0 1,1 0-1,-1 1 1,1-1-1,-1 0 1,1 1-1,0-1 1,-1 1-1,1-1 1,0 0-1,-1 1 1,1-1-1,0 1 1,0-1-1,-1 1 1,1 0-1,-20 24-152,19-23 128,-6 5 64,2 1 1,-1 1-1,1-1 0,0 1 1,1 0-1,0 0 0,0 0 1,1 1-1,0-1 0,1 1 1,0 0-1,0-1 0,0 11 1,5-19-55,1-1 0,-1 0 0,0 0 0,1 0 1,-1 0-1,0 0 0,0-1 0,6-1 0,-2-3 11,1 0 0,-1 0 0,0 0 0,0-1-1,9-10 1,-13 11 7,2 0 0,-1 1 0,0 0 0,1 0 0,0 0 0,0 0 0,0 0 0,0 1-1,0 0 1,1 0 0,0 1 0,-1 0 0,1 0 0,12-3 0,-16 5 0,-1 0 1,1 1-1,-1-1 1,1 1-1,-1-1 1,1 1-1,-1-1 1,1 1-1,-1 0 0,0-1 1,1 1-1,-1 0 1,0 0-1,0 0 1,1 0-1,-1 0 0,0 1 1,0-1-1,0 0 1,0 0-1,-1 1 1,1-1-1,0 1 1,0-1-1,-1 0 0,1 1 1,-1-1-1,1 3 1,8 51 336,-8-45-227,3 169 1888,-4-120-1494,-1-41-325,-1 0 1,0-1 0,-1 1 0,-1-1 0,-1 0 0,0 0 0,-1 0-1,-1-1 1,-1 0 0,0 0 0,-1-1 0,-1 0 0,0 0-1,-1-1 1,0-1 0,-1 0 0,-1 0 0,-20 15 0,31-27-148,0 1 1,0-1-1,0 1 1,0-1-1,0 0 1,-1 0-1,1 0 1,0 0-1,-1 0 1,1-1 0,-1 1-1,1-1 1,-1 1-1,1-1 1,-1 0-1,1 0 1,0 0-1,-1 0 1,-2-1-1,3 0-38,0 0 0,0 0 0,0 0 0,0 0 0,0-1 0,1 1 0,-1 0 0,1-1 0,-1 1 0,1-1 0,-1 1 0,1-1 1,0 0-1,0 0 0,0 0 0,0 1 0,-2-5 0,1-1-98,0 0 0,0 0 0,1 0 1,0 0-1,0 0 0,1 0 1,0 0-1,0 0 0,0 0 1,1 0-1,0 0 0,4-12 1,-1 10-160,0 0 1,1 1 0,0 0 0,0 0-1,1 0 1,0 0 0,0 1 0,11-10-1,67-53-2870,-55 47 1305,20-15-2256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5:10.8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182 493 6937,'0'0'8945,"-7"-24"-8781,-2-8-103,-2-9 121,-24-55-1,22 66 0,1 3-108,1 0-1,1-1 1,1 0-1,2 0 0,1-1 1,-3-40-1,9 67-93,1 1 0,-1-1 0,1 0-1,0 1 1,-1-1 0,1 0 0,0 1 0,0-1-1,0 1 1,1 0 0,-1-1 0,0 1-1,1 0 1,-1-1 0,0 1 0,1 0 0,0 0-1,-1 0 1,1 0 0,0 0 0,-1 1-1,1-1 1,0 0 0,0 1 0,0-1 0,-1 1-1,1 0 1,0 0 0,0-1 0,0 1-1,0 0 1,3 1 0,7-2-66,-1 1 1,1 0-1,0 0 0,15 4 1,-23-3 77,0 1 0,0-1 0,0 1 0,0 0 0,-1 0 0,1 0 0,-1 1 0,1-1 0,-1 1 0,0 0 0,0 0 0,0 0 0,-1 0 1,1 0-1,-1 1 0,0-1 0,0 1 0,0-1 0,0 1 0,-1 0 0,1-1 0,-1 1 0,0 0 0,1 7 0,-1-6 82,0-1 0,-1 1 0,1 0-1,-1-1 1,0 1 0,0 0 0,0-1 0,-1 1 0,1 0-1,-2-1 1,1 1 0,0 0 0,-1-1 0,0 0-1,0 1 1,0-1 0,-1 0 0,1 0 0,-1 0 0,-6 7-1,2-7-186,1 0 0,-1 0-1,0 0 1,0-1 0,0 0 0,0 0-1,-1 0 1,1-1 0,-1 0-1,1-1 1,-17 2 0,-50-2-4392,44-3 143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5:11.3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1 115 5217,'0'0'7167,"20"-5"-6523,62-12-92,-79 16-476,-1 1-1,1-1 0,-1 0 1,1 1-1,-1-1 0,1 0 1,-1-1-1,1 1 0,-1 0 1,0-1-1,0 1 0,0-1 1,0 1-1,0-1 0,0 0 1,0 0-1,-1 0 0,1 0 1,-1 0-1,0 0 0,1 0 1,-1-1-1,0 1 0,0 0 1,0-1-1,-1 1 0,1-1 1,-1 1-1,1-1 0,-1 1 1,0-1-1,0 1 0,0 0 1,-1-1-1,1 1 0,0-1 1,-1 1-1,-1-3 0,1-12 751,-12 31-512,4 3-109,1 1-1,1 0 1,1 0-1,1 0 1,1 1-1,0-1 1,2 1-1,0 0 1,1 0-1,2 0 1,2 21-1,-2-37-223,0 1 0,0-1 0,1 0 0,-1 0 0,1 1 0,0-1 0,0 0-1,0-1 1,0 1 0,1 0 0,-1-1 0,1 1 0,0-1 0,0 1 0,0-1 0,0 0-1,0 0 1,0-1 0,1 1 0,-1-1 0,1 1 0,-1-1 0,1 0 0,-1 0 0,1 0 0,0-1-1,0 1 1,4-1 0,3 2-311,0-1-1,0-1 1,1 0-1,-1 0 1,0-1-1,0 0 1,0-1-1,16-3 1,14-17-3425,-10-5-3969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8T19:36:15.072"/>
    </inkml:context>
    <inkml:brush xml:id="br0">
      <inkml:brushProperty name="width" value="0.5" units="cm"/>
      <inkml:brushProperty name="height" value="1" units="cm"/>
      <inkml:brushProperty name="color" value="#00B050"/>
      <inkml:brushProperty name="tip" value="rectangle"/>
      <inkml:brushProperty name="rasterOp" value="maskPen"/>
      <inkml:brushProperty name="ignorePressure" value="1"/>
    </inkml:brush>
  </inkml:definitions>
  <inkml:trace contextRef="#ctx0" brushRef="#br0">1056 1,'-3'148,"6"159,2-274,1 0,1-1,2 0,22 50,-20-47,-1 1,-2 0,-2 0,-2 1,0 45,0-15,7 25,-4-52,-1 44,-5 1457,-3-716,5-783,8 47,1 31,-6-51,23 111,-7-59,-21-117,39 196,-22-126,11 102,-11-52,8 106,-14-95,-4 252,-11-222,5-54,-5 123,-3-188,-16 61,14-72,3-20,0-1,-1 1,-1-1,0-1,-1 1,-11 12,7-7,-21 38,28-43,1-5,1 0,-1-1,-1 1,-11 15,16-23,-1 0,1-1,-1 1,0 0,0-1,1 1,-1 0,0-1,0 1,0-1,0 1,1-1,-1 0,0 1,0-1,0 0,0 0,0 1,0-1,0 0,0 0,-2 0,1-1,0 0,1 1,-1-1,0 0,1 0,-1 0,1 0,0-1,-1 1,1 0,0-1,-1 1,1 0,0-1,0 1,1-1,-2-1,-31-62,3-2,3 0,-24-95,-10-26,-114-323,58 194,82 225,4-1,4-2,5 0,-17-190,13 28,-2-57,25-537,5 430,12 138,-1-12,-11 27,-6-213,-21 198,-27-278,25 400,26 157,0 0,-1 0,0 0,0 0,0 0,-1 0,1 0,-1 1,0-1,0 1,0 0,-1 0,1 0,-1 0,0 0,0 1,0 0,0 0,0 0,0 0,-5-1,5 1,0 1,0 0,0 0,0 0,0 1,-1-1,1 1,0 0,0 0,0 0,0 0,0 1,-1 0,1 0,0 0,0 0,1 0,-1 1,0 0,0-1,1 1,-1 1,1-1,-4 4,-8 9,1 1,1 0,1 1,0 0,1 1,2 1,-15 36,-33 144,53-186,-20 104,-15 234,35 120,5-309,6-35,40 208,0-22,-42 74,-8-209,23 507,-14-318,-6-308,2-26,2 1,1 0,11 36,-7-34,-2 1,3 46,-8 42,10 123,19 73,-24-241,-7 124,-2-86,-1-78,-1-1,-18 70,-1 4,11-52,7-37,1-1,-1 30,3 9,5 199,-3-259,1 0,-1 0,1 0,-1 1,1-1,0 0,0 0,0 0,0 0,0 0,1 0,-1 0,0-1,1 1,0 0,-1-1,1 1,0-1,4 3,-2-2,1 0,-1 0,1 0,0-1,0 1,0-1,0 0,0-1,7 1,-2 0,0-1,0-1,0 0,0 0,0-1,0 0,0 0,0-1,13-6,-19 6,0 0,1 0,-1 0,0 0,-1-1,1 0,-1 0,0 0,0 0,0 0,0-1,3-7,21-66,-16 42,21-65,18-115,2-107,-20 108,10-22,28-189,-37-3,-36 109,4-167,11 310,2-68,11-27,0 34,-21-560,-7 411,16-86,0-26,-13 479,0-28,-7-50,5 82,-1 1,-1 1,0-1,-1 0,-1 1,-1 0,-11-19,18 33,0-1,0 1,0-1,-1 1,1-1,0 1,0 0,-1-1,1 1,0-1,-1 1,1-1,-1 1,1 0,-1-1,1 1,-1 0,1-1,-1 1,1 0,-1 0,1 0,-1-1,1 1,-1 0,1 0,-1 0,1 0,-1 0,0 0,1 0,-1 0,1 0,-1 0,1 0,-1 0,0 0,1 1,-1-1,1 0,-1 0,1 0,-1 1,1-1,-1 0,1 1,-1-1,1 0,0 1,-1-1,1 1,0-1,-1 1,1-1,0 0,-1 2,-16 32,-11 70,4 1,-11 152,27-187,4 0,2 0,5 0,2 0,4-1,3 1,4-2,2 0,4-1,48 102,-57-145,2-1,0 0,1 0,34 34,-10-18,62 45,70 49,-166-127,0-1,-1 2,0-1,0 1,-1-1,0 1,0 0,-1 1,0-1,0 0,-1 1,0 0,2 12,-1 12,-1 1,-3 32,1-26,-3 347,4 342,14-530,47 216,-42-288,26 128,-16-119,65 257,-72-300,-5 1,8 120,-15-105,3 68,-1-21,-2-53,-10-81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12.820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1 7098,'0'0'5565,"7"14"-3722,21 136 2228,-22-102-3941,3-1 1,25 79-1,-34-124-344,11 23-230,0-17-5439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13.408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0 160 8658,'0'0'3763,"13"-8"-3212,4-4-103,0 0-1,-1-1 1,0-1-1,-1 0 1,0-1-1,14-21 1,-27 34-384,-1-1 0,1 1 1,0 0-1,0-1 0,0 1 0,0 0 1,0 0-1,0 0 0,0 0 1,1 0-1,-1 1 0,1-1 0,-1 1 1,1 0-1,0 0 0,-1-1 1,1 2-1,0-1 0,0 0 0,0 1 1,0-1-1,0 1 0,0 0 0,-1 0 1,1 0-1,0 0 0,0 0 1,0 1-1,0-1 0,0 1 0,0 0 1,0 0-1,-1 0 0,4 2 1,3 1 58,-1 1 0,0 0 1,-1 1-1,1-1 0,-1 2 1,0-1-1,0 1 0,-1 0 1,8 10-1,3 8-862,23 45 0,-11-4-6702,-21-44 885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14.659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182 0 10018,'0'0'3113,"-16"10"-3057,-53 31 33,63-36 80,-1 0 0,1 0 0,0 1 0,1 0 0,-1 0 0,1 0 0,0 1 0,1 0 0,-1 0 0,1 0 0,1 1 0,-1-1 0,-2 11 0,1-6 51,1-2-154,1-1 1,0 1-1,0 0 0,1 1 1,0-1-1,1 0 1,0 0-1,0 1 0,1-1 1,1 0-1,2 18 0,-2-23-116,1-1-1,-1 1 0,1 0 1,0-1-1,0 1 0,0-1 1,1 1-1,0-1 0,-1 0 1,2 0-1,-1 0 0,0 0 0,1-1 1,-1 0-1,1 1 0,0-1 1,0 0-1,1-1 0,-1 1 1,0-1-1,1 0 0,0 0 1,-1 0-1,1-1 0,8 2 1,-1-1-624,0 0 0,0 0 0,0-2 0,0 1 0,0-2 0,0 1 0,0-2 0,-1 1 0,1-2 0,0 0 0,-1 0 0,14-6 0,4-7-4225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15.476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85 231 4889,'0'0'4606,"23"-7"-4219,72-25 17,-91 31-308,0-1-1,0 1 0,0-1 0,-1 0 1,1 0-1,-1-1 0,1 1 1,-1-1-1,0 0 0,0 0 1,0 0-1,0 0 0,-1 0 1,1 0-1,-1-1 0,0 1 1,0-1-1,3-7 0,-3 3 115,0 1 0,-1-1-1,0 0 1,-1 0 0,1 0 0,-3-15-1,1 1 12,1 21-208,0-1 0,0 1 0,0 0 0,0-1 0,-1 1 0,1 0 0,0-1 0,-1 1 0,1 0 0,-1-1 0,0 1 0,1 0 0,-1 0 0,0 0 1,0 0-1,0 0 0,0 0 0,0 0 0,0 0 0,0 0 0,0 0 0,-1-1 0,-2 1-2,0-1 1,1 0-1,-1 1 0,0-1 1,0 1-1,0 0 1,-7-1-1,0 1-20,0 1 0,0 0 1,0 0-1,0 1 0,-13 3 0,18-3-29,0 1-1,0 0 0,0 1 0,0 0 1,1 0-1,-1 0 0,1 0 0,0 1 0,0 0 1,0 0-1,1 0 0,-1 1 0,1-1 1,0 1-1,-5 8 0,2-2-654,1 1 1,0-1-1,0 1 0,2 0 1,-1 0-1,-3 21 0,1 2-2953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16.293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68 0 6953,'0'0'5114,"6"2"-5138,5 3 147,-1 1-1,0 0 1,0 1 0,0 0 0,-1 0 0,0 1 0,0 0 0,-1 1 0,0 0 0,-1 0 0,0 0 0,0 1 0,-1 0 0,0 1 0,5 14 0,-12-24-73,0 0 0,0 0 1,-1 0-1,1 0 1,0-1-1,-1 1 0,1 0 1,-1-1-1,1 0 0,-1 1 1,1-1-1,-1 0 1,1 1-1,-1-1 0,0 0 1,1 0-1,-1 0 1,-2-1-1,-11 3 218,-21 5-204,24-5-15,0 0 0,1 0-1,-1 1 1,1 1 0,-1 0-1,1 0 1,1 1 0,-1 1-1,-12 8 1,22-11-64,0 0 0,0-1 0,0 1 0,0 0 0,1 0 1,-1 0-1,1 0 0,0 0 0,0 0 0,0 0 0,1 0 0,-1 0 0,1 0 0,-1 0 0,1-1 0,0 1 1,0 0-1,0 0 0,0-1 0,1 1 0,1 3 0,4-2-504,0 0 0,0 0 0,0 0 1,0-1-1,1 0 0,-1-1 0,1 0 0,0 0 0,-1 0 0,1-1 1,0 0-1,0 0 0,0-1 0,0 0 0,0-1 0,0 0 0,12-2 1,11-7-2624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16.662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109 1 6305,'0'0'8295,"-6"9"-8060,-12 19-305,-37 64 1418,50-82-1472,0-1-1,1 1 1,1 0 0,0 0-1,0 0 1,1 0 0,0 1-1,-1 12 1,3-22-32,1-1 0,-1 1 1,0 0-1,0-1 0,0 1 0,1-1 1,-1 1-1,0-1 0,0 1 0,1 0 1,-1-1-1,1 0 0,-1 1 0,0-1 1,1 1-1,-1-1 0,1 1 0,-1-1 1,1 0-1,-1 1 0,1-1 0,0 0 1,-1 0-1,1 1 0,-1-1 0,1 0 1,-1 0-1,1 0 0,0 0 0,-1 0 1,1 0-1,0 0 0,0 0 0,27 0-2388,-18 0 423,12 0-2904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17.060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93 313 4641,'0'0'6951,"8"-28"-6608,24-92-175,-30 111-163,0 1 1,0 0 0,-1-1 0,0 0 0,-1 1-1,0-1 1,0 1 0,-1-1 0,0 1 0,0-1-1,-1 1 1,-4-13 0,5 18 43,-1 0 1,1 1 0,-1-1-1,0 1 1,1-1-1,-1 1 1,0 0-1,-1 0 1,1 0-1,0 0 1,-1 0-1,1 0 1,-1 0 0,1 1-1,-1 0 1,0-1-1,1 1 1,-1 0-1,0 0 1,0 0-1,0 1 1,0-1-1,0 1 1,0-1 0,0 1-1,0 0 1,0 0-1,0 1 1,-5 0-1,7-1-21,0 1-1,0-1 1,0 1-1,0-1 1,0 1 0,0-1-1,0 1 1,0 0-1,0 0 1,1-1-1,-1 1 1,0 0 0,0 0-1,1 0 1,-1 0-1,1 0 1,-1 0-1,1 0 1,-1 0-1,1 0 1,-1 2 0,-8 28-64,8-23 68,-9 46 362,3 0 0,3 1 0,2 0 0,8 91 0,-6-135-367,1 1 0,0-1 0,1 1 0,1-1 0,0 0 0,0 0 0,1 0 0,0 0 0,1-1 0,0 1 0,1-1 0,7 9 0,-12-18-55,0 0 0,1 0 0,-1 0 0,0 0 0,0 0 0,0 0 0,1 0 0,-1-1 0,1 1 0,-1 0 0,0-1 1,1 1-1,-1-1 0,1 0 0,-1 0 0,1 1 0,-1-1 0,1 0 0,-1 0 0,1 0 0,-1 0 0,1-1 0,-1 1 1,1 0-1,-1-1 0,1 1 0,-1-1 0,1 1 0,-1-1 0,0 0 0,1 1 0,-1-1 0,2-2 0,5-3-32,0-1 0,-1 1 0,0-2-1,8-9 1,2-3 120,-7 11-54,0 0 0,0 1 1,17-11-1,-24 17-10,0 1 1,0-1-1,1 0 0,-1 1 1,1 0-1,-1 0 0,1 0 1,-1 0-1,1 0 1,0 1-1,-1-1 0,1 1 1,0 0-1,-1 0 0,1 1 1,0-1-1,6 2 1,-7 0 34,-1 0 1,1 0-1,0 0 1,-1 0-1,1 0 1,-1 0-1,0 1 1,0-1-1,0 1 1,0 0-1,0-1 1,0 1-1,-1 0 1,0 0-1,1 0 1,-1 0-1,0 0 1,0 1-1,-1-1 1,1 0-1,0 4 1,5 67-1454,-6-33-2365,0-5-4197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7:51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0 8650,'0'0'5672,"-18"5"-5624,11-3-28,-8 1 44,0 0 1,1 2-1,0 0 1,-1 0-1,2 1 1,-1 1-1,1 0 0,-22 17 1,33-22-35,0 0 0,1 0 1,-1 0-1,1 0 0,-1 0 0,1 0 1,0 0-1,0 1 0,0-1 0,0 0 1,0 1-1,0-1 0,1 1 0,-1-1 1,1 1-1,-1-1 0,1 1 1,0-1-1,0 1 0,1-1 0,-1 1 1,0-1-1,1 1 0,-1-1 0,1 1 1,0-1-1,0 1 0,0-1 0,1 3 1,5 7-65,0-1 1,0 1-1,1-1 1,10 11 0,-12-15 103,0 1 41,0-1 1,0 0 0,-1 1-1,0 0 1,0 1 0,-1-1 0,0 1-1,-1-1 1,0 1 0,0 0-1,-1 1 1,0-1 0,0 0-1,-1 1 1,0 16 0,-2-24-96,0 1 1,0-1 0,0 1-1,0-1 1,0 1 0,-1-1-1,1 0 1,-1 0-1,1 0 1,-1 0 0,0 0-1,0 0 1,0 0 0,0-1-1,0 1 1,0 0-1,0-1 1,-1 0 0,1 0-1,-1 0 1,1 0 0,-1 0-1,1 0 1,-1 0 0,1-1-1,-1 1 1,-3-1-1,-3 2-533,0 0 1,-1-1-1,1 0 0,0 0 0,0-1 0,-19-3 0,28 3 319,-1 0 0,0 0-1,0 0 1,1-1 0,-1 1-1,0 0 1,1-1 0,-1 1 0,0-1-1,1 1 1,-1-1 0,1 1 0,-1-1-1,1 1 1,-1-1 0,1 1 0,-1-1-1,1 0 1,-1 1 0,1-1 0,0 0-1,0 1 1,-1-1 0,1 0-1,0 0 1,0 1 0,0-1 0,-1 0-1,1-1 1,0-13-4852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18.061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184 5 1480,'0'0'11481,"-2"-1"-11310,1 0-1,0 1 0,-1-1 0,1 1 0,0-1 1,-1 1-1,1 0 0,-1-1 0,1 1 0,-1 0 1,1 0-1,-1 0 0,1 0 0,-1 0 0,-1 1 1,-8 3-118,1 0-1,-1 1 1,1 1 0,0 0 0,1 0 0,0 1 0,-1 0-1,2 0 1,-1 1 0,1 0 0,1 1 0,-1-1 0,1 2 0,1-1-1,-11 20 1,16-24-57,-1-1 0,1 1 0,-1 0 0,2-1 0,-1 1 1,0 0-1,1 0 0,0 0 0,0 0 0,0 0 0,0-1 0,1 1 0,2 8 0,-2-10-23,1 0 0,-1 0 0,1 0 0,-1-1 0,1 1 1,0 0-1,0-1 0,0 1 0,1-1 0,-1 1 0,1-1 0,-1 0 0,1 0 0,0 0 0,-1-1 1,1 1-1,0-1 0,0 1 0,0-1 0,6 1 0,18 4-437,1-2-1,1-1 1,-1-1 0,0-1 0,1-2-1,48-7 1,-48 4 260,0-1 1,-1-2-1,0 0 0,0-2 0,-1-2 1,0 0-1,0-1 0,46-31 0,-71 41 256,1 1-1,-1-1 0,0 0 0,0-1 0,0 1 1,0 0-1,0 0 0,0-1 0,-1 1 0,1-1 1,-1 0-1,1 1 0,-1-1 0,0 0 0,0 0 1,-1 0-1,1 0 0,0-4 0,-1 6-3,0-1-1,-1 0 0,1 0 1,0 1-1,-1-1 1,0 0-1,1 1 1,-1-1-1,0 0 1,0 1-1,0-1 1,0 1-1,0-1 1,0 1-1,0 0 0,0-1 1,-1 1-1,1 0 1,0 0-1,-1 0 1,1 0-1,-1 0 1,1 0-1,-1 0 1,0 1-1,1-1 0,-1 0 1,0 1-1,-2-1 1,-6-2 37,0 1 0,0 1 1,-1-1-1,1 1 0,0 1 0,-1 0 1,1 1-1,0 0 0,0 0 0,-1 1 1,1 0-1,0 1 0,-18 7 0,23-7-53,0-1-1,-1 1 0,1 1 0,0-1 1,1 0-1,-1 1 0,1 0 0,-1 0 1,1 1-1,0-1 0,1 1 0,-1 0 0,1 0 1,0 0-1,0 0 0,1 0 0,-1 1 1,1-1-1,0 1 0,1 0 0,-1 0 1,1-1-1,0 1 0,1 0 0,-1 8 1,1-12-27,0 1 0,0-1 1,0 1-1,0-1 0,1 1 1,-1 0-1,1-1 0,-1 0 1,1 1-1,0-1 0,0 1 1,0-1-1,0 0 0,0 1 1,1-1-1,-1 0 1,1 0-1,-1 0 0,3 2 1,-1-2-9,1 0 0,0 0 1,-1 0-1,1-1 0,0 0 0,0 1 1,0-1-1,0 0 0,0-1 1,0 1-1,6-1 0,6 2-166,0-1 1,-1-1-1,1-1 0,20-3 0,-29 3 20,0-1 0,-1 0 0,1 0 0,0 0 0,-1-1 0,0 0 0,0-1 0,0 1 0,0-1 0,0 0-1,-1-1 1,7-6 0,-1-1-696,-1 0-1,-1-1 1,0-1-1,8-15 1,0-4-3256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18.428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1 992,'0'0'13359,"4"32"-12821,3 18-344,18 119 289,27 150 66,-46-301-977,-1-10-1687,-2-24-10937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18.897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3 8906,'0'0'4769,"7"28"-4272,23 89-181,-27-106-162,0 0 0,0-1 0,1 1 0,0-1-1,1 0 1,10 18 0,-13-26-106,1 0 1,-1 0-1,0 0 0,1 0 1,-1 0-1,1 0 0,-1-1 1,1 1-1,0-1 0,0 0 0,0 0 1,0 0-1,0 0 0,0 0 1,0 0-1,0-1 0,0 0 1,0 1-1,0-1 0,4-1 1,-4 0-45,0 0 0,0 0 0,0 0 0,0 0 0,0-1 1,0 0-1,-1 1 0,1-1 0,-1 0 0,1 0 0,-1 0 1,1-1-1,-1 1 0,0-1 0,0 1 0,0-1 1,-1 0-1,1 1 0,-1-1 0,3-5 0,3-7 45,-1 0 0,9-27 0,-11 21-53,-1 1-1,-1 0 0,-1-1 1,-1-23-1,0 27 54,0 16 83,0 32 364,-2 18-494,1-29-429,0-1 0,2 1 0,4 35 0,-5-53 40,1 0 0,0-1 0,0 1 0,0 0-1,0-1 1,0 1 0,0 0 0,0-1 0,0 1 0,1-1 0,-1 0 0,0 0-1,1 1 1,-1-1 0,1 0 0,0 0 0,-1 0 0,1 0 0,0-1 0,-1 1-1,1 0 1,0-1 0,0 1 0,3-1 0,7 1-4897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19.431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0 6953,'0'0'6674,"12"25"-6229,69 163 1669,-80-188-2118,-1 1 1,0-1-1,0 0 0,0 0 1,0 1-1,0-1 0,0 0 1,0 0-1,1 0 0,-1 0 0,0 1 1,0-1-1,0 0 0,1 0 1,-1 0-1,0 0 0,0 0 1,0 1-1,1-1 0,-1 0 1,0 0-1,0 0 0,0 0 0,1 0 1,-1 0-1,0 0 0,0 0 1,1 0-1,-1 0 0,0 0 1,0 0-1,1 0 0,-1 0 0,0 0 1,0 0-1,0 0 0,1 0 1,-1 0-1,0-1 0,0 1 1,1 0-1,-1 0 0,0 0 1,0 0-1,0 0 0,0-1 0,1 1 1,-1 0-1,0 0 0,0 0 1,0 0-1,0-1 0,0 1 1,1 0-1,-1 0 0,0-1 0,0 1 1,0 0-1,0 0 0,0 0 1,0-1-1,0 1 0,8-16-244,-8 15 240,26-41 0,-24 41-6,0-1-1,-1 0 1,1 0-1,0 1 1,0-1 0,0 1-1,0 0 1,0 0-1,0 0 1,1 0 0,-1 0-1,0 0 1,0 0 0,1 1-1,-1-1 1,1 1-1,4-1 1,-6 2 34,0-1 1,0 0-1,0 1 0,0-1 0,0 1 1,0-1-1,0 1 0,0 0 1,0-1-1,0 1 0,0 0 0,0 0 1,-1 0-1,1-1 0,0 1 1,-1 0-1,1 0 0,0 0 1,-1 0-1,1 2 0,-1-2-33,1 0 1,-1-1-1,0 1 0,0 0 0,0 0 0,1-1 1,-1 1-1,0 0 0,1-1 0,-1 1 1,1 0-1,-1-1 0,1 1 0,-1-1 0,1 1 1,-1-1-1,1 1 0,0-1 0,-1 1 1,1-1-1,-1 1 0,1-1 0,0 0 0,0 0 1,-1 1-1,1-1 0,0 0 0,0 0 0,-1 0 1,1 1-1,0-1 0,0 0 0,-1 0 1,1 0-1,0-1 0,0 1 0,-1 0 0,1 0 1,0 0-1,0 0 0,-1-1 0,1 1 1,0 0-1,-1-1 0,1 1 0,0-1 0,-1 1 1,1 0-1,-1-1 0,1 1 0,0-1 1,-1 0-1,1 1 0,-1-1 0,0 1 0,1-1 1,-1 0-1,1 1 0,-1-1 0,1-1 1,10-12-65,1 1-1,0 0 1,18-14 0,-24 23 63,-1 0 0,0 1 0,1 0-1,-1 0 1,1 0 0,0 1-1,0 0 1,0 0 0,0 0 0,0 1-1,1 0 1,-1 0 0,8 1-1,-12 0 45,0 1 0,0 0-1,0 0 1,0 0 0,0 0-1,-1 0 1,1 0-1,0 0 1,-1 1 0,1-1-1,0 0 1,-1 1 0,0 0-1,1-1 1,-1 1 0,0 0-1,0 0 1,0-1-1,0 1 1,0 0 0,-1 0-1,1 0 1,0 0 0,0 3-1,15 62 425,-13-54-490,5 51-1061,-7-21-4740,-1-28-844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20.015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0 4657,'0'0'7835,"2"24"-6981,20 184 751,-22-200-1382,0-6-136,0 1 0,0-1 0,0 1-1,0-1 1,1 1 0,-1-1 0,1 0 0,-1 1 0,1-1 0,0 0 0,0 1-1,0-1 1,2 4 0,15-45-748,-18 39 662,38-76-514,-34 70 452,-1 0 0,0 1 1,1 0-1,0 0 1,1 0-1,-1 0 0,1 1 1,0 0-1,0 0 0,10-7 1,-14 11 94,0 0 1,-1-1-1,1 1 0,-1 0 1,1 0-1,-1 0 1,1 0-1,0 0 0,-1 0 1,1 0-1,0 0 1,-1 0-1,1 0 1,-1 0-1,1 0 0,0 0 1,-1 0-1,1 0 1,-1 1-1,1-1 0,-1 0 1,1 1-1,0-1 1,-1 0-1,1 1 1,-1-1-1,0 0 0,1 1 1,-1-1-1,1 1 1,-1-1-1,0 1 0,1 0 1,10 22 845,-5-9-531,-1-3-196,2-1 0,-1 0 0,2 0 0,-1-1 0,10 10-1,-13-16-247,0 1 0,-1-1 0,1 0-1,0-1 1,1 1 0,-1-1 0,0 1-1,1-1 1,0-1 0,-1 1-1,1-1 1,0 0 0,0 0 0,-1 0-1,10 0 1,27-2-4212,-26-3-134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21.646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190 0 10378,'0'0'4354,"-18"13"-4278,-57 41 79,68-48-11,0 0-1,1 1 1,-1 0 0,1 0-1,1 0 1,-1 1-1,1-1 1,1 1 0,-1 0-1,2 1 1,-7 16-1,3-7 109,3-4-136,0 1-1,0 0 0,1 0 0,1 0 1,1 0-1,0 28 0,1-41-123,1 1 0,-1-1 0,1 1 0,0-1 0,-1 0 0,1 1 0,0-1 0,0 0 0,0 1 0,1-1 0,-1 0 0,1 0 0,-1 0 0,1 0 0,0 0 0,-1-1 0,1 1 0,0 0 0,0-1 0,0 1 0,0-1 0,1 0 0,-1 0 0,0 0 0,0 0 0,1 0 0,-1 0 0,1-1 0,-1 1 0,4 0 0,9 2-196,1-1 0,0-1-1,23 0 1,-36-1 154,18 0-531,-1 0-1,1-2 0,-1-1 0,0 0 1,0-2-1,0 0 0,0-1 1,-1-1-1,0-1 0,35-20 1,-38 19-102,-6 4 521,0-1-1,-1 1 1,0-1 0,-1-1 0,1 0 0,-1 0-1,10-12 1,-17 17 256,0 1 0,0-1 0,0 1 0,-1-1 1,1 0-1,0 0 0,-1 1 0,0-1 0,1 0 0,-1 0 0,0 0 0,0 1 0,0-1 0,0 0 1,0 0-1,0 0 0,-1 0 0,1 1 0,0-1 0,-1 0 0,0 0 0,1 1 0,-1-1 0,0 0 1,0 1-1,0-1 0,0 1 0,0-1 0,0 1 0,0 0 0,-1-1 0,1 1 0,0 0 0,-1 0 1,1 0-1,-1 0 0,0 0 0,1 0 0,-1 0 0,0 0 0,1 1 0,-4-2 0,-1 1 61,1 0 0,-1 0 1,0 0-1,0 1 0,0 0 0,0 0 0,0 0 0,0 1 0,1 0 0,-1 0 0,0 1 0,0-1 0,1 1 1,-1 0-1,1 1 0,0-1 0,-1 1 0,1 0 0,0 0 0,1 1 0,-1 0 0,-7 7 0,6-4-115,1 0 0,0 0-1,0 1 1,1-1 0,0 1-1,0 0 1,1 0 0,0 0-1,0 1 1,1-1 0,0 1-1,1-1 1,-1 1 0,1 16 0,2-24-46,-1 0 0,0 0 1,1 0-1,-1 0 1,1 0-1,-1 0 0,1 0 1,0 0-1,-1 0 1,1-1-1,0 1 0,0 0 1,-1 0-1,1-1 1,0 1-1,0-1 0,0 1 1,0-1-1,0 1 1,0-1-1,0 1 0,0-1 1,0 0-1,0 0 1,0 1-1,0-1 0,0 0 1,0 0-1,0 0 1,0 0-1,2 0 0,39-1-444,-36 1 337,-1-1-32,1 0 0,-1-1 0,1 0 0,-1 0 0,1 0 0,-1 0 0,0-1 0,0 0 0,0 0 0,-1 0 0,1-1 0,-1 1 0,1-1 0,5-7 0,7-8-3203,26-39 0,-41 55 2795,11-17-4236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22.015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1 3393,'0'0'8276,"9"25"-7390,45 117 554,-54-142-1439,0 1 0,0-1 0,0 1 0,0-1 0,0 0 0,0 1 0,0-1 1,0 0-1,0 1 0,0-1 0,1 0 0,-1 1 0,0-1 0,0 0 0,0 1 0,1-1 0,-1 0 0,0 1 0,1-1 0,-1 0 0,0 0 1,0 0-1,1 1 0,-1-1 0,0 0 0,1 0 0,-1 0 0,0 0 0,1 1 0,-1-1 0,1 0 0,-1 0 0,0 0 0,1 0 0,-1 0 1,0 0-1,1 0 0,-1 0 0,1 0 0,-1 0 0,0 0 0,1 0 0,-1-1 0,0 1 0,1 0 0,-1 0 0,0 0 0,1 0 0,-1-1 1,0 1-1,1 0 0,-1 0 0,0 0 0,1-1 0,-1 1 0,0 0 0,0-1 0,1 1 0,-1 0 0,0-1 0,0 1 0,0 0 0,0-1 1,1 1-1,-1 0 0,0-1 0,20-35-566,-11 19 651,-7 14-87,29-39 22,-30 40-22,1 1 1,-1-1-1,0 1 1,1-1-1,-1 1 1,1 0-1,-1 0 1,1 0-1,-1 0 0,1 0 1,0 0-1,-1 0 1,1 0-1,0 1 1,0-1-1,0 1 1,0-1-1,0 1 1,0 0-1,-1 0 1,1 0-1,0 0 1,0 0-1,2 0 1,-1 3 103,-1-1 1,0 1-1,0-1 0,0 1 1,0 0-1,0 0 0,0 0 0,-1 0 1,1 0-1,-1 0 0,2 6 1,0 0 100,34 103-202,-27-103-2374,-9-9 2177,-1 1 1,1-1-1,-1 0 1,1 0-1,-1 0 0,1 0 1,-1 0-1,0 0 1,1 0-1,-1 0 1,1 0-1,-1 0 1,1 0-1,-1 0 0,1 0 1,-1 0-1,0-1 1,1 1-1,-1 0 1,1 0-1,-1 0 0,0-1 1,1 1-1,-1 0 1,1 0-1,-1-1 1,0 1-1,1 0 1,-1-1-1,0 1 0,7-19-5074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22.367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1 9026,'0'0'5953,"9"173"-4753,0-111-503,3 1-409,0-4-128,4-4-152,-4-12-8,0-8-192,-3-8-360,0-13-529,-3-9-855,-6-26-9178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22.740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1 120 5521,'0'0'8522,"187"-71"-8450,-133 52-72,-3 6-144,-9 2-440,-6 6-544,-9 5-689,4 0-327,-13 8-729,-3 8-2376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23.117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55 0 7346,'0'0'5130,"21"12"-4943,69 38 90,-84-47-157,0 1 0,0 0 0,-1 0 0,1 0 0,-1 1 1,0-1-1,0 1 0,0 0 0,-1 1 0,1-1 0,-2 1 0,1 0 0,6 12 0,-1 0 629,-12-17-718,0 0 0,-1 0 0,1-1 0,0 1-1,0-1 1,0 0 0,-1 0 0,-3 0 0,6 0-25,-19 0-257,-4-1 50,-48 6 0,65-4 239,1 0 0,0 1 1,0 0-1,0 0 0,0 0 0,0 0 0,0 1 0,0 0 0,1 0 0,-1 1 0,1-1 1,-8 8-1,11-6-16,-1-1 1,1 0-1,1 1 1,-1 0-1,1-1 1,-1 1-1,1 0 1,1 0-1,-1 0 1,1-1-1,0 1 1,0 0-1,0 0 1,1 0-1,1 8 1,-2-12-24,1 1 0,0-1 0,-1 0 1,1 1-1,0-1 0,0 0 0,-1 1 1,1-1-1,0 0 0,0 0 0,1 0 1,-1 0-1,0 0 0,0 0 0,0 0 0,1-1 1,-1 1-1,0 0 0,1-1 0,-1 1 1,1 0-1,-1-1 0,0 0 0,1 1 1,-1-1-1,4 0 0,43 3-877,-45-3 699,3 0-200,1 0 1,-1-1-1,0 0 0,0 0 0,0-1 1,0 0-1,0 0 0,0 0 0,-1 0 1,1-1-1,-1 0 0,0-1 0,1 1 1,5-6-1,16-12-4302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7:52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102 146 5337,'0'0'7375,"10"-12"-6910,34-38 30,-42 47-395,0 0 0,0 0 0,0 0 0,0 0 0,0-1 0,-1 1 0,0 0 0,1-1 0,-1 1 0,0-1 0,-1 1 0,1-1 0,-1 0 0,1 1 0,-1-1 0,0 0 0,-1 1 0,1-1 0,-1 0-1,1 1 1,-3-6 0,-3 8-152,-1 0 0,0 0 0,1 1 0,-1 0 0,0 1 0,-10 1 0,11 1 56,1-1 0,-1 1 0,1 0 0,-1 0 0,1 1 0,0 0-1,1 0 1,-1 0 0,1 0 0,-1 1 0,1-1 0,1 1 0,-1 0 0,1 1 0,-1-1-1,-1 7 1,-1-1 76,1 0-1,0 1 1,1-1-1,0 1 0,1 0 1,1 0-1,-2 15 1,3-18-77,0 0 1,1 1 0,0-1-1,1 0 1,0 0 0,0 0-1,4 14 1,-3-20-38,-1 0 0,1 0 0,0-1 0,0 1 0,0 0 0,0-1 0,0 1-1,0-1 1,1 0 0,-1 0 0,1 0 0,-1 0 0,1 0 0,0 0 0,0-1 0,0 1 0,0-1 0,0 0 0,0 0 0,0 0 0,0 0 0,1-1 0,5 1 0,-2 0-238,1 1 1,0-2 0,-1 1-1,1-1 1,0 0 0,-1-1-1,1 0 1,0 0 0,-1-1-1,0 0 1,1 0 0,-1 0-1,0-1 1,0 0 0,0-1-1,0 0 1,-1 0 0,0 0-1,1 0 1,-1-1 0,-1 0-1,1-1 1,5-7 0,20-20-2437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23.485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52 413 864,'0'0'13763,"27"124"-14187,-21-116-752,0-8-657,-3 0-815</inkml:trace>
  <inkml:trace contextRef="#ctx0" brushRef="#br0" timeOffset="1">1 1 4385,'0'0'8306,"3"59"-16292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23.892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15 6425,'0'0'5874,"9"16"-5132,25 52 48,-31-63-611,-1 0 0,0 0 0,0 0-1,0 0 1,0 0 0,-1 0 0,0 0 0,0 0 0,0 0 0,-1 1-1,0 5 1,0-5-29,2-18-242,0 0 0,1 1 0,1 0 0,6-17 0,-3 10 66,-4 10 10,0 1 0,0 0 0,1 0 1,-1 0-1,2 0 0,-1 0 0,10-9 1,-13 15 38,0 0 0,0-1 0,0 1 0,0 0 0,1 0 0,-1 0 0,1 0 0,-1 1 0,1-1 0,-1 0 0,1 1 0,-1-1 0,1 1 0,-1-1 0,1 1 1,0 0-1,-1-1 0,1 1 0,0 0 0,-1 0 0,1 0 0,0 0 0,-1 1 0,1-1 0,-1 0 0,1 1 0,0-1 0,-1 1 0,1 0 0,-1-1 0,1 1 0,-1 0 0,1 0 0,-1 0 0,0 0 0,0 0 1,1 0-1,-1 0 0,0 1 0,0-1 0,0 0 0,0 1 0,1 1 0,4 5 100,-1 1 1,0 0-1,0 1 1,-1-1-1,0 1 1,3 12-1,14 33-2385,3-25-4478,-15-22 325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24.442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163 1 5097,'0'0'10438,"-28"3"-9740,17 4-514,1 0 1,-1 1-1,1 0 1,-12 13-1,19-19-183,0 1-1,1 0 0,-1 0 1,1 0-1,0 0 0,0 0 0,0 1 1,1-1-1,-1 1 0,1-1 1,-1 1-1,1-1 0,0 1 0,1 0 1,-1 0-1,1-1 0,-1 1 0,1 0 1,1 5-1,1-5-2,0-1-1,1 1 1,-1-1 0,1 0 0,0 1-1,0-1 1,0-1 0,1 1-1,-1 0 1,1-1 0,-1 1-1,1-1 1,0 0 0,4 1 0,9 7 52,-8-3-45,1-1-1,-2 2 1,1-1 0,11 15-1,-18-20 98,0 1-1,0-1 0,0 0 0,-1 1 1,1 0-1,-1-1 0,0 1 0,1 0 0,-1-1 1,-1 1-1,1 0 0,0 0 0,-1 0 0,1 0 1,-1 0-1,0 0 0,0 0 0,0 0 0,0 0 1,-1-1-1,1 1 0,-1 0 0,-1 3 1,0-3-47,0 0 1,0 0 0,0 0 0,-1 0-1,1-1 1,-1 1 0,0-1 0,0 0-1,0 0 1,0 0 0,0 0 0,0-1-1,-6 3 1,-50 17-1296,53-19 887,-46 14-4873,30-11-531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32.671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26 21 6409,'0'0'4231,"3"-2"-4095,2-1-8,0 1 0,0 0 0,0-1 1,0 2-1,0-1 0,1 0 0,-1 1 0,1 0 1,-1 1-1,8-1 0,61 2 1054,-65 0-1127,-1 0-20,-1 0 0,1 1 0,-1 0 1,0 1-1,1-1 0,-1 1 0,-1 1 0,1-1 0,0 1 0,-1 1 1,0-1-1,0 1 0,0 0 0,0 0 0,-1 1 0,0 0 1,0 0-1,0 0 0,-1 0 0,0 1 0,0 0 0,-1 0 1,0 0-1,0 0 0,0 0 0,-1 0 0,0 1 0,-1-1 1,2 14-1,-3-6 166,1-9-162,-1 0 0,1 0 1,-1 0-1,-1 0 0,1 0 1,-1 0-1,0 0 1,0 0-1,0 0 0,-1 0 1,0-1-1,0 1 0,-1 0 1,1-1-1,-1 0 1,0 0-1,-8 9 0,10-13-47,-1 0 0,1 0-1,-1-1 1,0 1 0,0 0 0,0-1-1,1 1 1,-1-1 0,0 0-1,0 1 1,0-1 0,0 0 0,0 0-1,0 0 1,1-1 0,-1 1 0,0 0-1,-3-2 1,-34-11-142,37 12 163,-14-6-9,-2-1-38,0 0 1,-1 1-1,0 1 1,0 1-1,0 0 1,-1 2-1,-27-2 0,46 5 33,-1 0 0,1 1 0,0-1-1,0 1 1,0-1 0,0 1-1,0 0 1,0-1 0,0 1-1,0 0 1,0 0 0,0-1-1,0 1 1,0 0 0,0 0-1,1 0 1,-1 0 0,0 0-1,1 1 1,-1-1 0,1 0-1,-1 0 1,1 0 0,-1 0-1,1 1 1,0-1 0,0 0-1,0 0 1,0 1 0,0 0-1,-3 46 70,3-42-81,0-4 2,0 0 1,-1 0-1,1 0 1,0 0-1,0 0 0,0 0 1,0-1-1,0 1 1,1 0-1,-1 0 0,1 0 1,-1 0-1,1 0 1,-1-1-1,1 1 1,0 0-1,0 0 0,0-1 1,0 1-1,0-1 1,0 1-1,1-1 1,-1 1-1,0-1 0,1 0 1,-1 0-1,1 0 1,0 0-1,-1 0 1,1 0-1,0 0 0,-1 0 1,1 0-1,0-1 1,0 1-1,0-1 0,0 0 1,-1 1-1,1-1 1,0 0-1,0 0 1,0 0-1,2 0 0,7 0-45,0-1-1,0 0 0,0 0 0,0-1 1,0 0-1,-1-1 0,1 0 1,-1-1-1,0 0 0,0 0 0,0-1 1,-1-1-1,14-9 0,-2-1-1007,0-2-1,-1 0 1,-2-1 0,24-29-1,-22 20-1930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33.415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215 4 9378,'0'0'4124,"-10"-1"-4238,8 1 91,-10-1 128,1 0 0,0 1 1,-1 0-1,1 1 0,0 0 1,-1 1-1,1 0 0,0 1 1,0 0-1,1 0 0,-17 9 0,22-9-93,1 1-1,-1-1 1,1 1-1,0 0 1,0 0-1,0 0 0,1 1 1,-1 0-1,1-1 1,-3 8-1,5-10-28,0 0 1,0 1-1,0-1 0,0 0 1,1 0-1,-1 1 0,1-1 0,0 0 1,-1 1-1,1-1 0,0 0 0,0 1 1,1-1-1,-1 0 0,0 1 1,1-1-1,0 0 0,-1 1 0,1-1 1,0 0-1,0 0 0,0 0 0,0 0 1,1 0-1,-1 0 0,1 0 0,2 3 1,19 17 34,-8-9-21,-1 1 0,19 25-1,-29-33 69,-1-1 0,0 0 0,0 1 0,0 0 0,0-1 0,-1 1 0,0 0-1,-1 0 1,1 1 0,-1-1 0,0 0 0,0 9 0,-1-12-57,-1-1-1,1 0 1,0 0 0,-1 0-1,1 0 1,-1 0 0,0 0 0,0 0-1,0 0 1,0 0 0,0 0-1,0 0 1,0 0 0,-1-1-1,1 1 1,0 0 0,-1-1 0,0 1-1,1-1 1,-1 0 0,0 1-1,0-1 1,0 0 0,1 0-1,-1 0 1,0-1 0,0 1 0,-1 0-1,-1 0 1,-3 1-619,0-1 1,-1 0-1,1 0 1,0-1-1,0 1 1,0-1-1,0-1 1,-9-1-1,10-2-1805,5-5-1633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33.789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40 69 5881,'0'0'5447,"11"-7"-5310,36-25-64,-33 15 1114,-14 17-1154,0 0 1,0-1 0,0 1 0,0-1 0,0 1 0,0 0-1,0-1 1,0 1 0,-1 0 0,1-1 0,0 1-1,0 0 1,0-1 0,0 1 0,-1 0 0,1 0 0,0-1-1,0 1 1,-1 0 0,1 0 0,0-1 0,0 1-1,-1 0 1,1 0 0,0 0 0,-1-1 0,1 1 0,0 0-1,-1 0 1,0 0 0,-24-3 540,24 3-643,-2-1 85,-1 1 1,1 0 0,-1 0 0,1 0-1,-1 1 1,1-1 0,0 1 0,-1 0 0,1 0-1,-1 0 1,1 0 0,0 1 0,0-1-1,-5 4 1,5-2 4,1 0 0,0 0 0,0 0 0,0 1 1,1-1-1,-1 1 0,1-1 0,0 1 0,0-1 0,0 1 0,0 0 0,0-1 0,1 8 0,-1-4 41,0 0-1,0 1 0,1-1 0,0 0 0,0 1 0,1-1 0,0 0 0,1 0 0,-1 1 0,1-1 0,5 11 0,-5-14-123,0-1 1,0 0-1,1 0 0,-1 0 0,1 0 0,0-1 1,-1 1-1,1-1 0,0 1 0,1-1 0,-1 0 1,0 0-1,0-1 0,1 1 0,-1 0 1,1-1-1,0 0 0,-1 0 0,1 0 0,0-1 1,0 1-1,0-1 0,-1 0 0,7 0 0,-4 0-335,-1 0-1,1-1 0,-1 0 0,1 0 1,-1 0-1,1-1 0,-1 0 0,1 0 0,-1 0 1,0 0-1,0-1 0,0 0 0,-1 0 1,1 0-1,-1-1 0,0 1 0,1-1 1,-2 0-1,1 0 0,0-1 0,-1 1 0,5-8 1,17-25-4307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34.160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0 4993,'0'0'9434,"12"171"-8218,-3-106-552,3-3-343,0 1-41,0-6-104,0-3-88,-3-5-32,0-9-56,-3-7-88,0-11-504,-3-9-801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34.572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49 176,'0'0'14107,"175"0"-13827,-112 0-144,1-8-136,-1 0-544,18-6-1048,-21 3-945,-8 3-2328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34.945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127 6 7706,'-3'-2'7843,"-16"-2"-7523,14 5-317,1 0 1,-1 0-1,1 0 0,0 1 1,-1-1-1,1 1 0,0 0 1,0 1-1,0-1 1,0 1-1,1-1 0,-1 1 1,1 0-1,0 0 1,0 1-1,0-1 0,0 1 1,0-1-1,1 1 1,-1 0-1,1 0 0,0 0 1,-2 8-1,0-4 23,1-1 0,0 1 1,1 0-1,0 0 0,0 0 0,1 0 0,0 0 1,0 0-1,1 0 0,0 0 0,0 1 0,1-1 1,2 8-1,-2-14-20,0 0 0,0 0-1,1 0 1,-1 0 0,1-1 0,-1 1 0,1 0 0,0-1 0,-1 1 0,1-1-1,0 0 1,0 0 0,0 0 0,0 0 0,0 0 0,0 0 0,1 0 0,-1 0-1,0-1 1,0 1 0,0-1 0,1 0 0,-1 0 0,0 0 0,1 0 0,-1 0-1,0 0 1,3-1 0,0 1-6,0-1-1,0 1 0,0-1 1,0 0-1,0 0 0,0-1 1,-1 0-1,1 1 0,0-2 1,-1 1-1,9-6 1,-6 2-162,-1-1 0,-1 1 0,1-1 0,-1-1 0,0 1 0,0-1 0,-1 0 0,0 0 0,-1 0 0,5-15 0,-5 10-900,-1 1 0,0 0 0,-1 0 0,0-14-1,-1 6-3443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35.322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77 648 4369,'0'0'6703,"0"-26"-6064,3-14-406,-1 11 93,-2-1 0,-4-49-1,0 54 105,-1 0 1,-1 1-1,-16-44 0,13 48-277,2-1 0,1 0 0,0 0 0,2 0 0,-4-43 1,8 58-153,0-1 0,0 1 1,0-1-1,1 1 0,0 0 1,1-1-1,-1 1 0,4-8 1,-3 10-15,0 1 0,1 0 0,-1-1 0,1 1 0,0 0 0,0 0 0,1 1 0,-1-1 0,0 0 0,1 1 0,0 0 0,-1 0 0,7-2 0,4-2-221,0 1-1,1 1 1,0 0 0,-1 1-1,2 0 1,-1 1-1,0 1 1,24 1 0,-37 0 114,-1 0 1,0 0-1,0 0 1,1 0-1,-1 1 1,0-1-1,1 0 1,-1 1-1,0-1 1,0 0-1,1 1 1,-1 0 0,0-1-1,0 1 1,0 0-1,0-1 1,0 1-1,0 0 1,0 0-1,0 0 1,0 0-1,0 0 1,0 0 0,1 2-1,5 32-4110,-7-10-891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7:52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 8266,'0'0'6953,"-27"198"-6177,24-132-359,0 1 31,3-4-80,0-3-64,0-9-160,0-3-96,0-12-48,0-6-80,0-6-544,3-9-553,7-6-1071,-3-3-905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35.689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28 10922,'0'0'3041,"196"-6"-3041,-142-5-512,0 3-728,-12 6-881,-15 2-2048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36.706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2 176,'0'0'9691,"-1"16"-9262,8 149 2179,-7-147-2147,0-14-370,-1 0 1,1-1-1,0 1 1,1 0 0,-1-1-1,1 1 1,-1-1 0,1 1-1,0 0 1,2 4-1,0-42-213,-4 21 75,2 0 0,0 0 1,0 0-1,1 0 0,1 0 1,0 0-1,1 0 0,0 1 1,1 0-1,0 0 0,1 0 1,1 0-1,12-17 0,-18 28 27,0-1-1,0 1 0,0 0 1,0 0-1,0 0 0,0-1 1,0 1-1,0 0 0,1 0 1,-1 1-1,0-1 0,1 0 1,-1 0-1,1 1 0,-1-1 1,1 0-1,-1 1 1,1 0-1,-1-1 0,1 1 1,0 0-1,-1 0 0,1 0 1,-1 0-1,1 0 0,2 1 1,-1 0 34,-1 0 1,0 1-1,0-1 1,0 1-1,-1-1 1,1 1-1,0 0 1,-1 0-1,1 0 1,-1 0-1,0 0 0,1 0 1,-1 0-1,0 1 1,1 2-1,3 9 236,-1 0 0,0 0 0,-1 1 0,2 20 0,-5-25-144,4 21 71,-2-31-150,-2 0-146,2-4-27,-1 0-1,1 0 0,0 0 1,1 1-1,-1-1 0,0 0 1,1 1-1,3-4 0,-1 1 36,0-1 61,1 1 0,-1 0-1,1 0 1,0 0 0,0 1-1,11-8 1,-13 11 33,-1 0 1,0 0-1,1 1 0,-1-1 0,1 1 1,-1 0-1,1 0 0,0 0 1,-1 0-1,1 1 0,0 0 1,0-1-1,0 1 0,-1 1 0,1-1 1,6 2-1,-8-2 35,0 1 0,-1 0-1,1 0 1,-1 0 0,0 1 0,1-1-1,-1 0 1,0 0 0,0 1 0,0-1-1,1 1 1,-2-1 0,1 1 0,0-1 0,0 1-1,0 0 1,-1 0 0,1 2 0,10 36 443,-10-36-417,4 23 123,-2 0 0,1 34 0,-4-12-4806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37.206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83 143 6705,'0'0'4593,"17"-7"-4096,55-23-92,-70 29-340,0 0 0,1 0 0,-1 0-1,0 0 1,0 0 0,-1 0 0,1-1 0,0 1 0,0 0 0,0-1-1,-1 0 1,1 1 0,-1-1 0,0 0 0,2-2 0,-3 3-40,1 0 0,-1 0 1,0-1-1,1 1 0,-1 0 1,0 0-1,0-1 0,0 1 1,0 0-1,0 0 0,0 0 1,-1-1-1,1 1 0,0 0 1,0 0-1,-1 0 0,1-1 1,-1 1-1,0-1 0,-2-2-15,0 0 0,0 0 1,0 1-1,0-1 0,-1 1 0,1 0 0,-1 0 0,-6-5 0,3 5 14,-1 0 1,1 0-1,0 0 1,-1 1-1,0 0 0,1 0 1,-1 1-1,0 0 1,0 1-1,0-1 1,1 2-1,-14 0 0,19 0 3,-1 0 1,1 1-1,-1-1 0,1 0 0,0 1 0,-1-1 0,1 1 0,0 0 0,0-1 0,0 1 1,1 0-1,-1 0 0,0 1 0,1-1 0,-1 0 0,1 0 0,0 1 0,-1-1 0,1 1 1,0-1-1,1 1 0,-1-1 0,0 1 0,1 0 0,-1 2 0,-2 10 32,1 0-1,0 0 1,0 18-1,2-26-66,0-1 1,0 0-1,1 0 0,-1 1 0,1-1 0,0 0 1,1 0-1,0 0 0,0 0 0,0 0 0,1-1 1,-1 1-1,1 0 0,1-1 0,-1 0 0,1 0 1,0 0-1,0 0 0,0-1 0,1 1 1,0-1-1,0 0 0,0-1 0,0 1 0,7 3 1,-5-3-455,0-1 0,0 1 0,0-1 0,1-1 1,-1 1-1,16 2 0,24-2-6264,-31-3 2052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37.859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79 0 6569,'0'0'4101,"12"9"-3987,38 26 128,-46-31-111,0 0-1,-1-1 1,1 2-1,-1-1 1,0 0-1,0 1 1,-1-1-1,1 1 1,-1 0-1,0 0 1,0 0-1,-1 0 1,1 0-1,-1 0 1,0 0-1,-1 0 1,1 1-1,-1-1 1,-1 11-1,1-16 73,-24 0-187,13 0-107,-3 0 102,0 0 0,0 1 0,1 0 0,-27 6 1,37-6 9,1 0 0,-1 0 0,0 0 0,1 0-1,-1 0 1,1 1 0,-1-1 0,1 1 0,0 0 0,-1-1 0,1 1 0,0 0 0,0 0 0,0 0 0,1 1 0,-1-1 0,0 0 0,1 1 0,0-1 0,-1 1 0,1 0 0,0-1 0,0 1 0,1 0 0,-1-1 0,0 1 0,1 0 0,0 0-1,-1 5 1,1-6-13,0 0 0,0 0 0,0 0 0,0-1 0,1 1 1,-1 0-1,0 0 0,1-1 0,-1 1 0,1 0 0,-1 0 0,1-1 0,0 1 0,0-1 0,0 1 0,0-1 0,0 1 0,0-1 0,0 1 0,0-1 0,2 2 0,0-2-13,0 0 0,0 1 1,0-1-1,1 0 0,-1 0 1,0-1-1,0 1 0,0-1 1,1 1-1,-1-1 0,5-1 0,-2 2-241,1-1 0,0 0 0,-1 0-1,1-1 1,-1 0 0,1 0-1,-1 0 1,1-1 0,-1 0-1,0 0 1,1-1 0,-1 0 0,0 0-1,-1 0 1,1-1 0,-1 1-1,1-1 1,-1-1 0,0 1 0,-1-1-1,7-8 1,5-6-2567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38.466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169 1 8786,'0'0'5020,"-12"0"-5263,12 0 241,-60 7-1,55-6 43,0 1-1,0-1 1,0 1 0,0 0-1,0 0 1,1 0 0,-1 1-1,0 0 1,1 0 0,0 0-1,0 0 1,-6 6 0,9-8-56,1 0 1,-1 0-1,0 0 0,1 0 1,-1 0-1,1 0 1,0 0-1,-1 0 0,1 1 1,0-1-1,-1 0 1,1 0-1,0 0 0,0 0 1,0 0-1,0 1 1,0-1-1,0 0 1,1 0-1,-1 0 0,0 0 1,0 0-1,1 0 1,-1 1-1,1-1 0,-1 0 1,1 0-1,-1 0 1,1 0-1,0-1 1,0 2-1,31 29-51,-17-18 85,-6-4 54,-1 1 1,0 0-1,0 1 1,-1 0-1,9 18 1,-14-24 8,0 0-1,0 0 1,0 1 0,-1-1 0,1 1-1,-1-1 1,0 1 0,-1 0-1,0-1 1,1 1 0,-2 0 0,1-1-1,-1 1 1,0 0 0,-2 7 0,0-8-31,1 0 0,-1-1 1,0 0-1,0 1 1,-1-1-1,0-1 1,1 1-1,-1 0 0,0-1 1,-1 0-1,1 0 1,0 0-1,-10 4 0,-30 11-1029,6-12-3650,37-16-2864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38.926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0 928,'0'0'11504,"0"14"-11317,-1 19-47,2 104 2480,-1-136-2612,0 1 0,0-1 0,0 0 0,0 0 0,0 0 0,0 1 0,0-1 0,1 0 0,-1 0 0,0 0 0,0 0 0,1 1 0,-1-1 0,1 0 0,-1 0 0,1 0 0,0 0 0,-1 0 0,1 0 0,0 0 0,0 0 0,0-1 0,0 1 0,-1 0 0,1 0 0,0-1 0,0 1 0,0 0 0,1-1 0,-1 1 0,0-1 0,0 1 0,0-1 0,0 0 0,0 0 0,1 1 0,-1-1 0,0 0 0,0 0 0,0 0 0,1 0 0,-1 0 0,0 0 0,0-1 0,0 1 0,1 0 0,-1-1 0,0 1 0,2-2 0,1 1-26,0-2 0,1 1 0,-1 0 0,0-1 0,-1 0 1,1 0-1,0 0 0,-1 0 0,0 0 0,0-1 0,5-6 1,-2-2-48,0 0 1,0-1-1,5-21 1,5-12-449,-16 44 626,0 11 106,0 21-39,-1-10-99,1 0 1,0-1 0,2 1 0,0 0 0,1 0 0,1-1 0,8 23 0,-2-31-2057,-10-11 1741,1 0-1,-1 1 1,0-1 0,1 0 0,-1 0 0,1 0 0,-1 0 0,0 1 0,1-1-1,-1 0 1,1 0 0,-1 0 0,0 0 0,1 0 0,-1 0 0,1 0 0,-1 0-1,0 0 1,1 0 0,-1 0 0,1 0 0,-1 0 0,0-1 0,1 1 0,-1 0-1,1 0 1,-1 0 0,0-1 0,1 1 0,-1 0 0,0 0 0,1-1 0,-1 1-1,0 0 1,1-1 0,5-12-4331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39.324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5 6385,'0'0'4585,"14"23"-4053,43 73 95,-31-43 1366,-23-47 77,-4-17-1248,0 5-960,-18-59-30,14 54 2,1 0 1,1 0 0,0 0 0,0 0 0,1-1 0,0-14-1,4 25-41,1 0 0,-1 0 0,1 0-1,0 0 1,-1 0 0,1 1 0,0 0-1,-1-1 1,1 1 0,0 0 0,-1 0 0,1 0-1,3 1 1,-1-1-227,15 0-694,-14-1 527,1 1 0,-1 0 0,0 0 1,1 1-1,9 1 0,0 7-2433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39.713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23 184 5065,'0'0'7046,"18"-21"-6882,54-65 113,-70 84-199,0-1 0,0 1-1,0-1 1,0 1 0,-1-1 0,1 0 0,-1 0 0,1 0-1,-1 0 1,0 0 0,-1 0 0,1 0 0,0 0-1,-1 0 1,1-5 0,-1 6-48,-1 1-1,1 0 1,-1 0 0,1 0-1,-1-1 1,1 1-1,-1 0 1,0 0 0,1 0-1,-1 0 1,0 0 0,0 0-1,0 0 1,0 0 0,0 1-1,0-1 1,0 0-1,0 0 1,0 1 0,0-1-1,0 1 1,0-1 0,0 1-1,-3-1 1,0 0-8,0 0 1,0 0 0,0 1-1,0-1 1,0 1-1,0 0 1,0 0 0,0 1-1,0-1 1,0 1-1,0 0 1,0 0-1,0 0 1,0 1 0,-6 2-1,6 0 2,1-1-1,0 1 1,-1 0 0,2-1-1,-1 1 1,0 1 0,1-1-1,0 0 1,0 1 0,0-1-1,0 1 1,1-1-1,0 1 1,-2 8 0,1 7 60,1 0-1,1 26 1,1-20 26,-1-19-128,1-1-1,0 0 0,0 0 0,1 0 1,0 0-1,0 0 0,0-1 0,1 1 0,0-1 1,0 1-1,0-1 0,0 0 0,1 0 1,0 0-1,0-1 0,1 1 0,-1-1 1,1 0-1,9 6 0,-11-7-251,1-1 0,0 0 0,-1 0-1,1 0 1,0 0 0,0-1 0,0 1 0,0-1-1,0 0 1,0 0 0,0-1 0,0 1 0,1-1 0,-1 0-1,0 0 1,0 0 0,0-1 0,1 1 0,-1-1 0,0 0-1,0 0 1,0 0 0,0-1 0,0 0 0,-1 1 0,1-1-1,0-1 1,-1 1 0,5-4 0,11-13-2616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40.226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47 4625,'0'0'7260,"3"17"-6716,2 6-319,-2-11 76,0 0 1,-1 0-1,-1 1 0,0 22 0,-1-35-301,0 0-1,0 0 1,0 0-1,1 1 1,-1-1-1,0 0 1,0 0-1,0 0 0,0 0 1,0 0-1,0 0 1,0 0-1,1 0 1,-1 0-1,0 0 1,0 0-1,0 1 1,0-1-1,0 0 1,1 0-1,-1 0 0,0 0 1,0 0-1,0 0 1,0 0-1,0 0 1,1 0-1,-1 0 1,0 0-1,0-1 1,0 1-1,0 0 0,0 0 1,1 0-1,-1 0 1,0 0-1,0 0 1,0 0-1,0 0 1,0 0-1,0 0 1,0 0-1,1-1 1,-1 1-1,0 0 0,0 0 1,0 0-1,0 0 1,0 0-1,0 0 1,0-1-1,0 1 1,0 0-1,0 0 1,0 0-1,0 0 0,0 0 1,0-1-1,0 1 1,0 0-1,0 0 1,0 0-1,0 0 1,0 0-1,0-1 1,0 1-1,0 0 0,7-11-218,-1-6 102,-4 9 76,1-1 1,0 1 0,0 1-1,1-1 1,0 0 0,1 1-1,-1 0 1,1 0 0,0 0-1,1 0 1,12-10 0,-18 16 45,1 1 1,-1 0-1,1 0 1,-1 0-1,1 0 0,-1 0 1,0 0-1,1 0 1,-1 0-1,1 0 1,-1 0-1,1 0 0,-1 1 1,1-1-1,-1 0 1,0 0-1,1 0 1,-1 0-1,0 1 0,1-1 1,-1 0-1,1 0 1,-1 1-1,0-1 1,1 0-1,-1 1 1,0-1-1,0 0 0,1 1 1,-1-1-1,0 1 1,0-1-1,0 0 1,1 1-1,-1-1 0,0 1 1,0-1-1,0 0 1,0 1-1,0 0 1,5 18 371,-4-18-338,-1 2-9,0-1 0,1 1 0,0-1 0,-1 1 0,1-1 0,0 1 0,0-1 0,1 1 0,-1-1 0,0 0 0,1 1 0,3 3 0,-4-6-47,0 0 0,0 1 0,0-1-1,0 0 1,0 1 0,0-1-1,0 0 1,0 0 0,0 0-1,0 0 1,0 0 0,0 0 0,0-1-1,0 1 1,0 0 0,0 0-1,0-1 1,0 1 0,0-1-1,0 1 1,0-1 0,0 1 0,0-1-1,0 1 1,0-1 0,-1 0-1,1 1 1,0-1 0,0 0-1,-1 0 1,1 0 0,-1 0 0,1 0-1,0-1 1,7-7-16,3-4-34,0 1-1,22-19 1,-29 28 54,0 0 0,1 0-1,-1 1 1,0-1 0,1 1 0,0 0 0,0 0 0,-1 1 0,1-1 0,0 1 0,0 0-1,0 0 1,7 1 0,-10 0 25,-1 0-1,1 1 0,-1-1 1,0 1-1,1-1 1,-1 1-1,0 0 1,1-1-1,-1 1 0,0 0 1,0 0-1,1 0 1,-1 0-1,0 0 0,0 0 1,0 0-1,-1 1 1,1-1-1,0 0 1,0 0-1,-1 1 0,1-1 1,0 0-1,-1 1 1,1 2-1,11 45 505,-10-35-367,2 7-87,-1 1 0,-1 28 0,-2-10-3441,0-37 2866,0 6-3178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41.231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37 120 3545,'0'0'8886,"16"-6"-8468,51-21-30,-64 25-274,1 1 0,0-1-1,0 0 1,-1 0 0,1 0-1,-1-1 1,0 1 0,0-1-1,0 0 1,4-5-1,-6 7-70,0 0-1,-1 0 1,1 0-1,-1 0 0,1 0 1,-1 0-1,0 0 1,1 0-1,-1 0 0,0 0 1,0 0-1,1 0 1,-1-1-1,0 1 0,0 0 1,0 0-1,-1 0 1,1 0-1,0 0 0,0-1 1,-1 1-1,1 0 1,-1-1-1,-1-1-26,0 1 1,1 0-1,-1 0 1,0 0-1,-1 0 0,1 0 1,0 0-1,-1 1 1,1-1-1,-1 1 0,1-1 1,-1 1-1,1 0 1,-1 0-1,0 0 1,0 1-1,0-1 0,1 1 1,-1-1-1,0 1 1,-3 0-1,2 0 11,1 0 0,-1 0 0,1 0 0,-1 0 0,1 0 0,-1 1 0,1 0 0,-1 0 0,1 0 0,0 0 0,-1 0 0,1 1 0,0-1 0,0 1 0,0 0 0,0 0 0,0 0 0,1 0 0,-1 1 0,1-1 0,-1 1 0,1-1 0,0 1 0,0 0 0,0 0 0,0 0 1,1 0-1,-1 0 0,1 1 0,-2 5 0,-2 6 32,1 0 1,0 0 0,2 0 0,0 0-1,0 0 1,1 1 0,1-1 0,1 0-1,3 22 1,-4-35-166,0 0 1,1 1-1,0-1 1,-1 0-1,1 0 1,0 0-1,0 0 1,0 0-1,1 0 1,-1 0-1,0 0 0,1 0 1,-1 0-1,1-1 1,0 1-1,-1-1 1,1 1-1,0-1 1,0 1-1,0-1 0,0 0 1,0 0-1,0 0 1,0 0-1,1-1 1,-1 1-1,0 0 1,0-1-1,1 0 1,-1 1-1,0-1 0,5 0 1,-3 0-451,1 0 1,0-1 0,-1 1-1,1-1 1,0 0 0,-1 0-1,1-1 1,-1 1-1,0-1 1,1 0 0,-1 0-1,0-1 1,0 1-1,0-1 1,3-3 0,15-18-4377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7:52.9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9066,'0'0'5617,"187"0"-4881,-123 0-328,-1 0-296,-6 3-112,7-3-672,-17 0-1808,-14 0-3666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41.599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0 5337,'0'0'7612,"1"24"-7445,3 71-55,1-70-229,-5-25 114,0 0 0,0 0 0,1 0 0,-1 1 0,0-1 1,0 0-1,0 0 0,0 0 0,1 0 0,-1 0 0,0 0 0,0 0 0,0 0 0,1 0 0,-1 0 0,0 1 0,0-1 0,0 0 0,1 0 0,-1 0 0,0 0 0,0 0 0,0 0 0,1-1 0,-1 1 0,0 0 0,0 0 0,0 0 0,1 0 0,-1 0 0,0 0 0,0 0 0,0 0 1,0 0-1,1 0 0,-1-1 0,0 1 0,0 0 0,0 0 0,0 0 0,0 0 0,0 0 0,1-1 0,-1 1 0,0 0 0,0-1 0,13-24-175,-12 24 179,-1 0 5,35-52-340,-33 51 311,-1 0 0,1 0 1,0 0-1,-1 0 0,1 0 0,0 1 0,0-1 1,0 1-1,0-1 0,1 1 0,-1 0 0,0 0 1,0 0-1,1 0 0,-1 0 0,1 1 0,-1-1 1,1 1-1,-1-1 0,1 1 0,-1 0 0,5 0 1,-6 1 77,0 0 0,0-1 1,0 1-1,0 0 0,0 0 1,0 0-1,0 0 0,0 0 1,0 0-1,0 0 1,0 0-1,-1 0 0,1 1 1,-1-1-1,1 0 0,-1 0 1,1 1-1,-1-1 0,0 0 1,1 2-1,5 35 623,-4-29-519,2 37 293,5 22-768,-1-59-3779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41.997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1 9858,'0'0'3013,"3"25"-1785,1 7-803,22 120 1088,11-3-811,21 101-975,-58-248 712,3 8-3517,-2-26-7564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42.374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63 8090,'0'0'5961,"162"-22"-5193,-105 14-376,1 0-240,-4 0-72,-6 0-80,-9 3 0,-12 2-504,-6 3-632,-9 0-872,-9 11-7322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7:42.771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211 2 5721,'0'0'9385,"-9"0"-9217,4-1-143,0 0 0,0 1 1,0 0-1,0 0 0,0 1 0,1-1 0,-1 1 1,0 0-1,0 0 0,1 1 0,-1-1 1,0 1-1,1 0 0,0 0 0,-1 0 0,1 1 1,0 0-1,0 0 0,0 0 0,1 0 1,-7 8-1,7-8-31,1 0 0,0 0 0,0 0 0,0 1 0,1-1 0,-1 1 0,1 0 0,0-1 1,0 1-1,0 0 0,0 0 0,1-1 0,-1 1 0,1 0 0,0 0 0,0 0 0,0 0 0,1 0 1,0 0-1,1 6 0,3 2 14,1 0-1,0 1 1,0-2 0,15 20 0,-15-23 112,0 0 0,-1 0 1,0 0-1,0 0 0,-1 1 1,0 0-1,-1 0 0,0 0 1,0 0-1,-1 0 0,2 13 1,-4-19-44,-1 0 1,0 0-1,1 0 0,-1 0 1,-1 0-1,1 0 1,0 0-1,-1 0 0,1 0 1,-1 0-1,0-1 1,0 1-1,0-1 1,0 1-1,0-1 0,-1 0 1,1 0-1,-1 0 1,0 0-1,1 0 0,-1-1 1,0 1-1,0-1 1,0 0-1,0 0 1,0 0-1,-5 1 0,-46 10-1188,6-9-3759,36-3-166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8:16.426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55 610 8362,'0'0'6420,"12"-4"-4221,-14-72 1564,0 56-3643,-1 0-1,-1 0 0,-9-30 1,3 15-110,0 1-1,3-2 1,1 1 0,1-1 0,1-50 0,4 80-22,1 0 1,1 0 0,-1 1-1,1-1 1,0 1 0,0-1-1,1 1 1,0 0 0,0 0-1,0 0 1,0 0 0,1 0-1,0 1 1,0-1 0,0 1-1,0 0 1,1 1 0,-1-1 0,1 1-1,9-6 1,-1 2-114,1-1 1,-1 2-1,1 0 1,1 0-1,-1 2 1,1-1-1,15-1 1,54 2-2648,-67 4 1635,-15 0 905,0 0-1,0 1 0,-1-1 1,1 0-1,0 1 1,0-1-1,-1 1 1,1 0-1,-1-1 1,1 1-1,0 0 0,-1 0 1,1 0-1,-1 0 1,0 0-1,1 0 1,-1 1-1,0-1 1,0 0-1,0 1 0,0-1 1,0 1-1,0-1 1,0 1-1,0-1 1,-1 1-1,1 0 1,0-1-1,-1 1 0,1 0 1,-1-1-1,0 1 1,0 0-1,0 0 1,0 0-1,0 2 1,1 21-4805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8:16.764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49 9994,'0'0'5729,"190"-33"-5681,-151 25-48,-3 3-8,-8 2-272,-4 3-824,0 0-616,-6 11-969,-3 5-1672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8:17.414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30 138 8602,'0'0'5586,"0"-7"-5491,0-18 1373,0 51 2384,-1 76-3273,-8-132-564,5 18-33,0-1 1,0 0 0,2 0 0,-1 0 0,2 0-1,0 0 1,1-26 0,1 36-6,0 0 0,1 0 0,-1 0 1,1 0-1,0 0 0,0 0 0,0 0 0,0 1 1,0-1-1,1 1 0,-1-1 0,1 1 0,-1 0 1,1 0-1,0 0 0,0 0 0,4-1 0,1-2-322,0 1 0,0 1 0,0-1 0,1 2 0,15-5 0,-19 6-295,0 1 0,0-1 0,0 1 0,0 0 0,0 0 0,0 0 0,0 1 0,0 0 0,-1 0 0,1 0 0,9 4 0,2 9-3649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8:17.791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170 86 888,'0'0'12970,"3"-11"-12653,7-36 147,-10 46-425,0 0 0,0 0 0,0 0 1,1 1-1,-1-1 0,0 0 0,0 0 0,0 0 0,-1 0 0,1 0 0,0 0 1,0 0-1,0 0 0,-1 1 0,1-1 0,0 0 0,-1 0 0,1 0 0,-1 0 1,1 1-1,-1-1 0,1 0 0,-1 0 0,0 1 0,1-1 0,-1 1 0,0-1 0,1 0 1,-1 1-1,0-1 0,0 1 0,0 0 0,0-1 0,1 1 0,-1 0 0,0-1 1,0 1-1,0 0 0,0 0 0,-1 0 0,-39 0 249,32 1-113,4 0-160,0 0 0,0 0-1,0 0 1,0 1 0,1-1-1,-1 1 1,0 0 0,1 1 0,0-1-1,-1 1 1,1 0 0,0 0-1,0 0 1,1 1 0,-1-1 0,1 1-1,-1 0 1,1 0 0,-4 7-1,3-5 34,1-1-1,0 1 1,1 0 0,-1 0-1,1 0 1,0 0-1,0 0 1,1 0-1,0 1 1,0-1-1,1 0 1,-1 1-1,1-1 1,1 1 0,0 7-1,0-12-41,0 0 0,0 0 0,0-1 0,0 1 0,1-1 0,-1 1 0,0-1 0,1 1 0,-1-1 0,1 0 0,-1 1 0,1-1 0,0 0 0,-1 0 0,1 0 0,0 0 0,0-1 0,0 1 0,0 0 0,0-1 0,0 0 0,-1 1 0,1-1 0,0 0 0,0 0 0,3 0 0,5 1-15,-1-1 1,1 0-1,0-1 0,10-2 1,-16 2-68,0 0 0,0-1 0,0 1 0,0-1 0,0 0 0,-1 0 0,1 0 0,-1-1 0,1 1 0,-1-1 0,0 0 0,0 0 0,0 0 0,0 0-1,-1 0 1,5-8 0,-3 5-639,-1-1-1,0 1 1,0-1-1,0 0 1,-1 0-1,0 0 1,0-1-1,1-12 0,-3 0-3310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8:18.167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0 1 5881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8:18.540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72 5881,'79'-50'2158,"-77"48"-1958,0 1 1,1 0-1,-1-1 0,0 1 0,0 0 0,1 0 1,-1 0-1,1 1 0,-1-1 0,1 1 1,-1-1-1,1 1 0,-1 0 0,1 0 0,-1 0 1,1 0-1,0 0 0,3 1 0,-4 0-81,0 0 1,0 0-1,0 0 0,-1 1 0,1-1 0,-1 0 0,1 1 0,-1-1 0,1 1 0,-1-1 0,0 1 0,1 0 0,-1 0 0,0-1 0,0 1 0,-1 0 0,2 3 0,1 5 418,-1 0 0,1 0 0,-2 0 0,0 0 0,0 19 0,18-56-669,-11 17 97,-1 0 1,2 0 0,15-14 0,-22 22 30,0 0 0,0 0 1,0 0-1,0 0 1,1 1-1,-1-1 0,1 1 1,-1-1-1,1 1 0,0 0 1,-1 0-1,1 0 1,0 0-1,0 1 0,-1-1 1,1 1-1,0 0 0,0 0 1,0-1-1,0 2 0,0-1 1,0 0-1,3 1 1,-5 0 20,-1 0 1,1 0 0,0 0 0,0 0 0,0 0 0,-1 0 0,1 0 0,0 0 0,-1 0 0,1 1-1,-1-1 1,0 0 0,1 0 0,-1 0 0,0 1 0,1-1 0,-1 0 0,0 0 0,0 1 0,0 0-1,-1 33 419,1-24-326,0-9-110,3-4-42,0 0 0,0 0 0,1 0 1,-1 0-1,-1 0 0,1-1 0,0 1 0,0-1 0,-1 0 0,0 0 0,3-3 1,10-11-62,-11 13 95,1 0 0,0 0 0,0 0 0,0 1 0,1 0 0,-1 0 0,1 0 0,0 0 0,0 1 0,0 0 0,0 0 0,0 1 0,0 0 0,0 0 0,1 0 0,-1 1 0,0 0 0,0 0 0,9 1 0,-14 0 20,1 0 1,-1 0-1,1 0 1,-1 1-1,0-1 1,1 0-1,-1 1 1,0-1-1,0 1 1,0-1-1,0 1 1,0 0-1,-1-1 0,1 1 1,0 0-1,-1-1 1,1 1-1,-1 0 1,1 0-1,-1 0 1,0 0-1,0-1 1,0 1-1,0 4 1,-4 44-544,-7-19-1255,-9-1-2591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8:13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27 9162,'0'0'4240,"-4"-4"-4054,-12-19 730,15 30 2004,0 30-2894,6-21-8,2 1 0,0-1 0,0 0-1,1 0 1,16 21 0,13 27-13,-26-39 5,0 1 0,-2 0 0,-1 1 0,9 53 0,-11-25 115,-1 81-1,-15-93-21,10-42-120,0 0 0,0 0 0,-1 0-1,1 0 1,0 0 0,-1 0 0,1 0-1,-1 0 1,1 0 0,-1 0 0,0-1-1,1 1 1,-1 0 0,0 0 0,1 0-1,-1-1 1,0 1 0,0 0 0,0-1-1,0 1 1,0-1 0,0 1 0,0-1-1,0 1 1,0-1 0,0 0 0,0 1 0,0-1-1,0 0 1,0 0 0,0 0 0,0 0-1,0 0 1,0 0 0,0 0 0,-2 0-1,1-6-39,1 1-1,0-1 0,1 0 1,-1 1-1,1-1 0,0 1 1,0-1-1,2-9 0,-2 11 23,1-2 21,1 1 0,-1-1 1,1 0-1,0 1 1,1 0-1,-1-1 0,1 1 1,0 0-1,1 0 1,-1 1-1,1-1 0,0 1 1,7-7-1,67-54-26,-60 52 40,13-11-2,7-3 12,-1-2-1,-1-2 0,-2-1 1,59-71-1,-89 98 13,0-1 0,-1 1 0,0-1 0,0 0-1,0 0 1,-1 0 0,0 0 0,0 0 0,0-1-1,1-9 1,-3 16 118,0 40 168,-2-19-301,0 0-1,-1 0 1,-9 30-1,-5 35 162,12-46 66,2 0 1,4 77 0,0-114-258,-1 0-1,1-1 1,-1 1 0,1-1-1,0 1 1,0-1 0,0 0-1,0 1 1,0-1 0,0 0 0,1 1-1,-1-1 1,1 0 0,-1 0-1,1 0 1,0 0 0,0-1-1,0 1 1,0-1 0,0 1 0,0-1-1,1 1 1,-1-1 0,0 0-1,1 0 1,-1 0 0,1 0-1,-1-1 1,1 1 0,0-1-1,2 1 1,-1-1-95,1 0-1,-1 0 0,0 0 1,1-1-1,-1 1 1,0-1-1,0 0 0,0 0 1,0 0-1,0-1 0,0 0 1,0 1-1,0-1 1,0-1-1,-1 1 0,1-1 1,-1 1-1,4-5 1,16-18-2166,-1-1 1,36-56 0,-30 33-3295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8:19.183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239 20 72,'0'0'12740,"-5"-3"-12840,-3 0 162,1 0 0,0 1 0,-1 0 1,0 0-1,0 0 0,1 1 0,-1 0 0,0 1 0,0 0 0,0 0 1,0 1-1,0 0 0,0 0 0,1 0 0,-1 1 0,0 1 0,-10 4 1,13-5-9,0 0 0,-1 1 0,1 0 0,1 0 0,-1 1 0,0-1 0,1 1 0,0 0 0,0 0 0,0 1 0,0-1 0,1 1 0,0 0 0,0-1 0,0 2 0,0-1 0,1 0 0,0 0 0,0 1 0,0-1 0,1 1 0,-1 0 0,2-1 0,-1 1 0,0 8 0,1-11-21,0-1-1,0 0 1,-1 1-1,1-1 1,1 0-1,-1 1 1,0-1-1,1 0 1,-1 0-1,1 1 1,-1-1-1,1 0 1,0 0 0,0 0-1,0 0 1,0 0-1,1 0 1,-1 0-1,0 0 1,1 0-1,2 1 1,0-1-26,1 0 1,-1-1-1,1 1 1,0-1 0,-1-1-1,1 1 1,0-1-1,0 1 1,0-1 0,4-1-1,-3 0-71,0 1-1,-1-1 1,1 0-1,0 0 1,-1-1-1,1 0 1,-1 0-1,0 0 1,0-1-1,0 1 1,0-1-1,0-1 1,0 1-1,-1-1 1,1 1 0,5-8-1,-4 4-549,0 0 1,0-1-1,0 0 1,-1 0-1,-1 0 0,1 0 1,-1-1-1,-1 0 0,4-12 1,-3-1-3308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8:19.552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0 0 6145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8:19.937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68 6145,'44'-48'2548,"-44"48"-2488,0-1 0,1 1 1,-1 0-1,1 0 0,-1 0 1,1 0-1,-1 0 0,1-1 1,-1 1-1,1 0 1,-1 0-1,1 0 0,-1 0 1,1 0-1,-1 0 0,1 0 1,-1 1-1,1-1 1,-1 0-1,1 0 0,-1 0 1,0 0-1,1 1 0,-1-1 1,1 0-1,-1 0 0,1 1 1,-1-1-1,0 0 1,1 1-1,-1-1 0,0 1 1,1-1-1,-1 0 0,0 1 1,0-1-1,1 1 0,-1-1 1,0 0-1,0 1 1,1 0-1,11 25 1308,-9-21-1084,2 7 84,-1 1-1,0 0 1,-1 0-1,0 0 1,-1 0-1,0 0 1,-1 0-1,0 1 1,-2 14 0,1-28-369,0 0 1,0-1 0,0 1-1,0 0 1,0 0 0,0 0-1,0 0 1,0 0 0,0-1-1,0 1 1,0 0 0,1 0-1,-1 0 1,0 0 0,0 0-1,0 0 1,0 0 0,0 0-1,0-1 1,1 1 0,-1 0-1,0 0 1,0 0 0,0 0-1,0 0 1,0 0 0,1 0-1,-1 0 1,0 0 0,0 0-1,0 0 1,0 0 0,0 0 0,1 0-1,-1 0 1,0 0 0,0 0-1,0 0 1,0 0 0,1 0-1,-1 0 1,0 0 0,0 0-1,0 0 1,0 1 0,0-1-1,0 0 1,1 0 0,-1 0-1,0 0 1,0 0 0,0 0-1,0 0 1,0 1 0,0-1-1,0 0 1,0 0 0,0 0-1,1 0 1,-1 0 0,0 1-1,0-1 1,0 0 0,0 0-1,0 0 1,71-139-69,-67 132 35,1 0 0,0 0 1,0 1-1,1-1 0,8-6 0,-11 11 28,-1 0 1,1 0-1,0 0 0,0 1 0,0 0 0,0-1 0,0 1 0,0 0 0,0 0 1,0 1-1,0-1 0,0 1 0,1-1 0,-1 1 0,0 0 0,0 0 1,4 1-1,-5 0 19,0 0 0,0 0-1,0 0 1,0 0 0,-1 1 0,1-1 0,0 1 0,-1-1 0,1 1 0,-1-1 0,1 1 0,-1 0-1,0 0 1,0 0 0,0 0 0,0 0 0,0 0 0,0 0 0,1 4 0,12 45 66,-12-35-1077,0 1 0,-2 27 0,0-23-3557,0-14-693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8:20.285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31 123 5881,'0'0'7695,"23"-15"-7405,72-47 90,-68 38 541,-27 23-902,1 1 0,-1 0 0,0-1-1,0 1 1,0 0 0,1-1 0,-1 1 0,0 0-1,0-1 1,0 1 0,0-1 0,0 1 0,0 0 0,0-1-1,0 1 1,0-1 0,0 1 0,0 0 0,0-1-1,0 1 1,0-1 0,0 1 0,0 0 0,0-1-1,0 1 1,-1 0 0,1-1 0,0 1 0,0-1 0,0 1-1,-1 0 1,1-1 0,-1 1 0,-1-1 9,0 0 1,0 0 0,0 0 0,0 0-1,0 1 1,0-1 0,-1 1-1,1-1 1,0 1 0,-4 0-1,5 0-71,-6-1 53,-1 1-1,1 0 1,-1 0-1,1 1 0,-1 0 1,1 0-1,0 1 1,0 0-1,-1 0 0,1 1 1,0 0-1,-6 3 0,9-3 55,1-1 0,-1 1-1,1 0 1,0 0-1,0 0 1,0 0-1,1 1 1,-1-1-1,1 1 1,-1-1-1,1 1 1,0 0-1,1 0 1,-1 0-1,1 0 1,0 0-1,0 1 1,0-1-1,0 0 1,1 0-1,0 1 1,0 5-1,-1-3 40,1-1-1,1 1 0,-1-1 0,1 1 0,0-1 0,0 1 1,1-1-1,0 0 0,5 13 0,-4-15-98,1 0-1,-1 0 1,1 0-1,-1 0 1,1 0 0,0-1-1,0 0 1,1 1-1,-1-2 1,1 1 0,0 0-1,8 2 1,-1 0-78,0-1 0,0 0 0,0-1 0,0-1-1,1 0 1,17 0 0,40-1-4104,-43-1 338,-4 0-4154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8:22.102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55 355 8554,'0'0'4465,"0"24"-4365,0 101 1121,-2-133 673,-10-30-1800,1 0 0,1 0 0,3-1 0,1 0-1,2-1 1,2 1 0,2-50 0,1 83-89,1 0 1,-1 0 0,1 0-1,0 1 1,0-1-1,0 0 1,1 1-1,0-1 1,0 1-1,1 0 1,-1 0-1,1 0 1,0 1-1,1-1 1,-1 1-1,1 0 1,-1 0-1,1 1 1,1-1-1,-1 1 1,8-4-1,-4 3 6,-1 0-1,1 1 0,0-1 1,0 2-1,0-1 1,1 1-1,-1 1 0,0 0 1,1 0-1,-1 1 1,1 0-1,-1 1 0,13 1 1,-19 0 2,1-1 1,-1 0 0,0 1 0,0-1-1,0 1 1,0 0 0,-1 0 0,1 0-1,0 1 1,-1-1 0,0 0-1,1 1 1,-1 0 0,0-1 0,0 1-1,-1 0 1,1 0 0,0 0 0,-1 0-1,0 1 1,0-1 0,0 0-1,0 1 1,0-1 0,-1 0 0,1 1-1,-1-1 1,0 0 0,-1 7 0,1-3 45,0 0 1,0 0-1,-1 0 1,0 0 0,-1 0-1,1-1 1,-1 1 0,-1 0-1,1-1 1,-1 0 0,0 1-1,-1-1 1,-6 9 0,2-7-90,0 0 1,0-1-1,-1 0 1,0 0 0,0-1-1,-1-1 1,0 1-1,0-1 1,0-1-1,0 0 1,-17 4 0,-22 0-2766,-2-6-3927,41-2 1086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8:22.603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67 0 5449,'0'0'6802,"22"9"-6221,67 26 130,-85-33-565,0 0 0,1 0-1,-1 0 1,0 1 0,0-1 0,-1 1 0,1 0-1,-1 0 1,1 0 0,-1 1 0,0-1 0,0 1 0,0 0-1,-1 0 1,1 0 0,-1 0 0,0 0 0,0 0 0,0 1-1,-1-1 1,1 1 0,-1-1 0,0 1 0,-1-1 0,1 6-1,-39-10-97,-12-2-124,32 1 61,-1 0 0,0 1 0,0 1 0,-25 4-1,42-5 15,0 1-1,0 0 0,0-1 1,0 1-1,0 0 0,0 0 0,0 0 1,0 0-1,1 1 0,-1-1 1,1 0-1,-1 1 0,1-1 0,-1 1 1,1 0-1,0-1 0,-1 1 1,1 0-1,0 0 0,0 0 1,-1 3-1,1 0 3,0 0 0,0-1 0,0 1 1,1 0-1,-1 0 0,1 0 0,0 0 0,2 6 1,-2-9-5,1-1 1,-1 0 0,1 1 0,0-1-1,0 1 1,0-1 0,0 0 0,0 0-1,0 1 1,0-1 0,0 0 0,0 0-1,0 0 1,1 0 0,-1 0 0,0-1 0,1 1-1,-1 0 1,1-1 0,-1 1 0,1-1-1,-1 1 1,1-1 0,-1 1 0,1-1-1,0 0 1,-1 0 0,3 0 0,53 0-1100,-49-1 612,-2 0 99,-1 0 0,1-1-1,-1 1 1,0-1-1,1-1 1,-1 1 0,0-1-1,0 0 1,0 0 0,-1 0-1,1-1 1,-1 0-1,0 0 1,0 0 0,0 0-1,3-5 1,13-16-3950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8:22.972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47 8106,'0'0'6554,"10"18"-5939,30 57 81,-56-101 2223,13 19-2976,0 1 0,0-1 0,1 1 0,0-1 0,0 0 0,0 0-1,0-10 1,2 15 29,0 1 1,0-1-1,0 1 0,1-1 0,-1 1 0,0-1 0,1 1 0,-1-1 0,1 1 0,0-1 1,-1 1-1,1 0 0,0-1 0,0 1 0,0 0 0,0 0 0,0-1 0,0 1 0,0 0 1,3-1-1,-1 0 30,1 0 0,-1 0 0,1 0 0,0 0 0,0 1 0,0 0 0,8-2 0,7 0-1042,1 2 1,33 0-1,-36 2-1268,3-1-3972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8:23.322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1 9898,'0'0'6831,"7"31"-5944,4 15-642,21 126 639,-11 97 774,-19-154-5866,-24-114-11619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8:23.687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47 1280,'0'0'15460,"171"-41"-15332,-119 36-80,-7 5 8,-3 0-56,-9 0-112,-6 0-425,-6 0-727,-6 13-768,-3 6-1129,-9 0-3120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8:24.054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25 179 5473,'0'0'10458,"18"157"-10410,-18-135-48,0-6-120,0-2-392,0-6-848,0-6-864</inkml:trace>
  <inkml:trace contextRef="#ctx0" brushRef="#br0" timeOffset="1">1 0 10018,'0'0'2161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 1775 5881,'0'0'4456,"5"-23"-3772,-4-3-534,-1 1 1,-2-1-1,0-1 1,0 1-1,-8-31 1,-54-289 390,-6-21-493,-1 120-22,36 134-11,-28-136 0,62 239-11,-2-1 0,1 1-1,-1 0 1,0 0 0,-1 1-1,1-1 1,-9-15 0,8 20 25,0-1 1,0 0 0,0 2-1,-2-1 1,2 0 0,-1 1-1,0 0 1,1 1 0,-1 0-1,-1-1 1,-7-2 0,9 5-19,-1 0 1,1 0-1,0 1 0,0-1 1,-1 1-1,1 0 1,0 1-1,-1-1 1,1 1-1,0 0 0,0 2 1,-1-2-1,2 1 1,-1 0-1,0 1 0,0-1 1,1 0-1,-1 2 1,0-1-1,-5 6 1,-7 9 86,1 2 0,-27 41 0,25-33-72,3-9-22,2 2 0,0-1 0,-14 36 0,42-124 327,0 30-324,41-92 7,-49 113-16,2 1 1,-1 0-1,0 1 1,2 1-1,17-19 1,-27 31-7,1 0 0,1 1 0,-2-2 0,1 2 0,1 0 0,-2-1 0,2 1 0,-1-1 0,0 2 0,1-1 0,-1 0 0,0 1 0,1-1 0,-1 1 0,0 0 0,0 0 0,1 0 0,0 0 0,-2 1 0,2-1 0,-1 1 0,0-1 0,1 1 0,-1 1 1,0-1-1,1 0 0,-2 0 0,2 1 0,-2-1 0,1 2 0,2 1 0,6 8-9,-2-1 0,0 1 1,0 0-1,-1 2 0,7 14 1,3 5-27,4 6-1004,-1 1 0,-2 2-1,-1 1 1,-2 0 0,-1 0 0,17 82-1,-18-36-4225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8:14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1 1328,'0'0'9542,"-1"25"-7907,-12 37-863,8-47-728,2 0 1,0 0 0,0 0-1,1 17 1,2-19-82,-1-8 49,1 0 0,0 0 1,0 0-1,1 0 1,-1 0-1,1 0 1,0 0-1,3 7 0,-3-11-42,0 1-1,1 0 0,-1-1 0,0 1 1,1-1-1,0 0 0,-1 1 0,1-1 1,0 0-1,-1 0 0,1 0 0,0 0 1,0 0-1,0-1 0,0 1 0,0 0 0,0-1 1,0 0-1,0 1 0,0-1 0,0 0 1,0 0-1,0 0 0,4-1 0,-2 2-257,-1-1-1,1 0 1,0-1-1,0 1 0,-1 0 1,1-1-1,0 0 0,0 0 1,-1 0-1,1 0 1,-1-1-1,1 1 0,-1-1 1,0 0-1,1 0 1,-1 0-1,0-1 0,0 1 1,-1-1-1,1 1 0,0-1 1,-1 0-1,3-3 1,9-16-4759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8:24.394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187 1 8730,'0'0'6151,"-18"6"-5937,-55 21 246,67-25-334,0 1 0,1 0-1,-1 0 1,1 1 0,0 0-1,0 0 1,0 0 0,0 0-1,1 1 1,0 0 0,0-1-1,0 2 1,1-1 0,-1 0 0,1 1-1,0 0 1,-3 9 0,2-1-22,1 0-1,1 1 1,0-1 0,1 1 0,0 22 0,1-36-148,0 1 0,1 0 0,-1-1 0,0 1 1,0 0-1,1-1 0,-1 1 0,1 0 0,0-1 0,-1 1 0,1-1 0,0 1 0,0-1 0,0 0 0,0 1 0,0-1 0,0 0 0,0 1 0,0-1 0,1 0 0,-1 0 0,3 1 0,0 0-210,0 0-1,0 0 0,0-1 1,1 1-1,-1-1 0,0 0 1,1 0-1,7 0 0,-3-1-495,1 0-1,-1 0 1,0-1-1,0 0 0,0-1 1,0 0-1,0 0 1,10-5-1,10-11-3623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8:24.766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7 0 4297,'0'0'11094,"-1"26"-10500,-4 119-21,5-144-563,0 0-1,1 1 0,-1-1 1,1 0-1,-1 1 1,1-1-1,-1 0 1,1 0-1,0 1 0,0-1 1,0 0-1,-1 0 1,1 0-1,0 0 1,0 0-1,1 0 0,-1 0 1,0 0-1,0-1 1,0 1-1,1 0 0,-1-1 1,0 1-1,0-1 1,1 1-1,-1-1 1,1 1-1,-1-1 0,0 0 1,1 0-1,-1 0 1,1 0-1,-1 0 1,0 0-1,1 0 0,2-1 1,0 1 9,1 0 1,-1-1 0,1 1-1,-1-1 1,0 0-1,1 0 1,-1-1 0,0 1-1,0-1 1,8-5-1,9-15 2,-18 18-21,0 0 1,0 1-1,1-1 1,-1 1-1,1-1 1,-1 1-1,1 0 1,0 1-1,7-4 1,-11 6 0,1 0-1,-1 0 1,1 0 0,-1 1 0,0-1 0,1 0 0,-1 0-1,0 1 1,1-1 0,-1 0 0,0 1 0,1-1 0,-1 0-1,0 1 1,1-1 0,-1 0 0,0 1 0,0-1 0,0 1 0,0-1-1,1 1 1,-1-1 0,0 0 0,0 1 0,0-1 0,0 1-1,0-1 1,0 1 0,0-1 0,0 1 0,0-1 0,0 1 0,0 0-1,0 21 106,-1-20-67,1 11 52,0-6-117,-1 1 0,1-1 0,0 1-1,1-1 1,-1 0 0,2 1 0,-1-1-1,1 0 1,0 0 0,4 9 0,-5-15-261,1 0 1,-1-1-1,1 1 0,-1-1 1,1 0-1,-1 1 1,1-1-1,-1 0 1,1 0-1,-1 0 1,1 0-1,-1 0 1,1 0-1,-1 0 0,1 0 1,-1-1-1,1 1 1,-1-1-1,1 1 1,-1-1-1,0 1 1,1-1-1,-1 0 0,0 0 1,1 1-1,-1-1 1,0 0-1,0 0 1,2-2-1,7-15-4511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8:25.155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0 9130,'0'0'8336,"1"26"-7601,9 168-219,-11 34 1420,-1-126-3756,3 1-8567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8:25.538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92 1 2785,'0'0'10882,"15"15"-10450,47 50 93,-57-61-383,-1 1-1,0-1 0,-1 1 0,1-1 1,-1 1-1,0 0 0,0 0 0,-1 1 1,1-1-1,-1 1 0,0-1 1,-1 1-1,1 0 0,-1-1 0,0 1 1,0 0-1,-1 0 0,0 0 0,-1 6 1,1-6-18,-27-6-110,16-1-39,0 0 1,-1-1-1,-20-6 1,24 6 36,0-1 0,-1 1 0,1 1 0,0 0 0,-1 0 0,1 0 0,-1 1 0,-14 2 0,21-1 2,1 0 0,-1 0 0,0 0 0,0 0-1,1 0 1,-1 1 0,1-1 0,-1 0 0,1 1-1,-1-1 1,1 1 0,0 0 0,0 0 0,0-1-1,0 1 1,0 0 0,0 0 0,0 0 0,1 0 0,-1 0-1,1 0 1,-1 0 0,1 0 0,0 0 0,0 0-1,0 3 1,1 60 178,-1-62-192,0-1-34,1 0 0,-1 0 0,1 0 1,0 0-1,-1 0 0,1 0 0,0 0 0,0-1 1,0 1-1,0 0 0,1-1 0,-1 1 1,0 0-1,1-1 0,-1 0 0,1 1 1,-1-1-1,1 0 0,0 0 0,-1 0 1,1 0-1,0 0 0,0 0 0,0 0 1,0 0-1,0-1 0,3 1 0,-1 0-561,1 0 0,0 0 0,0-1 0,0 1-1,0-1 1,0-1 0,0 1 0,0-1 0,0 1-1,8-3 1,11-11-3946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8:25.880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25 5937,'0'0'8506,"7"26"-7459,34 129-81,-35-100 1689,-6-66-2074,-3-38-562,2 34-38,0 0-1,1-1 1,0 1-1,5-29 1,-4 39 17,1 1 1,-1 0 0,1 0 0,-1-1-1,1 1 1,1 0 0,-1 0-1,0 1 1,1-1 0,0 1 0,0-1-1,0 1 1,0 0 0,1 0-1,-1 0 1,1 0 0,0 1 0,-1-1-1,1 1 1,0 0 0,6-2 0,3 0-149,0 0 0,1 0 1,-1 2-1,1-1 1,20 0-1,34 4-4220,-45 1-1114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8:26.518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60 1 8994,'0'0'8167,"0"30"-7618,-3 189 572,5-98-67,-4 133-1197,2-252 5,0-1 0,0 1 0,0-1 1,0 1-1,0 0 0,-1-1 1,1 1-1,0-1 0,-1 1 0,1 0 1,-1-1-1,0 0 0,1 1 1,-1-1-1,0 1 0,0-1 1,-2 2-1,1-2-525,0 0-1,0 0 1,0 0 0,0-1-1,0 1 1,0-1 0,-1 0-1,1 1 1,0-1 0,0 0 0,-4-1-1,-12 1-6030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8:26.891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63 7786,'0'0'9034,"159"-27"-8626,-95 16-200,-1 0-160,-6 3-48,-6 5 0,-8 0-160,-7 3-368,-12 0-673,-12 11-1087,-6 8-897,-6 3-2608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8:27.241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0 7242,'0'0'6934,"11"26"-6407,0-4-337,5 12 411,-1 1 0,19 67 0,-32-93-383,1 1 121,-1 0-1,0 0 1,-1 1-1,1 10 1,-2-21-134,0-8 322,-14-59-341,9 47-200,1 0 0,-2-29 0,5 32 58,0 10-99,0 0 0,1 1 0,0-1 0,1 0-1,-1 0 1,4-11 0,-3 16-15,0 0 0,0 0 0,0 0 0,0 0-1,1 0 1,-1 0 0,1 0 0,-1 1 0,1-1 0,0 0 0,-1 1 0,1 0 0,0-1-1,0 1 1,0 0 0,0 0 0,0 0 0,0 0 0,1 1 0,-1-1 0,0 0 0,0 1-1,4-1 1,9-1-1440,-1 1 0,30 1 0,-21 0-1500,-4 0-1259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8:27.597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1 6305,'0'0'9834,"18"157"-9834,-15-133 112,0-2-104,-3-6-8,0-5-8,0-5-584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8:27.940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33 9178,'0'0'3113,"24"-33"-6978,-15 33 2112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8:14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 1400,'0'0'10859,"-16"9"-15492,16 0 2032,0-3-2408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8:28.294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0 5881,'0'0'6198,"27"12"-5632,87 36 171,-108-45-562,0 0 1,-1 0 0,1 0-1,-1 1 1,0 0 0,0 0-1,0 0 1,-1 1 0,1-1-1,-1 1 1,0 0 0,0 0-1,-1 1 1,0-1 0,0 1-1,0 0 1,0-1 0,-1 1-1,0 0 1,0 1 0,-1-1-1,0 0 1,0 0 0,0 1 0,-1-1-1,0 9 1,1 0 16,-1-12-179,1 2 0,0 0 1,-1-1-1,0 1 1,0 0-1,0 0 1,0 0-1,-3 7 1,3-11-16,-1 0-1,0 1 1,0-1 0,0 0 0,0 0-1,0 1 1,0-1 0,0 0 0,0 0 0,0 0-1,-1-1 1,1 1 0,0 0 0,-1 0-1,1-1 1,-1 1 0,1-1 0,0 1-1,-1-1 1,1 1 0,-1-1 0,1 0 0,-1 0-1,0 0 1,-1 0 0,-63 0-235,52-2 206,0 2 0,0 0 1,1 0-1,-26 5 0,38-4 40,-1 0-1,0 0 0,1 0 1,-1 0-1,1 1 1,-1-1-1,1 0 1,0 1-1,0-1 1,-1 1-1,1-1 0,0 1 1,0 0-1,0-1 1,1 1-1,-1 0 1,0 0-1,1-1 0,-1 1 1,1 0-1,-1 0 1,1 0-1,0 0 1,0 0-1,0 0 0,0 0 1,1 2-1,-2-1-2,1 0-1,0-1 1,1 1-1,-1 0 1,0-1-1,1 1 1,0 0 0,-1-1-1,1 1 1,0-1-1,0 1 1,1-1-1,-1 0 1,0 1-1,1-1 1,0 0-1,-1 0 1,1 0-1,3 3 1,1-3-140,1 1-1,-1-1 1,1-1-1,-1 1 1,1-1 0,0 0-1,-1-1 1,1 1 0,0-1-1,0-1 1,-1 1-1,1-1 1,0 0 0,-1-1-1,1 0 1,0 0 0,-1 0-1,0-1 1,0 0-1,0 0 1,0 0 0,0-1-1,-1 0 1,9-7 0,33-54-6863,-28 35 1121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8:28.649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1 12219,'0'0'6593,"6"184"-6097,-3-124-296,0-1 136,0-2 64,0-2-80,-3-7-112,0-4-112,0-9-96,0-5-24,0-6-536,0-10-728,3-12-744,3-2-2577,3 0-985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14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5353,'0'0'7088,"4"0"-7126,-1 0 118,0 0 1,1 1 0,-1-1 0,0 1-1,0 0 1,0-1 0,0 1 0,0 1-1,0-1 1,-1 0 0,1 1 0,0-1-1,-1 1 1,1 0 0,-1-1 0,4 5 0,0-1 147,-1 1 0,0 1 1,-1-1-1,1 0 1,-1 1-1,4 8 1,3 12 366,-1 1 1,8 41-1,-17-67-602,9 58 367,-8-44-300,1 0 0,0 0-1,1 0 1,0-1 0,2 1-1,7 15 1,-7-43 1,-2-9-46,1-18 117,20-70 0,-20 91-148,1 0 1,1 1-1,1 0 0,1 0 1,1 1-1,12-18 1,-21 34 2,-1-1 1,1 0-1,-1 1 1,1-1-1,-1 1 1,1-1 0,0 0-1,-1 1 1,1-1-1,0 1 1,0 0-1,-1-1 1,1 1 0,0-1-1,0 1 1,0 0-1,-1 0 1,1-1 0,0 1-1,0 0 1,0 0-1,0 0 1,0 0-1,-1 0 1,1 0 0,0 0-1,0 0 1,0 0-1,0 0 1,0 1-1,-1-1 1,1 0 0,0 1-1,0-1 1,0 0-1,-1 1 1,1-1-1,0 1 1,-1-1 0,1 1-1,0-1 1,-1 1-1,1-1 1,0 1-1,-1 0 1,1-1 0,-1 1-1,0 0 1,1-1-1,0 3 1,20 36 119,5 36 314,-26-75-425,0 0 1,0 0-1,0 0 0,0 1 0,0-1 0,1 0 1,-1 0-1,0 0 0,0 1 0,0-1 0,0 0 1,0 0-1,0 0 0,1 0 0,-1 1 0,0-1 1,0 0-1,0 0 0,0 0 0,1 0 0,-1 0 1,0 0-1,0 0 0,0 1 0,1-1 0,-1 0 1,0 0-1,0 0 0,0 0 0,1 0 0,-1 0 1,0 0-1,0 0 0,1 0 0,-1 0 0,0 0 0,0 0 1,1 0-1,-1 0 0,0 0 0,0 0 0,0-1 1,1 1-1,-1 0 0,0 0 0,0 0 0,0 0 1,1 0-1,-1 0 0,0 0 0,0-1 0,0 1 1,0 0-1,0 0 0,1 0 0,-1 0 0,0-1 1,0 1-1,0 0 0,0 0 0,0 0 0,0-1 1,0 1-1,0 0 0,0 0 0,11-15-285,-11 13 280,10-16 6,1 0 0,0 0 0,2 1 0,0 0 1,1 1-1,0 0 0,2 1 0,30-23 0,-44 36-13,0 1 0,0-1 0,0 1-1,0 0 1,1 0 0,-1 0 0,0 0-1,1 0 1,-1 0 0,1 1 0,-1-1-1,1 1 1,-1 0 0,1-1-1,0 1 1,-1 0 0,1 0 0,-1 1-1,1-1 1,-1 0 0,1 1 0,-1-1-1,4 2 1,-3 0 51,0 0 0,0 1 0,0-1 0,0 0 0,-1 1 0,1-1 0,-1 1 0,0 0 0,0 0-1,0 0 1,0 0 0,-1 0 0,1 0 0,1 4 0,2 10 156,0-1 0,-2 1 0,0-1 0,-1 1-1,0 24 1,-2-17-159,-1-10-255,1 0 0,1-1 0,3 21 0,-4-34 9,1 1 0,-1-1 1,0 1-1,0-1 0,1 1 0,-1-1 0,0 0 0,1 1 0,-1-1 0,1 0 1,-1 1-1,1-1 0,-1 0 0,1 1 0,-1-1 0,1 0 0,-1 0 0,1 1 1,-1-1-1,1 0 0,-1 0 0,1 0 0,-1 0 0,1 0 0,-1 0 0,1 0 1,0 0-1,-1 0 0,1 0 0,-1 0 0,1 0 0,0 0 0,2 0-1511,3 0-3064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14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12619,'0'0'5049,"26"0"-14579,-20 0 5241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15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10546,'0'0'4953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15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153 1 4649,'0'0'4177,"0"22"-367,0 2-2520,-2 0-1,-8 33 1,-35 98-692,21-80-356,-11 35-64,17-56-1773,1 0-4496,16-45 1055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16.1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166 0 8162,'0'0'5521,"-45"170"-5353,25-118 176,1-1 264,-1-2-192,1-6-232,6-2-184,0-6-32,3-8-880,7-11-1344,0-8-2041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16.5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 8410,'0'0'5225,"194"-8"-4665,-122 6-216,-1-1-184,-3 3-144,-6 0-16,-7 0-64,-9 0-544,-14 0-520,-9 8-873,-10 8-719,-13-2-2561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16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7706,'0'0'5857,"176"0"-5761,-131 0-88,-3 0 40,0 0-48,1 0-696,5 3-777,-9 2-1191,-6-5-3225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17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55 2777,'0'0'10929,"0"-3"-10729,0 0 0,0 1 0,0-1 1,-1 0-1,1 0 0,-1 0 1,0 1-1,0-1 0,0 0 0,-3-4 1,-1 4-130,-1 0-1,0 1 1,0 0 0,0 0 0,0 0 0,-1 0 0,1 1 0,0 0-1,-1 0 1,1 1 0,-1 0 0,1 0 0,-1 0 0,1 1-1,-1-1 1,-10 4 0,13-3-69,0 0-1,0 0 1,1 0 0,-1 0-1,1 1 1,-1 0 0,1-1-1,0 1 1,0 0 0,-1 0-1,2 1 1,-1-1-1,0 0 1,0 1 0,1 0-1,-1 0 1,1 0 0,0-1-1,0 2 1,0-1 0,1 0-1,-1 0 1,1 1 0,0-1-1,0 0 1,0 1-1,0-1 1,1 1 0,-1 4-1,1-6-2,-1 1-1,1-1 1,0 1-1,1-1 1,-1 1-1,0-1 1,1 1-1,-1-1 0,1 1 1,0-1-1,0 0 1,0 1-1,0-1 1,0 0-1,1 0 1,-1 0-1,1 0 1,1 2-1,1-2-14,-1 0 0,0-1 0,1 1 0,-1-1-1,1 0 1,0 0 0,-1 0 0,1 0 0,0-1 0,0 1 0,-1-1 0,7 0 0,9 1-810,-1 0 0,0-1 0,1-1 0,-1 0 0,0-2 1,1 0-1,30-9 0,-16 1-3002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8:14.9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0 4233,'0'0'4604,"-1"20"-4375,-5 342 3165,6-355-3383,0 4-32,0 0 0,0-1 0,1 1 0,1 0 0,5 21 0,-6-29-64,0 0 0,1 0 0,0 0 0,-1 0 1,1 0-1,0 0 0,1-1 0,-1 1 0,0-1 0,1 1 1,-1-1-1,1 0 0,0 0 0,0 0 0,0 0 0,0-1 1,0 1-1,0-1 0,0 0 0,0 0 0,1 0 1,-1 0-1,6 1 0,61 2-3392,-42-4-106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17.6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137 609 6121,'0'0'10032,"-4"-28"-9807,-15-94-14,13 94-46,-2 1 0,-1 0 0,-2 0 0,-17-32 0,20 46-74,0-1 0,2-1 0,0 1 1,0-1-1,1 0 0,2-1 0,-1 1 1,2-1-1,0 1 0,1-25 0,2 36-114,0 0 0,0-1-1,1 1 1,0 0 0,-1 0 0,2 0-1,-1 0 1,0 0 0,1 1-1,0-1 1,0 1 0,0-1-1,0 1 1,1 0 0,-1 0 0,1 1-1,0-1 1,0 1 0,0-1-1,0 1 1,1 0 0,4-1 0,2-2-403,0 1 0,0 0 1,1 1-1,0 0 0,0 1 1,0 0-1,20-1 0,-30 3 222,0 0 0,0 1 0,0-1-1,0 0 1,0 0 0,1 1-1,-1-1 1,0 1 0,0 0-1,0 0 1,0-1 0,-1 1-1,1 0 1,0 1 0,0-1 0,-1 0-1,1 0 1,0 1 0,-1-1-1,1 1 1,-1-1 0,0 1-1,0-1 1,0 1 0,0 0 0,0 0-1,0-1 1,0 1 0,0 0-1,-1 0 1,1 0 0,-1 0-1,1 0 1,-1 0 0,0 2 0,4 23-4630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18.0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9338,'0'0'6169,"182"-14"-5921,-133 6-128,-7 3-64,-3 2-40,-7 0-16,-6 3-400,0 0-928,-10 0-1329,-6 8-2544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18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156 611 6601,'0'0'9028,"0"-10"-8408,0-1-394,-1 1 0,0-1 0,0 0 1,-1 0-1,-1 1 0,0-1 0,-9-19 1,-23-32 293,-34-75-208,63 122-333,0 0 0,2 0 0,0 0 0,1-1 0,0 1 0,2-1 0,0-23 0,2 33-4,1 0 0,-1 1 0,1-1 1,1 1-1,-1 0 0,1-1 0,0 1 0,0 0 1,1 1-1,0-1 0,0 0 0,0 1 1,0 0-1,1 0 0,-1 0 0,1 0 0,0 1 1,7-4-1,1-1-106,1 0 0,0 1 1,0 1-1,1 0 0,30-8 1,-34 11-282,-1 1 0,0 1-1,0 0 1,1 0 0,-1 1 0,0 0 0,1 0 0,10 3 0,-20-3 296,1 1-1,-1-1 1,0 1 0,1 0 0,-1 0-1,0-1 1,0 1 0,1 0-1,-1 0 1,0 0 0,0 0-1,0 0 1,0 0 0,0 0 0,-1 1-1,1-1 1,0 0 0,0 0-1,-1 1 1,1-1 0,-1 0 0,0 1-1,1-1 1,-1 0 0,1 3-1,0 42-2461,-2-31 724,1 20-4273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19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7922,'0'0'6049,"176"0"-5593,-121 0-320,0 0-120,-6 0-16,-7 0-560,-10 0-608,-9 5-833,-10 6-655,-13-3-2209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19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24 119 8330,'0'0'6001,"25"-9"-5782,81-28-98,-103 36-95,0 0-1,0 0 1,-1 0 0,1 0-1,0 0 1,-1-1 0,1 1 0,0-1-1,-1 1 1,0-1 0,0 0-1,1 0 1,-1 0 0,2-3-1,-4 4 1,0 1 0,0-1 0,1 0 1,-1 0-1,0 0 0,0 1 0,0-1 0,0 0 0,0 0 0,0 0 0,0 1 0,0-1 0,-1 0 0,1 0 0,0 1 0,0-1 0,-1 0 1,1 0-1,0 1 0,-1-1 0,1 0 0,-1 1 0,1-1 0,-1 0 0,1 1 0,-1-1 0,0 1 0,0-2 0,-3-1 81,0 1 1,-1-1-1,1 1 0,-1-1 0,1 1 0,-1 0 0,0 1 0,0-1 0,-5 0 1,2 0-88,1 2 0,-1-1 0,0 1-1,0 0 1,1 0 0,-1 1 0,-10 2 0,15-2-10,0 0 0,0 0 0,0 0 0,0 1 0,0-1 0,1 1 0,-1 0 0,1-1 0,-1 1 0,1 0 0,0 1 0,0-1 0,0 0 0,0 0 0,0 1 0,0-1 0,1 1 0,0 0 0,-1-1 0,0 4 0,-1 1 27,0 0-1,0 0 1,1 0 0,0 0 0,1 1-1,0-1 1,0 0 0,0 1-1,1-1 1,0 1 0,1-1-1,0 0 1,3 13 0,-2-15-101,0 0 1,1 0 0,0 0-1,0 0 1,0-1-1,1 1 1,0-1 0,0 0-1,0 0 1,0 0-1,1 0 1,-1-1 0,1 0-1,0 1 1,0-2-1,1 1 1,-1-1 0,10 4-1,3 0-1402,0 0 0,1-1-1,38 5 1,-23-6-1661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20.1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1 6617,'0'0'6419,"27"7"-6147,86 24-45,-109-30-158,0 0-1,0 0 1,0 1-1,0-1 1,0 1 0,0 0-1,0 0 1,-1 0 0,1 1-1,4 4 1,-7-7-27,-1 1-1,0-1 1,1 1-1,-1 0 1,1-1-1,-1 1 1,0 0-1,0-1 1,1 1-1,-1 0 1,0-1-1,0 1 1,0 0-1,0 0 1,0-1-1,0 1 1,0 0 0,0-1-1,0 1 1,0 0-1,0 0 1,0-1-1,-1 1 1,1 0-1,0-1 1,-1 1-1,1 0 1,0-1-1,-1 1 1,1-1-1,-1 2 1,-3 1 70,0 0-1,0 0 1,0 0-1,-1 0 1,1-1 0,-1 1-1,1-1 1,-10 3 0,-24 7-134,24-8 45,-1 0 0,1 1 0,0 1 1,-22 12-1,32-16-14,1 0 0,0 1 0,0-1 0,0 1-1,0 0 1,0 0 0,0 0 0,1 0 0,0 0 0,-1 1 0,1-1 0,1 1 0,-1-1 0,0 1 0,1 0 0,0-1 0,0 1 0,0 0 0,1 0-1,-1 0 1,1 6 0,0-8-24,0 0 1,1 0-1,-1 0 0,1 0 0,0 0 1,-1 0-1,1 0 0,0-1 0,0 1 0,0 0 1,0 0-1,1-1 0,-1 1 0,1 0 0,-1-1 1,1 1-1,-1-1 0,1 0 0,0 0 1,-1 1-1,1-1 0,0 0 0,0 0 0,0 0 1,0-1-1,0 1 0,1 0 0,-1-1 0,0 1 1,4-1-1,9 3-561,0-2 0,0 0 1,21 0-1,-24-2-193,-2 1 241,1-2-1,-1 1 1,0-1 0,0-1-1,0 0 1,0 0 0,-1-1-1,1 0 1,-1 0-1,0-1 1,0 0 0,-1-1-1,0 0 1,12-10-1,21-17-4713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20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8146,'0'0'9530,"0"200"-9050,7-133-160,3 4-128,-1-6 0,1-6-56,0-2-72,-1-8-64,-2-6-192,3-11-608,-4-10-728,1-16-1505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20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11482,'0'0'4938,"231"-8"-4890,-167 3-48,1-1-401,-6 6-415,-14 0-904,-6 0-689,-16 19-615,-13 0-2649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21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7906,'0'0'5155,"0"10"-4878,0 51 504,-1-19 521,9 71-1,-8-110-1287,1 0-1,0 1 1,1-1-1,-1 0 1,0 0-1,1 0 1,0-1-1,0 1 1,0 0-1,0 0 1,0-1-1,1 1 1,-1-1-1,1 0 1,-1 0-1,1 0 1,0 0-1,0 0 1,0 0-1,0-1 1,1 1-1,-1-1 1,0 0-1,1 0 1,-1 0-1,1 0 1,-1-1-1,1 1 1,-1-1-1,1 0 1,-1 0-1,1 0 1,-1 0-1,1-1 1,-1 1-1,1-1 1,-1 0-1,1 0 1,-1 0-1,0 0 1,1-1-1,-1 1 1,0-1-1,0 0 1,0 0-1,0 0 1,5-4-1,2-4 32,0 0-1,0-1 0,-1 0 0,-1-1 1,0 1-1,0-1 0,-1-1 1,-1 1-1,0-1 0,-1 0 0,-1-1 1,0 1-1,-1-1 0,2-25 1,-5 68-81,-1-10-70,1 0 0,0 0 1,2 0-1,0 0 0,2 0 0,10 33 0,-13-50-176,0 0 0,0 1 0,0-1 0,0 0 0,1-1 0,-1 1 0,0 0 0,1 0 0,0 0 0,-1-1 0,1 1 0,0-1 0,0 1 0,0-1 0,0 0 0,0 0 0,0 0 0,1 0 0,-1 0 0,0 0 0,1 0 0,3 0 0,11 0-3977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21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8434,'0'0'4902,"10"23"-4311,65 164 1131,-65-169-1001,-10-18-711,0 1 1,0-1 0,0 0-1,0 0 1,0 0-1,0 0 1,0 0 0,1 0-1,-1 0 1,0 0 0,0 0-1,0 0 1,0 0 0,0 0-1,0 0 1,1 0 0,-1 0-1,0 0 1,0 0-1,0 0 1,0 0 0,0 0-1,1 0 1,-1 0 0,0 0-1,0 0 1,0 0 0,0 0-1,0 0 1,0 0-1,1 0 1,-1 0 0,0 0-1,0 0 1,0 0 0,0 0-1,0 0 1,0 0 0,0-1-1,0 1 1,1 0 0,-1 0-1,0 0 1,0 0-1,0 0 1,0 0 0,0 0-1,0 0 1,0-1 0,0 1-1,0 0 1,0 0 0,0 0-1,0 0 1,0 0-1,0 0 1,0-1 0,0 1-1,3-37 720,-1 13-853,-1 16 89,0 0 0,1 1-1,0-1 1,0 1 0,1 0 0,0 0 0,0 0 0,8-12 0,-8 16-194,0 0 0,0 1 1,0-1-1,0 1 0,0 0 1,0 0-1,1 0 0,-1 0 0,1 0 1,-1 1-1,1-1 0,0 1 0,0 0 1,-1 0-1,1 0 0,0 1 1,0-1-1,0 1 0,0 0 0,6 0 1,40 0-6355,-27 0 713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8:15.3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0 5337,'0'0'5119,"7"29"-4787,17 91 185,-21-103-213,0-1 0,-2 1 0,0-1 0,-2 25 0,0-8 115,1-21-334,-2 1-1,1-1 0,-2 1 1,1-1-1,-2 0 0,0 0 1,-7 15-1,-46 81-819,25-51-1447,18-32-7,1-6-807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21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0 129 6425,'0'0'8649,"28"-10"-8320,81-32 9,-105 41-241,-1 0 0,1-1 0,-1 0 1,0 0-1,0 1 0,0-2 1,0 1-1,0 0 0,0-1 0,3-3 1,-6 5-55,1 0 1,0 0-1,-1 0 1,1 0-1,-1 0 1,1 0-1,-1 0 1,1 0-1,-1-1 1,0 1-1,0 0 1,1 0 0,-1 0-1,0 0 1,0-1-1,0 1 1,-1 0-1,1 0 1,0-2-1,-1 2-19,0-1 0,0 0 0,0 1 0,1-1-1,-1 1 1,-1 0 0,1-1 0,0 1 0,0 0 0,0-1-1,-1 1 1,1 0 0,-1 0 0,1 0 0,-1 0-1,1 0 1,-1 0 0,0 1 0,0-1 0,1 0 0,-1 1-1,-2-1 1,-2 0 12,0 1-1,0 0 0,0 0 1,0 0-1,0 1 0,0-1 1,1 1-1,-1 1 0,0-1 1,1 1-1,-11 4 0,12-4-20,0 1 0,1 0-1,-1 0 1,1 0 0,0 0-1,-1 0 1,2 1 0,-1-1-1,0 1 1,1 0 0,0 0-1,0 0 1,0 0 0,0 0-1,-1 6 1,-1 2 43,1 0 0,0 0 0,1 0 1,0 0-1,1 0 0,0 1 0,3 22 0,-1-30-102,0 0-1,0 0 1,0 0-1,1 0 1,0 0-1,0 0 1,1 0-1,0 0 1,-1-1-1,1 1 1,1-1-1,-1 0 1,1 0-1,0 0 1,0 0-1,0-1 1,1 1-1,-1-1 1,1 0-1,5 3 1,-1-2-439,0 0 0,0 0 1,1-1-1,-1 0 0,1-1 1,0 0-1,15 1 0,39-1-5743,-27-2-873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22.3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402 1 10426,'0'0'8227,"-8"-1"-8175,-1 1-30,1 0 0,-1 1 0,1 0 0,0 0 0,-1 1 0,1 0 0,0 0 0,0 0 0,0 1 0,0 0 0,1 1 0,-8 4 0,10-5-8,1 0 1,0 0-1,-1 0 1,1 0-1,0 1 1,1 0-1,-1 0 1,1 0-1,0 0 1,0 0-1,0 0 1,1 1-1,-1-1 1,1 1-1,0 0 1,1 0-1,-1-1 1,1 1-1,0 0 1,0 0-1,1 8 0,0-9-41,0 0-1,0-1 1,1 1-1,0 0 1,0 0-1,0-1 1,0 1-1,0-1 1,1 1-1,0-1 1,0 1-1,0-1 0,0 0 1,5 6-1,2-1-65,0-1 0,0 1-1,17 9 1,-18-12 119,-1-1 0,0 1 0,0 0 0,-1 0 1,1 1-1,-1 0 0,0 0 0,-1 0 0,8 12 0,-12-17 29,0 1 0,0 0 0,-1 0 0,1 0 0,0 0 0,-1-1 0,1 1 0,-1 0 0,0 0 0,0 0 0,0 0 0,0 0 0,0 0 0,0 0 0,0 0-1,-1 0 1,1 0 0,-1 0 0,0 0 0,0 0 0,1 0 0,-1-1 0,0 1 0,-1 0 0,1-1 0,0 1 0,0 0 0,-1-1 0,1 0 0,-1 1 0,-2 1 0,-7 4-23,1-1 0,-1 0-1,0 0 1,-19 6 0,28-11-62,-182 67-3637,88-38-2328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49.2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6953,'0'0'7699,"10"14"-7865,2 3 258,0 1 1,-2 1-1,0 0 1,-1 0-1,10 32 1,-10-9 989,5 80 0,-1 4-172,-8-111-973,-2-30-186,-1-3 274,6-17 22,1 1 0,1 0 1,24-49-1,-26 66-47,1 0-1,1 1 1,1-1 0,0 2 0,1 0-1,1 0 1,0 1 0,22-18 0,-33 31 8,-1-1 0,1 1 0,0 0 0,0-1 0,1 1 1,-1 0-1,0 0 0,0 0 0,1 0 0,-1 1 0,0-1 0,1 0 1,-1 1-1,1 0 0,-1-1 0,1 1 0,-1 0 0,0 0 1,1 1-1,-1-1 0,1 0 0,-1 1 0,1-1 0,-1 1 1,0 0-1,1-1 0,-1 1 0,0 0 0,0 1 0,0-1 1,0 0-1,0 0 0,0 1 0,0-1 0,0 1 0,0 0 1,-1-1-1,1 1 0,2 4 0,4 4 176,-1 1 0,0 1 0,-1-1 0,0 1 0,7 21 0,-1 5-102,-2-1-1,9 69 0,-16-67-3880,-2 0-3793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49.8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14299,'0'0'5209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50.1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11747,'0'0'3240,"2"0"-5256,-2 9-7562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50.9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 1 8666,'0'0'4906,"0"20"-4863,0-16-55,0 52 581,-3 0 0,-12 63 0,-10-24 330,13-55-1305,2 1-1,-5 49 1,15-81-157,0-5-3007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51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0 936,'0'0'13195,"0"149"-13187,-3-107 64,-3-3 136,-3-1 144,0-4-152,3-2-200,0-7-32,0-5-744,3 0-1248,0-6-1265,0-6-3457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51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10338,'0'0'4033,"193"-12"-3881,-143 9-64,-3 3-88,-2 0 0,-9 0-312,-4 0-608,-11 0-568,-3 3-769,-9 4-520,-6 1-2776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52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10426,'0'0'4569,"164"0"-4457,-111 0-32,0-3-80,-5 1 0,-7 2-456,-2 0-968,0 0-801,-13 0-695,-8 5-4474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52.3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255 111 6833,'0'0'6235,"3"-11"-5427,9-34 314,-12 44-1059,0 0 0,0-1 1,0 1-1,0-1 0,0 1 0,0 0 1,-1-1-1,1 1 0,0 0 0,-1-1 1,1 1-1,-1 0 0,1-1 0,-1 1 1,0 0-1,0 0 0,0-1 1,0 1-1,0 0 0,0 0 0,0 0 1,0 0-1,0 0 0,0 1 0,0-1 1,-1 0-1,1 0 0,0 1 0,-1-1 1,-2 0-1,-43-10 243,42 10-226,-10-2 53,-1 1 1,1 1-1,-1 0 0,0 1 1,0 0-1,1 1 1,-26 5-1,38-4-119,0 0-1,1-1 1,-1 1 0,0 0 0,1 0-1,0 0 1,0 0 0,-1 1 0,1-1-1,1 1 1,-1-1 0,0 1-1,1 0 1,-1-1 0,1 1 0,0 0-1,0 0 1,0 0 0,0 3 0,-1-1-29,1 0 0,0 0 0,1 0 0,-1 0 0,1 0 0,0 1 0,0-1 0,1 0 0,0 0 1,2 8-1,-2-11 5,0-1 0,1 1 0,-1 0 0,1-1 0,0 1 0,0-1 0,-1 0 0,1 1 0,0-1 0,0 0 0,0 0 0,0 0 0,1 0 0,-1-1 0,0 1 0,0 0 0,0-1 0,1 1 0,-1-1 0,0 0 0,1 0 0,3 0 0,58-2-567,-60 1 489,7 0-599,0-2 1,0 1 0,0-1-1,0-1 1,11-5 0,7-2-4673,-13 6-816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8:15.8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372 1 5705,'0'0'4428,"-32"24"-4159,-103 79-59,123-94-122,0 1 0,0 1 0,1 0 0,1 0 0,0 1 0,1 0 0,-14 23 0,1 0 221,9-15 108,0 0 0,1 2-1,-14 33 1,22-43-283,0-1 1,1 1-1,0-1 1,1 1-1,0 0 1,1 0-1,1 0 1,-1 0-1,3 14 0,-1-22-119,0-1-1,1 1 0,-1 0 0,1-1 0,0 1 1,0-1-1,0 0 0,0 0 0,1 0 0,-1 0 0,1 0 1,0 0-1,0 0 0,0-1 0,0 0 0,0 1 1,1-1-1,-1 0 0,1-1 0,-1 1 0,1-1 0,0 1 1,-1-1-1,1 0 0,5 0 0,10 3-77,-1 0-1,1-2 1,35 1-1,-27-2-352,-7-1 185,0 0 1,29-3-1,-46 2 26,1 1 0,0-1 0,0 0 0,-1 0-1,1 0 1,0 0 0,-1-1 0,1 1 0,-1-1-1,0 0 1,1 0 0,-1-1 0,0 1 0,0 0 0,-1-1-1,1 0 1,0 0 0,3-5 0,-1-6-2732,-5 0-2143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52.7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83 661 9826,'0'0'3271,"0"-7"-2588,0-4-213,1-28 328,-2-1-1,-2 1 1,-16-75 0,-3 44-254,13 48-371,2-1 0,0 0 0,2-1 0,1 1 0,0-1-1,2 0 1,2-30 0,1 49-207,1-1 0,0 1 0,0 0 0,0 0 0,1 0 0,0 0 0,0 0 1,0 0-1,1 1 0,0-1 0,0 1 0,0 0 0,0 0 0,1 0 0,0 1 0,-1-1 0,9-3 0,-5 2-286,1 0 0,0 1-1,1-1 1,-1 1 0,1 1 0,0 0 0,0 0 0,0 1-1,17-2 1,-25 4 53,1 0-1,0-1 1,-1 2-1,1-1 1,0 0-1,0 0 1,-1 1-1,1-1 1,-1 1-1,1 0 1,0 0-1,-1 0 1,1 0-1,-1 0 1,0 0-1,0 1 1,1-1-1,2 3 1,9 15-2692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53.1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89 9706,'0'0'5817,"202"-66"-5817,-146 53 0,-6 3-48,7 10-624,-10 0-1016,-14 0-2177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53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185 9 2985,'0'0'11046,"0"-7"-7042,-23 6-3956,2 1-102,1 0-1,-25 3 1,40-2 38,1-1 0,-1 1 0,1 0 0,-1 0 0,1 1 0,-1-1 0,1 1 0,0 0 1,0 0-1,0 0 0,0 1 0,0-1 0,1 1 0,-1 0 0,-4 5 0,7-7-3,0 0 0,1 0 0,-1 0 0,1 0 0,0 0 0,-1 0 0,1-1-1,0 1 1,0 0 0,-1 0 0,1 0 0,0 0 0,0 0 0,0 0 0,0 0 0,0 0 0,1 0 0,-1 0 0,0 0-1,0 0 1,1 0 0,-1 0 0,1 0 0,-1 0 0,1 0 0,-1 0 0,1-1 0,-1 1 0,1 0 0,0 0 0,0-1-1,-1 1 1,2 0 0,30 21-29,-28-19 37,39 19 30,-30-16-10,0 0-1,0 1 1,-1 0 0,0 1 0,0 0 0,-1 1-1,15 16 1,-24-24 19,-1 1-1,0-1 1,0 1 0,0-1-1,0 1 1,0 0-1,-1 0 1,1-1-1,0 1 1,-1 0-1,1 0 1,-1 0 0,0-1-1,0 1 1,0 0-1,0 0 1,0 0-1,0 0 1,0 0-1,-1-1 1,1 1-1,-1 0 1,1 0 0,-1 0-1,0-1 1,0 1-1,0 0 1,0-1-1,0 1 1,0-1-1,0 1 1,-1-1 0,1 0-1,-1 1 1,1-1-1,-1 0 1,1 0-1,-1 0 1,-3 2-1,-8 4 6,1 0 0,-2-1 0,1 0 0,-19 4 0,20-6-107,9-2-16,-46 12-489,16-10-3137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54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 4001,'0'0'8963,"17"1"-8375,51 5 23,-64-5-480,1 0 0,-1 1 0,0-1 0,1 1-1,-1-1 1,0 1 0,0 0 0,0 0 0,0 1 0,-1-1 0,1 1 0,-1 0-1,1 0 1,-1 0 0,0 0 0,-1 1 0,6 6 0,-4-3 44,0 0-1,0 1 1,-1-1 0,0 1 0,0 0 0,3 15-1,-6-22-159,0 0-1,0 1 0,-1-1 0,1 0 0,0 1 0,-1-1 0,1 0 0,-1 0 0,1 1 0,-1-1 0,1 0 0,-1 0 0,0 0 1,0 0-1,0 0 0,0 0 0,0 0 0,0 0 0,0 0 0,0 0 0,0 0 0,0 0 0,0-1 0,0 1 0,-1-1 0,1 1 0,0 0 1,-1-1-1,1 0 0,0 1 0,-1-1 0,1 0 0,-1 0 0,-1 0 0,-66 8-457,41-6 519,-15 7-113,41-8 24,1-1 1,0 1 0,-1 0-1,1-1 1,0 1-1,0 0 1,0 0-1,-1 0 1,1-1-1,0 1 1,0 0-1,0 1 1,1-1-1,-1 0 1,0 0 0,0 0-1,1 0 1,-1 1-1,1-1 1,-1 0-1,1 0 1,-1 1-1,1-1 1,0 0-1,0 1 1,-1 1-1,2-2 3,0 0 0,0 0-1,0-1 1,0 1 0,0 0-1,0 0 1,0-1 0,0 1-1,1-1 1,-1 1 0,0-1-1,0 1 1,0-1 0,1 0-1,-1 1 1,0-1 0,1 0-1,-1 0 1,0 0-1,0 0 1,1 0 0,1 0-1,-2 0 1,29 2-915,55-4-1,-75 1-33,0-1 1,0 1-1,0-2 1,0 1-1,11-6 0,-2 1-2851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54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9826,'0'0'4172,"8"20"-3931,34 93 947,-34-95-146,-3-27-897,1-10-279,0 7 108,16-32 134,-21 43-125,0-1 1,0 0-1,1 1 0,-1-1 0,1 1 1,-1 0-1,1-1 0,-1 1 1,1 0-1,0 0 0,0 0 0,0 0 1,-1 0-1,1 0 0,0 0 0,0 1 1,0-1-1,1 1 0,-1-1 1,0 1-1,2 0 0,-2 0 25,-1 1 0,1 0 0,-1 0 0,1-1 0,-1 1 1,0 0-1,1 0 0,-1 0 0,0 1 0,0-1 0,0 0 0,0 0 0,0 1 0,0-1 0,0 0 0,0 1 0,0-1 0,-1 1 0,1-1 0,-1 1 0,1 2 0,16 22 302,-17-26-318,1 1 0,0-1 0,0 0 0,-1 1 0,1-1 0,0 0 0,0 1 0,0-1 0,0 0 0,-1 0 0,1 0 0,0 0 0,0 1 0,0-1 0,0 0-1,0 0 1,0-1 0,-1 1 0,1 0 0,0 0 0,0 0 0,0 0 0,0-1 0,-1 1 0,1 0 0,0-1 0,0 1 0,-1-1 0,1 1 0,0-1 0,0 1 0,-1-1 0,2 0 0,16-15-87,-15 13 78,-1 0-1,1 1 0,0-1 1,0 0-1,0 1 1,0 0-1,1 0 0,-1 0 1,1 0-1,-1 0 0,1 0 1,0 1-1,0 0 1,0 0-1,0 0 0,0 0 1,0 0-1,0 1 0,6-1 1,-8 2 19,-1 0 1,0-1-1,1 1 1,-1 0-1,0 0 0,0 0 1,0 0-1,0 0 1,0 0-1,0 0 1,0 1-1,0-1 1,0 0-1,0 0 1,-1 1-1,1-1 0,-1 1 1,1-1-1,-1 0 1,1 1-1,-1 1 1,7 35 123,-2 76-997,2 10-6315,-2-88 1839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55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26 814 8994,'0'0'6795,"0"-22"-6445,0-136 655,-14-52 122,6 135-841,5-132 1,4 200-297,0 0-1,1 1 1,0-1 0,0 0-1,1 0 1,0 1 0,0 0-1,1-1 1,0 1-1,0 0 1,0 1 0,1-1-1,0 1 1,0 0 0,0 0-1,1 0 1,0 1 0,0-1-1,0 1 1,1 1 0,-1-1-1,1 1 1,0 0 0,0 0-1,0 1 1,0 0-1,1 0 1,-1 1 0,1 0-1,-1 0 1,1 0 0,-1 1-1,9 0 1,-13 1 34,0 0 0,0 0-1,0 0 1,0 0 0,0 0 0,0 1 0,-1-1 0,1 1-1,0-1 1,-1 1 0,1 0 0,-1 0 0,0 0 0,1 1-1,-1-1 1,0 0 0,-1 1 0,1-1 0,0 1 0,-1-1-1,1 1 1,-1 0 0,0 0 0,1 4 0,2 4 105,-1 0 0,-1 0 0,0 0 0,0 0 0,-1 15 0,-1-19-144,0 1 0,0-1 1,-1 0-1,0 1 1,-1-1-1,0 1 1,0-1-1,0 0 1,-1 0-1,-1 0 1,1-1-1,-1 1 1,0-1-1,0 1 0,-1-1 1,0 0-1,0-1 1,-1 1-1,0-1 1,-12 9-1,9-7-206,-57 44-2012,60-47 1355,-1 0-1,0-1 0,0 1 1,-14 3-1,2-5-5146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56.0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6465,'0'0'9955,"1"25"-9826,4 153 475,-5 8 1199,0-63-170,0-42-3363,0-13-2717,0-1-3665,0-73 4108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56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1 149 6785,'0'0'8694,"18"-12"-8407,60-34-115,-74 44-99,0-1-1,0 0 1,-1 0-1,1 0 1,0 0 0,-1 0-1,0 0 1,0-1 0,0 0-1,0 1 1,2-6-1,-4 7 18,-1 0 0,1 0 1,0 0-1,-1 0 0,0 0 0,0 0 0,1 0 0,-1-1 0,-1 1 0,1 0 0,0 0 0,-1 0 0,1 0 0,-1 0 0,-1-4 1,1 5-80,0 0 1,0 0 0,0 0 0,0 0-1,-1 0 1,1 1 0,0-1-1,0 0 1,-1 1 0,1-1 0,0 1-1,-1-1 1,1 1 0,-1 0 0,1-1-1,-1 1 1,1 0 0,-1 0 0,1 0-1,-1 0 1,1 0 0,0 0 0,-4 1-1,2-1 3,0 1-1,-1-1 1,1 1-1,-1-1 0,1 1 1,0 0-1,0 0 1,0 0-1,-6 4 1,3 0 9,1 0 1,0 1 0,0 0 0,1 0 0,0 0-1,0 1 1,1-1 0,-1 1 0,1 0-1,1 0 1,-3 11 0,2-7-15,1 1 0,0 0 0,1 0 0,1-1 0,0 1 0,2 18 0,-1-28-110,0 1 0,0-1 0,0 1 0,1-1 1,-1 1-1,1-1 0,-1 1 0,1-1 0,0 0 0,0 0 1,0 0-1,0 0 0,0 0 0,0-1 0,1 1 0,-1 0 0,1-1 1,-1 0-1,1 1 0,0-1 0,-1 0 0,1 0 0,0 0 1,0-1-1,0 1 0,0-1 0,4 1 0,6 1-1551,0-1 0,1-1-1,-1 1 1,23-4 0,-3-3-4046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39:56.8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 0 1640,'0'0'12274,"-9"7"-8600,-26 24-3645,33-29-89,0 0 1,0 0-1,1 0 1,-1 1-1,1-1 0,0 0 1,-1 1-1,1-1 0,0 1 1,1 0-1,-1-1 0,0 1 1,1 0-1,0-1 0,0 1 1,-1 0-1,2-1 0,-1 1 1,0 0-1,1 0 1,-1-1-1,1 1 0,1 3 1,3 5 94,0 1 1,1-1-1,14 20 1,-6-10 128,-12-18-12,0 1 1,0-1 0,0 0 0,-1 0 0,1 1-1,-1-1 1,0 1 0,0-1 0,0 1-1,-1-1 1,1 1 0,-1-1 0,0 1 0,0 0-1,-1-1 1,1 1 0,-2 6 0,0-7-134,0 0 0,0 0 0,0 0 0,-1 0 1,1 0-1,-1 0 0,1-1 0,-1 1 0,0-1 0,0 1 0,0-1 1,-1 0-1,1 0 0,0-1 0,-1 1 0,1-1 0,-1 1 0,-5 0 1,-62 15-4209,35-9-1618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541 6 5473,'0'0'12035,"-27"-6"-8836,6 11-3057,1 0 0,-1 1 0,1 2 0,1 0 0,-1 0 0,1 2 0,-26 17 0,34-20-106,-25 14 32,0 2-1,1 1 1,2 2-1,-34 33 1,56-49-52,0 1 0,2 1 1,-1 0-1,1 0 0,1 0 1,1 1-1,-1 1 0,2-1 1,0 1-1,1 0 0,0 0 1,1 1-1,0 0 0,1-1 1,0 18-1,2-16-21,0 0-1,1 1 1,5 28 0,-3-39-8,0 1 1,0-1 0,0 0-1,1 0 1,0 0 0,0 0 0,0-1-1,1 0 1,0 1 0,0-1-1,0 0 1,7 6 0,2 0-67,0-1 1,0 1 0,1-2-1,0 0 1,1-1 0,0 0-1,0-1 1,1-1 0,-1 0-1,24 4 1,-9-4-1435,1-2 0,-1-1 0,1-1 0,55-5 0,-50-3-3219,-11-7-1461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8:16.2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7009,'0'0'4017,"191"0"-3801,-145 0-88,-2 0-128,-4 0-640,0 0-856,-6-3-1209,-11-3-3824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7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361 40 10218,'0'0'5299,"-18"-6"-5098,16 5-198,-18-6 13,0 1 0,-32-6 0,43 11 34,0 0 0,0 0 0,0 1 0,0 0 0,0 1-1,-1 0 1,1 0 0,0 1 0,0 0 0,1 0 0,-10 5-1,7-2 69,0 0-1,0 1 1,1 0-1,0 1 1,0 0-1,1 1 1,-9 9-1,13-12-93,1-1 0,1 1 0,-1 0 0,1 0 0,0 1-1,0-1 1,0 1 0,1-1 0,-1 1 0,2 0 0,-1 0 0,1 0 0,-1 0-1,2 0 1,-1 10 0,0-11-19,1 0 1,0-1-1,0 1 0,0 0 1,0 0-1,1-1 0,0 1 1,0-1-1,1 1 0,-1-1 1,1 1-1,0-1 0,0 0 1,0 1-1,0-1 0,1-1 1,0 1-1,0 0 0,0 0 1,0-1-1,0 0 0,1 0 1,0 0-1,-1 0 0,1 0 1,0-1-1,0 0 0,1 1 1,-1-1-1,0-1 0,1 1 1,-1-1-1,10 2 0,-1 0 7,1 0-1,-1 0 0,1-1 0,-1-1 0,1 0 0,0-1 0,0-1 0,0 0 0,19-4 0,-25 3-57,-1-1 0,1 0-1,-1 0 1,0 0 0,0-1-1,0 0 1,0 0 0,-1 0 0,1-1-1,-1 0 1,-1-1 0,1 1-1,-1-1 1,1 0 0,-2 0-1,1-1 1,6-12 0,-7 10-253,0 0 0,0 0 0,-1-1 0,0 1 1,-1-1-1,0 0 0,-1 0 0,0 0 0,0-10 1,-1 12-537,-1-1 0,0 1 0,0 0 0,0 0 0,-1 0 0,-5-14 0,-13-14-5007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7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30 7882,'0'0'4897,"13"20"-4589,96 154 1752,-96-148-1586,-10-19-373,-1-1 0,1 0 0,0 0 0,0 0 0,0-1 0,1 1 0,0-1 0,0 0 0,1 0 0,-1 0 0,9 7 0,-12-17 56,0 0 0,0 0 0,0 0 0,-1 0 0,1 0 0,-1 0 0,-1-5 0,1 8-89,0-270-512,3 271-266,1 0-1,-1 0 1,0 1 0,1-1-1,-1 1 1,0 0 0,1 0-1,-1 0 1,1 0 0,4 1-1,11 1-3139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6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7362,'0'0'4870,"23"4"-4319,72 14 157,-86-15-532,-1-1 1,0 1 0,0 1-1,0 0 1,-1 0-1,1 1 1,-1-1-1,0 1 1,0 1-1,-1 0 1,1 0-1,-1 0 1,-1 0 0,1 1-1,-1 0 1,6 12-1,-4-10-46,-7-9-110,1 1 0,0-1 0,-1 1 0,1 0-1,-1-1 1,1 1 0,-1 0 0,1-1 0,-1 1 0,1 0-1,-1 0 1,1-1 0,-1 1 0,0 0 0,0 0 0,1 0 0,-1 0-1,0-1 1,0 1 0,0 0 0,0 0 0,0 0 0,0 0-1,0 0 1,0-1 0,0 1 0,-1 0 0,1 0 0,0 0 0,0 0-1,-1-1 1,1 1 0,-1 0 0,1 0 0,-1-1 0,1 1-1,-1 0 1,1-1 0,-1 1 0,1 0 0,-2 0 0,-37 8 420,20-6-491,3-1 65,0 2-1,-1 0 0,1 1 1,-27 12-1,39-15-9,0 0-1,0 0 1,1 1-1,-1-1 1,1 1-1,-1 0 1,1 0-1,0 0 0,0 1 1,0-1-1,1 1 1,-1 0-1,1 0 1,0 0-1,0 0 1,0 0-1,0 0 1,1 0-1,0 1 0,-1-1 1,2 0-1,-2 9 1,1 3 38,0-8-25,0 1-1,1-1 1,0 1 0,2 15 0,-2-22-20,1-1 0,-1 1 0,1-1 0,-1 1 1,1 0-1,0-1 0,-1 1 0,1-1 0,0 1 1,0-1-1,0 0 0,0 1 0,0-1 0,0 0 0,1 0 1,-1 1-1,0-1 0,1 0 0,-1 0 0,1-1 1,-1 1-1,1 0 0,-1 0 0,1-1 0,-1 1 0,1-1 1,0 1-1,-1-1 0,3 0 0,5 2-94,-1-1 0,1-1 0,-1 0 0,1 0 0,-1-1 0,1 0 0,-1 0 0,16-5 0,-20 4-21,0 0 1,-1 1 0,1-1 0,-1-1 0,1 1 0,-1 0-1,0-1 1,0 0 0,0 0 0,0 1 0,0-2 0,-1 1-1,0 0 1,1-1 0,-1 1 0,0-1 0,-1 1-1,1-1 1,-1 0 0,1 0 0,0-5 0,1-8-1370,-1 1 0,0-1 0,-2-19 0,0-4-4706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3649,'0'0'8368,"2"9"-8044,9 21 500,2 0 0,20 36-1,-16-35 81,-1 1 0,19 58 0,-30-70-833,-2-6 1351,-2-31-587,-2 10-862,0 0-1,-1-1 0,0 1 0,-1 0 1,1 0-1,-1 1 0,-1-1 1,1 1-1,-1-1 0,-7-8 1,-20-42-673,29 54 584,1-1-1,0 1 1,0 0-1,1-1 1,-1 1-1,1 0 1,0-1-1,-1 1 0,2-1 1,-1 1-1,0-1 1,1 1-1,-1 0 1,1-1-1,2-5 1,-2 8-4,0 0 0,0 0 0,0 0 0,0-1 0,0 1 0,0 0 0,0 1 0,1-1 0,-1 0 0,0 0 0,1 0 0,-1 1 0,0-1 0,1 1 0,-1-1 1,1 1-1,-1 0 0,1-1 0,2 1 0,31-2-1419,-28 2 1052,26-1-2255,-1 1-1210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7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1096,'0'0'12675,"60"160"-12203,-50-128-120,-4-6-216,0-4-128,-3-4-8,1-7-288,-4-5-928,0-26-10899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6937,'0'0'2169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7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58 0 7818,'0'0'3390,"25"21"-3122,76 65 339,-62-50 396,-39-35-938,1 0 0,-1-1 0,1 1 0,-1 0 0,0-1 0,1 1 0,-1 0 0,0 0 0,1 0 0,-1 0 0,0-1 0,0 1 0,0 0 0,0 0 0,0 0 0,0 0 0,0 0 0,0 0 0,0 0 0,0 7 674,0-7-486,-30-2 81,11 0-251,0 1 0,-1 1 0,1 0 0,-32 8 0,47-9-67,1 1 1,-1 0-1,1 1 0,-1-1 1,1 0-1,0 1 0,0 0 1,0 0-1,0 0 1,0 0-1,0 0 0,0 1 1,1-1-1,-1 1 0,1 0 1,0-1-1,-1 1 0,2 0 1,-1 1-1,0-1 1,0 0-1,1 0 0,0 1 1,0-1-1,0 1 0,0-1 1,0 1-1,1-1 1,-1 1-1,1 6 0,0-5-2,0 0 0,0 0-1,0 0 1,0 0 0,1 0 0,0 0-1,0 0 1,1 0 0,-1-1 0,1 1-1,2 4 1,-2-6-38,0-1 0,0 0 0,1 0-1,-1 0 1,0 0 0,1-1 0,-1 1 0,1-1 0,0 1-1,-1-1 1,1 0 0,0 0 0,0 0 0,0 0-1,0-1 1,0 1 0,0-1 0,0 0 0,5 0-1,0 1-377,-1 0-1,1-1 1,-1 0-1,0 0 1,1-1-1,-1 0 1,0 0-1,1 0 1,-1-1-1,0 0 1,0-1-1,0 0 1,-1 0-1,1 0 1,-1-1-1,12-8 1,12-19-3382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7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6161,'0'0'5347,"7"25"-4186,2 4-837,48 136 975,-53-153-1295,16 31 303,-19-42-315,-1 0 0,1 0-1,0 1 1,0-1 0,0 0 0,0 0 0,0 0-1,1 0 1,-1 0 0,0 0 0,0 0 0,1-1-1,-1 1 1,0 0 0,1-1 0,-1 1 0,1-1-1,-1 1 1,1-1 0,-1 0 0,1 0 0,-1 1-1,1-1 1,-1 0 0,3-1 0,-1 0-38,-1-1 0,0 1 0,1-1 0,-1 0 0,0 0 1,0 0-1,0 0 0,-1 0 0,1-1 0,0 1 0,-1 0 0,0-1 1,1 0-1,0-2 0,6-10 42,4-1-2,0 0 0,2 1 1,-1 1-1,18-15 1,-28 26 0,1 0 0,0 0 1,0 0-1,0 0 1,0 1-1,0-1 0,1 1 1,-1 0-1,1 0 0,-1 1 1,1 0-1,0-1 1,0 2-1,0-1 0,0 0 1,-1 1-1,1 0 1,0 0-1,0 0 0,0 1 1,0 0-1,0 0 1,4 2-1,-5-1 89,-1 0 1,1 1-1,-1 0 0,0-1 1,0 1-1,0 1 1,0-1-1,0 0 0,-1 1 1,0-1-1,0 1 0,0 0 1,0-1-1,2 6 0,17 60 622,-17-49-1078,-2 1 0,-1-1 0,-1 26 0,0-18-1753,0-4-2054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7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134 0 8242,'0'0'8179,"-11"3"-7906,5-2-182,0 1 0,0 0-1,0 0 1,1 0 0,-1 0-1,1 1 1,-1 0 0,1 1-1,0-1 1,0 1 0,0 0-1,0 0 1,1 0 0,0 1 0,0-1-1,0 1 1,0 0 0,1 1-1,0-1 1,0 0 0,0 1-1,-3 10 1,3-6-45,0 1 0,1-1 1,0 1-1,0 0 0,1 0 0,1-1 0,0 1 0,0 0 1,1 0-1,1 0 0,-1-1 0,5 14 0,-4-18-165,1 0-1,-1-1 1,1 1-1,1 0 1,-1-1-1,1 0 0,-1 0 1,2 0-1,-1 0 1,0-1-1,1 1 1,0-1-1,0 0 1,0-1-1,1 1 1,-1-1-1,1 0 0,0 0 1,-1-1-1,1 0 1,11 3-1,-4-2-1192,1-1 0,-1-1 1,1 0-1,-1 0 0,1-1 0,17-3 0,-4-4-4423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7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97 123 7314,'0'0'6665,"20"-11"-6328,62-36-33,-79 46-220,-1-1 0,1 1 0,0-1 0,-1 0 0,1 0 0,-1 0 0,0 0 0,0 0 0,1 0 0,-1-1 0,2-3 0,-4 5-65,1 1 0,-1-1 0,0 0 0,0 1 1,0-1-1,0 0 0,1 1 0,-1-1 0,0 0 0,0 1 1,-1-1-1,1 0 0,0 1 0,0-1 0,0 1 1,0-1-1,0 0 0,-1 1 0,1-1 0,0 1 1,-1-1-1,1 0 0,0 1 0,-1-1 0,1 1 0,-1-1 1,1 1-1,0-1 0,-1 1 0,0-1 0,-3-1 2,1 0-1,-1 0 1,0 0-1,1 1 1,-1-1-1,0 1 1,0 0-1,0 0 1,-5 0 0,-3-1 3,1 1 1,-1 1 0,0 0 0,0 0-1,0 1 1,1 0 0,-14 4 0,21-4 19,0 1 1,0 0-1,1-1 1,-1 1 0,1 0-1,-1 1 1,1-1-1,0 1 1,-1-1-1,1 1 1,1 0 0,-1 0-1,0 1 1,1-1-1,-1 0 1,1 1 0,0-1-1,0 1 1,1 0-1,-1 0 1,1 0 0,0 0-1,-2 6 1,1-2 25,0-1 0,1 1 0,-1 0 0,2 0 0,-1 0 0,1 0 0,0 0 0,0 0 1,1 0-1,0 0 0,1-1 0,0 1 0,0 0 0,1-1 0,-1 1 0,2-1 0,-1 0 0,1 0 0,0 0 0,0-1 0,1 1 1,0-1-1,0 0 0,1 0 0,0-1 0,0 1 0,0-1 0,0-1 0,1 1 0,8 4 0,2-1-35,-1 0 1,1-1-1,0-1 0,0 0 0,0-2 1,1 0-1,0 0 0,34 0 0,-37-3-436,1-1-1,-1 0 0,0-2 0,0 1 1,0-2-1,0 0 0,0-1 0,0-1 1,-1 0-1,23-11 0,3-10-4450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8:16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0 536,'0'0'11451,"-2"32"-10831,-12 228 151,3-143-58,1 3-707,7-40-3234,4-70 357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83 702 6953,'3'-1'13087,"-3"-1"-13164,-2-29 264,-1 0 0,-2 1 0,-1-1 0,-11-29 0,-10-60-218,14 13-45,0-166 0,13 273 3,1 7 57,1 0 0,-1 1-1,1-1 1,0 0 0,1 0 0,-1 0 0,1 0 0,1-1 0,0 1 0,-1-1 0,2 0 0,-1 0 0,1 0 0,0-1-1,10 10 1,-10-10 24,0-1-1,1 1 1,0-1-1,0 0 1,0 0-1,0-1 1,0 0-1,1 0 1,0 0-1,-1-1 1,1 0-1,14 2 1,-16-3-9,-1-1 0,1 0 0,-1 0 0,1 0 0,0-1 0,-1 0 0,1 0 0,-1 0 0,0 0 1,1-1-1,-1 0 0,0 1 0,0-1 0,0-1 0,0 1 0,0-1 0,-1 0 0,1 1 0,-1-2 1,1 1-1,2-4 0,6-9 15,0-2 0,-1 1 0,0-2 0,11-26 0,-12 22-20,-6 72 291,0 50 149,-2-3 82,29 184 0,-25-261-214,7 0-5562,-12-19 4973,0 0 0,0 0-1,0 1 1,0-1 0,1 0-1,-1 0 1,0 0 0,0 0-1,0 0 1,0 0 0,0-1-1,0 1 1,0 0-1,0 0 1,0-1 0,0 1-1,0-1 1,0 1 0,0-1-1,0 1 1,0-1 0,0 0-1,0 1 1,0-1 0,0 0-1,-1 0 1,1 0 0,0 1-1,-1-1 1,1 0 0,-1 0-1,1 0 1,-1 0 0,1 0-1,0-2 1,11-16-4432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8050,'0'0'3511,"29"2"-2440,93 12-253,-108-12-591,0 0 0,-1 1 1,1 1-1,-1 0 1,0 1-1,0 0 1,0 1-1,-1 0 1,0 1-1,0 1 1,-1 0-1,0 0 1,0 1-1,-1 0 1,0 1-1,0 0 1,-1 1-1,-1 0 1,0 0-1,10 19 1,-11-5 333,-8-24-532,1-1 0,0 1-1,0 0 1,0-1-1,-1 1 1,1-1 0,0 1-1,0-1 1,-1 1-1,1 0 1,-1-1-1,1 1 1,0-1 0,-1 1-1,1-1 1,-1 0-1,1 1 1,-1-1 0,1 1-1,-1-1 1,1 0-1,-1 0 1,0 1-1,-4 0 66,-1 0-1,1 0 1,0-1-1,0 0 1,0 0-1,0 0 1,-6-1-1,-12 0-472,-11-1 181,13 1 139,0 0 1,-26 4-1,43-3 57,0 0-1,0 1 0,0 0 1,0 0-1,0 0 1,0 0-1,1 1 0,-1-1 1,0 1-1,1 0 1,-1 0-1,1 0 1,0 0-1,0 1 0,0 0 1,0-1-1,0 1 1,-2 3-1,3-1-20,1 0-1,-1 0 1,1-1-1,0 1 1,1 0-1,-1 0 1,1 0-1,1 7 1,-2-9 8,1-1 1,0 1-1,0 0 1,1-1-1,-1 1 1,0-1-1,1 1 0,0 0 1,0-1-1,-1 0 1,1 1-1,0-1 1,1 1-1,-1-1 1,0 0-1,4 4 0,0-4-221,0-1 0,1 1 0,-1-1-1,1 0 1,-1 0 0,1-1 0,-1 1 0,1-1-1,0 0 1,-1-1 0,1 0 0,-1 1-1,1-2 1,-1 1 0,1-1 0,-1 0-1,0 0 1,0 0 0,0-1 0,0 1 0,0-1-1,-1 0 1,1-1 0,-1 1 0,0-1-1,0 0 1,0 0 0,0 0 0,5-9 0,23-33-3148,-6 3-1778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9250,'0'0'6001,"11"33"-5053,66 198 293,-38-116-144,36 125-379,-90-255-7650,-2-4 3574,-14-11-3295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0 218 10138,'0'0'4257,"175"-120"-4057,-114 94 48,-1 6-112,-3 0-48,-3 6 8,-3 3-96,-7 5-56,-9 6-208,3 0-1400,-9 3-1337,-10 11-2520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10362,'0'0'3697,"17"28"-3245,7 11-340,52 96 519,-71-127-197,-1 0 0,0 0 0,-1 1 0,0 0 0,0 0 0,-1-1 0,0 2 0,2 16 670,-4-39-558,-1 6-568,0-1-1,-1 0 1,0 0-1,0 1 1,0-1-1,-1 1 1,0 0-1,-1-1 1,-6-10-1,5 11-10,1 0 0,1 0 1,-1 0-1,1-1 0,0 0 0,1 1 0,0-1 1,0 0-1,-1-14 0,3 16-80,0 0-1,0 1 1,1-1-1,0 0 1,0 1 0,0-1-1,1 1 1,-1-1-1,1 1 1,1 0 0,3-8-1,-3 10-116,-1 0-1,1 0 1,-1 1 0,1-1-1,0 1 1,0-1-1,0 1 1,0 0-1,0 0 1,1 1 0,-1-1-1,0 1 1,1 0-1,-1-1 1,1 1-1,0 1 1,-1-1-1,1 1 1,5-1 0,28 2-5593,-24 9 865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150 358 8810,'0'0'7033,"79"157"-6809,-69-129-168,-1-2 8,-5-3-64,-1-6-256,0-5-848,-3-10-1040</inkml:trace>
  <inkml:trace contextRef="#ctx0" brushRef="#br0" timeOffset="1">1 0 11322,'0'0'1969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6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3393,'0'0'12386,"165"174"-11946,-133-139-95,0-1-137,-4-5-152,-5-4-40,-1-2-16,-6-3 0,-3-8-585,-4-7-1127,-3-5-1489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6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239 0 10362,'0'0'9050,"-86"183"-8706,64-140-128,3 3-152,0-3-64,0 0-232,3 0-400,-7 8-792,8-11-1753,-4-6-4224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6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1 432,'4'0'15798,"-1"0"-15797,-1 0 1,1 0-1,-1 0 0,0 1 1,1-1-1,-1 1 0,0 0 1,0 0-1,1 0 0,1 1 1,55 42 966,61 59 1,-17-14-642,-89-77-308,-9-8-314,0 1 0,1-1 0,-1 0-1,1 0 1,11 5 0,23-3-4861,-27-6 316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699 1 5513,'0'0'10726,"-26"0"-10595,15 2-57,1 0 1,0 1-1,-1 1 0,1 0 0,0 0 0,1 1 0,-1 0 1,1 1-1,0 0 0,-13 11 0,-6 3 141,-55 35 549,-86 76 0,130-96-619,2 1 0,2 1 0,1 2 1,-32 48-1,58-75-109,1 1 0,0 0 0,1 1 1,1-1-1,0 1 0,0 0 0,-2 19 0,2-2 9,2 0-1,0 43 1,5-64-35,-1 0 1,1 0 0,0 0 0,1 0 0,0-1 0,1 1-1,0-1 1,0 0 0,1 0 0,0-1 0,1 1-1,0-1 1,0 0 0,1-1 0,0 1 0,0-1 0,1-1-1,-1 1 1,10 5 0,7 4 9,0-1 1,1 0-1,0-2 1,1-1-1,44 15 0,-17-14-461,0-2 0,1-3 0,0-1 0,1-3 0,103-7 0,-112-4-2143,-17-2-2492,-21 6 271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8:16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7330,'0'0'4529,"14"166"-3953,-11-112-304,-3 3 192,0 0 120,0-3-152,0-3-32,0-8-224,0-7-72,-3-6-104,-1-6-184,4-9-656,-6-6-768,-1-6-713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9994,'0'0'6636,"28"27"-6477,6 5-107,141 141 476,-137-129-179,36 53 1,-36-33-2795,-34-44-5088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309 1 1176,'0'0'13394,"-16"26"-13229,-111 187 1375,85-139-670,-62 103-2590,94-162-1097,0-6-1605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9538,'0'0'6385,"102"0"-6377,-80 0 32,0 0-40,-6 0 8,-3 0-16,-4 0-344,1 0-448,-1 0-672,-2 9-985,-4 0-1440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8730,'0'0'6481,"197"0"-6353,-162 0-120,-7 0-8,-6 0-240,-9 0-328,0 0-256,-13 6-3153,0 5-936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1 520 8210,'0'0'5833,"21"-29"-5645,69-95-117,-71 99 126,-2-1 0,0 0 0,-2-1 0,-1-1 0,-1 0 1,-1-1-1,-2-1 0,-1 0 0,-1 0 0,7-57 0,-20 273 2630,-3 189-1940,9-266-1232,3-46-778,0-32-1032,-3 1-3909,-1-26 1920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1 100 9794,'0'0'6576,"33"-4"-5629,214-32 719,189-13 877,-144 38-3921,-292 11 1310,0 0-1,1 0 0,-1 1 1,0-1-1,0 0 0,0 0 0,0 0 1,1 0-1,-1 0 0,0 0 1,0 0-1,0 0 0,0 0 1,0 1-1,0-1 0,0 0 0,1 0 1,-1 0-1,0 0 0,0 0 1,0 1-1,0-1 0,0 0 1,0 0-1,0 0 0,0 0 1,0 0-1,0 1 0,0-1 0,0 0 1,0 0-1,0 0 0,0 0 1,0 1-1,0-1 0,0 0 1,0 0-1,0 0 0,0 0 0,0 1 1,0-1-1,0 0 0,0 0 1,0 0-1,-1 0 0,1 0 1,0 1-1,0-1 0,0 0 1,0 0-1,0 0 0,0 0 0,0 0 1,-1 0-1,1 0 0,0 0 1,0 0-1,0 1 0,0-1 1,0 0-1,-1 0 0,1 0 1,-10 10-1825,-16 7-2761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7802,'0'0'4890,"2"28"-4339,34 212 778,-33-220-819,6 17 972,-8-36-792,5-42-444,-3 19-248,1-1 0,1 1 0,12-33 0,-13 44-6,0 0-1,1 1 1,1-1 0,-1 1 0,2 0 0,-1 1 0,2-1 0,12-13-1,-19 22 23,1 0 0,-1 0 0,0 0 0,1 0 0,-1 0 0,0 1 0,1-1 0,-1 0 0,1 1-1,0-1 1,-1 1 0,1-1 0,-1 1 0,1 0 0,0-1 0,-1 1 0,1 0 0,0 0 0,-1 1 0,1-1-1,0 0 1,-1 0 0,1 1 0,-1-1 0,1 1 0,0-1 0,-1 1 0,0 0 0,1 0 0,-1-1 0,1 1-1,-1 0 1,0 0 0,1 0 0,-1 1 0,0-1 0,0 0 0,0 0 0,0 1 0,0-1 0,0 0 0,0 3-1,7 7 276,-1 0-1,-1 1 0,10 24 0,-14-30-213,4 11 13,0 0 0,-2 1 0,0-1 0,-1 1 0,-1-1 0,1 25 0,-3 22-8289,0-52 5296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10818,'0'0'5537,"89"-3"-5464,-70 0-25,0 3-40,-6 0-8,-1 0-265,-2 0-527,-4 0-976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1 152 1224,'0'0'11389,"11"-7"-11121,0 1-478,1-1 562,-1-1 0,1 0 0,12-12 0,-20 16-200,0 1 0,-1-1 0,1 0 0,-1 0 0,0 0-1,-1-1 1,1 1 0,-1-1 0,0 0 0,0 1 0,0-1-1,0 0 1,-1 0 0,1-7 0,2-10-68,-4 22-83,0 0-1,0 0 1,0 0-1,0 0 0,0 0 1,0 0-1,0 1 1,0-1-1,0 0 0,0 0 1,0 0-1,0 0 1,0 0-1,0 0 0,0 0 1,0 0-1,0 0 1,0 0-1,0 0 0,0 0 1,0 0-1,0 0 1,0 0-1,1 0 0,-1 0 1,0 0-1,0 1 1,0-1-1,0 0 0,0 0 1,0 0-1,0 0 1,0 0-1,0 0 1,0 0-1,0 0 0,0 0 1,1 0-1,-1 0 1,0 0-1,0 0 0,0 0 1,0-1-1,0 1 1,0 0-1,0 0 0,0 0 1,0 0-1,4 40 9,-1-12 118,14 98 930,1 155 0,-55-282-553,33 0-512,0 0 1,0-1-1,1 1 1,-1-1-1,1 0 1,0 0-1,-1 0 1,1 0-1,0-1 1,0 1-1,0-1 0,1 0 1,-4-3-1,6 5 20,0-1-29,24 1-23,251 1 225,-275 0-477,1 0 0,-1-1 0,0 1 0,1-1-1,-1 1 1,0-1 0,1 1 0,-1-1 0,0 0-1,0 1 1,0-1 0,0 1 0,1-1 0,-1 1-1,0-1 1,0 0 0,0 1 0,0-1 0,0 1-1,0-1 1,-1 1 0,1-1 0,0 0 0,0 1-1,0-1 1,0 1 0,-1-1 0,1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6385,'0'0'9078,"9"3"-9026,10 4 124,0 0 1,0 1-1,-1 2 0,0 0 0,0 0 0,-1 2 0,-1 0 0,0 1 0,-1 1 0,16 17 1,26 32 1326,54 80 1,-72-91-1202,178 209 1108,-48-63-1131,-123-137-1694,-57-58-7116,-10-3 3724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8:17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5473,'0'0'4867,"32"-4"-3910,-14 2-805,56-8 588,78 2-1,-145 8-668,0 0 0,0 1 0,0 0 0,0 0 1,-1 0-1,1 1 0,0 0 0,-1 0 0,0 1 0,1 0 0,-1 0 0,0 0 0,10 9 0,-12-9-31,0 1 0,-1 0 0,1 0 0,-1 0 0,0 0 0,0 0 0,0 1 0,0-1 0,-1 1 0,0 0 0,0 0 0,0 0 0,-1 0 0,0 0 0,0 0 0,0 0 0,0 1 0,-1 8 0,1-8-39,-1 1-1,0-1 0,-1 1 1,1 0-1,-1-1 0,-1 1 1,1-1-1,-1 0 1,0 1-1,-1-1 0,1 0 1,-1 0-1,0 0 0,-1-1 1,1 1-1,-1-1 1,0 0-1,-1 0 0,1 0 1,-1 0-1,0-1 1,0 0-1,0 0 0,-1 0 1,0-1-1,1 1 0,-12 3 1,12-5-17,0 0 0,0 1 0,0 0 0,0 0 0,0 0 0,0 0 0,1 1 1,0 0-1,-1 0 0,-4 7 0,8-9 20,-1 1 0,1 0 1,0-1-1,0 1 0,0 0 1,0 0-1,0 0 0,1 0 1,0 0-1,-1 0 0,1 0 0,0 0 1,0 0-1,1 0 0,-1 0 1,1 0-1,-1 0 0,1 0 1,0-1-1,0 1 0,0 0 0,3 4 1,13 25 722,39 56-1,-35-57 116,32 61-1,-42-65-643,-2 0 0,0 0 0,4 29 0,9 31-971,-22-86 651,0-1 0,0 0 0,0 1-1,0-1 1,0 0 0,0 1 0,0-1 0,0 0-1,1 1 1,-1-1 0,0 0 0,0 0 0,0 1-1,0-1 1,0 0 0,1 0 0,-1 1 0,0-1 0,0 0-1,1 0 1,-1 1 0,0-1 0,0 0 0,1 0-1,-1 0 1,0 0 0,0 0 0,1 1 0,-1-1-1,0 0 1,1 0 0,-1 0 0,0 0 0,1 0-1,-1 0 1,0 0 0,1 0 0,-1 0 0,0 0 0,1 0-1,-1 0 1,0 0 0,0 0 0,1 0 0,-1-1-1,0 1 1,1 0 0,-1 0 0,0 0 0,0 0-1,1-1 1,-1 1 0,1-10-4822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626 0 7058,'0'0'6710,"-23"2"-4209,9 9-2167,0 1 0,1 1 0,1 0 0,0 1 0,0 1 0,-10 18 0,1-4-30,-87 120 565,6 4 1,-120 246-1,213-381-1451,-24 61-659,31-71-660,0 0 0,0 0 1,1 0-1,-1 14 1,2-15-3380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8810,'0'0'5354,"6"8"-5070,86 140 2524,-33-50-1930,4-3 1,85 99-1,-118-162-990,44 53-156,-66-75-705,-1 1 1,0-1 0,7 19 0,-11-19-1368,-2-3-2087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442 1 6369,'0'0'7745,"-7"13"-7557,-96 186 2782,-121 331 1,176-404-3343,11-46-4969,21-60-1006,9-13 789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0 3385,'0'0'12758,"0"22"-12646,1 45-81,-2 181 591,-7-219-1809,8-28 816,-1 0 1,1-1-1,-1 1 1,1 0-1,-1 0 1,0-1-1,1 1 0,-1 0 1,0-1-1,1 1 1,-1-1-1,0 1 1,0-1-1,0 1 1,1-1-1,-1 0 1,0 1-1,-2-1 1,-6 1-5278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32 2737,'0'0'11138,"8"-3"-10993,11-2 507,0 0 0,1 1-1,0 0 1,33 0 0,92 5 1547,-61 0-2098,-50 0-249,32-1-787,-24-6-3297,-34 3-854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6753,'0'0'5232,"0"0"-5065,1 0 0,0 1 0,-1 0 0,1-1 0,0 1 0,-1-1 0,1 1 1,-1 0-1,1 0 0,-1-1 0,1 1 0,-1 0 0,1 0 0,-1 0 0,0-1 0,0 1 0,1 0 0,-1 0 0,0 1 0,16 84 1433,16 117-221,-19-124-1005,42-268-452,-45 166 53,0 0 0,1 1 0,1 0 0,1 0 1,31-37-1,-44 58 17,1 0 0,-1 0-1,1 0 1,-1 0 0,1 0 0,0 0 0,-1 0 0,1 1-1,0-1 1,0 0 0,0 0 0,0 1 0,0-1-1,0 1 1,0-1 0,0 1 0,0-1 0,0 1 0,0-1-1,0 1 1,0 0 0,0 0 0,0-1 0,0 1 0,0 0-1,0 0 1,1 0 0,-1 0 0,0 1 0,0-1-1,0 0 1,0 0 0,0 1 0,0-1 0,0 0 0,0 1-1,0-1 1,0 1 0,0-1 0,0 1 0,0 0-1,0-1 1,0 1 0,-1 0 0,1 0 0,0 0 0,0 0-1,-1-1 1,1 1 0,-1 0 0,1 0 0,-1 0 0,1 0-1,-1 0 1,1 0 0,-1 0 0,0 2 0,6 10 137,-2 1 1,0 0-1,4 23 1,-5-22-78,3 24 90,-6-30-125,1 0-1,1 0 1,0 0-1,0 0 0,1 0 1,3 9-1,-5-18-27,-1 1-1,0-1 0,1 0 1,-1 1-1,0-1 0,1 0 0,-1 1 1,0-1-1,1 0 0,-1 0 1,0 1-1,1-1 0,-1 0 1,1 0-1,-1 0 0,0 0 1,1 0-1,-1 0 0,1 1 0,-1-1 1,1 0-1,-1 0 0,1 0 1,-1 0-1,0 0 0,1-1 1,-1 1-1,1 0 0,-1 0 1,1 0-1,-1 0 0,0 0 0,1-1 1,-1 1-1,1 0 0,-1 0 1,0-1-1,1 1 0,-1 0 1,0 0-1,1-1 0,-1 1 0,0 0 1,0-1-1,1 1 0,-1-1 1,0 1-1,0 0 0,1-1 1,15-23-162,-14 21 154,13-20 2,1 2 0,1 0-1,2 0 1,-1 2 0,31-24-1,-47 41 13,-1 0-1,1 1 0,0 0 1,-1-1-1,1 1 0,0 0 1,0 0-1,0 0 1,0 0-1,1 0 0,-1 0 1,0 0-1,0 1 0,0-1 1,1 1-1,-1 0 1,0 0-1,1 0 0,-1 0 1,0 0-1,0 0 0,1 0 1,-1 1-1,0-1 1,0 1-1,4 1 0,-3 1 52,0-1 1,0 1-1,-1-1 0,1 1 0,-1 0 1,1 0-1,-1 0 0,0 1 0,0-1 1,0 0-1,-1 1 0,1 0 0,-1-1 0,1 5 1,6 23 93,-2 1 1,-1-1-1,2 45 0,-2-7-2412,-4-66 1776,1 5-2295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8410,'0'0'6230,"15"19"-5964,100 136 1030,-88-119-869,14 23 195,-17-20-5049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238 1 8306,'0'0'5497,"-4"6"-5348,-126 165 3659,110-142-3962,2 1 1,1 2-1,1-1 0,-14 44 1,28-66-730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16,'0'0'11388,"3"4"-11027,1 3-82,1 0 0,-2 0 0,1 0 0,-1 1 0,0 0 0,0-1 0,-1 1 0,0 0 0,1 8 0,3 81 1868,-6-72-1796,2 0 1,5 34-1,-7-59-352,0 0 1,1 0-1,-1 0 1,0 0-1,0 0 1,1 0-1,-1 0 1,0 0 0,0 0-1,1 0 1,-1 0-1,0 0 1,0 0-1,1 0 1,-1 0-1,0 0 1,0 0-1,0 0 1,1-1-1,-1 1 1,0 0-1,0 0 1,0 0-1,1 0 1,-1 0 0,0-1-1,0 1 1,0 0-1,0 0 1,1 0-1,-1-1 1,0 1-1,0 0 1,0 0-1,0-1 1,0 1-1,0 0 1,0 0-1,0-1 1,0 1-1,0 0 1,0 0 0,0 0-1,0-1 1,0 1-1,0 0 1,0 0-1,0-1 1,0 1-1,7-15-67,0-6 29,0 0 1,2 1-1,0 0 1,2 0-1,0 1 1,23-30-1,-34 49 36,1-1 0,-1 1 0,0-1 0,0 1-1,1 0 1,-1-1 0,0 1 0,1-1-1,-1 1 1,0 0 0,1-1 0,-1 1 0,1 0-1,-1-1 1,0 1 0,1 0 0,-1-1-1,1 1 1,-1 0 0,1 0 0,-1 0 0,1 0-1,-1 0 1,1-1 0,-1 1 0,1 0-1,0 0 1,-1 0 0,1 0 0,-1 0 0,1 1-1,-1-1 1,1 0 0,-1 0 0,1 0-1,-1 0 1,1 0 0,-1 1 0,1-1 0,-1 0-1,1 1 1,-1-1 0,0 0 0,1 1-1,-1-1 1,1 0 0,-1 1 0,0-1 0,1 0-1,-1 1 1,0-1 0,0 1 0,1-1-1,-1 1 1,0-1 0,0 1 0,0-1 0,0 1-1,1-1 1,-1 1 0,0 0 0,7 40 545,-6-33-493,0 10 102,-1-15-135,0 0 0,0 0 0,0 0 0,1 0 0,-1 0 0,1 0 0,-1 0 0,1-1 0,0 1 0,0 0 0,0-1 0,1 1 0,-1 0 0,1-1 0,1 4 0,-2-6-36,0 0 0,0 0 0,0 0 0,0 0 0,0 0 0,0 0 0,0 0 0,0 0 0,0-1 0,-1 1 0,1 0 0,0 0 0,0-1 0,0 1 0,0-1 0,0 1 0,-1 0-1,1-1 1,0 0 0,0 1 0,-1-1 0,1 1 0,0-1 0,-1 0 0,1 0 0,-1 1 0,1-1 0,-1 0 0,1 0 0,-1 0 0,1-1 0,2-1-22,4-5 36,11-14-58,2 2-1,24-21 1,-40 37 59,1 0 0,0 0 0,0 0 0,0 1 1,1 0-1,-1 0 0,1 1 0,0-1 0,0 1 1,0 0-1,0 1 0,0-1 0,0 1 0,0 1 1,0-1-1,7 1 0,-11 1 71,0 0-1,0 1 1,0-1-1,0 0 1,0 1-1,-1 0 1,1-1-1,0 1 1,-1 0-1,0 0 1,1 0-1,-1 0 1,0 0 0,0 0-1,0 0 1,0 0-1,-1 1 1,2 3-1,12 44 908,-14-50-969,18 97 1132,-1-5-3066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1432,'0'0'9538,"1"0"-9453,-1 0 0,1-1 0,-1 1 1,0 0-1,1 0 0,-1 0 0,1 0 0,-1 0 0,0 0 0,1 0 0,-1 0 0,1 0 0,-1 0 0,1 0 0,-1 0 0,0 0 0,1 0 0,-1 0 0,1 0 0,-1 0 0,1 1 0,-1-1 0,0 0 1,1 0-1,-1 1 0,0-1 0,1 0 0,-1 0 0,0 1 0,1-1 0,56 241 3814,-47-191-3605,-3-33-190,2-23-76,6-33-68,-11 30 32,-2 3 7,14-35-27,21-38 0,-32 69-1,0 0 1,1 1 0,1 0 0,-1 0 0,1 1 0,1 0 0,-1 0-1,1 0 1,16-11 0,-23 19 21,0 0-1,0-1 1,0 1-1,0 0 1,0 0-1,0 0 1,0 0-1,0-1 1,-1 1-1,1 0 1,0 1-1,0-1 1,0 0 0,0 0-1,0 0 1,0 0-1,0 1 1,0-1-1,-1 0 1,1 1-1,0-1 1,0 1-1,0-1 1,-1 1-1,1-1 1,0 1-1,0 0 1,-1-1 0,1 1-1,-1 0 1,1-1-1,-1 1 1,1 0-1,-1 0 1,1 0-1,-1 0 1,1-1-1,-1 1 1,0 0-1,0 0 1,0 0-1,1 0 1,-1 0 0,0 2-1,10 50 639,-9-47-602,-1 18 119,-1-19-132,1-1 0,0 1-1,0 0 1,0 0 0,1-1 0,-1 1 0,1 0-1,0-1 1,1 1 0,2 6 0,-3-12-52,0-1 1,1 1-1,-1 0 1,0 0-1,0 0 1,0-1-1,0 1 1,0 0-1,0-1 1,0 1-1,0-1 1,-1 1 0,1-1-1,0 0 1,0-1-1,0 1-9,6-13 22,1 1 1,0 0-1,2 0 0,-1 1 0,2 0 0,15-15 0,-21 23 9,0 1 1,0 0 0,0 0-1,0 0 1,1 0-1,-1 1 1,1 0-1,0 1 1,0-1-1,0 1 1,0 0 0,0 0-1,1 1 1,-1 0-1,0 0 1,1 1-1,-1-1 1,1 1-1,7 1 1,-12 1 36,1-1 0,-1 1 0,1-1 0,-1 1 0,0 0 0,0 0 0,0 0 0,0 0 0,0 0 0,-1 0 0,1 1 0,0-1 0,-1 0 0,0 1 0,0-1 0,1 1 0,-1 0 0,-1-1 0,1 1 0,0 0 0,-1 0 0,1 5 0,7 66 554,-6-45-944,0 70 647,-8-36-7715,6-57 2967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8:22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191 414 6737,'0'0'7185,"0"-3"-7129,-1 0-49,0 0 0,0 0 0,0 0 1,0 0-1,0 1 0,-1-1 0,1 1 1,-1-1-1,0 1 0,0-1 1,0 1-1,0 0 0,0 0 0,0 0 1,-1 0-1,1 0 0,0 0 0,-1 1 1,0-1-1,1 1 0,-1 0 0,0 0 1,0 0-1,0 0 0,-3 0 1,-1-1-13,0 1 1,0 0 0,0 0 0,0 0 0,0 1-1,0 0 1,-1 1 0,1 0 0,0 0 0,-9 3-1,13-3-5,0 1-1,-1 0 1,1 0-1,0 1 1,1-1-1,-1 1 1,0-1-1,1 1 1,-1 0-1,1 0 1,0 0-1,0 0 1,0 0-1,0 1 1,1-1-1,-1 0 1,1 1-1,0-1 1,0 1-1,0 0 1,1-1-1,-1 7 1,3-9 34,1 0 0,-1-1 0,1 1 0,-1-1 0,1 1 0,-1-1 0,1 0 0,-1 0 0,1 0 0,-1 0 0,4-1 0,-1 1 24,2 0 10,1 0 0,0-1 0,0 0 1,0 0-1,0 0 0,-1-1 0,1-1 0,-1 1 0,1-1 0,-1-1 0,0 1 0,0-1 1,-1 0-1,10-8 0,-8 5-10,-1-1 0,1 0-1,-2 0 1,1-1 0,-1 0 0,0 0 0,-1 0 0,0-1-1,5-14 1,2-15 7,-1 0 0,-3-1 0,-1 0 0,2-59 0,-8 88-52,3-14 64,-3 35 281,0 41 211,-3 84 590,5 148-215,-3-279-1024,0-1 0,1 0-1,-1 0 1,1 0 0,0 1 0,0-1 0,0 0-1,0 0 1,0 0 0,2 3 0,10 5-2535,6-7-3343,-8-4-578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 7722,'0'0'5361,"23"18"-4994,70 60 49,-88-74-276,0 0 0,-1-1-1,0 1 1,1 1 0,-1-1 0,-1 1 0,1-1 0,-1 1 0,0 0 0,0 1 0,0-1 0,-1 0 0,1 1 0,-1-1 0,-1 1 0,1 0 0,-1 0 0,0-1 0,0 1 0,-1 0 0,0 0 0,0 8 0,0-12-48,-1-1-77,0 0 0,1 0-1,-1 0 1,0 0 0,0-1 0,0 1 0,0 0-1,0 0 1,0-1 0,0 1 0,0-1-1,0 1 1,0-1 0,0 1 0,0-1 0,-1 0-1,1 0 1,0 1 0,0-1 0,0 0 0,-3 0-1,-37 4-70,31-3 71,-1 0-29,-1 0 10,1 0 0,-1 1 0,1 0 1,-1 1-1,-11 5 0,20-7 5,1 1 0,-1-1 1,0 1-1,0 0 1,1 0-1,-1 0 0,1 0 1,-1 0-1,1 0 1,0 1-1,0-1 0,0 1 1,0 0-1,1 0 1,-1-1-1,1 1 0,-1 0 1,1 0-1,0 0 1,0 1-1,0-1 0,0 6 1,0-5-7,0 5 22,0 0 0,0 0 0,0 0 0,1 0 0,0 0 0,2 9 0,-1-16-68,-1 0 1,1 0 0,0 0 0,-1 0 0,1 0 0,0-1-1,0 1 1,0 0 0,0-1 0,1 1 0,-1-1 0,0 1-1,1-1 1,-1 0 0,1 1 0,-1-1 0,1 0 0,0 0-1,-1 0 1,1 0 0,0-1 0,0 1 0,0 0 0,0-1-1,-1 1 1,1-1 0,0 1 0,0-1 0,0 0 0,0 0-1,0 0 1,3-1 0,1 1-228,-1 0 0,1 0 0,-1-1 0,1 0 0,-1 0 0,1 0 0,-1-1 0,0 0 0,0 0 0,0 0 0,0-1 0,0 0 0,7-5 0,0-2-899,-1-1 1,-1 0 0,17-22-1,3-10-4043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3513,'0'0'10019,"10"26"-8996,60 166 344,-53-134-701,-1 2-1,-4-1 1,11 120-1,-18-23-3462,-7-149-415,-6-7-1641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3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0 163 8602,'0'0'4777,"172"-63"-4113,-103 41-344,1 2-216,-3 0-88,-7 2-16,-9 7-344,-13 2-464,-9 9-640,-13 0-705,-10 9-944,-6 11-2824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75 7098,'0'0'7929,"14"22"-7362,45 69 6,-53-81-301,-1 0 0,0 1 0,-1 0 0,4 14 0,-4-10 881,-5-23 679,-3-8-1894,0 1 0,-13-31 0,11 31 44,0-1 0,1 0 0,-3-18 0,7 27-44,-1-1-44,1-1 0,0 1 0,0 0 0,1 0 0,0-1-1,0 1 1,1 0 0,2-11 0,-2 18-83,1 0 0,0-1-1,0 1 1,0 0 0,0 0-1,0 0 1,0 1 0,0-1-1,0 0 1,0 1 0,0-1-1,1 1 1,-1 0 0,0 0-1,0 0 1,0 0-1,5 0 1,39 4-4171,-21 6 242,-5 1-1873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67 378 10634,'0'0'6578,"32"180"-6474,-26-143-56,-2-2-48,-4-7-72,0-5-432,0-6-633</inkml:trace>
  <inkml:trace contextRef="#ctx0" brushRef="#br0" timeOffset="1">1 9 6633,'0'0'8074,"16"-8"-18196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5761,'0'0'10194,"101"157"-9770,-72-120-311,-4-3-65,1-2-40,-1-4-8,-6-5-104,-3-3-217,-3-5-279,-4-7-808,4-8-928,-4 0-753,-2 0-2400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338 0 9994,'0'0'8530,"-150"183"-8530,122-134 0,-4 2-48,0 1-336,-6 14-408,9-15-1153,1-8-3728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321 6 11082,'0'0'5180,"-7"-1"-4758,-9-1-369,-1 0 0,1 1 1,0 1-1,0 1 1,-1 0-1,1 1 0,0 1 1,0 1-1,0 0 1,1 0-1,-1 2 1,1 0-1,0 1 0,1 0 1,0 1-1,0 1 1,-22 18-1,35-26-68,0 0-1,0 0 1,0 0-1,0 0 1,0 0-1,0 0 1,0 0 0,1 0-1,-1 1 1,0-1-1,1 0 1,-1 1-1,1-1 1,-1 0-1,1 1 1,0-1 0,-1 1-1,1-1 1,0 1-1,0-1 1,0 0-1,0 1 1,0-1-1,1 1 1,-1-1 0,0 1-1,1-1 1,-1 0-1,0 1 1,1-1-1,0 0 1,-1 1-1,1-1 1,0 0 0,0 0-1,0 0 1,0 0-1,0 0 1,0 0-1,2 2 1,5 5-5,1-1 1,0 0-1,1-1 0,12 7 1,-10-6 27,49 27 40,-38-22-77,0 2 0,-1 0 0,0 1 0,19 18 0,-35-28 73,0 1 0,-1 0 0,0 1 0,0-1 0,-1 1-1,1 0 1,-2 0 0,1 0 0,-1 1 0,0-1 0,0 1-1,-1 0 1,0 0 0,0 0 0,-1 0 0,0 0 0,0 11-1,-2-15 28,0 1-1,0-1 0,-1 0 0,1 1 0,-1-1 0,0 0 0,0 0 0,0 0 1,-1 0-1,1 0 0,-1-1 0,0 1 0,0-1 0,0 0 0,-1 0 0,1 0 1,-1 0-1,0-1 0,1 1 0,-6 2 0,-6 3-29,1 0-1,-1-1 1,-1 0-1,-18 4 0,-28 1-797,23-14-3393,38-15-3224,1 3 422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55 10762,'0'0'3126,"-12"-10"-3376,-40-29 156,50 39 94,1-1 0,-1 0 0,1 0 0,-1 1 0,1-1 0,-1 1 0,1 0 0,-1-1-1,0 1 1,1 0 0,-1 0 0,1 0 0,-1 0 0,0 0 0,1 0 0,-1 1 0,1-1 0,-1 1 0,0-1-1,1 1 1,-1-1 0,1 1 0,-1 0 0,1 0 0,-2 1 0,-27 28 174,24-22-43,-3 3 61,1 0 1,1 0-1,-1 0 1,2 1-1,0 0 1,-8 21-1,11-25-155,1 0-1,-1 1 1,2-1 0,-1 1-1,1-1 1,0 1 0,1-1-1,0 1 1,0 0 0,1-1-1,3 14 1,-3-21-41,1 1 1,-1-1-1,1 0 1,-1 0-1,1 0 0,-1 0 1,1 0-1,0 0 1,0-1-1,-1 1 0,1-1 1,0 1-1,0-1 1,0 1-1,0-1 0,-1 0 1,1 0-1,0 0 1,0 0-1,0 0 0,0-1 1,3 0-1,46-8-61,-42 3 103,-1 1 1,0-1-1,0 0 1,0-1-1,-1 1 1,0-1-1,0-1 1,-1 0-1,0 0 0,9-16 1,-6 11 13,0 0-1,0 1 1,17-17-1,-21 56 982,-2 393 1229,-4-295-9737,1-155 3464,0-6-904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7722,'0'0'5294,"5"11"-4967,1 10-80,20 53 1230,-24-69-1383,0 0-1,1 0 1,-1-1-1,1 1 1,0-1-1,0 1 1,0-1 0,1 0-1,0 0 1,0 0-1,0-1 1,4 4-1,-6-6-82,0 0-1,0-1 0,-1 1 1,1 0-1,0-1 0,0 0 1,0 1-1,0-1 0,0 0 0,0 0 1,0 0-1,-1 0 0,1 0 1,0 0-1,0 0 0,0-1 0,0 1 1,0-1-1,3-1 0,-1 0 25,0-1 0,0 1-1,0-1 1,0 0 0,0 0 0,-1 0-1,0-1 1,4-3 0,1-4 29,0 0 0,-1 0 1,0-1-1,9-22 1,-11 18-66,6-14 43,-10 30 21,-1 35 161,0-11-272,2-1 0,1 0 0,0 0 1,13 42-1,10-5-7727,-22-53 2586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2884 1801 3745,'0'0'3610,"4"2"-2884,-8-7 2317,-87-53-2392,-130-113 0,54 38-149,-39-11 312,-4 12 0,-5 12 1,-343-124-1,145 66 130,339 138-925,2-5 0,2-3 0,-98-90 0,84 57-45,33 28-6,-3 3 0,0 3 0,-102-62-1,156 109 14,0-1 0,-1-1 0,0 2 0,1-1 0,-1 1 0,0 0 0,0-1 0,1 1 0,-1 0 0,1-1 0,-1 1 0,0 0 0,0 0 0,0 0 0,0 0 0,1 0 0,-1 0 0,0 0 0,0 0 0,0 0 0,0 0 0,1 0 0,-1 1 0,1-1 0,-1 0 0,-1 1 0,11 22-115,30 28 133,108 102-87,-59-66 75,-88-86 12,3 1 0,-1 0 0,1 0 0,-1 2 0,1-2 0,0 0 0,-2 2 0,2-1 0,-1-1 0,-1 2 0,1-1 0,0 0-1,-1 1 1,1 0 0,-1 0 0,1-1 0,-1 6 0,-5-9 62,-7 2-46,0-2-1,0-2 0,1 1 0,-2 0 0,1-1 1,1-2-1,-1 1 0,1-2 0,0 0 0,-16-10 1,12 5-29,1-2 1,0 0-1,0-2 1,1 0-1,1-1 1,-13-19 0,19 25 5,0 1-1,1-1 1,-1 0 0,1-1 0,1 0 0,-1 0 0,2 0-1,-2 0 1,3-1 0,-2 1 0,2 0 0,0-2 0,-1-17-1,2 2-304,7 30-127,156 50-1308,23 9-470,221 43-1944,-219-64 1369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25.9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11266,'0'0'2466,"3"29"-2116,8 97-93,-5-89-69,2 0 1,20 59-1,-17-64 157,9 49 0,-5 40 376,-13-80-4056,-2-67 390,0-6-1857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1408,'0'0'8810,"23"3"-8059,74 10-83,-91-11-500,0-1 0,1 1 1,-1 0-1,0 1 0,0 0 0,-1-1 0,1 2 0,0-1 0,-1 1 0,0 0 0,0 0 1,0 0-1,0 1 0,-1-1 0,0 1 0,0 1 0,4 6 0,5 4 364,-11-15-483,-1 1-1,1 0 1,-1 0 0,1 0-1,-1 0 1,0 0 0,1 0-1,-1 0 1,0 0-1,-1 0 1,1 1 0,0-1-1,-1 0 1,1 1 0,-1-1-1,1 0 1,-1 1-1,0-1 1,0 3 0,-1-3-24,0 0 0,0 0-1,0 0 1,0 0 0,-1 0 0,1-1 0,0 1 0,-1 0 0,1-1 0,-1 1 0,0-1 0,1 0 0,-1 1 0,0-1 0,0 0 0,0 0-1,0 0 1,0 0 0,-4 0 0,-8 5-20,1-1-18,-1 1 0,1 0 0,1 1 1,-14 8-1,23-12 9,0-1 0,0 0 0,1 1 0,-1 0 0,1-1 0,-1 1 0,1 0 0,0 1 0,0-1 0,0 0 0,0 0 0,1 1 0,-1-1 0,1 1 0,0 0 0,0-1 0,0 1 0,1 0 0,-1-1 1,1 6-1,0-8-3,0 0 0,0 0 0,0 0 0,0 1 0,0-1 0,0 0 0,1 0 1,-1 0-1,0 0 0,1 0 0,-1 0 0,1 0 0,-1 0 0,1 0 1,-1-1-1,1 1 0,0 0 0,-1 0 0,1 0 0,0-1 0,0 1 1,-1 0-1,1-1 0,0 1 0,0 0 0,2 0 0,0 0-9,-1 0 1,1-1-1,0 1 0,0-1 0,0 0 0,0 1 0,0-1 0,0 0 0,6-1 0,-1-1-108,-1 1-1,1-1 0,0-1 1,-1 1-1,1-1 0,-1-1 1,9-4-1,21-22-1747,4-2-6877,-35 28 4716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 8722,'0'0'4211,"8"20"-3892,0 0-212,14 31 1084,16 61 0,-32-86-842,-1-8 770,-3-46-634,-13-53-617,8 67-40,1 1 1,0-1-1,0 0 1,1-1-1,1 1 0,3-22 1,-3 34 48,1 0-1,0 0 1,0 0 0,0-1-1,1 1 1,-1 0 0,0 0-1,1 1 1,-1-1 0,1 0 0,0 0-1,0 1 1,-1-1 0,1 1-1,0 0 1,0-1 0,0 1-1,1 0 1,-1 0 0,0 0 0,0 1-1,1-1 1,-1 0 0,0 1-1,3-1 1,63-5-2978,11 7-2233,-49 4 614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71 199 8162,'0'0'5452,"17"-17"-5271,50-52 111,-65 67-223,0 0 0,0 0 0,0 0 0,-1 0 0,1-1-1,-1 1 1,1 0 0,-1-1 0,0 1 0,0-1 0,0 1 0,0-1 0,0 1 0,-1-1 0,1 0-1,-1 1 1,0-1 0,0 0 0,0 1 0,0-1 0,0 0 0,-1 0 0,1 1 0,-1-1 0,1 0-1,-1 1 1,0-1 0,0 1 0,0-1 0,-1 1 0,1 0 0,0-1 0,-1 1 0,0 0 0,-2-3 0,-3 2-53,-1-1 0,0 1 0,1 0 0,-1 1 0,0 0 0,0 0 0,0 1 0,-1 0 0,1 0 0,0 1 0,0 0 0,0 1 0,-1-1 0,-13 5 0,20-4 10,0 0 1,1 0 0,-1 0-1,1 0 1,-1 0 0,1 1 0,-1-1-1,1 1 1,0-1 0,0 1-1,0 0 1,0-1 0,0 1 0,0 0-1,1 0 1,-1-1 0,0 1-1,1 0 1,-1 0 0,1 0-1,0 0 1,0 0 0,0 3 0,-1 55 237,2-43-221,-1-10-54,0 0 0,1 0 0,0 0 0,1 0 0,0 0 0,0-1 0,0 1 0,1 0 1,0-1-1,0 0 0,0 1 0,1-1 0,0 0 0,0-1 0,1 1 0,-1-1 0,1 0 0,1 0 0,-1-1 0,0 1 1,1-1-1,0 0 0,10 4 0,-9-4-354,-1-1 1,1-1 0,1 0-1,-1 0 1,0 0-1,0 0 1,1-1 0,-1-1-1,1 1 1,-1-1-1,0-1 1,1 1 0,-1-1-1,11-3 1,10-10-3320,-10-6-2396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196 3 11546,'0'0'4543,"-12"-1"-4549,6 1 3,-57-2 18,60 2-10,0 0 0,1 1 0,-1-1 0,1 0 0,-1 1 0,0-1 0,1 1 0,-1 0 0,1 0 0,-1 0 0,1 0 0,0 1 0,-1-1-1,1 0 1,0 1 0,0 0 0,0-1 0,0 1 0,0 0 0,1 0 0,-1 0 0,-2 5 0,3-6-31,1 0 0,0 0 0,0 0 0,-1 0 0,1 0 0,0 0 0,0 1 0,0-1 0,1 0 1,-1 0-1,0 0 0,0 0 0,1 0 0,-1 0 0,0 0 0,1 0 0,-1 0 0,1 0 0,-1 0 0,1 0 0,0 0 0,-1 0 1,1 0-1,0-1 0,0 1 0,-1 0 0,3 1 0,30 17 15,-20-11-18,12 7 13,-1 1-1,-1 1 0,27 25 1,-46-37 78,1-1 1,0 1-1,-1 0 1,0 1-1,0-1 0,0 0 1,-1 1-1,0 0 1,0 0-1,0 0 0,-1 0 1,0 1-1,0-1 1,0 0-1,-1 1 1,0-1-1,-1 1 0,1 0 1,-1-1-1,-1 11 1,0-14-33,-1 0 1,1 0-1,-1 0 1,1 0 0,-1 0-1,0-1 1,0 1-1,-1-1 1,1 1 0,0-1-1,-1 0 1,1 0-1,-1 0 1,0 0 0,1-1-1,-1 1 1,0-1-1,0 1 1,0-1 0,-6 1-1,-66 16 101,55-15-544,0 0 0,0-2 0,0 0 0,0-2 0,-29-3 0,49 4 234,-1 0 0,0-1 1,1 1-1,-1-1 0,0 1 0,1 0 0,-1-1 0,0 1 0,1-1 0,-1 0 0,1 1 1,-1-1-1,1 1 0,-1-1 0,1 0 0,0 1 0,-1-1 0,1 0 0,0 1 0,-1-1 1,1 0-1,0 0 0,0 1 0,0-1 0,0 0 0,0 0 0,0 0 0,0 1 1,0-1-1,0 0 0,0 0 0,0 1 0,0-1 0,0 0 0,1 0 0,-1-1 0,3-6-4232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0 185 5113,'0'0'8909,"3"-17"-8813,4-32 1030,2-69 0,-9 126-1109,1-1 0,0 1 0,0-1 0,0 1 0,1-1 0,0 1 1,1-1-1,-1 0 0,1 0 0,1 0 0,-1-1 0,1 1 0,7 8 0,-11-15-23,1 1-1,0 0 1,0 0 0,0-1-1,0 1 1,0-1 0,0 1-1,0-1 1,0 1 0,0-1-1,0 0 1,0 1 0,0-1-1,0 0 1,0 0 0,0 0-1,0 0 1,0 0 0,0 0-1,1 0 1,-1 0 0,0 0 0,0 0-1,0 0 1,0-1 0,0 1-1,0-1 1,0 1 0,0-1-1,0 1 1,0-1 0,0 1-1,0-1 1,-1 0 0,2 0-1,2-4-1,-1 1-1,0-1 0,0 0 0,-1 0 1,1 0-1,1-5 0,-3 7 6,-1 0 0,1 1 0,0-1 0,1 1 0,-1-1 0,0 1 0,1-1 0,-1 1 0,1 0 0,0 0 0,0-1 0,0 1 0,0 1 0,2-3 0,-3 4-19,-1 0-1,1 0 1,0 0-1,-1 0 1,1 0-1,-1 1 1,1-1-1,0 0 1,-1 0-1,1 0 1,-1 1-1,1-1 1,-1 0-1,1 1 1,-1-1-1,1 1 1,-1-1-1,0 0 1,1 1-1,-1-1 1,0 1-1,1-1 1,-1 1-1,0-1 1,1 1-1,-1-1 1,0 1-1,0 0 1,1 0-1,7 23 75,-6-18-85,10 42 326,-1 0-1,-2 1 0,-3 1 0,-2-1 1,-2 77-1,-3-121-218,1 1 0,-1 0 1,0-1-1,0 1 0,0 0 0,-1-1 1,0 0-1,0 1 0,-1-1 0,1 0 1,-1 0-1,0 0 0,-4 5 0,5-8-62,0 0 0,1 0 0,-1-1 0,0 1-1,0 0 1,0-1 0,0 0 0,0 1 0,0-1 0,0 0-1,-1 0 1,1 0 0,0 0 0,-1 0 0,1-1 0,-1 1-1,1-1 1,-1 0 0,1 0 0,-1 1 0,1-2 0,-1 1-1,1 0 1,-1 0 0,1-1 0,0 1 0,-1-1 0,1 0-1,0 0 1,-1 0 0,1 0 0,0 0 0,-3-3 0,0 2-62,1-1 0,1-1 1,-1 1-1,0-1 1,1 1-1,0-1 0,0 0 1,0 0-1,0 0 1,1-1-1,-1 1 0,1-1 1,0 1-1,1-1 0,-1 0 1,-1-8-1,0-5-355,1 0 0,0 0-1,1-23 1,2 37 192,-1 0 0,1 0 0,0 0 0,0 0 0,0 1 0,1-1 0,0 0 0,-1 0 0,1 1 0,0-1-1,1 1 1,-1-1 0,1 1 0,-1 0 0,1 0 0,0 0 0,0 1 0,0-1 0,5-3 0,8-8-1531,10-12-2312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40 2657,'0'0'9228,"10"16"-8785,0 0-265,1 0 326,0 0 0,-2 1 0,0 0 0,-1 1 0,10 28 0,-16-68-394,1 1-1,1-1 1,1 1-1,13-34 1,-18 54-118,0 0 1,1 1-1,-1-1 0,0 0 0,0 0 0,0 0 1,1 0-1,-1 1 0,0-1 0,1 0 0,-1 0 1,1 1-1,-1-1 0,1 0 0,-1 1 1,1-1-1,-1 0 0,1 1 0,0-1 0,-1 1 1,1-1-1,0 1 0,-1-1 0,1 1 1,0 0-1,0-1 0,0 1 0,-1 0 0,1-1 1,0 1-1,0 0 0,0 0 0,0 0 0,-1 0 1,1 0-1,0 0 0,0 0 0,0 0 1,0 0-1,0 0 0,-1 1 0,1-1 0,0 0 1,0 1-1,0-1 0,-1 0 0,1 1 0,0-1 1,-1 1-1,1-1 0,0 1 0,-1-1 1,1 1-1,0 0 0,-1-1 0,1 1 0,-1 0 1,1-1-1,-1 1 0,0 0 0,1 0 0,-1-1 1,0 1-1,1 1 0,29 60 805,-27-54-577,-3-7-219,0-1 1,0 1-1,1-1 0,-1 0 1,0 1-1,0-1 1,0 1-1,0-1 0,0 0 1,1 1-1,-1-1 1,0 0-1,0 1 0,0-1 1,1 0-1,-1 1 1,0-1-1,1 0 0,-1 1 1,0-1-1,1 0 1,-1 0-1,0 0 0,1 1 1,-1-1-1,1 0 1,-1 0-1,0 0 0,1 0 1,-1 0-1,1 1 1,-1-1-1,0 0 0,1 0 1,-1 0-1,1 0 1,-1 0-1,0-1 0,1 1 1,-1 0-1,1 0 1,-1 0-1,1 0 0,-1 0 1,0 0-1,1-1 1,-1 1-1,0 0 0,1 0 1,-1-1-1,0 1 0,1 0 1,-1 0-1,0-1 1,1 1-1,-1 0 0,0-1 1,0 1-1,0 0 1,1-1-1,-1 1 0,0-1 1,0 1-1,0-1 1,17-32-192,-13 25 240,0-1-43,-1 1-27,1 1 1,0-1-1,1 1 0,-1 0 1,2 0-1,-1 0 0,1 1 1,11-12-1,-16 18 11,0-1 0,-1 1 0,1 0 0,0-1 0,0 1 0,0 0 0,-1-1 0,1 1 0,0 0 0,0 0 0,0 0 0,0 0 0,-1 0 0,1 0 0,0 0 0,0 0 0,0 0 0,0 0 0,-1 0 0,1 0 0,0 1 0,0-1 0,0 0 0,-1 1 0,1-1 0,0 0 0,0 1 0,-1-1 0,1 1 0,0-1 0,-1 1 0,1 0 0,0-1 0,-1 1 0,1 0 0,-1-1 0,1 2 0,13 31 250,-11-26-215,4 15-6,0 0 0,-2 0 0,5 41 0,-7-7-5598,-3-44 238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8794,'0'0'3837,"9"20"-3305,4 5-259,-7-14-89,0 1 0,0-1 1,-1 1-1,-1 0 0,0 1 1,3 13-1,3 20 1160,-10-45-1187,0-7-71,0-5-163,1 0-1,0 0 1,0 0 0,6-16-1,-6 23 55,0-1 1,1 1-1,-1 0 0,1 0 0,0 0 1,0 0-1,1 1 0,-1-1 0,1 0 1,0 1-1,0 0 0,0-1 0,0 1 0,6-4 1,-9 7 12,1 0 0,0 0 0,-1 0 1,1 0-1,-1 0 0,1-1 1,0 1-1,-1 0 0,1 0 0,0 1 1,-1-1-1,1 0 0,-1 0 1,1 0-1,-1 0 0,1 0 0,0 1 1,-1-1-1,1 0 0,-1 1 0,1-1 1,-1 0-1,1 1 0,-1-1 1,1 0-1,-1 1 0,1-1 0,-1 1 1,0-1-1,1 1 0,-1-1 1,0 1-1,1-1 0,-1 1 0,0 0 1,12 23 281,-10-20-266,-2-3-3,4 7 91,-1 1-1,1-1 1,-1 1-1,-1 0 1,0 1 0,0-1-1,0 13 1,0-27-196,-1 0 1,1 0-1,0 0 1,1 0-1,-1 0 0,1 1 1,4-7-1,-3 5 80,1-2 13,2-3-16,-1 1 0,2-1 0,12-13 1,-18 22 9,-1 1 0,0-1 0,1 1 1,-1-1-1,1 1 0,0 0 1,-1 0-1,1 0 0,0 0 1,0 0-1,0 0 0,0 0 0,0 0 1,0 1-1,0-1 0,0 1 1,0-1-1,0 1 0,0 0 1,0 0-1,0 0 0,0 0 0,0 0 1,0 1-1,0-1 0,0 1 1,0-1-1,0 1 0,2 0 1,-2 1 40,1 0 0,-1 0 1,0 1-1,0-1 0,0 0 0,0 1 1,-1-1-1,1 1 0,-1-1 1,1 1-1,-1 0 0,0 0 1,1 5-1,10 42 126,-11-46-142,4 48-525,-7-18-4315,0-24-1947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0 119 4657,'0'0'8102,"17"-7"-7766,53-24-28,-67 30-236,-1 0 0,0 0 1,1 0-1,-1 0 0,0 0 0,1 0 0,-1-1 1,0 1-1,0-1 0,0 0 0,0 1 1,-1-1-1,1 0 0,0 0 0,-1 0 1,1 0-1,-1-1 0,0 1 0,0 0 0,1 0 1,-2-1-1,1 1 0,0-1 0,0 1 1,-1-1-1,1 1 0,-1-1 0,0 0 1,0 1-1,0-1 0,0-2 0,0 0 111,-1 4-183,1 0 0,-1 1 0,0-1 0,1 0 0,-1 1 0,0-1 0,1 0 0,-1 1 0,0-1 1,0 1-1,1-1 0,-1 1 0,0 0 0,0-1 0,0 1 0,0 0 0,0-1 0,0 1 0,1 0 0,-1 0 0,0 0 1,0 0-1,0 0 0,0 0 0,0 0 0,-1 0 0,-36 0-42,29 1 142,7-1-66,0 0 0,0 0 1,0 1-1,0-1 1,0 1-1,0-1 0,0 1 1,0 0-1,1 0 0,-1 0 1,0 0-1,1 0 0,-1 0 1,0 0-1,1 0 0,0 1 1,-1-1-1,1 1 0,0-1 1,-1 1-1,1-1 1,0 1-1,0 0 0,0 0 1,1-1-1,-1 1 0,0 0 1,1 0-1,-1 0 0,1 0 1,-1 0-1,1 3 0,-2 10 54,1-1 0,1 1-1,1 22 1,0-11 52,-1-20-148,1-1-1,-1 1 1,1 0-1,1-1 1,-1 1 0,1-1-1,-1 1 1,2-1-1,-1 0 1,0 0-1,1 0 1,0 0 0,0 0-1,1-1 1,-1 1-1,1-1 1,0 0-1,0 0 1,1 0 0,-1-1-1,9 6 1,-9-7-214,-1 0-1,1 0 1,0-1 0,-1 1 0,1-1 0,0 0-1,0 0 1,0 0 0,0-1 0,0 1 0,0-1-1,1 0 1,-1 0 0,0-1 0,0 1 0,0-1-1,0 0 1,0 0 0,0 0 0,-1 0 0,1-1-1,0 1 1,0-1 0,-1 0 0,1-1 0,-1 1-1,0 0 1,0-1 0,0 0 0,3-3 0,23-25-3845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8370,'0'0'7545,"63"192"-7393,-47-141 80,0-5 33,-3 0-89,-4-9-96,-3 0-72,4-14-8,-7-3-577,3-6-1087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98 9642,'0'0'5241,"203"-74"-5113,-149 60-32,-6 8-96,-4 3-8,-3 3-216,-6 0-816,-3 3-752,-3 25-313,-14-5-607,-2 3-4514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26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0 178 1280,'0'0'5958,"22"-26"-5401,73-80-17,-91 101-477,1 1 1,0 0-1,0 0 0,1 0 0,-1 0 0,1 1 0,0 0 1,0 1-1,0-1 0,0 1 0,0 0 0,0 0 1,1 1-1,-1 0 0,1 0 0,-1 1 0,1-1 1,-1 1-1,1 1 0,7 0 0,11 1 225,-15-3-200,0 1-1,0 1 1,0-1-1,0 2 1,-1-1-1,1 2 1,0-1-1,13 6 1,-19-6-24,-1 1 0,1-1 0,-1 1 0,0-1 0,1 1 0,-1 0 0,-1 0 0,1 1 0,0-1 0,-1 1 0,1-1 0,-1 1 0,0 0 0,0 0 0,-1-1 0,1 2 0,-1-1 0,0 0 1,0 0-1,0 0 0,-1 0 0,1 8 0,0-3 2,1 0 1,-2 0 0,1 1 0,-1-1 0,-1 0-1,0 0 1,0 0 0,-1 0 0,0 0 0,0 0-1,-1 0 1,0 0 0,-1-1 0,0 1 0,0-1-1,-1 0 1,0-1 0,0 1 0,-1-1 0,0 0-1,-7 7 1,-1-1-10,-1-1 0,-1 0-1,0-1 1,0-1 0,-1-1-1,-1 0 1,-32 12 0,50-21-58,0 0-1,-1 0 1,1 1 0,-1-1 0,1 0 0,0 1 0,-1-1 0,1 0 0,0 1 0,-1-1 0,1 1-1,0-1 1,-1 1 0,1-1 0,0 1 0,0-1 0,0 0 0,0 1 0,-1-1 0,1 1 0,0-1-1,0 1 1,0-1 0,0 1 0,0 0 0,0-1 0,0 1 0,0-1 0,0 1 0,1-1 0,-1 1-1,0-1 1,0 1 0,0-1 0,0 0 0,1 1 0,-1-1 0,0 1 0,1-1 0,-1 1 0,0-1-1,1 0 1,-1 1 0,0-1 0,1 0 0,-1 1 0,1-1 0,-1 0 0,0 0 0,2 1 0,21 19 100,-22-19-70,17 13 37,-1 0 0,0 1 0,-1 0 1,-1 2-1,-1 0 0,0 0 0,-1 1 1,-1 1-1,0 0 0,-2 1 0,0 0 1,-1 1-1,-2-1 0,9 34 0,-14-47-263,11 43-1884,2-20-3040,-8-23 858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77 9530,'0'0'4550,"9"14"-4306,6 6-26,30 49 1467,-46-87 942,-2-13-2845,1 24 174,-4-12-193,2 0 0,0 0 0,0 0 0,0-29 1,41 48-4583,-20 1 1916,-1 4-1166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0 361 7882,'0'0'6425,"77"129"-6425,-71-115-464,0-8-704,-2 0-1017</inkml:trace>
  <inkml:trace contextRef="#ctx0" brushRef="#br0" timeOffset="1">13 1 7034,'0'0'6937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134 1 5089,'0'0'10798,"-19"20"-10257,9-14-263,0 0 0,1 1 0,0 0 0,0 0 0,1 1 1,0 0-1,0 0 0,-10 16 0,14-19-260,1 0 0,0 0 0,1 0-1,-1 1 1,1-1 0,0 1 0,0 0 0,1-1-1,0 1 1,0 0 0,0 0 0,0 0 0,1 0-1,0-1 1,1 1 0,-1 0 0,1 0 0,2 8-1,-2-11-24,1-1-1,-1 0 1,1 0-1,-1 0 0,1 0 1,0 0-1,0 0 1,0-1-1,0 1 0,0-1 1,0 1-1,1-1 0,-1 0 1,0 0-1,1 0 1,-1 0-1,1 0 0,-1 0 1,1-1-1,2 1 1,57 8-262,-51-8-195,0 0-1,1-1 1,-1 0 0,0-1-1,1 0 1,-1-1-1,0 0 1,0-1-1,0 0 1,19-9-1,4-8-5857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56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1 7770,'0'0'2442,"6"10"-2282,15 30 655,-2 1 1,-1 1 0,21 80 0,-19-38 91,12 105 0,-25-52-2021,-16-137-2001,6-1 2626,0 0-1,0-1 1,0 1 0,0-1 0,0 1 0,0-1 0,0 0 0,0 0-1,1 0 1,-1 0 0,1-1 0,-1 1 0,-1-3 0,-16-21-2387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57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6 5521,'0'0'3065,"30"-2"-2608,98-1-95,-119 3-278,0 1 1,0-1 0,0 2 0,-1-1 0,1 1 0,-1 1-1,1 0 1,-1 0 0,0 0 0,0 1 0,0 0 0,9 7-1,-5-1 151,0 1-1,-1 0 1,0 1-1,14 19 1,-15-18-92,5 6 185,-1 1 0,0 1 0,-2 1 0,0 0 0,16 45 0,-23-52-153,-1 1 0,0-1 1,-1 1-1,-1 0 0,0 0 1,-1 1-1,-1-1 0,0 0 1,-1 0-1,-4 19 0,3-30-153,1 0 0,-1-1 0,0 1-1,0 0 1,0-1 0,-1 0 0,0 1 0,0-1-1,0 0 1,0-1 0,0 1 0,-1 0 0,0-1-1,1 0 1,-1 0 0,-1 0 0,1 0-1,0-1 1,-1 1 0,1-1 0,-1 0 0,0-1-1,1 1 1,-9 1 0,-10 1-252,0 0 1,-1-2-1,-43 0 1,64-2 185,-7 0-160,0-1 0,0 1 0,0-2 1,0 1-1,0-1 0,0-1 0,1 0 0,-1 0 0,1-1 1,0 0-1,0-1 0,0 0 0,1 0 0,-1-1 0,1 0 0,1 0 1,-1-1-1,1 0 0,-11-15 0,16 20-160,0-1 1,1 0-1,0 0 1,0 0-1,0 0 0,0 0 1,0 0-1,1-1 1,-1 1-1,1 0 0,0 0 1,0 0-1,0-4 1,0 2-735,0-7-3603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58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1 8858,'0'0'4633,"9"163"-4561,-5-135-64,-1 1 0,0-9-8,0-3-48,-3-5-128,0-4-256,0-5-496,0-17-8242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59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0 5473,'0'0'1609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60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45 1 5193,'0'0'4457,"22"16"-4246,70 49 221,-86-61-236,0 1 1,-1-1-1,1 1 1,-1 0-1,0 0 1,0 1-1,-1-1 1,7 11-1,-9-11 2,-1-1 0,0 0 0,1 1-1,-1-1 1,-1 1 0,1-1 0,-1 1-1,0-1 1,0 6 0,-45-5-197,31-4-32,-1 0-1,1 0 1,0 2-1,0 0 1,0 0-1,-17 8 1,27-10 46,0 1 0,1 0 0,-1 0 0,1 1 0,0-1 0,-1 1 1,1-1-1,0 1 0,0 0 0,1 0 0,-1 0 0,1 1 0,-1-1 1,1 1-1,0-1 0,1 1 0,-1 0 0,0 0 0,1-1 0,0 1 1,0 0-1,0 0 0,0 0 0,1 1 0,0-1 0,0 5 0,0-2 8,-1-2-18,1-1 0,0 1 1,1-1-1,-1 1 0,1-1 1,-1 1-1,1-1 0,3 7 1,-3-10-10,0 1 1,0-1-1,0 1 0,1-1 1,-1 1-1,1-1 1,-1 0-1,1 0 1,0 0-1,-1 0 1,1 0-1,0 0 1,0 0-1,-1-1 1,1 1-1,0 0 0,0-1 1,0 0-1,0 1 1,0-1-1,0 0 1,0 0-1,2 0 1,3 1-67,0-1 1,0 1-1,0-1 1,0-1-1,0 1 1,0-1 0,0-1-1,-1 1 1,1-1-1,0 0 1,-1 0-1,1-1 1,-1 0-1,0 0 1,0-1 0,0 1-1,0-1 1,-1-1-1,1 1 1,-1-1-1,0 0 1,0 0-1,-1 0 1,0-1 0,0 0-1,6-10 1,-2 1-1048,-1-1 0,-1 0 1,7-21-1,-8 1-3410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61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99 109 5145,'0'0'4593,"8"-17"-4509,21-50 5,-28 66-72,-1 1-1,0-1 1,1 1-1,-1-1 1,0 1-1,1-1 0,-1 1 1,0-1-1,0 0 1,1 1-1,-1-1 0,0 1 1,0-1-1,0 1 1,0-1-1,0 0 0,0 1 1,0-1-1,0 1 1,0-1-1,0 0 0,0 1 1,0-1-1,-1 1 1,1-1-1,0 0 1,0 1-1,0-1 0,-1 1 1,1-1-1,0 1 1,-1-1-1,1 1 0,-1-1 1,1 1-1,0 0 1,-1-1-1,1 1 0,-1-1 1,1 1-1,-1 0 1,1 0-1,-1-1 0,1 1 1,-1 0-1,0 0 1,1-1-1,-1 1 1,1 0-1,-1 0 0,0 0 1,1 0-1,-1 0 1,1 0-1,-1 0 0,0 0 1,-27 6-63,22-3-4,0 1 0,1 0 0,0 0 0,-1 0 0,1 0 0,1 1 0,-1 0 0,1 0 0,0 0 0,0 1 0,0-1 0,1 1 0,0 0 0,0 0 0,-3 10 0,1-3 126,0 1 0,2 0 0,0 0 0,0 0 0,1 1 0,1 17 0,0-30-71,1-1 0,0 0 1,0 1-1,0-1 0,0 1 1,0-1-1,0 0 0,1 1 0,-1-1 1,0 0-1,1 1 0,-1-1 1,1 0-1,-1 0 0,1 1 0,0-1 1,-1 0-1,1 0 0,0 0 1,0 0-1,0 0 0,0 0 0,1 1 1,1-1-42,0 0 1,0 0 0,0-1-1,0 1 1,0-1 0,0 1-1,0-1 1,0 0 0,3-1-1,4 1-37,-7 0 72,0 0 0,0 0 0,0-1 0,0 1 0,0-1 0,1 0 0,-1 0 0,-1 0 0,1 0 0,0-1 0,0 1 0,0-1 0,-1 1 0,1-1 0,0 0 1,3-4-1,1-2 33,-1 0 1,0 0-1,9-18 1,-12 20-8,1 0 0,-1 0 0,1 0 0,0 1 0,1-1 1,-1 1-1,1 0 0,0 0 0,7-5 0,-11 9-21,-1 1-1,1 0 0,-1-1 0,1 1 1,-1 0-1,1 0 0,-1-1 1,1 1-1,-1 0 0,1 0 0,-1 0 1,1 0-1,0 0 0,-1 0 1,1 0-1,-1 0 0,1 0 1,-1 0-1,1 0 0,0 0 0,-1 0 1,1 0-1,-1 0 0,1 1 1,-1-1-1,1 0 0,-1 0 0,1 1 1,-1-1-1,1 0 0,-1 1 1,1-1-1,-1 1 0,0-1 0,1 0 1,-1 1-1,0-1 0,1 1 1,-1-1-1,0 1 0,1-1 0,-1 2 1,7 25 317,-6-23-218,6 60 1110,-3 1 0,-4 84 0,-2-53-589,2-86-497,0 1-1,-1-1 0,-1 0 1,1 0-1,-2-1 0,1 1 1,-1 0-1,-7 13 0,9-21-110,0 1 0,-1-1-1,1 1 1,-1-1-1,1 1 1,-1-1 0,0 0-1,0 0 1,0 0-1,0 0 1,-1 0-1,1 0 1,0-1 0,-1 1-1,1-1 1,-1 0-1,0 1 1,1-1 0,-1 0-1,0-1 1,0 1-1,0 0 1,1-1-1,-1 0 1,0 1 0,0-1-1,0 0 1,0-1-1,0 1 1,0 0 0,1-1-1,-1 0 1,-5-1-1,3-1-97,0 0-1,0 0 0,0 0 0,0 0 1,1-1-1,0 0 0,-1 0 0,1-1 1,0 1-1,1-1 0,-1 1 0,1-1 1,0 0-1,0-1 0,-2-6 0,-3-4-379,2-1 1,0 1-1,-7-33 0,13 49 461,-8-67-1879,8 63 1734,0 0 0,0 1 0,0-1-1,1 1 1,-1-1 0,1 0-1,0 1 1,0-1 0,0 1-1,0 0 1,1-1 0,-1 1 0,1 0-1,0 0 1,0 0 0,4-5-1,6-2-719,1 2-1,0-1 0,20-8 0,2 1-1796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62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137 140 4785,'0'0'6799,"6"-17"-6196,22-56-193,-27 71-394,-1 1-1,1 0 1,-1 0 0,1 0-1,-1-1 1,0 1-1,1 0 1,-1 0-1,0-1 1,0 1-1,0 0 1,0-1 0,0 1-1,0 0 1,0-1-1,0 1 1,0 0-1,-1-1 1,1 1 0,-1 0-1,1 0 1,-1 0-1,1-1 1,-1 1-1,0 0 1,1 0-1,-1 0 1,0 0 0,0 0-1,0 0 1,0 0-1,0 0 1,0 1-1,0-1 1,0 0-1,0 0 1,0 1 0,-1-1-1,1 1 1,0-1-1,0 1 1,-2-1-1,-5 0 30,1 0 0,0 0-1,-1 1 1,1 0-1,-13 1 1,9 0 49,8-1-71,-1 0 1,1 0-1,0 1 0,0 0 0,-1-1 1,1 1-1,0 0 0,0 0 0,0 1 1,0-1-1,0 1 0,0-1 0,1 1 1,-1 0-1,0 0 0,1 0 0,-1 1 1,1-1-1,0 1 0,0-1 0,0 1 1,0-1-1,0 1 0,1 0 0,-1 0 1,1 0-1,0 0 0,0 0 0,-2 7 1,1 0 36,0 1 0,0 0 1,1 0-1,0 0 0,1 0 1,1 0-1,0 0 0,2 11 1,-3-19-44,1 0 1,0 1 0,0-1-1,0 0 1,0 0 0,0 0 0,1 0-1,-1 0 1,1-1 0,0 1-1,0 0 1,0-1 0,0 1 0,0-1-1,1 0 1,-1 1 0,1-1-1,-1 0 1,1-1 0,0 1 0,0 0-1,5 1 1,1 0-97,0 0 0,0-1 0,0-1 0,1 1 0,-1-1 0,16-1 0,-22 0-16,0-1-1,0 0 0,-1 1 1,1-1-1,0 0 1,-1 0-1,1 0 1,0-1-1,-1 1 0,0-1 1,1 1-1,-1-1 1,0 0-1,0 0 0,0 0 1,0 0-1,0 0 1,0 0-1,-1-1 1,1 1-1,-1-1 0,1 1 1,-1-1-1,0 1 1,0-1-1,0 0 1,-1 1-1,2-6 0,2-8-1051,-1-1-1,-1 1 0,1-25 0,-3 2-3619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27.0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0 8146,'0'0'4181,"19"10"-3871,60 34-71,-75-42-163,1 1-1,-1 0 1,1 0 0,-1 0-1,0 1 1,0-1-1,0 1 1,-1 0 0,1 0-1,-1 1 1,0-1 0,-1 0-1,4 7 1,4 7 540,-9-17-580,-1 0-1,0-1 1,0 1-1,1 0 1,-1 0-1,0-1 0,0 1 1,0 0-1,0 0 1,0-1-1,0 1 1,0 0-1,0 0 1,0-1-1,-1 1 1,1 0-1,0 0 1,0-1-1,-1 1 1,1 0-1,0-1 1,-1 1-1,1 0 1,-1-1-1,1 1 1,-1 0-1,1-1 1,-1 1-1,1-1 0,-1 1 1,1-1-1,-1 1 1,0-1-1,1 0 1,-1 1-1,0-1 1,1 0-1,-1 0 1,0 1-1,0-1 1,0 0-1,-45 16-263,29-11 329,8-2-120,1 1-1,-1 0 0,1 0 1,0 0-1,0 1 1,1 1-1,-1-1 1,1 1-1,0 1 1,1-1-1,0 1 1,0 0-1,0 1 1,1-1-1,0 1 1,0 0-1,1 0 1,0 1-1,0-1 1,1 1-1,1 0 0,-1 0 1,1 0-1,1 0 1,-1 0-1,2 1 1,-1 15-1,4-24-25,1 0 1,-1-1-1,0 1 0,0-1 0,0 1 1,0-1-1,1 0 0,-1 0 0,0 0 0,0-1 1,6-1-1,-3 0 52,-1-1 1,-1 0-1,1 0 1,0 0-1,-1-1 1,1 0-1,-1 0 1,0 0 0,0 0-1,3-6 1,38-54-102,-34 46-187,-8 13 111,3-4-594,-1 1 0,1 0 0,1 0 0,-1 0 0,1 0 0,10-7 1,-13 14-2241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63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1 197 4337</inkml:trace>
  <inkml:trace contextRef="#ctx0" brushRef="#br0" timeOffset="1">1 197 4337,'173'-166'2091,"-141"138"-1411,-32 28-669,0 0 1,0 0-1,1-1 0,-1 1 1,0 0-1,0 0 1,0 0-1,0 0 1,0 0-1,1 0 0,-1-1 1,0 1-1,0 0 1,0 0-1,0 0 1,1 0-1,-1 0 0,0 0 1,0 0-1,0 0 1,1 0-1,-1 0 1,0 0-1,0 0 0,0 0 1,0 0-1,1 0 1,-1 0-1,0 0 1,0 0-1,0 0 0,1 0 1,-1 0-1,0 0 1,0 0-1,0 1 1,0-1-1,1 0 0,-1 0 1,0 0-1,0 0 1,0 0-1,0 0 1,0 1-1,1-1 0,-1 0 1,0 0-1,10 21 706,-2 0-1,0 1 1,-1-1 0,-1 1-1,-1 1 1,-1-1-1,-1 1 1,-1 0-1,-2 29 1,3-51-1229,2-9 226,4-11 74,-5 6 185,1 0 0,0 0 0,1 1-1,1 0 1,9-14 0,-14 23 25,-1 1-1,1-1 1,0 1 0,0-1-1,0 1 1,0 0 0,0 0 0,0 0-1,1 1 1,-1-1 0,1 0-1,-1 1 1,1-1 0,-1 1-1,1 0 1,0 0 0,0 0-1,0 0 1,0 1 0,0-1-1,0 1 1,-1 0 0,1 0-1,0 0 1,0 0 0,0 0-1,0 0 1,0 1 0,0 0 0,0-1-1,4 3 1,-3 0 46,0-1 1,0 1-1,0 0 1,-1 0 0,1 1-1,-1-1 1,0 1-1,0 0 1,0 0-1,-1 0 1,0 0-1,1 0 1,-1 0-1,2 7 1,20 69 689,-22-74-700,4 46-510,-6-30-5556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65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14 1 6449,'0'0'5160,"26"19"-4610,82 63 147,-102-78-574,-1 0 0,1 1-1,-1 0 1,0 0 0,-1 0-1,1 1 1,-1-1 0,4 7 0,-7-9-57,0 1 1,0-1-1,0 0 1,0 0 0,-1 1-1,0-1 1,1 0-1,-1 1 1,0-1 0,-1 4-1,1 4 127,0-10-196,-1 0 0,1-1 0,-1 1 0,1-1 0,-1 1 1,1-1-1,-1 1 0,1-1 0,-1 1 0,1-1 0,-1 1 0,0-1 0,1 0 1,-1 1-1,0-1 0,1 0 0,-1 0 0,0 1 0,0-1 0,1 0 0,-1 0 1,0 0-1,0 0 0,1 0 0,-1 0 0,0 0 0,0 0 0,-31 0-292,24-1 145,-114 1-226,121 1 406,0-1-1,-1 1 0,1-1 0,0 1 0,0 0 1,0 0-1,0-1 0,0 1 0,0 0 0,0 0 1,0 0-1,0 0 0,1 0 0,-1 0 1,0 0-1,1 0 0,-1 0 0,0 1 0,1-1 1,-1 0-1,1 0 0,0 1 0,-1-1 1,1 0-1,0 0 0,0 1 0,0-1 0,0 0 1,0 1-1,0-1 0,0 0 0,1 2 0,-1 4-51,0-1-1,1 1 0,-1 0 1,2-1-1,2 11 0,-2-13-56,0 0-1,1-1 0,-1 1 0,1-1 0,0 1 0,0-1 0,0 0 0,0 0 0,1 0 1,-1-1-1,1 1 0,0-1 0,-1 0 0,1 0 0,0 0 0,0 0 0,1-1 0,-1 0 0,0 0 1,0 0-1,1 0 0,-1-1 0,0 1 0,1-1 0,-1 0 0,1 0 0,-1-1 0,0 0 1,1 1-1,-1-1 0,0-1 0,7-2 0,-3-2-506,-1 0 0,1-1 0,-1 0 0,-1 0 0,1 0 0,7-14 0,7-15-3071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66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0 8794,'0'0'7161,"35"175"-6176,-26-107-417,-3 4-216,4-6 32,-7-4-88,0-4-208,1-10-80,-4-2-8,0-9-400,0 0-616,0-8-1273,0-9-3352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50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1 8002,'0'0'3208,"16"174"-2663,-4-111-57,4 3-256,-3-3 24,0 0 16,-4-9-64,1-5-24,-4-7-56,-3-10-128,0-6-232,-3-15-760,0-8-1329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51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6 3105,'0'0'5809,"168"-3"-5185,-107 1-208,2 2-240,-3 0-152,-6 0-24,-6 0 0,-7 20-808,-12 0-1032,-10-3-2777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52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33 152 3241,'0'0'8147,"25"-6"-7824,74-21-161,-96 27-151,-1-1-1,1 1 1,-1-1-1,0 0 1,1 1-1,-1-1 1,0 0-1,0 0 0,1-1 1,-1 1-1,0 0 1,0-1-1,0 0 1,0 1-1,-1-1 1,1 0-1,0 0 1,-1 0-1,1 0 1,-1 0-1,0 0 1,0 0-1,0 0 1,0-1-1,0 1 1,0 0-1,0-1 1,-1 1-1,1-1 0,-1 1 1,0-1-1,0 1 1,0-1-1,0 1 1,0-1-1,0 1 1,-1-1-1,1 1 1,-1 0-1,0-1 1,1 1-1,-1 0 1,0-1-1,-1 1 1,1 0-1,0 0 1,-1 0-1,1 0 0,-1 0 1,1 0-1,-1 0 1,0 1-1,0-1 1,0 0-1,0 1 1,0 0-1,0-1 1,0 1-1,-1 0 1,1 0-1,-4-1 1,2 1-7,-1-1 1,1 1-1,-1 0 1,0 1-1,1-1 1,-1 1-1,0 0 1,0 0-1,1 0 1,-1 1-1,0-1 1,1 1-1,-1 0 1,1 1 0,-1-1-1,1 1 1,0 0-1,-1 0 1,1 0-1,0 1 1,0-1-1,1 1 1,-1 0-1,0 0 1,1 0-1,-6 7 1,4-2 111,0 1 0,0 0-1,0 0 1,1 0 0,0 0 0,1 1 0,0-1 0,1 1-1,0 0 1,0 0 0,0 18 0,1-12 75,1-1 0,0 1 0,1-1 0,0 1 0,5 18 0,-3-27-224,-1 0 0,1 0 0,0-1 1,0 1-1,1-1 0,0 1 0,0-1 0,0 0 1,1-1-1,0 1 0,0-1 0,0 0 1,7 5-1,-5-5-330,-1-1-1,1 1 1,0-1 0,0-1 0,1 1-1,-1-1 1,1-1 0,11 4 0,-15-6-125,0 1 0,0 0 1,0-1-1,1 0 0,-1 0 0,0 0 1,0-1-1,1 1 0,-1-1 1,8-3-1,8-10-4256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53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30 90 1344,'0'0'10799,"17"26"-10570,8 10-164,49 79 161,-72-111-28,0 0 0,0 0 0,0 0 0,-1 0 0,1 1 0,-1-1 0,0 0 0,-1 1 0,1-1 0,-1 1 0,0 5 0,-23-11 353,18-1-590,-1 0-1,1-1 1,-1 1-1,1-1 1,0-1-1,0 1 1,0-1-1,0 0 1,1 0-1,0 0 1,0 0-1,-7-11 1,0 1-49,1-1 1,0-1 0,-8-18-1,15 28 86,0-1-1,1 1 1,-1-1 0,2 0-1,-1 0 1,0 0-1,1 0 1,1 0 0,-1 0-1,1 0 1,0 0 0,2-12-1,-1 15-43,1 0 0,-1 0-1,0 0 1,1 0 0,0 1-1,0-1 1,0 1 0,0-1-1,1 1 1,-1 0 0,1 0-1,0 0 1,0 0 0,0 0-1,0 1 1,1-1 0,-1 1-1,0 0 1,1 0 0,0 0 0,0 1-1,5-3 1,53-12-1092,-59 16 861,1-1 0,-1 0 0,0 1 0,0 0 0,0 0 0,0 0 0,0 0 0,1 0 0,-1 1 0,0-1 0,0 1 0,0 0 0,0 0 0,0 0 0,0 0 0,0 1 0,4 2 0,1 13-3765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54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36 8490,'0'0'4387,"8"26"-4000,2 13-216,-3-7 435,19 48 0,0-159-364,-2 32-154,-23 46-98,0-1-1,1 0 1,-1 0 0,1 0-1,0 0 1,-1 1 0,1-1 0,0 1-1,0 0 1,0-1 0,0 1-1,0 0 1,0 0 0,1 0 0,-1 0-1,0 1 1,0-1 0,1 0-1,3 1 1,-5 0 13,0 1 0,1-1 0,-1 1 1,0 0-1,0-1 0,1 1 0,-1 0 0,0 0 0,0 0 0,0 0 0,0 0 0,0 0 0,0 0 0,0 1 1,-1-1-1,1 0 0,0 0 0,-1 1 0,1-1 0,-1 0 0,1 1 0,-1-1 0,0 1 0,1 1 1,8 40 655,-9-38-529,1-1-32,9 32 344,0-33-566,5-18-247,9-17 179,30-30-1,-47 54 161,1 0 0,1 1 0,-1 0 0,1 0 0,1 0 0,-1 1 0,1 1 0,18-8 0,-26 12 30,0 0-1,0 1 1,0-1 0,0 1-1,0 0 1,1-1 0,-1 1-1,0 0 1,0 0 0,0 0-1,0 0 1,0 1 0,0-1-1,0 1 1,0-1 0,0 1-1,0 0 1,0-1 0,0 1-1,0 0 1,3 2 0,-3 0 38,1-1 0,-1 1-1,0 0 1,0 0 0,0 0 0,0 0 0,0 0 0,-1 0 0,1 0 0,-1 0 0,0 1-1,1 3 1,1 12 206,0 0-1,-1 0 0,-1 37 0,-1-43-241,1 23-147,0 14-1775,-4-20-2976,-3-19-956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55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259 5 8266,'0'0'5922,"-10"-1"-6060,-2-1 268,0 1 0,0 0 1,-1 1-1,1 1 1,0 0-1,0 0 0,0 1 1,-20 7-1,28-8-14,0 0-65,0 1 1,-1-1-1,1 1 0,0 0 0,0 0 1,0 0-1,-4 4 0,8-5-59,-1-1 0,1 0 0,0 1 0,-1-1 0,1 0 0,0 1 0,0-1 0,-1 1 1,1-1-1,0 1 0,0-1 0,0 1 0,0-1 0,0 1 0,0-1 0,0 1 0,0-1 0,0 0 0,0 1 0,0-1 0,0 1 0,0-1 0,0 1 0,0-1 0,0 1 0,1 0 0,16 16-265,0-6 289,-1 0 0,-1 1 0,28 27 1,-39-34 67,1 0 1,-1 0 0,0 0-1,-1 1 1,0 0-1,1 0 1,-2 0 0,1 0-1,-1 0 1,0 1 0,0-1-1,-1 1 1,1-1-1,-2 1 1,1 7 0,-1-11-21,0 0 1,0 0 0,-1 0 0,1 0 0,-1-1 0,1 1 0,-1 0 0,0 0-1,0-1 1,-1 1 0,1-1 0,0 1 0,-1-1 0,0 0 0,1 1-1,-1-1 1,0 0 0,-4 3 0,1-1-46,0 0 0,-1-1 0,1 0 0,-1 0 0,0 0 0,0-1 0,0 0 0,-7 1 1,-10 2-1028,-1-1 1,1-2-1,-37 0 1,59-2 880,1 0 0,0 0 0,-1 0 0,1 0 0,-1 0 0,1 0 0,-1 0 0,1 0 0,-1 0 0,1 0 0,-1 0 0,1 0 0,-1 0 0,1-1 0,-1 1 0,1 0 0,-1 0 0,1 0 0,0-1 0,-1 1 0,1 0 0,-1-1 0,1 1 0,0 0 0,-1-1 0,1 1 0,0 0 0,-1-1 0,1 1 0,0-1 0,0 1 0,0-1 0,-1 1 0,1 0 0,0-1 0,0 1 0,0-1 0,0 1 0,0-1 0,0 1 0,0-1 0,0 1 0,0-1 0,0 1 0,0-1 0,0 1 0,0-1 0,0 1 0,0-1 0,1 0 0,-1-3-1193,0-8-4537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11586,'0'0'5138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27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8026,'0'0'4279,"6"22"-3995,-5-17-252,8 30 496,-1 0 1,-3 1-1,3 46 0,-6-59-125,-2-23-402,0 0-1,0 0 0,0 0 0,0 0 0,0 0 0,-1 0 0,1 0 0,1 0 0,-1 1 0,0-1 0,0 0 1,0 0-1,0 0 0,0 0 0,0 0 0,0 0 0,0 0 0,0 0 0,0 1 0,0-1 0,0 0 1,0 0-1,0 0 0,0 0 0,0 0 0,0 0 0,0 0 0,0 0 0,1 0 0,-1 0 0,0 0 1,0 0-1,0 0 0,0 1 0,0-1 0,0 0 0,0 0 0,0 0 0,1 0 0,-1 0 0,0 0 0,0 0 1,0 0-1,0 0 0,0 0 0,0 0 0,0 0 0,0 0 0,1 0 0,-1 0 0,0 0 0,0-1 1,0 1-1,0 0 0,0 0 0,0 0 0,0 0 0,0 0 0,0 0 0,1 0 0,-1 0 0,0 0 0,0 0 1,0 0-1,0 0 0,0-1 0,13-28-325,-8 14 379,29-61 66,-31 71-119,0-1-1,0 1 0,0 1 0,0-1 0,1 0 0,0 1 0,0 0 1,0 0-1,1 0 0,-1 1 0,10-7 0,-12 10 19,0-1 0,0 1-1,-1-1 1,1 1 0,0 0 0,0 0-1,-1 0 1,1 0 0,0 0-1,0 0 1,0 0 0,-1 1 0,1-1-1,0 0 1,-1 1 0,1 0-1,0-1 1,-1 1 0,1 0 0,-1 0-1,1 0 1,-1 0 0,1 0-1,-1 0 1,0 0 0,1 1 0,-1-1-1,0 0 1,0 1 0,0-1-1,0 1 1,1 2 0,5 9 25,0-1 1,-1 1-1,6 17 1,-4-9-229,-6-16-26,20 36-2687,0-22-3732,-11-15 758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8634,'0'0'5385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7522,'0'0'3774,"6"28"-3290,49 198 992,-37-142-18,-14-58-1023,2 0-1,0-1 0,20 48 1,-26-72-436,0-1 0,0 0 0,0 0 0,0 0 0,0 0 0,0 0 0,0 0 0,0 1 1,1-1-1,-1 0 0,0 0 0,0 0 0,0 0 0,0 0 0,0 0 0,0 1 1,0-1-1,0 0 0,1 0 0,-1 0 0,0 0 0,0 0 0,0 0 0,0 0 1,0 0-1,0 0 0,1 0 0,-1 0 0,0 0 0,0 0 0,0 0 0,0 0 1,0 0-1,1 0 0,-1 0 0,0 0 0,0 0 0,0 0 0,0 0 0,0 0 0,1 0 1,-1 0-1,0 0 0,0 0 0,0 0 0,0 0 0,0 0 0,0 0 0,0 0 1,1-1-1,-1 1 0,0 0 0,0 0 0,0 0 0,0 0 0,0 0 0,0 0 1,0 0-1,0-1 0,0 1 0,0 0 0,0 0 0,1 0 0,-1 0 0,0 0 1,0-1-1,0 1 0,6-21 48,6-43 141,-8 38-165,3-5-38,1-1 1,19-47-1,-22 66-454,1 1 0,1 0-1,0 0 1,1 0 0,8-10 0,-13 19-76,1 0 1,-1 0-1,1 0 0,-1 0 1,1 1-1,0-1 0,0 1 1,0 0-1,8-2 0,1 0-2534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170 1 3993,'0'0'7545,"15"20"-7406,46 65-44,-58-81 18,-1 0 1,1 0-1,0 0 1,-1 0-1,0 0 1,0 0-1,0 1 1,-1-1 0,1 0-1,-1 1 1,0 0-1,0-1 1,-1 1-1,1 0 1,-1-1-1,0 1 1,-1 8-1,-1 10 734,-31-21-1081,-188-8 94,220 7 166,0 0-1,0 0 1,0 0-1,0 0 0,0 0 1,0 0-1,0 0 1,0 0-1,0 1 0,1-1 1,-1 0-1,1 0 0,-1 1 1,0-1-1,1 1 1,0-1-1,-1 0 0,1 1 1,0-1-1,0 1 1,0-1-1,0 1 0,0-1 1,0 3-1,2 39-38,-1-42-4,0 1 0,1-1 0,-1 0-1,0 1 1,1-1 0,-1 0 0,0 0 0,1 0 0,0 0 0,-1 0 0,1-1 0,-1 1 0,1 0 0,0-1-1,0 1 1,-1-1 0,1 0 0,0 1 0,0-1 0,-1 0 0,1 0 0,0 0 0,2-1 0,45-2-908,-39 0 396,0-1 1,0 0 0,0 0-1,0-1 1,-1-1-1,0 1 1,0-2-1,0 1 1,8-9-1,-2 3-1144,6-4-2632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1 133 8210,'0'0'4287,"10"23"-3843,32 73 254,-39-90-348,0 1 1,-1 0-1,0 0 0,0 0 1,1 13-1,-5-18 757,0-19-967,-1 2-168,1 0 0,-2 0 0,-5-17 0,4 17-2,1 1 0,0-1 0,-3-27 0,7 34 19,-1-1-76,1 0-1,-1 0 1,2 0-1,-1 0 1,1 0-1,0 0 1,4-11-1,-4 18-100,0-1 0,1 1 0,-1 0 0,1 0 0,0-1 0,0 1 0,-1 0 0,1 0 0,1 0 0,-1 1 0,0-1 0,0 1 0,1-1 0,-1 1-1,0-1 1,1 1 0,0 0 0,-1 0 0,1 1 0,0-1 0,-1 0 0,1 1 0,0 0 0,0-1 0,-1 1 0,1 0 0,5 1 0,-2-1-331,-4 0 173,0 0 0,0 0 0,1 0 0,-1 0 0,0 0 1,0 0-1,1 1 0,-1-1 0,0 1 0,0 0 0,0-1 0,3 2 0,8 13-4986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7922,'0'0'6161,"19"146"-5969,-15-112-112,-4-5-32,0-6-48,3-3-360,-3-12-664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5193,'0'0'4209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1 6081,'0'0'5099,"21"17"-4458,63 54 265,-48-32 328,-35-37-1119,0 0 0,0 0 0,-1 0 0,1 0-1,-1 0 1,1 0 0,-1 0 0,0 0 0,0-1 0,0 1 0,0 4-1,0 0 226,-45-6-305,-78 0-474,121 0 450,-1 0 0,1 1 0,0-1 1,0 1-1,0 0 0,0 0 0,0 0 0,0 0 0,0 0 0,0 0 0,0 0 0,1 0 0,-1 1 0,0-1 0,1 1 0,-1 0 0,1-1 1,-1 1-1,1 0 0,0 0 0,0 0 0,0 0 0,0 0 0,0 0 0,0 0 0,1 0 0,-1 0 0,1 0 0,-1 0 0,1 3 0,-2 2-10,1 0-1,1-1 0,-1 1 0,1 0 0,0 0 0,1-1 0,-1 1 0,1 0 0,3 8 0,-3-13-18,1 1 0,-1 0-1,1 0 1,0-1 0,0 1 0,0 0-1,0-1 1,0 0 0,1 0-1,-1 0 1,1 0 0,0 0 0,-1 0-1,1 0 1,0-1 0,0 0-1,0 1 1,0-1 0,0 0 0,5 1-1,4 0-757,0 0 1,0 0-1,25 0 0,-33-3 455,0 1-1,0-1 1,0 0 0,0 0-1,-1-1 1,1 1 0,-1-1-1,1 0 1,-1 0 0,1 0 0,-1 0-1,0-1 1,0 1 0,0-1-1,-1 0 1,1 1 0,0-1-1,-1-1 1,3-3 0,-4 5 35,16-21-2806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6425,'0'0'5778,"1"25"-4957,0 3-590,10 130 1273,-11-158-1506,0 0 0,0 1 0,-1-1-1,1 0 1,0 1 0,0-1 0,0 0-1,0 1 1,0-1 0,0 0 0,0 1 0,0-1-1,0 0 1,0 1 0,0-1 0,0 0-1,0 1 1,0-1 0,1 0 0,-1 1 0,0-1-1,0 0 1,0 1 0,0-1 0,0 0 0,1 0-1,-1 1 1,0-1 0,0 0 0,1 0-1,-1 1 1,0-1 0,0 0 0,1 0 0,-1 0-1,0 0 1,1 1 0,-1-1 0,0 0-1,1 0 1,-1 0 0,0 0 0,1 0 0,-1 0-1,0 0 1,1 0 0,-1 0 0,0 0 0,1 0-1,-1 0 1,0 0 0,1 0 0,-1 0-1,0 0 1,1 0 0,-1 0 0,0-1 0,1 1-1,-1 0 1,0 0 0,0 0 0,1 0-1,-1-1 1,0 1 0,0 0 0,1 0 0,-1-1-1,0 1 1,15-20-252,-14 18 317,8-12-61,1 0-1,1 0 1,21-20 0,-29 31-9,0 0 0,0 0 0,0 1 0,0-1 0,1 1 0,-1 0 0,0 0 0,1 0 1,0 1-1,-1-1 0,1 1 0,0 0 0,0 0 0,0 0 0,0 0 0,0 1 0,0 0 1,0 0-1,0 0 0,0 0 0,-1 0 0,7 2 0,-7-1 33,-1 1 0,0-1 0,0 1 0,0 0 0,0 0 0,0 0 0,0 0 0,0 0 0,0 0 0,-1 0 0,1 0 0,-1 1 0,0-1 0,0 1 0,0-1 0,0 1 0,0-1 0,0 4 0,12 51 449,-13-52-458,3 25-508,-1 61 0,-3-52-3464,1-25-132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 12 592,'0'0'9523,"1"0"-9372,-1-1-1,0 1 1,0-1-1,0 1 1,0-1-1,0 1 1,0-1-1,-1 1 0,1-1 1,0 1-1,0-1 1,0 1-1,0 0 1,-1-1-1,1 1 0,0-1 1,0 1-1,-1-1 1,1 1-1,0 0 1,-1-1-1,1 1 0,0 0 1,-1-1-1,-3 2 51,0 0-1,0 0 0,1 0 1,-1 1-1,1 0 1,-1 0-1,1 0 0,0 0 1,-1 0-1,1 0 1,0 1-1,1 0 0,-1 0 1,0-1-1,1 1 1,-1 1-1,1-1 0,-2 4 1,-4 6-9,0-1 1,1 1-1,-8 23 0,11-23-156,2 1-1,-1-1 1,2 0-1,0 1 1,1 24 0,0-20-35,0-16 1,0 0 0,0 1 0,1-1 0,-1 0 0,1 1 0,-1-1 0,1 0 0,0 0 0,0 0 0,0 1 0,0-1 0,0 0 0,0 0 0,0-1 0,1 1 0,-1 0 0,1 0 0,0-1 0,1 3 0,1-1-114,1-1 0,-1 1 0,0-1 0,1 1 0,0-1 0,-1-1 0,1 1 0,7 1-1,6 0-1494,-1-1-1,1 0 0,35-2 0,-26-4-2036,-9-6-2796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82 7162,'0'0'6001,"23"-7"-5710,70-19 34,-53 10 141,-39 15-404,0 0 0,-1 1 0,1-1 0,-1 0 0,1 0 0,-1 1 0,0-1 0,1 0 0,-1 0 0,0 0 0,1 0 0,-1 1 0,0-1 0,0 0-1,0 0 1,0 0 0,0 0 0,0 0 0,0 0 0,0-1 0,0-2 287,-1 3-347,0 0 0,1 0-1,-1 1 1,0-1-1,0 0 1,1 1 0,-1-1-1,0 1 1,0-1-1,0 1 1,0-1 0,0 1-1,0 0 1,0-1-1,0 1 1,0 0 0,0 0-1,0 0 1,0-1 0,0 1-1,0 0 1,0 1-1,-2-1 1,-37 0-165,30 1 194,5-1 25,-1 0 0,0 1 0,1 0 0,-1 0 1,1 1-1,0-1 0,-1 1 0,1 0 0,0 1 0,0-1 0,0 1 0,1 0 1,-1 0-1,1 1 0,-1-1 0,1 1 0,0 0 0,0 0 0,1 1 0,-1-1 0,1 1 1,0-1-1,0 1 0,1 0 0,-5 10 0,2-1 84,0 1 0,1 0 0,0 0 0,1 0 0,1 0 0,0 0 0,1 1 0,1 21 0,1-32-118,0 0-1,1 0 0,0 0 0,0 0 1,0 0-1,0 0 0,1 0 1,-1 0-1,1-1 0,1 1 0,-1-1 1,0 0-1,1 0 0,0 0 0,0-1 1,0 1-1,1-1 0,-1 0 1,1 0-1,-1-1 0,1 1 0,9 2 1,1 2-248,1-1 0,0-1 0,0 0 0,1-1 0,-1-1 0,22 1 0,61-3-6042,-63-1-140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27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234 439 5841,'0'0'6462,"-7"-19"-6164,-23-55 137,30 72-407,-1 0 0,0 1 0,0-1 0,0 1 0,0 0 0,0-1 0,0 1 0,-1 0 0,1-1 0,0 1 0,0 0 0,-1 0 0,1 0 0,-1 0 0,1 0-1,-1 1 1,0-1 0,1 0 0,-1 1 0,0-1 0,1 1 0,-1 0 0,0-1 0,1 1 0,-1 0 0,0 0 0,0 0 0,1 0 0,-1 0 0,0 1 0,0-1 0,1 0 0,-1 1 0,-2 0 0,-1 1-23,0 1 1,0-1 0,1 1-1,-1-1 1,1 1 0,0 1-1,0-1 1,-4 4 0,-3 6-7,1-1 1,0 2-1,1-1 1,0 2 0,1-1-1,1 1 1,0 0-1,1 0 1,1 1 0,0 0-1,1 0 1,1 0-1,0 1 1,2-1-1,-1 23 1,2-38-5,0-1 0,1 1 0,-1 0 0,0 0 0,1-1 0,-1 1 0,0 0 0,1-1-1,-1 1 1,1 0 0,-1-1 0,1 1 0,0 0 0,-1-1 0,1 1 0,-1-1 0,1 1 0,0-1 0,-1 0 0,1 1 0,0-1 0,0 0 0,-1 1 0,1-1-1,0 0 1,0 0 0,0 1 0,-1-1 0,1 0 0,0 0 0,0 0 0,0 0 0,1-1 0,30-4-46,-24 0 96,-1-1 0,1-1 0,-1 0 0,-1 0 0,1 0-1,-1 0 1,-1-1 0,1 0 0,-1 0 0,-1-1 0,5-10 0,3-4 27,16-27-45,-3-1 0,32-94 0,-46 109 440,-2 0 0,-1 0 0,-2-1 0,-1 1 0,-1-39 0,-7 502-1758,3-424 1013,-1-1-1,1 0 1,0 1-1,0-1 1,0 0-1,0 1 1,0-1-1,0 1 1,1-1-1,-1 0 0,1 0 1,-1 1-1,1-1 1,0 0-1,0 0 1,0 0-1,1 0 1,-1 0-1,0 0 1,1 0-1,-1 0 0,1 0 1,-1 0-1,1-1 1,0 1-1,0-1 1,0 0-1,2 2 1,16 4-3483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219 4 3937,'0'0'6597,"-14"0"-6547,0-1-24,2 0 144,0 0 0,1 1 1,-1 0-1,0 0 0,0 1 0,0 1 1,-20 5-1,28-5-59,-1 1 0,0 0 1,1 0-1,-1 0 0,1 1 0,0-1 0,0 1 1,1 0-1,-1 0 0,1 0 0,0 0 1,0 1-1,0 0 0,0-1 0,1 1 0,0 0 1,-3 10-1,2-5-13,1 0-1,0 0 1,1 0-1,0 0 1,1 1 0,0-1-1,0 0 1,3 16 0,-2-23-81,0 0 0,0-1 0,0 1 0,0-1 0,1 1 0,-1-1 0,0 1 0,1-1 0,0 0 0,0 0 0,0 0 0,0 0 1,0 0-1,0 0 0,0 0 0,0-1 0,1 1 0,-1-1 0,1 0 0,-1 0 0,1 1 0,-1-2 0,1 1 0,0 0 0,-1 0 1,1-1-1,0 0 0,0 1 0,0-1 0,-1 0 0,6-1 0,-2 1-33,0 0-1,0-1 1,-1 1 0,1-1 0,0-1-1,-1 1 1,1-1 0,-1 0 0,1 0-1,-1 0 1,0-1 0,0 0 0,0 0-1,7-6 1,-8 5-90,0-1-1,0 1 0,-1-1 0,0 0 1,1-1-1,-2 1 0,1 0 1,-1-1-1,1 0 0,-2 1 1,3-11-1,1-38-5317,-5 38-354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22 595 7058,'0'0'4191,"0"-30"-3615,0-167 291,-2 166-459,-7-43 0,5 53-178,1 0-1,1 0 0,1-1 1,0 1-1,5-30 1,-3 48-248,0-1 0,1 1 1,-1 0-1,1 0 1,0 0-1,0-1 0,0 2 1,0-1-1,0 0 1,1 0-1,0 1 0,-1-1 1,1 1-1,0 0 1,0 0-1,5-3 0,58-27-748,-57 28 673,0 0-257,1 1 0,0 0 1,1 0-1,19-2 1,18 3-3714,-33 2 149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1032,'0'0'11163,"190"0"-12196,-136 0-607,-9 0-929,-14 3-4384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89 663 8362,'0'0'4355,"-3"-31"-3741,-9-100-95,4 83 118,-24-88 1,23 108-314,2 0 0,1 0 0,1-1 0,-2-52 0,8 77-329,0 0 0,0 0 1,0 0-1,1 0 0,-1 1 1,1-1-1,0 1 0,0-1 1,1 1-1,-1 0 0,1-1 0,-1 1 1,1 0-1,0 1 0,0-1 1,0 0-1,1 1 0,-1 0 0,0 0 1,1 0-1,0 0 0,-1 0 1,5 0-1,12-7-76,-1 2 0,1 0 0,22-4-1,49-4-1502,-87 15 1258,1-1 0,-1 1 0,0 0 0,0 0 0,0 0 0,1 0 0,-1 1 0,0-1 0,0 1 0,0 0 0,0 1 0,0-1 0,0 1 0,0-1 1,0 1-1,-1 0 0,1 1 0,4 3 0,1 13-3947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9618,'0'0'3553,"165"45"-3481,-121-39-64,-2 3-8,-8-4-32,-5 1-736,-4 6-1265,-6-4-847,-9 1-4290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14 169 3065,'0'0'9084,"24"-11"-8924,76-35-106,-98 45 22,1 0 0,-1 0 0,1 0 0,-1 0 0,1-1 0,-1 1 0,0-1 0,0 1 0,1-1 0,-1 0 0,0 0 0,-1 0 0,1 0 0,0 0 0,-1 0-1,1-1 1,-1 1 0,1 0 0,-1-1 0,0 1 0,0-1 0,0 0 0,-1 1 0,1-1 0,0 0 0,-1 1 0,0-1 0,0 0 0,0 1 0,0-1 0,0 0 0,0 0 0,-1 1 0,1-1 0,-2-3 0,0-4-20,1 9-43,0-1-1,0 1 1,0-1 0,0 1-1,0 0 1,-1 0 0,1-1-1,0 1 1,-1 0 0,1 0 0,-1 0-1,1 0 1,-1 1 0,0-1-1,1 0 1,-1 1 0,0-1-1,1 1 1,-1 0 0,0-1 0,0 1-1,1 0 1,-1 0 0,0 0-1,-3 1 1,-47 2 97,47-1-49,0 0 0,1 1 1,0-1-1,-1 1 0,1 0 0,0 0 1,0 0-1,1 0 0,-1 1 0,1-1 0,0 1 1,0 0-1,0 0 0,0 0 0,0 0 1,1 1-1,0-1 0,0 1 0,0 0 0,1-1 1,-1 1-1,0 6 0,-2 11 194,1 0 0,1 0 1,1 34-1,1-50-258,0-3-38,0 1 1,1 0 0,-1-1-1,1 1 1,0 0 0,0-1-1,0 1 1,0-1-1,1 0 1,-1 1 0,1-1-1,0 0 1,0 0 0,0 0-1,0 0 1,1 0-1,-1-1 1,1 1 0,-1-1-1,1 1 1,0-1 0,0 0-1,6 3 1,-1-1-717,0-1 1,0 0-1,0 0 1,0-1-1,0 0 1,1 0-1,-1-1 1,1 0 0,9-1-1,11 0-3784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6313,'0'0'5512,"23"11"-5226,70 35 143,-90-44-342,0-1 1,0 1-1,0 0 0,0 0 0,0 0 1,-1 0-1,1 1 0,0-1 1,-1 1-1,0-1 0,0 1 0,0 0 1,0 0-1,0 0 0,0 0 0,-1 0 1,1 0-1,-1 0 0,0 1 1,0-1-1,0 0 0,-1 1 0,1-1 1,-1 1-1,0-1 0,0 1 1,0-1-1,0 1 0,-1 4 0,0 7 384,0-13-459,1-1 0,-1 0 0,1 1 0,-1-1 0,0 0 0,1 0 0,-1 1 0,0-1 0,0 0 1,0 0-1,0 0 0,0 0 0,0 0 0,-1 0 0,1 0 0,0-1 0,0 1 0,-1 0 0,1-1 0,0 1 1,-3 0-1,-40 15-33,23-8 104,19-8-60,0 1 1,-1 0 0,1 1 0,0-1-1,0 0 1,1 1 0,-1-1-1,0 1 1,0-1 0,1 1 0,-1 0-1,1 0 1,-1 0 0,1 0-1,0 0 1,0 0 0,0 0-1,0 0 1,0 0 0,0 1 0,0-1-1,1 0 1,-1 1 0,1-1-1,0 0 1,0 4 0,0-4-51,0 0 0,1 0 0,-1 0 1,1 0-1,0-1 0,0 1 0,-1 0 0,1 0 1,0 0-1,1-1 0,-1 1 0,0 0 0,0-1 1,1 1-1,-1-1 0,1 1 0,-1-1 0,1 0 1,0 0-1,-1 0 0,1 0 0,0 0 0,0 0 1,0 0-1,0 0 0,0-1 0,0 1 0,0-1 1,0 0-1,3 1 0,-1 0-258,1-1 1,-1 1-1,1-1 1,-1 0-1,1 0 1,-1 0-1,1-1 0,-1 0 1,0 0-1,1 0 1,-1 0-1,0-1 1,9-3-1,-8 1-260,0 0-1,0 0 1,0-1-1,0 0 1,-1 0 0,0 0-1,0 0 1,5-10-1,8-11-4047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255 1 11058,'0'0'5362,"25"169"-4994,-12-107-72,0 1-152,-1 0 8,1-3 72,-3-8-152,-4-4 16,-3-8-88,0-8-144,-3-9-440,0-9-889</inkml:trace>
  <inkml:trace contextRef="#ctx0" brushRef="#br0" timeOffset="1">1 112 7418,'0'0'7713,"168"-20"-7385,-108 15-224,-2 5-24,-8 0-80,-5 0-304,-10 0-712,-3 3-760,-13 11-721,-10 0-1608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 9034,'0'0'4421,"1"28"-3985,-3 14-179,1-13 206,1-1 0,1 1 0,7 46-1,-7-68-333,1 0 0,-1 0-1,1 0 1,1-1-1,-1 1 1,1-1 0,6 11-1,-7-15-127,0 0-1,-1 1 1,1-1 0,0 0-1,0 0 1,0 0-1,0 0 1,1-1-1,-1 1 1,1 0 0,-1-1-1,1 0 1,-1 0-1,1 1 1,0-2 0,-1 1-1,1 0 1,0 0-1,0-1 1,-1 0-1,5 1 1,-3-1 5,0 0 0,1-1 0,-1 0 0,0 1 0,0-1 0,0 0 0,0-1 0,0 1 0,0-1 0,-1 0 0,1 0 0,0 0 0,-1 0 0,1-1 0,-1 1 0,0-1 0,0 0 0,5-6 0,-2 2 28,-1-1 0,0 0 0,0-1 0,-1 1 0,0-1 0,-1 0-1,5-15 1,-2-1 67,-2-1-1,0 1 0,-1-45 1,-4 119-2,-1-35-85,1 0 0,0 0 0,1 0 0,1 0 0,0 0 0,1-1 0,1 1 0,0 0 0,9 24 0,-12-37-112,1 0 0,-1 0 0,1 0 1,-1-1-1,1 1 0,-1 0 0,1-1 1,-1 1-1,1 0 0,0-1 1,0 1-1,-1-1 0,1 1 0,0-1 1,0 0-1,-1 1 0,1-1 0,0 0 1,1 1-1,12 0-4313,-11-1 2808,7 0-3998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 6889,'0'0'5568,"12"26"-4970,86 181 2552,-98-275-714,1 28-2573,0 24 69,-1 0 0,2 0 0,4-23 0,-5 34-6,0 1 1,1-1-1,-1 0 0,1 1 1,0-1-1,0 1 0,0 0 0,1 0 1,-1-1-1,1 2 0,0-1 1,1 0-1,-1 1 0,0-1 1,8-5-1,-8 8-386,-1 0 1,1 1-1,-1-1 0,1 0 1,-1 1-1,1 0 1,0-1-1,-1 1 0,1 0 1,-1 0-1,1 1 0,-1-1 1,1 1-1,0-1 1,-1 1-1,5 1 0,3 6-4826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28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262 179 5793,'0'0'7448,"-8"-27"-7033,-26-81 141,33 106-483,0-1-1,0 1 0,0-1 1,0 1-1,0 0 1,-1-1-1,1 1 0,-1 0 1,0 0-1,1 0 0,-1 0 1,0 1-1,0-1 1,0 0-1,0 1 0,-1-1 1,1 1-1,0 0 0,-1 0 1,1 0-1,-1 0 0,1 0 1,-1 0-1,1 1 1,-1-1-1,1 1 0,-1 0 1,-3 0-1,2 0-34,0 0 1,-1 1-1,1 0 0,0 0 0,0 0 1,0 0-1,-1 1 0,1-1 0,1 1 1,-1 0-1,-5 4 0,-1 4-78,0 0 0,1 0 0,0 1-1,0 0 1,2 1 0,-1-1 0,1 2 0,1-1-1,0 1 1,1 0 0,1 0 0,0 0 0,0 1-1,2 0 1,-1-1 0,2 1 0,0 0 0,0 0-1,3 24 1,-1-36 14,0-1-1,-1 1 1,1 0-1,0 0 0,0-1 1,0 1-1,0-1 1,1 1-1,-1-1 1,0 1-1,1-1 1,-1 0-1,1 0 1,-1 1-1,1-1 1,-1 0-1,1 0 1,0-1-1,0 1 1,-1 0-1,1 0 1,0-1-1,0 1 1,0-1-1,0 0 1,0 0-1,0 1 0,0-1 1,0-1-1,2 1 1,1 0-158,1 1-1,0-2 1,-1 1-1,1-1 1,-1 1 0,1-1-1,-1-1 1,0 1 0,10-5-1,-10 2-9,1 0 1,-1-1-1,0 0 0,0 0 0,-1 0 0,1 0 0,-1-1 1,0 1-1,-1-1 0,5-8 0,24-65-3957,-21 45-425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45 111 6905,'0'0'6487,"15"-5"-6287,48-15 123,-62 20-260,1-1 0,-1 0 0,1 1 0,-1-1 1,1 0-1,-1 0 0,1 0 0,-1 0 0,0-1 0,0 1 0,0 0 0,1 0 1,-1-1-1,0 1 0,0-1 0,-1 1 0,1-1 0,0 1 0,0-1 0,-1 1 1,1-1-1,-1 0 0,0 1 0,1-1 0,-1 0 0,0 1 0,0-1 0,0 0 1,0 0-1,0 1 0,0-1 0,-1 0 0,1 1 0,0-1 0,-1 0 0,1 1 1,-1-1-1,0 1 0,0-1 0,0 0 0,1 1 0,-1 0 0,-1-1 0,1 1 1,0 0-1,0-1 0,-3-1 0,2 1-62,-1 0 0,0 1 0,1-1 0,-1 1 0,0-1 0,0 1 0,0 0 0,0 0 0,0 0 0,0 0 0,0 1 0,-1-1 0,1 1 0,0 0 0,0 0-1,0 0 1,-1 0 0,1 1 0,0-1 0,0 1 0,0 0 0,0 0 0,-5 2 0,4-1 26,1 0 0,-1 1 1,1-1-1,0 1 0,0 0 0,0 0 0,0 0 0,1 0 0,-1 0 0,1 1 0,0-1 0,0 1 0,0-1 0,0 1 0,1 0 1,0 0-1,-2 7 0,0 0 17,1 0 0,0 0 0,1 0 1,0 1-1,0-1 0,2 1 0,-1-1 0,1 0 0,5 21 1,-4-27-176,-1-1-1,1 0 1,0 1 0,0-1 0,1 0 0,-1 0 0,1 0-1,0-1 1,0 1 0,0-1 0,0 1 0,1-1 0,-1 0-1,1 0 1,0-1 0,0 1 0,0-1 0,0 0 0,0 0 0,0 0-1,1 0 1,-1-1 0,1 0 0,-1 0 0,1 0 0,5 0-1,21 2-2595,-5-3-1284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261 1 7602,'0'0'8839,"-11"1"-8791,1 0-29,0 1 0,1 0 0,-1 1 0,1 0 0,-1 1 0,1 0 0,-16 10 0,21-12-2,-1 1-1,1-1 1,1 1-1,-1 0 1,0 0-1,1 1 1,-1-1-1,1 1 1,0 0-1,0 0 1,1 0-1,-1 0 0,1 0 1,0 0-1,0 1 1,0-1-1,0 1 1,1 0-1,0-1 1,0 1-1,0 8 1,1-10-38,0 1 0,0-1 0,1 1 0,0-1 0,-1 0 0,1 1 0,1-1 0,-1 0 0,0 0 0,1 0 0,0 0 0,-1 0 0,1 0 0,0 0 0,1-1 0,-1 1 0,4 3 0,5 3 28,0-1-1,0 0 1,16 8 0,-17-11 104,1 1 1,-2 1-1,1-1 1,13 14-1,-22-19 3,0 0 0,0 0 0,-1 0 0,1 1 0,-1-1 0,1 0-1,-1 0 1,1 0 0,-1 0 0,0 1 0,1-1 0,-1 0 0,0 0-1,0 1 1,0-1 0,0 0 0,0 0 0,0 1 0,-1-1 0,1 0 0,0 0-1,-1 1 1,1-1 0,-1 0 0,1 0 0,-1 0 0,1 0 0,-1 0-1,0 0 1,1 0 0,-1 0 0,0 0 0,0 0 0,0 0 0,0 0 0,-1 1-1,-42 31 63,35-28-121,-148 100-5916,124-87 886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504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407 1 1168,'-4'0'14561,"-16"0"-13385,-5 0-1018,-12 0-15,0 0 1,-63 11-1,89-9-110,1 1 0,0 0 0,0 0 1,0 1-1,0 0 0,0 0 0,1 1 0,0 1 0,0-1 0,0 2 0,1-1 0,0 1 0,0 0 0,-9 12 0,12-12-15,1 0 0,0 0 0,1 1 0,-1 0 0,1-1 0,1 1-1,-1 1 1,1-1 0,1 0 0,-1 15 0,0-1 43,2 0 0,4 41 0,-3-57-53,0 0 1,1 0-1,0 0 0,0 0 0,1 0 0,-1 0 1,1-1-1,0 1 0,1-1 0,-1 0 1,1 0-1,0 0 0,1 0 0,-1-1 0,1 1 1,0-1-1,0 0 0,0-1 0,0 1 0,1-1 1,0 0-1,-1-1 0,9 3 0,4 2 12,0-2-1,0 0 1,1-1-1,0-1 1,-1-1-1,32 0 1,-45-2-10,0 0 0,0 0 0,1-1 0,-1 0 0,0 0 0,0-1 0,0 1 0,0-1 0,-1 0 0,1 0 0,0-1 0,-1 1 0,1-1 0,-1 0 0,5-5 0,-3 3 20,0-1 1,-1-1-1,0 1 1,0-1 0,-1 0-1,0 0 1,0 0 0,-1-1-1,3-7 1,0-4-33,-1 0 1,-1 0-1,-1-1 0,0 1 1,-2-1-1,0 1 1,-3-30-1,2 45-41,-1 0 0,1 0 1,-1 0-1,0 0 0,0 0 0,-1 1 0,1-1 0,-1 0 0,0 1 1,0-1-1,0 1 0,0 0 0,0 0 0,-1 0 0,1 0 0,-7-6 1,6 8-213,1-1 0,-1 1 0,1-1 0,-1 1 1,1 0-1,-1 0 0,0 0 0,0 0 1,0 1-1,0-1 0,1 1 0,-1 0 0,0-1 1,0 1-1,-4 1 0,-6 4-2779,3 9-1442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505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78 504 9250,'0'0'5561,"-9"-31"-5070,-5-9-409,1 2-20,1-1 1,-13-72-1,23 98-49,1 0 0,0 0-1,0 0 1,2 0 0,2-22-1,-2 29-9,1 1 0,-1-1 0,2 0 0,-1 1 0,0-1-1,1 1 1,0-1 0,1 1 0,-1 0 0,1 1 0,0-1-1,0 1 1,0-1 0,6-3 0,-1 0-56,2 0-1,-1 1 1,1 0-1,0 1 1,0 0 0,14-5-1,-18 9-471,0 0-1,-1 0 1,1 0-1,0 1 0,0 0 1,0 1-1,13 0 1,-19 0 391,0 0 1,0 1 0,0-1-1,0 0 1,0 0 0,-1 1-1,1-1 1,0 1-1,0-1 1,0 0 0,-1 1-1,1-1 1,0 1 0,0 0-1,-1-1 1,1 1 0,-1 0-1,1-1 1,0 1-1,-1 0 1,1 0 0,-1-1-1,0 1 1,1 0 0,-1 0-1,0 0 1,1 0 0,-1-1-1,0 1 1,0 0-1,0 0 1,0 0 0,0 2-1,1 17-2730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506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1 9642,'0'0'2345,"168"0"-2345,-120 0-297,-7 0-863,3 8-368,-12 9-521,-13 6-2271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507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165 556 8362,'0'0'5825,"-11"-32"-5608,8 23-190,-91-236 961,82 222-801,-24-60 924,34 77-1073,0-1 0,1 1 0,0 0 0,0 0 1,0-1-1,0 1 0,1-1 0,0 1 0,1 0 0,-1-1 0,3-9 0,0 12-65,-1 0 0,0 0 0,1 1 0,0-1 0,0 1 0,0 0 0,0 0 0,0 0 0,1 0 0,-1 1 0,1-1 1,0 1-1,-1 0 0,1 0 0,7-2 0,3-2-244,-1 1 1,1 0 0,22-3 0,52 4-3928,-87 4 4094,0 0 0,0 0 1,0 0-1,0 0 0,0 0 1,0 0-1,0 0 0,0 1 0,0-1 1,0 0-1,0 1 0,0-1 1,0 1-1,0-1 0,0 1 1,0-1-1,0 1 0,-1-1 0,1 1 1,0 0-1,-1 0 0,1-1 1,0 1-1,-1 0 0,1 0 0,0 1 1,4 28-2961,-5-27 2773,1 22-3626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508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27 7882,'0'0'3808,"181"-23"-3800,-136 20-8,-1 3-88,-6 0-632,7 0-672,-10 3-712,-10 3-3306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509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1 408,'0'0'12667,"143"0"-16932,-118 0 1864,-6 0-2592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510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208 423 8410,'0'0'3293,"-17"-4"-3530,-57-10 252,70 14 3,1 0-1,-1 1 1,0-1 0,1 1-1,-1 0 1,1 0 0,0 0-1,-1 1 1,1-1 0,0 1-1,0 0 1,0 0-1,0 0 1,0 0 0,0 0-1,0 0 1,1 1 0,-3 3-1,-2 1 203,2 1-1,-1-1 1,1 1-1,-7 15 0,9-17-95,0 0 0,0 1 1,1-1-1,0 1 0,1-1 0,-1 1 0,1 0 0,0-1 0,1 1 0,0 0 0,0 0 0,0-1 0,2 8 0,-1-13-114,1 0 1,-1 0-1,1 0 1,-1 0-1,1-1 1,-1 1-1,1 0 1,-1-1-1,1 1 1,0-1-1,0 0 1,-1 1-1,1-1 1,0 0-1,-1 0 1,1 0-1,0 0 1,2-1-1,35-3 112,-32 1-92,0-1 0,-1 1 0,1-1 0,-1 0 0,0-1 0,-1 1-1,1-1 1,-1 0 0,9-12 0,40-57 182,-41 52-210,-1-1 0,-1 0 0,-1-1 0,-1-1 0,-1 1 0,-1-1 0,3-28 0,-4 16 75,-3 0 0,-1 0 0,-2 0-1,-5-50 1,5 87-50,0 0-1,0-1 1,0 1-1,0 0 1,0-1-1,0 1 1,0 0-1,0-1 1,0 1-1,0 0 1,0-1-1,0 1 1,0 0-1,0-1 1,0 1-1,-1 0 1,1-1-1,0 1 1,0 0-1,0-1 1,-1 1-1,1 0 1,0 0-1,0-1 1,0 1-1,-1 0 1,1 0-1,0-1 1,-1 1-1,1 0 1,0 0-1,-1 0 1,1 0-1,0 0 1,-1-1-1,1 1 1,0 0-1,-1 0 1,1 0-1,0 0 1,-1 0-1,1 0 1,-1 1-1,0-1 1,0 1-1,1-1 1,-1 1 0,1-1-1,-1 1 1,0 0-1,1-1 1,-1 1-1,1 0 1,-1-1 0,1 1-1,0 0 1,-1 0-1,1-1 1,0 1-1,0 0 1,-1 0 0,1 1-1,-11 74 311,4 1 0,3 0 0,7 100 0,-3-169-425,1 1-1,0 0 1,0 0-1,1 0 1,0 0-1,1-1 1,3 10-1,-4-15-227,-1-1 0,1 1 0,0 0-1,0 0 1,0-1 0,0 1 0,0-1 0,0 0 0,4 3 0,-4-3-356,0-1 0,0 0 1,1 0-1,-1 0 1,0 0-1,1 0 1,-1 0-1,1 0 1,-1-1-1,1 1 0,-1-1 1,6 0-1,2 0-3941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511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1 1568,'0'0'12499,"38"123"-12147,-29-98 56,-2 1-184,-1-6-80,-3-6-144,0-2-120,-3-7-760,3-5-1080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28.7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0 1 8162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512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0 7418,'0'0'3192,"70"0"-10841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513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75 1 6329,'0'0'4599,"16"8"-4043,51 26 133,-64-33-561,0 1 0,0-1 0,0 1 0,-1 0-1,1 0 1,0 0 0,-1 0 0,0 0 0,1 1 0,-1-1-1,3 5 1,-1 19 1282,-5-17-1145,1-8-246,-1 0 0,0 0 0,1 0 0,-1 0-1,0 0 1,0 0 0,1 0 0,-1 0 0,0 0 0,0-1 0,0 1 0,0 0 0,0-1 0,0 1 0,0-1-1,-1 1 1,1-1 0,0 1 0,0-1 0,-2 1 0,-32 8 56,28-8-40,-20 6-82,17-5 116,0 0 0,0 1 0,0 0 0,1 1 0,-12 6 0,18-9-49,1 1 1,-1 0 0,1-1-1,0 1 1,0 0 0,0 1-1,0-1 1,0 0 0,0 0-1,1 1 1,-1-1 0,1 1-1,-1 0 1,1-1 0,0 1-1,0 0 1,1 0 0,-1-1-1,0 1 1,1 0 0,0 0-1,-1 0 1,1 3 0,0-2-7,0-1 0,0 0 0,0 0 0,0 0 1,0 1-1,0-1 0,1 0 0,0 0 0,0 0 1,-1 0-1,2 0 0,-1 0 0,0 0 0,1 0 1,-1 0-1,1 0 0,0-1 0,0 1 0,0-1 1,0 1-1,0-1 0,1 0 0,-1 0 0,1 0 1,-1 0-1,1 0 0,0 0 0,0-1 0,0 0 1,0 1-1,0-1 0,0 0 0,5 1 0,-2 0-36,0 0-1,0 0 1,0-1-1,0 0 0,1 0 1,-1 0-1,0-1 1,0 0-1,1 0 1,-1 0-1,0-1 0,0 0 1,1 0-1,-1-1 1,0 1-1,0-2 0,-1 1 1,1 0-1,0-1 1,-1 0-1,1-1 1,5-3-1,-6 2-286,1 0-1,-1-1 1,-1 1 0,1-1 0,-1 0 0,0 0-1,0-1 1,0 1 0,-1-1 0,0 1-1,-1-1 1,1 0 0,-1 0 0,-1 0 0,1-1-1,-1 1 1,0 0 0,-1-11 0,-1-18-3205,-7 8-2052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514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126 118 6025,'0'0'5850,"9"-15"-5505,27-48 183,-35 61-458,0 1 0,-1 0 0,1 0 0,0-1 0,-1 1 1,1 0-1,-1-1 0,1 1 0,-1-1 0,0 1 0,1-1 0,-1 1 0,0-1 0,0 1 0,0-1 0,0 1 0,0 0 0,-1-1 0,1 1 1,-1-4-1,0 5-47,1-1 1,-1 0-1,0 1 1,0-1 0,0 1-1,1-1 1,-1 1-1,0-1 1,0 1 0,0-1-1,0 1 1,0 0 0,0 0-1,0-1 1,0 1-1,0 0 1,0 0 0,0 0-1,0 0 1,0 0-1,-2 1 1,-2-1-50,-1 1 0,1 0 0,0 1-1,-1-1 1,1 1 0,0 0 0,-8 5 0,7-3-8,1 0-1,1 0 1,-1 0 0,0 0 0,1 1 0,0 0 0,0 0 0,0 0-1,1 0 1,0 1 0,0-1 0,0 1 0,1 0 0,0 0-1,0 0 1,0 0 0,-1 9 0,6-14-27,0 0 0,0-1 0,0 1-1,0-1 1,0 0 0,0 0 0,1 0 0,-1 0 0,0 0 0,0-1 0,4 0-1,-2-2 64,-1 0-1,0 0 1,0 0-1,0-1 1,0 1-1,-1-1 1,5-6-1,-6 7 1,0 1 0,0-1 1,0 0-1,0 1 0,0-1 0,1 1 0,-1 0 0,1-1 0,0 1 0,-1 0 0,1 1 0,0-1 0,0 1 0,0-1 0,1 1 0,-1 0 0,0 0 0,0 0 0,1 0 0,5 0 0,-7 2 5,-1-1 1,1 1-1,-1-1 0,0 1 0,0 0 0,1 0 0,-1 0 1,0-1-1,0 1 0,0 0 0,0 0 0,0 1 0,0-1 1,0 0-1,0 0 0,0 0 0,-1 1 0,1-1 1,0 0-1,0 3 0,11 35 327,-9-28-181,12 42 464,-3 1-1,-2 1 1,-2 0 0,-3 0 0,-2 1 0,-6 84 0,3-137-583,0-1 1,0 0 0,0 1-1,-1-1 1,1 0 0,0 0-1,-1 0 1,0 1-1,1-1 1,-1 0 0,0 0-1,0 0 1,0 0-1,-1 0 1,1 0 0,0 0-1,-1-1 1,1 1-1,-1 0 1,0-1 0,1 1-1,-1-1 1,0 0 0,0 1-1,0-1 1,0 0-1,0 0 1,0 0 0,0 0-1,0-1 1,0 1-1,-1-1 1,1 1 0,0-1-1,0 0 1,-1 0-1,1 0 1,0 0 0,0 0-1,-1 0 1,1 0 0,-4-2-1,-3 0-63,1-1 0,0 0 0,0 0 0,0-1 0,1 0 0,-1 0 0,1-1 0,0 0 0,0 0 0,-7-7 0,-1-3-87,1 0-1,0-2 1,1 1-1,-11-21 1,20 30-15,0 1 1,1-1 0,0 0-1,0 0 1,0 0-1,1 0 1,0 0-1,1-1 1,-1 1-1,2-1 1,-1 1-1,1-1 1,0 1-1,0-1 1,3-9 0,-2 14-1,0 0 1,0 0-1,1 1 1,-1-1 0,1 0-1,0 1 1,0 0-1,0-1 1,0 1-1,0 0 1,1 0 0,-1 0-1,1 0 1,-1 0-1,4-1 1,47-23-2564,-35 18 1521,21-10-2314,-4 3-2284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515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183 96 5129,'0'0'7890,"1"-13"-7274,1-42 31,-2 54-623,0 0-1,0 0 1,0 0 0,0 0 0,0 0-1,-1 0 1,1 0 0,0 0 0,-1 0 0,1 0-1,-1 0 1,1 0 0,-1 1 0,1-1-1,-1 0 1,0 0 0,1 0 0,-1 1 0,0-1-1,1 0 1,-1 1 0,0-1 0,0 0 0,0 1-1,0-1 1,0 1 0,0 0 0,0-1-1,-1 1 1,-27-3 295,22 3-144,-2 0-62,0-1 1,0 1 0,1 0 0,-1 1 0,0 0 0,0 0-1,-12 5 1,18-5-105,0 0 0,1 1 1,-1-1-1,0 1 0,1 0 0,-1 0 0,1 0 0,0 0 0,0 0 0,0 1 0,0-1 0,0 1 0,0-1 0,0 1 0,1 0 1,-1-1-1,1 1 0,0 0 0,0 0 0,0 0 0,0 0 0,1 0 0,-1 0 0,1 5 0,-2 1 16,1 0-1,0 0 1,1 0 0,0 0-1,0 0 1,3 14-1,-2-20-27,0-1-1,0 1 0,0-1 1,0 1-1,0-1 0,1 0 1,-1 0-1,1 1 0,0-1 1,-1 0-1,1 0 0,0-1 1,0 1-1,0 0 0,1-1 1,-1 1-1,0-1 0,0 0 1,1 1-1,-1-1 1,1 0-1,-1-1 0,1 1 1,0 0-1,-1-1 0,4 1 1,1 0-66,0 0 1,0 0-1,0 0 1,0-1-1,0 0 1,0-1 0,0 0-1,0 0 1,-1 0-1,1-1 1,0 0-1,-1 0 1,10-4 0,-12 3-177,0 1 1,0-1-1,-1 0 1,1 0 0,-1 0-1,0 0 1,1-1-1,-2 0 1,1 1-1,0-1 1,-1 0 0,0 0-1,0 0 1,0 0-1,0-1 1,0 1 0,-1 0-1,0-1 1,0 1-1,1-10 1,0-14-2745,-1 7-2046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516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1 0 5817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517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88 5817,'139'-78'1662,"-138"77"-1617,0 0 0,1 1 0,-1-1 0,1 0 0,-1 1 0,0-1-1,1 1 1,-1-1 0,1 1 0,-1 0 0,1-1 0,0 1 0,-1 0 0,1 0 0,-1 0 0,1 0 0,-1 1 0,1-1 0,-1 0 0,1 1-1,-1-1 1,2 1 0,-2 0 10,0 0 1,0 0-1,-1 0 0,1 0 0,0 0 0,-1 0 0,1 0 0,-1 0 1,1 1-1,-1-1 0,1 0 0,-1 0 0,0 0 0,0 1 0,0 0 0,2 5 328,32 114 2526,-17-52-855,-11-61-1329,-1-17-620,2-20-306,-6 27 243,7-52-130,-6 37-67,0 1 0,1-1 1,1 1-1,0 0 1,14-31-1,-18 47 155,0 0-1,0-1 1,0 1-1,0-1 1,1 1-1,-1 0 1,0-1-1,0 1 1,1 0-1,-1-1 1,0 1-1,0 0 1,1 0-1,-1-1 1,0 1-1,1 0 1,-1 0 0,1 0-1,-1-1 1,0 1-1,1 0 1,-1 0-1,1 0 1,-1 0-1,0 0 1,1 0-1,-1 0 1,1 0-1,-1 0 1,0 0-1,1 0 1,-1 0-1,1 0 1,-1 0-1,0 0 1,1 0-1,-1 0 1,1 0 0,-1 1-1,0-1 1,1 0-1,-1 0 1,0 1-1,1-1 1,-1 0-1,0 0 1,1 1-1,-1-1 1,0 0-1,0 1 1,1-1-1,-1 0 1,0 1-1,0-1 1,0 0-1,1 1 1,-1-1-1,0 1 1,0-1 0,0 0-1,0 1 1,0-1-1,0 1 1,11 27 409,-11-26-324,37 131 726,-24-76-5729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518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2 0 4185,'0'0'7487,"22"8"-6898,67 26 89,-86-33-610,0 0 1,0 0-1,0 1 1,0 0-1,-1-1 1,1 1-1,0 0 1,-1 0-1,1 1 1,-1-1-1,0 1 1,0-1-1,0 1 1,0-1 0,0 1-1,0 0 1,-1 0-1,1 0 1,-1 0-1,0 0 1,1 5-1,3 6 345,-2-6-217,0 1-1,-1-1 1,0 1-1,-1-1 1,0 1-1,0 0 1,-1 17 0,-2-25-194,1 0 1,-1 0 0,1-1 0,-1 1 0,0 0-1,1-1 1,-1 1 0,0-1 0,1 1 0,-1-1 0,0 0-1,0 0 1,1 0 0,-1 0 0,0 0 0,0 0-1,-1-1 1,0 1-13,-33-2-228,26 1 209,0 0 0,0 1 0,1 0 1,-1 1-1,0 0 0,0 0 0,-12 3 0,21-2 37,-1-1-1,1 0 0,0 0 1,-1 1-1,1-1 0,0 0 0,0 1 1,0-1-1,0 1 0,0 0 1,0-1-1,0 1 0,1 0 0,-1 0 1,1-1-1,-1 1 0,1 0 0,-1 0 1,1 0-1,0-1 0,0 1 1,0 0-1,0 0 0,0 0 0,1 0 1,-1 0-1,0-1 0,2 4 1,-2-3-12,1 1 1,-1 0 0,1 0 0,0 0 0,0 0-1,0-1 1,0 1 0,0 0 0,1-1-1,-1 1 1,1-1 0,0 1 0,-1-1 0,1 0-1,0 0 1,1 0 0,3 4 0,-1-4-288,0-1 0,0 1-1,-1-1 1,2 0 0,-1 0 0,0 0 0,0 0 0,0-1 0,0 0 0,0 0 0,0-1-1,0 1 1,1-1 0,-1 0 0,0 0 0,-1-1 0,1 0 0,0 0 0,0 0 0,8-5-1,7-13-2645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519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1 9210,'0'0'7842,"32"177"-7306,-23-120 8,-2 3-64,-1 0-72,0-5-176,-2-4-160,-4-8-72,3-3-72,0-8-448,-3 5-688,0-12-1185,0-5-3080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98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1 1560,'0'0'13747,"7"26"-13349,94 395 2304,-66-284-4811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99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4 184,'0'0'14091,"206"-3"-13955,-139 3-136,-4 0-288,-5 0-752,-4 0-833,-16 8-503,-16 10-761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29.0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0 140 8162,'91'-128'1281,"-91"127"-1259,0 1 0,0-1 0,0 1 0,1-1-1,-1 0 1,0 1 0,0-1 0,1 1 0,-1-1-1,1 1 1,-1-1 0,0 1 0,1-1 0,-1 1-1,1 0 1,-1-1 0,1 1 0,0-1 0,-1 1-1,1 0 1,-1 0 0,1-1 0,-1 1 0,1 0-1,0 0 1,-1 0 0,1 0 0,0-1 0,-1 1-1,1 0 1,0 0 0,-1 0 0,1 1 0,-1-1-1,1 0 1,0 0 0,-1 0 0,1 0 0,0 1-1,-1-1 1,1 0 0,-1 0 0,1 1 0,-1-1-1,1 0 1,-1 1 0,1-1 0,-1 1 0,1-1-1,-1 1 1,1-1 0,-1 1 0,0-1 0,1 2-1,10 33 982,-10-28-695,6 21 438,-1 2 0,-1-1 0,-2 0 0,0 37 0,-3-66-563,7-31 70,-5 21-279,21-59-185,-21 65 193,0 1 0,-1-1 1,2 0-1,-1 0 0,0 1 1,1-1-1,-1 1 0,1 0 1,0 0-1,0 0 0,0 0 1,1 1-1,-1-1 0,5-2 1,-7 5 4,0-1 0,-1 1 0,1 0 1,0-1-1,0 1 0,0 0 1,0 0-1,0 0 0,0 0 0,0 0 1,0 0-1,0 0 0,0 0 0,0 0 1,0 0-1,0 0 0,0 0 1,0 1-1,0-1 0,-1 0 0,1 1 1,0-1-1,0 1 0,0-1 0,0 1 1,0 0-1,15 26 124,-13-18-29,-1 1-1,0-1 1,-1 0 0,1 15 0,2-20-376,3-10 33,7-10 81,-6 3 180,1 1-1,0 1 1,1-1-1,15-13 1,-22 22-5,0 1 0,0-1 0,0 1 0,0-1 0,0 1 0,0 0 0,1 0 0,-1 0 0,1 1 0,-1-1 0,1 1 1,0 0-1,-1 0 0,1 0 0,0 1 0,0-1 0,0 1 0,0 0 0,0 0 0,-1 0 0,1 0 0,6 2 0,-8-1 32,0 1-1,-1-1 1,1 0 0,-1 1-1,1-1 1,-1 1 0,1 0 0,-1-1-1,0 1 1,0 0 0,0 0 0,0 0-1,0-1 1,0 1 0,-1 0-1,1 0 1,-1 1 0,1-1 0,-1 0-1,0 0 1,0 2 0,2 54 347,-2-47-347,0 9-71,-3 49-1108,2-64 460,0 0 1,-1 0-1,1 0 0,-1 0 0,0-1 1,-5 9-1,-4 3-4544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500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57 119 9938,'0'0'4398,"26"-10"-4300,77-31 43,-99 40-72,0 0 0,-1-1-1,1 0 1,-1 0 0,1 0 0,-1-1-1,6-4 1,-8 7-44,-1-1 0,0 1-1,1-1 1,-1 0 0,1 1 0,-1-1 0,0 1 0,1-1-1,-1 0 1,0 1 0,1-1 0,-1 0 0,0 1-1,0-1 1,0 0 0,0 1 0,0-1 0,0 0-1,0 0 1,0 1 0,0-1 0,0 0 0,0 1-1,0-2 1,-1 0-6,0 1 1,0-1-1,-1 1 0,1-1 0,0 1 1,0 0-1,-1 0 0,1-1 0,-1 1 0,1 0 1,-1 0-1,1 1 0,-1-1 0,0 0 1,-3-1-1,-2 0-73,-1 0 1,0 0 0,0 0-1,0 1 1,0 0 0,0 1-1,0 0 1,-1 0-1,1 1 1,0 0 0,-14 4-1,17-4 85,0 1 1,1 0-1,0 0 0,-1 0 0,1 0 0,0 1 0,0 0 0,0 0 0,1 0 1,-1 0-1,1 1 0,0-1 0,0 1 0,0 0 0,0 0 0,0 0 1,1 0-1,0 0 0,0 1 0,-3 8 0,2-2 76,0 0 1,0 0-1,1 1 0,1-1 1,0 1-1,0-1 0,1 1 1,1-1-1,0 1 0,4 19 1,-3-22-142,1-1 0,0 0 0,0 0 0,1 0 1,0-1-1,0 0 0,1 1 0,0-1 0,0-1 1,1 1-1,0-1 0,0 0 0,0 0 0,14 9 1,-14-11-295,0 0 0,0-1 0,1 0 0,-1 0 1,1-1-1,9 3 0,41 1-5534,-34-6 1488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501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19 137 6057,'0'0'7192,"14"25"-6649,42 77 103,-30-53 1635,-39-66-444,0-3-2313,2 5 418,0-1 1,2 0-1,-1 0 1,2-1 0,1-1-1,0 1 1,1-1-1,0 0 1,2 0-1,0-1 1,-2-32-1,6 50 24,0 0 0,0-1 0,1 1 0,-1-1-1,0 1 1,0 0 0,1-1 0,-1 1 0,1 0 0,-1-1-1,1 1 1,0 0 0,-1 0 0,1 0 0,0 0-1,0-1 1,0 1 0,0 0 0,0 0 0,0 0 0,0 1-1,0-1 1,0 0 0,0 0 0,2 0 0,1-1-145,-1 1 0,1 0 0,-1 0 0,1 0 0,0 1 0,-1-1 0,1 1 0,0 0 0,6 1 0,-4-1-377,1 1 1,-1 0 0,0 0 0,0 0-1,0 1 1,0 0 0,0 1 0,0-1-1,0 1 1,-1 0 0,9 6-1,3 13-4419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502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27 6145,'0'0'7710,"9"27"-7189,30 86 64,-37-108-543,2 3 141,-1 0 0,0 1 1,-1-1-1,1 1 0,-2 0 0,1 0 0,-1 0 0,0 11 1,15-101 54,-10 49-312,-4 15-67,0 1 1,2-1-1,0 1 1,1 0 0,1 0-1,12-25 1,-18 41 136,0 0 1,0-1 0,0 1 0,0 0-1,1 0 1,-1 0 0,0-1 0,0 1-1,0 0 1,0 0 0,0 0-1,0 0 1,1-1 0,-1 1 0,0 0-1,0 0 1,0 0 0,0 0-1,1 0 1,-1 0 0,0-1 0,0 1-1,0 0 1,1 0 0,-1 0 0,0 0-1,0 0 1,0 0 0,1 0-1,-1 0 1,0 0 0,0 0 0,0 0-1,1 0 1,-1 0 0,0 0 0,0 0-1,0 0 1,1 0 0,-1 0-1,0 1 1,0-1 0,0 0 0,1 0-1,-1 0 1,0 0 0,0 0-1,0 0 1,1 1 0,5 13 32,1 18 356,-5-18-137,-2-8-194,0-1 0,0 0 0,1 0 0,0 0 0,0 0 0,0 0 0,0 0 0,1 0 0,0 0 0,0 0 1,4 6-1,-5-10-70,0-1 0,-1 0 0,1 1 1,0-1-1,-1 0 0,1 0 0,0 0 1,-1 1-1,1-1 0,0 0 0,-1 0 1,1 0-1,0 0 0,-1 0 0,1 0 1,0 0-1,-1-1 0,1 1 0,0 0 1,-1 0-1,1 0 0,0-1 0,-1 1 1,1 0-1,0-1 0,-1 1 0,1-1 1,-1 1-1,1 0 0,-1-1 0,1 1 1,-1-1-1,1 1 0,-1-1 0,0 0 1,1 0-1,18-26 4,-15 21-23,2-3 19,2-3-98,1 0-1,20-21 0,-26 30 82,0 0 0,0 1 0,0-1 0,1 1 0,-1 0 0,1 0-1,-1 0 1,1 0 0,0 1 0,0-1 0,0 1 0,0 0 0,0 0 0,0 1 0,6-1 0,-7 2 46,-1-1 0,0 1 1,0 0-1,1 0 0,-1 1 1,0-1-1,0 0 0,0 1 1,-1-1-1,1 1 0,0-1 1,0 1-1,-1 0 0,1 0 1,-1 0-1,0 0 0,1 0 1,-1 0-1,0 0 0,0 0 1,-1 1-1,1-1 0,1 4 1,15 56 677,-8 33-384,-8-33-5410,-1-50 132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503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173 1 9658,'0'0'4900,"-15"0"-4864,-47 3-20,59-2 30,0-1-1,0 0 1,0 1 0,0-1 0,0 1 0,0 0-1,1 0 1,-1 0 0,0 0 0,0 1-1,1-1 1,-1 1 0,0 0 0,1-1 0,-4 5-1,5-5-29,0 1 0,0-1 0,0 1-1,0-1 1,1 1 0,-1 0-1,1-1 1,-1 1 0,1 0-1,-1 0 1,1-1 0,0 1 0,0 0-1,0 0 1,0 0 0,0-1-1,0 1 1,1 3 0,1 2-2,1 0-1,-1-1 1,1 1 0,0-1-1,1 0 1,0 0 0,0 0 0,0 0-1,7 6 1,2 1 119,-1 1-1,0 0 1,10 17-1,-18-25-13,-1 1-1,0 0 0,0-1 0,-1 1 0,0 0 0,0 0 0,0 0 0,-1 0 1,0 0-1,0 13 0,-2-17-72,1 1 0,0-1 0,-1 0 0,1 0 0,-1 0 0,0 0 0,0 0 0,0-1 0,0 1 0,-1 0 0,1 0 0,-1-1 0,0 1 0,0-1 0,0 1 0,0-1 0,0 0 0,0 0 0,-1 0 0,1 0 0,0 0 0,-1 0 0,0-1 0,1 1 0,-1-1 0,0 0 0,0 0 0,0 0 0,-4 1 1,-7 1-439,0 0 1,-1 0-1,0-2 1,-27 0 0,42-1 257,0 0 1,-1 0 0,1 0 0,0 0-1,-1 0 1,1 0 0,0-1 0,0 1-1,-1 0 1,1 0 0,0 0 0,0-1 0,-1 1-1,1 0 1,0-1 0,0 1 0,0 0-1,-1 0 1,1-1 0,0 1 0,0 0-1,0-1 1,0 1 0,0 0 0,0-1-1,-1 1 1,1 0 0,0-1 0,0 1-1,0 0 1,0-1 0,0 1 0,0 0 0,1-1-1,-1 1 1,0 0 0,0-1 0,0 1-1,0 0 1,0-1 0,1-2-824,-1-8-3310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 9538,'0'0'7858,"0"20"-16724,-7-6 1544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1 11450,'-29'208'4401,"32"-208"-4401,4 0-928,-4 0-1640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258 1 8058,'0'0'7525,"-6"-1"-7373,-4 2-28,0 0-1,0 0 0,0 1 1,0 0-1,0 1 0,1 0 0,-1 1 1,1 0-1,0 0 0,0 1 1,0 0-1,-15 13 0,14-11 14,0 0 0,1 1-1,0 0 1,0 1 0,0 0 0,2 0 0,-1 1-1,1 0 1,0 0 0,-10 22 0,15-25-135,0 0 1,0 0-1,0 0 1,1 0-1,0 0 1,1 0-1,-1 0 1,1 0-1,1 0 1,-1 0-1,1 1 0,2 6 1,-1-9-27,0 0-1,0-1 1,0 1-1,0-1 1,1 1 0,-1-1-1,1 0 1,0 0-1,1 0 1,-1 0 0,1-1-1,-1 1 1,1-1-1,0 0 1,0 0 0,1-1-1,6 4 1,4 1-24,0-2 0,1 0 0,0 0 0,-1-1 0,2-1 1,28 1-1,101-4 4,-116-1 24,-20 1 31,-1 0 0,1-1 0,-1 0 0,0-1 0,1 1 0,-1-2 0,0 0 0,0 0 0,0 0 0,0-1 0,-1 0 0,16-11 0,-23 14 4,0 1 0,0-1 0,0 0 0,-1 0 0,1 0 0,0 0 0,0 0 0,-1 0 0,1 0-1,-1 0 1,1 0 0,-1 0 0,1 0 0,-1-1 0,0 1 0,1 0 0,-1 0 0,0 0 0,0-1 0,0 1 0,0 0 0,0 0 0,0 0 0,0-1 0,0 1 0,-1 0 0,1 0 0,0 0 0,-1-1 0,1 1 0,-1 0 0,1 0 0,-1 0 0,0 0 0,1 0-1,-1 0 1,0 0 0,0 0 0,0 1 0,1-1 0,-3-1 0,-1-1-25,1 0-1,-1 0 1,0 0-1,0 1 0,0 0 1,0 0-1,0 0 1,-1 0-1,-6-1 1,0 0-67,-1 1-1,1 1 1,-1 0 0,0 1 0,1 0 0,-1 1 0,0 0 0,1 0-1,-15 5 1,22-5 76,0 0-1,0 1 1,0 0 0,1 0-1,-1 0 1,1 0-1,-1 0 1,1 0 0,0 1-1,0 0 1,0 0-1,0 0 1,0 0 0,1 0-1,0 0 1,-1 1-1,1-1 1,0 1 0,1-1-1,-1 1 1,0 0-1,1 0 1,0 0 0,0 0-1,0 0 1,1 0-1,-1 0 1,1 0 0,0 6-1,0-8 11,0 0 1,0 0-1,0 0 0,0 0 1,0 0-1,0 0 0,1 0 1,-1 0-1,1 0 0,-1 0 0,1 0 1,0 0-1,0 0 0,0-1 1,0 1-1,0 0 0,0 0 0,0-1 1,1 1-1,-1-1 0,1 1 1,-1-1-1,3 2 0,1-1-3,-1 0 0,1-1 0,-1 0 0,1 0 0,0 0 0,-1 0 0,1-1 0,0 0 0,6 0 0,-6 0-11,3 1-148,-1-1-1,1 1 1,0-1-1,0-1 0,-1 0 1,1 0-1,0 0 1,-1-1-1,1 0 1,-1-1-1,0 0 0,0 0 1,0 0-1,0-1 1,0 0-1,6-5 1,33-32-4720,-32 26 934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10506,'0'0'4524,"7"26"-4191,-4-13-276,7 25 186,1 0 0,2 0 0,25 48 0,-23-62 515,-5-20-64,-8-7-659,-1 0 0,1-1 0,0 1 0,-1 0 0,0 0 1,0-1-1,0 1 0,0 0 0,1-7 0,-2 9-51,15-95 126,-14 75-449,2-1-1,0 1 1,2 0-1,12-38 1,-17 59 157,1-1 0,-1 1 0,0-1 0,1 1 0,-1-1 0,1 1 0,-1-1 0,1 1 0,-1-1 0,1 1 0,-1 0 0,1-1 0,0 1 1,-1 0-1,1-1 0,-1 1 0,1 0 0,0 0 0,-1 0 0,1 0 0,0-1 0,-1 1 0,1 0 0,-1 0 0,1 0 0,0 0 0,-1 0 1,1 1-1,1-1 0,3 0-1998,4 0-1589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156 1 8058,'0'0'4523,"22"15"-4285,66 46 148,-54-30 243,-31-11 725,-4-10-348,-34-10-816,-34-1-599,-77 3 323,144-2 112,0 0 1,0 0-1,0 0 1,0 0-1,0 1 1,0-1-1,0 1 1,0 0-1,0-1 1,0 1-1,0 0 1,1 0-1,-1 0 1,0 0-1,1 1 0,-1-1 1,0 0-1,1 1 1,0-1-1,-1 1 1,1-1-1,0 1 1,0 0-1,-2 2 1,1 2 54,1-1 1,-1 1-1,1-1 1,1 1-1,-1-1 0,1 1 1,0 8-1,0-13-73,0 0 1,0 0-1,0 0 0,1 0 0,-1 0 0,0 0 0,1 0 0,-1 0 0,1 0 0,-1 0 0,1 0 1,-1 0-1,1 0 0,0 0 0,-1 0 0,1 0 0,0 0 0,0-1 0,0 1 0,0 0 1,0-1-1,-1 1 0,3 0 0,34 9-2,-28-9-174,1 0 0,0-1 0,-1 0 0,1-1 0,14-3 1,-20 3-73,1-1 1,-1 0 0,0 0 0,0-1 0,0 1 0,0-1 0,0 0 0,0 0 0,-1 0 0,1-1 0,-1 1 0,4-6 0,29-51-6253,-25 31 1200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0 184 4793,'2'5'816,"-1"1"1,1-1-1,1 1 1,-1-1-1,1 0 0,3 5 1,40 46 2223,-36-45-2471,0-1 0,-1 1 0,11 18-1,-55-110 2865,27 55-3610,1 1 0,0-1 1,3 0-1,0 0 0,1 0 0,2-1 0,1-28 0,1 53 129,-1 1-1,0 0 1,1 0-1,-1 0 1,1-1-1,0 1 1,-1 0 0,1 0-1,0 0 1,-1 0-1,1 0 1,0 0-1,0 0 1,0 0-1,0 1 1,0-1-1,0 0 1,0 1 0,0-1-1,1 0 1,-1 1-1,0-1 1,0 1-1,0 0 1,1-1-1,-1 1 1,0 0-1,3 0 1,43-2-1793,-34 3 860,-9-1 600,-1 0 1,0 0-1,1 0 0,-1 1 1,1 0-1,-1-1 1,0 1-1,1 1 1,-1-1-1,0 0 1,0 1-1,0-1 1,0 1-1,4 3 1,13 12-5021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29.4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9794,'0'0'5117,"0"29"-4477,3 178-84,-4 110 1362,0-219-4381,0-1-4804,1-78 2453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6241,'0'0'9794,"0"163"-9794,3-145-456,-3-13-552,3-2-656,1-3-649,-1-3-79,0-11-1561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 2457,'0'0'6345,"25"-20"-11618,-15 26 3752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 1 6361,'0'0'5778,"21"13"-5265,60 40 255,-79-51-616,1 0 0,-1 0 1,1 0-1,-1 0 0,0 0 0,0 1 0,0-1 0,0 1 0,0-1 0,2 4 0,-4-5-107,1 0-1,-1 0 0,0 0 0,0 0 0,0-1 0,1 1 1,-1 0-1,0 0 0,0 0 0,0 0 0,0 0 0,0 0 0,0 0 1,-1-1-1,1 1 0,0 0 0,0 0 0,-1 0 0,1 0 1,0-1-1,-1 1 0,0 1 0,0-1-40,-1 1 0,1-1 0,-1 1 1,1-1-1,-1 0 0,0 0 0,1 0 0,-1 0 0,0 0 0,0 0 1,0 0-1,0-1 0,0 1 0,0-1 0,0 1 0,0-1 0,-3 0 0,-44-1-509,28-1 485,-1 2 0,1 0 0,-23 4 0,43-3 26,0-1 0,0 1-1,0 0 1,0-1 0,0 1 0,0 0 0,0 0-1,0 0 1,0 0 0,0 0 0,0 0-1,1 0 1,-1 0 0,0 1 0,1-1 0,-1 0-1,1 0 1,-1 1 0,1-1 0,0 0 0,-1 0-1,1 1 1,0-1 0,0 0 0,0 1 0,0 1-1,0 44 118,1-35 39,-1-10-151,1-1-1,0 1 0,-1-1 0,1 1 0,0-1 1,0 0-1,0 1 0,0-1 0,0 0 0,1 1 0,-1-1 1,0 0-1,0 0 0,1 0 0,-1 0 0,1 0 1,-1-1-1,1 1 0,-1 0 0,1-1 0,-1 1 0,1-1 1,0 1-1,-1-1 0,1 0 0,0 0 0,-1 0 1,1 0-1,0 0 0,-1 0 0,3 0 0,3 0-26,0 0 0,0 0 0,-1 0-1,1-1 1,0 0 0,-1-1 0,8-1-1,-8-1-129,0 0 0,0 0 0,0 0 0,-1-1 0,1 1 0,-1-1 0,0-1 0,-1 1 0,5-7 0,17-32-4433,-21 31 816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6977,'0'0'6278,"0"26"-6059,0 123 706,0-148-834,0 0 0,0 0 0,0 0-1,0-1 1,0 1 0,0 0 0,0 0 0,0 0-1,0-1 1,0 1 0,0 0 0,0 0 0,1 0-1,-1-1 1,0 1 0,0 0 0,1 0 0,-1-1 0,1 1-1,-1 0 1,1-1 0,-1 1 0,1-1 0,0 2-1,14-11 453,17-36-1056,-28 38 723,-1 3-226,37-48-246,-37 50 255,0-1 1,0 1-1,0 0 0,0 0 1,0 0-1,0 0 0,0 1 1,1-1-1,-1 1 1,1 0-1,-1 0 0,1 0 1,-1 0-1,1 1 0,6-1 1,-8 2 34,-1-1-1,1 1 1,0 0 0,-1 0 0,1 0 0,-1 0-1,1 0 1,-1 0 0,1 1 0,-1-1-1,0 0 1,0 1 0,1-1 0,-1 1 0,0-1-1,-1 1 1,1 0 0,0-1 0,0 1 0,-1 0-1,1 0 1,-1-1 0,1 1 0,-1 0-1,0 2 1,10 51 360,-10-54-378,1 46-81,2 13-1519,9-25-4549,-6-28 1303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 1 5961,'0'0'9102,"-3"0"-8471,-1 1-517,0 0 1,0 0-1,0 1 1,0 0-1,1-1 1,-1 1-1,0 1 0,1-1 1,0 0-1,-1 1 1,1 0-1,0-1 0,0 1 1,1 1-1,-1-1 1,1 0-1,-1 1 0,1-1 1,0 1-1,0-1 1,1 1-1,-3 6 1,0 2-51,0 1 1,1-1-1,1 1 1,0-1-1,0 1 1,1 16-1,1-26-122,0-1 0,1 1 0,-1 0-1,1-1 1,0 1 0,0 0 0,0-1 0,0 0-1,0 1 1,0-1 0,1 1 0,-1-1 0,1 0-1,-1 0 1,1 0 0,0 0 0,0 0-1,0 0 1,0-1 0,0 1 0,1-1 0,-1 1-1,0-1 1,1 0 0,-1 0 0,1 0 0,-1 0-1,1 0 1,-1 0 0,4 0 0,9 2-2152,0-1-1,0 0 1,29-1 0,-41-1 1596,19 0-4944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42 204 7466,'0'0'6686,"28"-11"-5748,86-35-365,-105 43-401,0-1-1,0 0 1,0 0-1,-1-1 0,1 0 1,12-11-1,-19 13-106,0 1 0,-1 0-1,0 0 1,1-1 0,-1 1 0,0-1-1,0 1 1,0-1 0,-1 1 0,1-1 0,0 0-1,-1 1 1,0-1 0,0 0 0,0 1-1,0-1 1,0 0 0,0 1 0,-1-4 0,0 3-75,0 1 0,-1-1 0,1 1 0,0-1 0,-1 1 0,1 0 0,-1 0 0,0-1 1,1 1-1,-1 0 0,0 0 0,0 1 0,-1-1 0,1 0 0,0 1 0,-1-1 1,1 1-1,-1 0 0,1 0 0,-1 0 0,1 0 0,-1 0 0,0 0 0,1 1 1,-1 0-1,-4-1 0,-10-2-94,-1 1 0,-29 0 0,41 2 107,1 0 1,0 0 0,-1 1-1,1-1 1,0 1 0,0 1-1,0-1 1,0 1 0,0 0-1,0 0 1,0 0-1,0 0 1,1 1 0,-1 0-1,1 0 1,0 0 0,-8 8-1,8-6 25,1 0 0,-1 1-1,1-1 1,0 1 0,0 0 0,1 0-1,0 0 1,0 0 0,0 0 0,1 0-1,0 0 1,0 1 0,0-1-1,1 11 1,0-8 65,0 0-1,0-1 0,1 1 1,0 0-1,1-1 1,0 1-1,4 10 0,-4-14-4,1 0-1,0 0 0,1 0 0,-1 0 0,1 0 1,0-1-1,0 1 0,1-1 0,-1 0 0,1 0 1,7 4-1,0-1-32,0 0 0,0-1 0,1 0 0,-1-1-1,1-1 1,0 0 0,1 0 0,20 2 0,10-2-99,57-1 0,-94-3 41,5 0-151,-1-1 0,0 0 1,1 0-1,-1-1 0,0-1 1,0 0-1,0 0 0,0-1 1,0-1-1,14-8 0,-13 6-1185,-1-1-1,0 0 0,-1-1 1,19-20-1,-6 0-6952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3209,'0'0'9314,"1"14"-9154,7 36 707,23 80-1,-18-75 10,-3 0 0,-2 0 0,-2 1 0,-3 73 0,-3-127-669,0-9-175,-1-29-141,0 17-36,1 0 1,0 0-1,2-1 1,6-29-1,-7 43 117,1 1-1,0-1 0,0 1 1,1-1-1,-1 1 0,1 0 1,0 0-1,1 0 0,-1 1 1,1-1-1,0 1 1,0 0-1,1 0 0,-1 0 1,1 0-1,0 1 0,-1 0 1,2 0-1,9-4 0,-10 4 20,1 1 0,-1 0 0,1 0 0,0 1-1,-1 0 1,1 0 0,0 0 0,0 1-1,0 0 1,-1 0 0,1 0 0,10 2 0,-13-1 25,-1 0 0,1 0 0,-1 0 0,1 1 1,-1-1-1,1 0 0,-1 1 0,1 0 0,-1-1 0,0 1 1,0 0-1,0 0 0,0 1 0,0-1 0,-1 0 1,1 0-1,-1 1 0,1-1 0,-1 1 0,0-1 1,0 1-1,0 0 0,0-1 0,-1 1 0,1 0 0,-1 0 1,1 3-1,0 2-30,-1 1 1,1-1-1,-1 1 1,-1-1 0,0 0-1,0 1 1,-1-1-1,0 0 1,0 0-1,-1 0 1,0 0-1,0-1 1,-1 1-1,0-1 1,0 1-1,0-1 1,-1-1-1,-1 1 1,1-1 0,-1 0-1,0 0 1,0 0-1,-1-1 1,1 0-1,-1 0 1,-1-1-1,1 0 1,0 0-1,-1-1 1,-14 5-1,-16 2-2792,13-8-5046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65 133 5905,'0'0'6066,"15"-9"-5746,50-27 146,-64 35-416,1 0 0,-1 0 0,1-1 0,-1 1 0,1 0 0,-1 0 0,0-1 0,0 1 0,0-1 0,0 0 0,0 1 0,0-1 0,0 0 0,0 1 0,0-1 0,-1 0 0,1 0 0,-1 0 0,1 1 0,-1-1 0,0 0 0,0 0 0,0 0 0,0 0 0,0 0 0,0 0 0,-1 0 0,1 0 0,0 1-1,-1-1 1,0 0 0,1 0 0,-1 0 0,0 1 0,0-1 0,0 0 0,0 1 0,0-1 0,0 1 0,0-1 0,-1 1 0,1 0 0,-1 0 0,1-1 0,-1 1 0,1 0 0,-1 0 0,-2-1 0,1 1-50,0-1 1,0 1-1,-1 0 1,1 0-1,0 0 1,-1 0-1,1 1 0,-1-1 1,1 1-1,-1 0 1,1 0-1,0 0 1,-1 1-1,1-1 1,-1 1-1,1 0 0,-1-1 1,1 2-1,0-1 1,0 0-1,-4 3 1,3-1 22,0 0 0,0 1 1,1 0-1,-1 0 0,1 0 1,0 0-1,0 0 0,0 0 1,1 1-1,0-1 0,0 1 1,-3 9-1,-1 10 247,1-1 0,1 1-1,1 0 1,1 45 0,2-65-302,-1 0 1,1-1 0,0 1 0,1 0 0,-1 0 0,1-1-1,-1 1 1,1 0 0,0-1 0,1 1 0,-1 0 0,0-1-1,1 0 1,0 1 0,0-1 0,0 0 0,0 0-1,1 0 1,-1 0 0,1 0 0,0-1 0,-1 1 0,1-1-1,0 0 1,1 1 0,-1-1 0,0-1 0,1 1 0,-1 0-1,1-1 1,-1 0 0,1 0 0,-1 0 0,1 0 0,0-1-1,0 1 1,-1-1 0,1 0 0,5 0 0,-2 0-354,0 0 1,0-1 0,-1 0 0,1 0-1,0 0 1,-1-1 0,1 0 0,-1 0-1,0 0 1,9-6 0,-4 1-441,0-1 1,0-1 0,-1 1 0,11-14-1,12-13-3110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1328,'0'0'13675,"12"157"-12875,-5-105-416,-1-1 121,4-5-153,-7-6-128,3-9-144,-3-5-80,1-12-208,-1-2-440,-3-9-897,-10-18-8713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 6849,'0'0'7226,"200"-23"-7186,-155 20-40,-7 3-536,-6 0-560,-10 0-681,-6 15-551,-10 2-1833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29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1 280 1512,'0'0'10819,"6"-28"-10615,2-3-154,2-8 72,-2-1 0,6-61 0,-14 67 1183,0 28 103,1 21-1126,0 17-318,5 46 74,-5-74-39,-1 0 0,1 0 0,0-1 1,0 1-1,1 0 0,-1-1 1,1 1-1,0-1 0,0 1 1,0-1-1,0 0 0,0 0 1,1 0-1,-1 0 0,7 5 1,-7-7-34,0 0 1,-1 1 0,2-1 0,-1 0-1,0 0 1,0-1 0,0 1-1,0 0 1,1-1 0,-1 1-1,0-1 1,0 0 0,1 1 0,-1-1-1,0 0 1,1-1 0,-1 1-1,0 0 1,0-1 0,1 1-1,-1-1 1,0 0 0,0 1-1,3-3 1,3-2 55,0 0-1,-1-1 0,1 0 1,-1 0-1,6-8 1,-9 10-19,-1-1 0,2 1 0,-1 0 0,0 0 0,1 0 0,0 1 0,0-1 0,0 1 0,0 0 0,0 1 0,1-1 1,10-2-1,-14 5-6,1 0 0,0 0 1,-1 0-1,1 0 1,0 0-1,0 1 0,-1-1 1,1 1-1,0 0 0,-1-1 1,1 1-1,-1 1 1,1-1-1,-1 0 0,0 0 1,0 1-1,1 0 1,2 3-1,-1-1 24,0 0 0,-1 1 0,1 0 0,-1 0 0,0 0 0,-1 0 0,1 0 0,2 9 0,2 11 109,-2 0 0,0 0 0,1 32 0,-4-36-81,5 77 892,-8 114-1,1-203-848,-1 0-1,0 0 0,-1 0 0,0 0 1,0-1-1,-1 1 0,0 0 0,0-1 1,-1 0-1,-5 8 0,7-13-63,1 0-1,-1-1 1,0 1-1,0-1 1,-1 0-1,1 1 1,0-1 0,-1 0-1,1 0 1,-1 0-1,0-1 1,0 1-1,0-1 1,0 1 0,0-1-1,0 0 1,0 0-1,0-1 1,0 1-1,0 0 1,0-1 0,-1 0-1,1 0 1,0 0-1,0 0 1,0 0-1,-1-1 1,1 1-1,0-1 1,0 0 0,-4-2-1,2 0-51,0 1 1,0-2-1,1 1 0,0 0 0,-1-1 0,2 0 1,-1 0-1,0 0 0,1-1 0,-1 1 0,1-1 0,0 0 1,1 1-1,-1-1 0,1-1 0,0 1 0,-1-6 1,1 6-11,0 0 0,1-1 0,-1 1 0,1 0 0,1 0 0,-1 0 0,1-1 0,0 1 0,0 0 0,0-1 0,1 1 0,0 0 0,0 0 0,0-1 0,1 1 0,-1 0 0,1 0 0,0 1 0,4-7 0,6-2-88,0-1 1,1 2-1,0 0 1,1 0-1,27-16 1,86-43-3500,-105 59 2155,14-9-3092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1 106 4137,'0'0'8963,"19"22"-8508,89 107 494,-107-128-881,0 1 0,0-1 0,0 1-1,0-1 1,0 0 0,1 0-1,-1 1 1,1-1 0,-1 0-1,1 0 1,-1 0 0,1-1-1,-1 1 1,1 0 0,0 0 0,-1-1-1,1 1 1,0-1 0,0 0-1,0 1 1,-1-1 0,3 0-1,-2-1-33,1 0 0,-1 0 0,0-1-1,0 1 1,0 0 0,0-1-1,0 0 1,0 1 0,-1-1 0,1 0-1,0 0 1,-1 0 0,1 0-1,-1 0 1,1-2 0,8-12-188,0 0 1,-2 0-1,0-1 0,0 0 1,7-29-1,-12 30-1345,0 0 1,0-1-1,-1-28 1,-4 30-1203,-12 3-978</inkml:trace>
  <inkml:trace contextRef="#ctx0" brushRef="#br0" timeOffset="1">1 106 824,'121'-65'4217,"-120"64"-4130,-1 1 1,1-1-1,-1 1 0,1-1 0,-1 1 1,1 0-1,-1-1 0,1 1 1,0 0-1,-1-1 0,1 1 0,0 0 1,-1 0-1,1-1 0,0 1 1,-1 0-1,1 0 0,0 0 0,-1 0 1,1 0-1,0 0 0,-1 0 1,1 0-1,0 0 0,-1 0 0,1 1 1,0-1-1,-1 0 0,1 0 0,0 1 1,-1-1-1,1 0 0,-1 1 1,1-1-1,0 0 0,-1 1 0,1-1 1,-1 1-1,1-1 0,-1 1 1,0-1-1,1 1 0,0 0 0,-3 24 2101,2-21-1605,1 2-301,0-1 1,0 1 0,1-1-1,-1 0 1,2 1-1,-1-1 1,0 0 0,1 0-1,0-1 1,0 1-1,0-1 1,1 1 0,0-1-1,6 6 1,64 53 999,-71-61-1266,3 3 24,1-1 0,-1 0 0,1-1 0,0 0 0,0 0-1,0 0 1,0 0 0,1-1 0,-1-1 0,13 2 0,-17-2-150,1-1 1,-1 0-1,0 0 1,1 0-1,-1 0 0,1-1 1,-1 1-1,0-1 0,1 0 1,-1 0-1,0 0 1,1-1-1,-1 1 0,0-1 1,0 0-1,0 1 0,-1-1 1,1 0-1,0-1 1,-1 1-1,1 0 0,-1-1 1,0 0-1,0 1 0,3-5 1,13-42-5088,-14 28 737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36 156 280,'0'0'12288,"21"-9"-11867,68-30 28,-86 38-344,0 0 1,0-1-1,0 0 1,0 0 0,-1 0-1,1 0 1,0 0 0,-1 0-1,0-1 1,1 1-1,-1-1 1,0 1 0,2-4-1,-4 4-58,1 1 0,-1-1-1,1 1 1,-1-1 0,1 1-1,-1-1 1,0 1 0,0-1-1,0 0 1,0 1 0,0-1-1,0 1 1,0-1 0,0 1-1,-1-1 1,1 1 0,-1-1-1,1 1 1,-2-2-1,1 0-41,-1 0-1,0 0 0,0 0 0,0 1 0,-1-1 0,1 1 0,-1-1 0,1 1 1,-1 0-1,0 0 0,1 0 0,-1 0 0,0 1 0,0-1 0,-1 1 0,-5-2 0,5 2-3,-1 0 0,0 0 0,1 0 0,-1 1 0,0-1 0,1 1-1,-1 1 1,0-1 0,1 1 0,-1-1 0,0 1 0,1 0 0,-1 1 0,1-1-1,0 1 1,-1 0 0,1 0 0,0 1 0,0-1 0,-7 6 0,7-3 64,1 0 1,0 0-1,-1 0 1,1 0 0,1 0-1,-1 1 1,1-1 0,0 1-1,0 0 1,1-1-1,0 1 1,0 0 0,0 0-1,0 0 1,1 0-1,1 6 1,-2-5 16,1 1 0,1-1 0,-1 0 0,1 0 0,1 0 0,-1-1 0,1 1 0,0 0 0,1 0 0,5 10 0,-5-13-161,0 1 0,1-1-1,0 0 1,-1 0 0,1-1 0,1 1 0,-1-1 0,0 0 0,1 0-1,0 0 1,0-1 0,-1 1 0,2-1 0,8 2 0,-6-2-737,0 0 0,0-1 0,0 0 0,0 0 0,14-2 0,-9 1-935,7 0-2513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14 161 1592,'0'0'11858,"20"-9"-11614,65-31 69,-82 38-232,0 1 0,0-1 0,0 1 1,0-1-1,0 0 0,-1 0 0,1 0 0,-1 0 0,1-1 0,-1 1 1,0-1-1,0 1 0,0-1 0,2-4 0,-3 4 6,0 0 0,-1 1 0,1-1 0,-1 0 0,0 0 0,0 0 0,0 1-1,0-1 1,0 0 0,-1-4 0,-1-2-60,1 7-28,0 0 0,0 0 0,-1 0 0,1 0 0,-1 0 0,0 0 0,1 1 0,-1-1 0,0 0 0,0 1 0,0 0 0,0-1 0,0 1 0,0 0 0,0 0 0,-1 0 0,1 0 0,0 1 0,0-1 0,-1 1 0,1-1 0,-1 1 0,1 0 0,0 0 0,-5 0-1,3-1 41,1 1-1,-1 0 0,0 0 0,0 0 1,0 0-1,0 0 0,0 1 0,1-1 0,-1 1 1,0 0-1,1 1 0,-1-1 0,0 0 1,1 1-1,0 0 0,-6 3 0,5 2 24,0 0 0,0 0 0,0 0 0,1 0 0,0 0-1,0 1 1,1 0 0,0-1 0,1 1 0,-2 12 0,1-5 149,2 0 0,-1 0 0,2 0 0,4 27 1,-4-37-196,1 0 1,1 0-1,-1 0 1,1 0 0,-1 0-1,1-1 1,1 0 0,-1 1-1,1-1 1,-1 0-1,1-1 1,0 1 0,1-1-1,-1 1 1,1-1-1,8 4 1,-3-1-536,0-1-1,0-1 1,0 0-1,1 0 1,-1-1 0,1-1-1,17 3 1,49-4-4813,-48-1 2379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4689,'0'0'9209,"12"22"-8445,35 68 95,-45-86-692,1 0 0,-1 0 0,-1 1 0,1-1 0,0 1 0,-1-1 0,0 1 0,1 8 0,2 3 748,-4-16-919,1 0 1,-1 1 0,0-1 0,0 0 0,0 0 0,1 0 0,-1 1 0,0-1 0,0 0 0,1 0 0,-1 0 0,0 0 0,1 0 0,-1 1 0,0-1 0,0 0-1,1 0 1,-1 0 0,0 0 0,1 0 0,-1 0 0,0 0 0,1 0 0,-1 0 0,0 0 0,1 0 0,-1 0 0,0 0 0,0-1 0,1 1 0,-1 0 0,0 0-1,1 0 1,-1 0 0,0 0 0,0-1 0,1 1 0,-1 0 0,0 0 0,0 0 0,0-1 0,1 1 0,-1 0 0,0 0 0,0-1 0,0 0 0,11-13-186,-9 13 191,2-6-25,1 1 0,0-1 0,0 1 0,1 0 0,0 1 0,0 0 0,0 0 0,1 0 0,0 0 0,-1 1 0,2 0 0,-1 1 0,0 0 0,1 0 0,-1 0 0,1 1 0,0 0 0,0 1 0,0-1 0,13 1 0,-18 2 84,0-1 0,-1 1 1,1 0-1,0 0 0,-1 1 0,1-1 0,-1 0 1,1 1-1,-1 0 0,0-1 0,0 1 0,0 0 1,0 0-1,0 0 0,0 1 0,0-1 1,0 0-1,-1 1 0,0-1 0,1 1 0,0 3 1,27 63 834,-27-61-855,8 43-330,-9-17-3347,-1-27 2028,0 5-4458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182 514 9882,'0'0'5744,"0"-4"-5104,-4-4-395,1 0 0,-1 0-1,0 0 1,-1 0 0,0 1 0,0-1-1,-1 1 1,-10-9 0,-15-23 222,15 14-399,1 0 1,1-1-1,-20-49 0,30 61-100,0 1 0,0 0 0,2-1 1,-1 0-1,2 0 0,0 1 0,0-1 0,2 0 0,-1 0 1,5-20-1,-4 31 10,0-1-1,0 1 1,0 0 0,1-1 0,-1 1 0,1 0 0,0 0 0,0 0 0,0 0 0,0 0-1,1 1 1,-1-1 0,1 1 0,-1-1 0,1 1 0,0 0 0,0 0 0,0 0-1,0 0 1,0 1 0,1-1 0,-1 1 0,0 0 0,1 0 0,4-1 0,9-1-295,-1 1 0,1 1 0,0 0 0,18 1 1,-12 1-522,-19-1 520,0 0 0,0 0 0,0 1 0,0 0 1,0 0-1,-1 0 0,1 0 0,0 0 0,0 1 0,-1 0 0,1-1 0,-1 1 0,1 1 0,-1-1 0,0 0 1,0 1-1,0 0 0,0 0 0,0 0 0,-1 0 0,1 0 0,-1 0 0,0 1 0,0-1 0,0 1 0,0-1 1,-1 1-1,2 5 0,2 17-4717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5457,'0'0'7418,"168"6"-7242,-127-6-152,-3 0 32,-3 0-56,-3 3 0,-3 2-384,-4 4-673,0 2-591,-6-2-472,-9-1-2465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48 220 432,'0'0'12049,"23"-10"-11501,75-34 26,-94 42-468,0 0 0,0 0 0,0 0 0,0 0 0,-1-1 0,1 1 0,-1-1 0,1 0 0,-1 0 0,0-1 0,-1 1 0,1 0 0,0-1 0,2-5 0,-4 7-74,0 0-1,-1 0 0,1-1 1,-1 1-1,0 0 1,1-1-1,-1 1 0,0 0 1,0-1-1,0 1 1,-1 0-1,1-1 0,-1 1 1,1 0-1,-1-1 1,0 1-1,0 0 0,-2-4 1,0 1-89,-1-1 1,0 1-1,0 0 0,0 0 1,-1 1-1,0-1 1,0 1-1,0 0 1,0 1-1,-1-1 1,0 1-1,1 0 0,-9-3 1,8 4 56,1 0 1,-1 0-1,0 1 1,1 0-1,-1 0 1,0 0-1,0 1 1,0 0-1,0 0 1,0 1-1,1-1 1,-1 1-1,-11 3 1,14-2 24,0-1 1,0 1 0,0 0-1,0 0 1,1 0-1,-1 0 1,0 1 0,1-1-1,0 1 1,0-1-1,-1 1 1,1 0 0,1 0-1,-1 0 1,0 0-1,1 0 1,0 0-1,-1 0 1,1 1 0,0-1-1,1 0 1,-1 1-1,1-1 1,-1 5 0,-1 6 151,1 0 0,1 0 0,0 0 0,0 0 0,2 0 0,3 18 0,-3-25-158,0-1 0,0 1 0,1 0 0,0-1 0,1 0 0,0 0 0,-1 0 0,2 0 0,-1-1 0,1 0 0,0 0 0,0 0 0,0 0 0,8 5 0,-4-4-351,0 0 1,0-1-1,1 0 0,0 0 0,17 6 1,-16-8-843,1-1 0,-1 0 0,1 0 0,23 0 0,-9-2-2982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0 4065,'0'0'8007,"16"10"-7664,50 30 125,-63-38-344,0 0-1,1 0 1,-1 1 0,-1-1 0,1 1 0,0-1 0,-1 1-1,1 0 1,-1 0 0,0 0 0,0 0 0,0 0 0,0 1 0,0-1-1,-1 1 1,0-1 0,0 1 0,0-1 0,0 1 0,0 0-1,-1 0 1,1-1 0,-1 1 0,0 0 0,0 0 0,0-1 0,-1 1-1,-1 7 1,1-10-115,0 0 0,1 0 0,-1 0 0,0 0-1,0 1 1,0-1 0,0 0 0,0 0 0,0-1 0,0 1-1,0 0 1,0 0 0,0 0 0,-1-1 0,1 1 0,0-1-1,-1 1 1,-1 0 0,-33 9-164,21-7 128,10-1 45,0-1 1,0 1 0,-1 0 0,1 0 0,1 1 0,-1-1 0,0 1-1,1 0 1,-1 0 0,1 1 0,-7 6 0,9-7 1,0 1 1,0-1 0,0 1-1,0-1 1,1 1 0,0 0-1,-1 0 1,1 0 0,1 0-1,-1-1 1,1 1 0,-1 0-1,1 0 1,0 0 0,1 0-1,0 8 1,0-11-39,0 1 0,0 0-1,1 0 1,-1-1 0,0 1 0,1-1-1,-1 1 1,1-1 0,-1 1 0,1-1 0,-1 0-1,1 0 1,0 0 0,0 0 0,0 0 0,-1 0-1,1-1 1,0 1 0,0 0 0,0-1-1,0 0 1,0 1 0,0-1 0,0 0 0,1 0-1,-1 0 1,3-1 0,3 1-304,1 0 0,-1 0 0,0-1 0,0 0 1,0 0-1,10-4 0,-7-1-222,0-1 1,0 0-1,-1 0 1,0-1-1,-1-1 1,0 1-1,0-1 1,-1-1-1,12-16 1,-10 12-626,21-26-3476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6689,'0'0'9290,"9"186"-8449,4-129-345,3-3-80,0 0-40,-4-8-120,1-3-152,-3-9-104,-4-8-104,0-9-392,-6-5-448,-25-27-14660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41 2969,'0'0'10578,"197"-29"-10578,-136 24-144,-7 2-568,-3 0-425,-7 3-847,-12 0-216,-13 8-2097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6543 2047 4153,'0'0'1935,"-18"-3"-1718,-123-26 2227,-3 15 1206,-181-26-914,192 18-2059,-308-73 949,290 46-1495,-277-79 296,-62 23 495,-464-119 11,529 82-916,20 8 3,38 32 14,-123-36-45,9-46 7,167 8-50,12 5 56,143 98 9,-203-57-1,361 129-28,1 1 0,0 0-1,0 0 1,-1 0 0,1-1 0,0 1-1,-1 0 1,1 0 0,0 0 0,-1-2-1,1 2 1,0 0 0,0 0 0,0 0-1,0 0 1,-1 0 0,1 0 0,0 0-1,-1 0 1,1 0 0,-1 0 0,1 0-1,0 0 1,-1 0 0,1 0 0,0 0-1,-1 2 1,1-2 0,0 0 0,-1 0-1,1 0 1,0 0 0,0 1 0,0-1-1,0 0 1,0 0 0,-1 1 0,1-1-1,0 0 1,0 0 0,-1 1 0,1-1-1,0 0 1,0 1 0,0-1 0,0 0-1,-1 1 1,1-1 0,0 0 0,0 1-1,0-1 1,0 2 0,0-2 0,0 0-1,0 1 1,0-1 0,0 0 0,0 1-1,0-1 1,0 0 0,0 1 0,1-1-1,-1 0 1,0 1 0,0 7 123,1-2-128,-1 0 1,1-1 0,-1 0-1,2 1 1,-1-1 0,1 0-1,-1-1 1,1 2-1,0-1 1,3 6 0,30 52-5,-12-22 12,147 298-40,-166-332 63,-3-6 27,-1-9 54,-2-30-87,-1 1 1,-2 0-1,-1 1 1,0-1-1,-2 2 1,-1-1-1,-21-55 1,12 36-17,2-2 0,-13-73 1,29 129 4,0 1-1,0-1 1,0 0 0,0 1 0,0-2 0,0 1 0,0 0 0,0 1 0,0-1 0,0 0 0,0 0 0,0 1 0,0-1 0,0-1 0,1 2-1,-1-1 1,0 0 0,1 1 0,-1-1 0,1 1 0,-1-1 0,1 1 0,-1-1 0,1 0 0,-1 1 0,1 0 0,-1-2 0,0 2 0,1-1-1,-1 1 1,1 0 0,0-1 0,-1 1 0,1 0 0,0 0 0,0 0 0,-1 0 0,0-1 0,1 1 0,0 0 0,-1 0 0,2 1 0,35 0-101,-23 0 79,137 10-29,165 6-808,142 10-2437,-214-3-1076,-35 2-2997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30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4033,'0'0'11538,"23"154"-11490,-16-118-40,0-3 8,-4-3-16,-3-6-160,0-9-240,0-3-720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 8226,'0'0'4623,"8"16"-3813,2 3-577,58 105 2472,-66-121-2682,-1-1 0,1 1 1,0-1-1,0 0 0,0 0 0,0 0 0,0 0 1,0 0-1,0 0 0,1 0 0,-1-1 0,5 3 1,-5-4-22,-1 1 1,1-1-1,-1 0 1,1 1-1,-1-1 1,1 0-1,-1 0 1,1 0 0,-1 0-1,1 0 1,-1-1-1,1 1 1,-1 0-1,1-1 1,-1 1-1,1-1 1,-1 1-1,2-2 1,1-1 0,0 0 1,0 0-1,0-1 1,-1 0-1,1 0 1,-1 0-1,0 0 0,0 0 1,-1 0-1,1-1 1,-1 0-1,3-5 1,1-8-183,0-1 1,-2 0 0,0 0 0,3-36 0,-2 12-342,-5 67 839,2-1 0,1 1 1,0-1-1,2 0 1,1 0-1,0-1 0,18 40 1,-9-46-3415,-1-18-3316,-7-8 758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 2897,'0'0'10541,"12"23"-10140,35 71 146,-42-84-179,-1-1 0,0 1 1,-1-1-1,3 15 867,-6-24-1112,-2-23-94,1-29-85,3-57-170,-1 107 164,-1 0 1,1 0-1,0 0 1,0 1-1,0-1 1,1 0-1,-1 0 0,0 1 1,1-1-1,-1 1 1,1-1-1,-1 1 1,1 0-1,0 0 1,-1 0-1,1 0 1,0 0-1,0 0 1,0 0-1,0 0 1,0 1-1,0-1 1,0 1-1,0-1 1,0 1-1,0 0 1,0 0-1,0 0 1,0 0-1,0 0 1,3 1-1,1-1-547,-1 0-1,1 0 1,-1 1-1,1 0 1,-1 0-1,1 0 1,-1 0-1,0 1 1,1 0 0,6 4-1,-1 3-2496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1 192 6977,'0'0'6634,"26"-13"-6522,79-43 195,-102 54-244,0 1 1,-1-1-1,1 0 1,0 0 0,-1 0-1,1 0 1,-1 0-1,0-1 1,1 1 0,-1-1-1,-1 0 1,1 1-1,2-6 1,-3 6 50,0-1 0,-1 1 0,0 0 0,1-1 0,-1 1 0,0-1 0,0 1 0,0 0 0,-1-1 0,0-3 0,-1-7 289,2 11-386,0 0 1,-1 0 0,0 0-1,1 0 1,-1 0 0,0 0-1,0 0 1,0 1-1,0-1 1,0 0 0,0 0-1,0 1 1,-1-1 0,1 1-1,-1 0 1,1-1-1,-1 1 1,0 0 0,1 0-1,-1 0 1,0 0 0,0 0-1,1 0 1,-1 0-1,0 1 1,0-1 0,0 0-1,0 1 1,-4-1-1,3 1 13,-1-1 0,0 1 0,1-1 0,-1 1-1,0 0 1,0 0 0,1 0 0,-1 1 0,0 0-1,1-1 1,-1 1 0,1 0 0,-1 1-1,1-1 1,-1 1 0,-5 3 0,4-1 5,1 1 0,0-1 0,-1 1 0,1 0 0,1 0-1,-1 1 1,1-1 0,0 1 0,0 0 0,1 0 0,0 0 0,0 0 0,-2 7 0,2 1 61,0 1-1,0-1 1,2 1-1,1 25 1,-1-36-132,1-1 1,0 1 0,0-1 0,0 1 0,0-1-1,0 1 1,1-1 0,-1 0 0,1 0-1,0 0 1,0 0 0,0 0 0,1 0 0,-1-1-1,1 1 1,-1-1 0,1 1 0,0-1-1,0 0 1,0 0 0,0 0 0,0-1 0,1 1-1,-1-1 1,0 0 0,1 0 0,-1 0-1,5 1 1,11 2-1828,-1-1-1,1-1 1,36-1-1,-54-1 1666,32 0-5098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7:49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0 776,'0'0'15307,"-5"6"-15273,3-4-46,-7 9 59,0 0 1,1 1 0,0 0-1,-7 15 1,13-24-42,1 0-1,0 0 1,-1-1-1,1 2 1,0-1-1,0 0 1,1 0-1,-1 0 1,1 0 0,0 0-1,-1 1 1,1-1-1,1 0 1,-1 0-1,0 0 1,1 1-1,0-1 1,-1 0-1,1 0 1,0 0-1,1 0 1,-1 0 0,1 0-1,-1 0 1,1-1-1,0 1 1,3 3-1,20 17-162,-12-13 360,-2 0-1,1 1 0,-1 1 1,16 22-1,-26-33-86,0 1 1,1 1-1,-1-1 1,0 0-1,0 0 1,0 0-1,0 1 1,0-1-1,-1 0 1,1 1-1,-1-1 1,1 1-1,-1-1 1,0 1-1,0-1 1,0 0-1,-1 1 1,1-1-1,0 1 1,-1-1-1,1 0 1,-1 1-1,0-1 1,0 0-1,0 1 1,0-1-1,0 0 1,-1 0-1,1 0 1,-1 0-1,1 0 1,-1 0-1,0-1 1,1 1-1,-1 0 1,-4 1-1,-7 7-380,-1 0-1,-1-1 0,-21 9 1,-22 1-8378,33-13-2249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9:55.27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14 5129,'0'0'4646,"5"3"-4660,3 3 139,0 1 1,-1-1-1,1 2 1,-2-1 0,1 1-1,-1 0 1,0 0-1,-1 1 1,0-1-1,0 1 1,5 18 0,7 18 1181,12 58 1,-15-49-779,63 280 2117,-86-367-2399,-2 0 0,-15-33 0,-20-57 278,39 98-543,1-1 0,0 1-1,2-1 1,1 0 0,1 0 0,2 0 0,4-50 0,-2 69 11,0-1 1,0 1 0,1 0 0,0 0 0,1 0 0,-1 0-1,1 0 1,1 1 0,-1 0 0,1 0 0,0 0 0,0 0 0,1 1-1,0 0 1,0 0 0,0 0 0,0 1 0,1 0 0,10-5-1,-7 4-12,1 0 0,0 1-1,0 1 1,0 0 0,0 0-1,1 1 1,-1 0 0,1 1-1,-1 1 1,1-1 0,-1 2-1,18 2 1,-23-1 34,0 0-1,-1 0 1,1 0 0,-1 1-1,0-1 1,0 1 0,0 1 0,0-1-1,0 1 1,-1 0 0,1 0-1,-1 0 1,0 0 0,-1 1 0,1 0-1,-1 0 1,0 0 0,0 0-1,0 0 1,-1 1 0,1-1 0,-1 1-1,-1-1 1,1 1 0,0 7-1,0-5 57,-1-1 1,0 1-1,0 0 0,0 0 0,-1-1 0,-1 1 0,1 0 0,-1 0 0,-1-1 0,1 1 0,-1-1 0,0 1 0,-1-1 0,0 1 0,0-1 0,-1 0 0,0-1 0,-7 12 0,-3-4-101,1-1 0,-2 0 0,1-1 0,-2 0 0,0-1 0,0-1 0,0-1 0,-2 0 0,-27 10 0,-1-8-3402,-1-7-3286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9:55.73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323 113 6105,'0'0'7010,"-5"-18"-5897,-17-55-8,21 72-1040,1 0 1,-1-1 0,0 1 0,0 0-1,0-1 1,0 1 0,0 0 0,0 0 0,0 0-1,0 0 1,-1 0 0,1 0 0,0 0-1,-1 0 1,1 1 0,0-1 0,-1 0-1,1 1 1,-1-1 0,1 1 0,-1 0 0,1-1-1,-1 1 1,0 0 0,1 0 0,-1 0-1,1 0 1,-1 0 0,1 0 0,-3 1-1,0 0 33,-1 0 0,0 0 0,1 0-1,-1 1 1,1-1 0,0 1-1,-5 3 1,-7 6-4,1 1 0,1 0 0,0 1 1,0 1-1,1 0 0,1 1 0,1 0 0,-11 19 0,9-13-1,1 1 1,1 1-1,1 0 0,1 1 1,-10 43-1,15-40 36,1-1-1,2 1 0,2 47 1,0-70-161,0 1 0,0-1 0,0 1 0,1-1 0,-1 0 0,1 0 0,0 0 0,0 0 0,1 0 0,-1 0 0,1 0 0,0-1 0,0 1 0,0-1 1,0 0-1,1 0 0,-1 0 0,1 0 0,0-1 0,-1 1 0,1-1 0,1 0 0,-1 0 0,0-1 0,0 1 0,1-1 0,-1 0 0,9 1 0,-4 0-275,0-1-1,0 1 1,-1-2-1,1 1 0,0-1 1,0-1-1,0 0 1,0 0-1,0-1 1,-1 0-1,1 0 0,-1-1 1,1 0-1,9-5 1,47-39-5150,-44 27 1117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9:56.14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0 496 8850,'0'0'3882,"22"-25"-3614,73-82 15,-76 81 50,0 0-1,-2 0 1,-1-2 0,-1 0 0,20-55 0,-22 49 246,35-62 0,-48 95-564,1 0 0,-1 0 1,1 0-1,-1 0 0,1 0 0,0 0 0,0 1 0,-1-1 1,1 0-1,0 0 0,0 0 0,0 1 0,0-1 0,0 1 1,0-1-1,0 0 0,0 1 0,0 0 0,0-1 0,0 1 0,0 0 1,0-1-1,0 1 0,0 0 0,0 0 0,1 0 0,-1 0 1,0 0-1,0 0 0,0 0 0,0 0 0,0 1 0,0-1 1,0 0-1,1 1 0,-1-1 0,0 1 0,0-1 0,0 1 0,0-1 1,-1 1-1,1 0 0,0 0 0,0-1 0,0 1 0,0 0 1,-1 0-1,1 0 0,0 0 0,-1 0 0,1 0 0,0 1 1,6 8 171,0 0 1,-1 1-1,8 17 1,-14-27-167,16 39 130,-2-1 0,-2 2 0,-2 0 1,-2 0-1,6 68 0,-8 26-7060,-26-133 1695,-5-2 281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9:56.55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0 107 4585,'0'0'7178,"92"-26"-7090,-53 15-88,2-4 0,16-5-825,-12 3-1423,-7 0-3489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9:57.17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7 0 7514,'0'0'4343,"28"8"-4059,87 26 90,-107-32-222,1 1 1,-1 1-1,0-1 1,0 1 0,0 1-1,-1-1 1,0 1-1,0 1 1,0-1 0,0 1-1,-1 1 1,0-1-1,0 1 1,-1 0-1,7 10 1,-7-10 34,-3-4-101,0-1-1,0 1 0,-1 0 1,1 0-1,-1 0 1,0 1-1,1-1 1,-1 0-1,0 0 0,-1 1 1,1-1-1,0 6 1,-2-7-63,1-1 0,0 1 1,0-1-1,-1 0 1,1 1-1,-1-1 0,1 1 1,-1-1-1,0 0 0,1 1 1,-1-1-1,0 0 1,0 0-1,0 0 0,0 0 1,0 0-1,0 0 0,0 0 1,-1 0-1,1 0 1,0 0-1,0 0 0,-1-1 1,1 1-1,0-1 0,-1 1 1,1-1-1,-1 1 1,1-1-1,-2 1 0,-52 9 60,25-5-55,-46 13 1,70-16-23,-1 1 1,1-1-1,-1 1 1,1 0-1,0 1 1,1-1-1,-1 1 1,0 0-1,1 1 1,0-1-1,0 1 1,-7 8-1,11-11 4,-1 0 1,0 1-1,1-1 0,-1 1 0,1-1 0,0 1 0,-1-1 0,1 1 1,1-1-1,-1 1 0,0 0 0,1 0 0,-1 0 0,1-1 0,0 1 1,0 0-1,0 0 0,0 0 0,0-1 0,1 1 0,-1 0 0,1 0 0,0-1 1,0 1-1,0 0 0,0-1 0,0 1 0,1-1 0,-1 1 0,1-1 1,-1 0-1,1 1 0,0-1 0,0 0 0,0 0 0,0-1 0,0 1 1,1 0-1,-1-1 0,0 1 0,1-1 0,-1 0 0,1 1 0,0-1 0,-1-1 1,1 1-1,0 0 0,0-1 0,4 1 0,7 1-237,1 0-1,0-2 1,-1 1-1,1-2 1,-1 0-1,1-1 1,-1 0-1,1-1 1,-1-1-1,0 0 1,18-9-1,-12 4-1380,-1-1 1,0-1-1,-1-1 0,17-15 0,-10 5-5332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9:57.63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243 1 9946,'0'0'5429,"-24"2"-5437,-74 10 30,91-10 21,1-1 0,-1 1 0,0 0 0,1 0 1,-1 0-1,1 1 0,0 0 0,0 1 1,0-1-1,0 1 0,1 0 0,-1 1 0,1-1 1,0 1-1,1 0 0,-1 0 0,1 1 0,0 0 1,-7 11-1,11-15-69,0-1 1,-1 0 0,1 1-1,0-1 1,0 1-1,0-1 1,0 0 0,0 1-1,0-1 1,1 1-1,-1-1 1,0 0-1,1 1 1,-1-1 0,1 0-1,-1 1 1,1-1-1,0 0 1,0 0 0,-1 1-1,1-1 1,0 0-1,0 0 1,0 0 0,0 0-1,0 0 1,0 0-1,1-1 1,-1 1 0,0 0-1,2 0 1,49 19-172,-38-15 205,10 2-9,57 23-2,-76-28 5,0 0 0,-1 1-1,1-1 1,-1 1-1,1 0 1,-1 0 0,0 1-1,0-1 1,0 1 0,-1 0-1,1 0 1,4 8 0,-7-10 48,0 0 1,0 1 0,0-1-1,-1 1 1,1-1-1,-1 1 1,0-1 0,1 1-1,-1-1 1,0 1 0,0-1-1,-1 1 1,1-1 0,-1 1-1,1-1 1,-1 1-1,0-1 1,1 0 0,-1 1-1,-1-1 1,1 0 0,0 0-1,0 0 1,-1 0 0,1 0-1,-1 0 1,0 0-1,0 0 1,1 0 0,-1-1-1,0 1 1,-3 1 0,-7 5-9,-1 1 0,-1-2 1,0 0-1,-15 6 0,15-7-79,5-2-164,-44 18-339,17-16-3532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31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6977,'0'0'3089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9:58.09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292 5 7522,'0'0'5715,"-20"-1"-5666,-63-3 111,76 5-95,1-1 0,-1 1 0,0 0 0,1 1 0,0 0 1,-1 0-1,1 0 0,0 1 0,0 0 0,0 0 1,0 0-1,1 1 0,-1 0 0,1 0 0,-9 8 0,14-11-80,-1 0 0,0 0 0,0 0-1,0 0 1,0 0 0,1 0 0,-1 0-1,1 0 1,-1 0 0,0 0 0,1 0-1,0 0 1,-1 0 0,1 0 0,0 1-1,0-1 1,-1 0 0,1 0 0,0 0-1,0 1 1,0-1 0,0 0 0,1 0-1,-1 1 1,0-1 0,0 0 0,1 0-1,-1 0 1,1 0 0,-1 0 0,1 0 0,-1 0-1,1 0 1,0 0 0,-1 0 0,1 0-1,0 0 1,0 0 0,0 0 0,0 0-1,1 0 1,6 5-61,0 0-1,1-1 1,-1 0-1,13 4 1,1 2 142,-12-4-18,0 0-1,0 0 0,0 1 0,-1 0 1,-1 1-1,16 18 0,-22-25 35,0 1 0,-1 0 1,1-1-1,0 1 0,-1 0 0,0-1 0,1 1 0,-1 0 0,0 0 0,0 0 0,-1 0 1,1 0-1,-1 1 0,1-1 0,-1 0 0,0 0 0,0 0 0,-1 0 0,1 0 0,-1 0 1,1 0-1,-1 1 0,0-1 0,0-1 0,0 1 0,-1 0 0,1 0 0,-1 0 0,1-1 1,-1 1-1,0-1 0,-3 5 0,-12 7-311,0-1 0,-1-1 0,0 0-1,-1-1 1,0-1 0,0-1 0,-1 0 0,0-2 0,-33 8 0,34-14-4468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9:58.59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8642,'0'0'5009,"2"23"-4278,-1-5-601,2 35 1091,17 87 0,-19-134-1142,0-1 0,1 0 0,-1 0 0,1 1-1,0-1 1,1 0 0,0 0 0,-1-1 0,8 9 0,-8-11-72,0 0 1,0 0 0,0 0 0,1-1 0,-1 1 0,1-1 0,-1 0 0,1 0 0,0 0 0,-1 0 0,1 0 0,0 0 0,0-1 0,-1 1 0,1-1-1,0 0 1,0 0 0,0 0 0,0 0 0,3-1 0,-3 0-3,0 0-1,0 0 0,-1 0 1,1-1-1,-1 1 1,1-1-1,-1 1 0,0-1 1,1 0-1,-1 0 1,0 0-1,0 0 0,-1-1 1,1 1-1,0 0 1,-1-1-1,1 1 0,0-4 1,25-54 45,-23 50-41,10-30-13,8-19-13,-17 121 551,-3-10-346,-3-32-405,2 0 0,0 0-1,1-1 1,10 38-1,-12-56 31,0 1-1,1-1 0,-1 0 0,1 1 0,0-1 0,-1 0 0,1 1 0,0-1 0,0 0 0,0 0 0,-1 0 0,2 1 0,-1-1 0,1 1 0,14 1-5976,-6-3 730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9:59.17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1 8906,'0'0'4969,"6"25"-4697,27 152 1352,-28-172-1104,2-12-436,5-15-236,-11 20 194,6-12-67,18-35-43,-24 46 54,1 1 0,-1-1-1,1 0 1,0 1 0,0 0 0,0-1-1,1 1 1,-1 0 0,1 0 0,-1 0-1,1 0 1,-1 1 0,5-3 0,-6 4 24,0 0 1,-1-1 0,1 1-1,0 0 1,0 0-1,0 0 1,-1 0-1,1 0 1,0 0 0,0 0-1,0 0 1,0 0-1,-1 0 1,1 0 0,0 0-1,0 1 1,-1-1-1,1 0 1,0 0-1,0 1 1,-1-1 0,1 1-1,0-1 1,-1 1-1,1-1 1,0 1 0,-1-1-1,1 1 1,-1-1-1,1 1 1,-1 0 0,1-1-1,-1 1 1,0 0-1,1 0 1,-1-1-1,0 1 1,1 0 0,-1 0-1,0-1 1,0 2-1,0 0-8,1-1-1,-1 0 0,0 0 0,1 0 0,-1 0 0,1 0 0,-1 0 0,1 0 0,0 0 0,-1 0 0,1 0 1,0 0-1,0-1 0,0 1 0,-1 0 0,1 0 0,0-1 0,0 1 0,0-1 0,0 1 0,0-1 0,0 1 1,0-1-1,0 1 0,1-1 0,-1 0 0,0 0 0,0 1 0,2-1 0,1-1-27,1 0-1,-1-1 0,0 1 1,0-1-1,0 0 1,0 0-1,7-4 0,34-15-86,-43 20 110,-1 1 1,0 0 0,1-1-1,-1 1 1,1 0-1,-1 0 1,1 0-1,-1 0 1,1 0-1,-1 0 1,1 1 0,-1-1-1,0 0 1,1 1-1,-1-1 1,1 1-1,-1-1 1,0 1-1,0 0 1,1 0 0,-1-1-1,0 1 1,0 0-1,0 0 1,0 0-1,0 0 1,1 2-1,4 6 36,0 1 0,-1-1 0,0 1-1,-1 0 1,0 0 0,-1 1-1,0-1 1,3 21 0,3 97-859,-2-27-3022,-2-59 734,-1-8-1295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9:59.57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1 591 4609,'0'0'6533,"0"-27"-5959,0-212 1302,0 8 1477,1 227-3332,-1 1 0,0-1 0,1 0 1,0 1-1,-1-1 0,2 0 0,-1 1 0,0-1 0,1 1 1,-1 0-1,1-1 0,0 1 0,0 0 0,0 0 0,1 0 1,-1 0-1,1 1 0,-1-1 0,1 1 0,0-1 1,0 1-1,0 0 0,0 0 0,1 0 0,-1 1 0,1-1 1,5-1-1,4 0-34,0 0 1,-1 1 0,1 0 0,0 1-1,0 1 1,21 1 0,-30 0 24,-1-1 0,1 1 0,-1 0-1,0 0 1,1 0 0,-1 0 0,0 1 0,1-1 0,-1 1 0,0 0 0,0 0 0,0 0 0,-1 0 0,1 0 0,0 1 0,-1-1 0,0 1-1,1 0 1,-1 0 0,0 0 0,-1 0 0,1 0 0,0 0 0,-1 0 0,2 5 0,0 0 86,-1 1 0,1 0 0,-2 0 1,1 0-1,-1 0 0,0 0 0,-1 0 0,-1 15 0,0-22-109,0 0 0,0 0 1,0 0-1,-1 0 0,1 0 0,0 0 0,-1 0 0,1-1 0,-1 1 0,0-1 0,1 1 0,-1-1 0,0 0 1,0 1-1,0-1 0,0 0 0,0 0 0,0 0 0,0-1 0,0 1 0,-1 0 0,-3 0 0,-52 9-1805,54-10 1477,-39 3-3016,21-7-1753,18-5 1917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49:59.92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1 10554,'0'0'6450,"23"206"-5418,-14-132-600,-3 3-232,1-5-72,-4-7-56,3-4-16,-2-10-56,-1-8-104,0-9-368,-3-14-400,0-8-809,-10-38-11417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00.28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9 4121,'0'0'13579,"204"-8"-13515,-150 8-64,-7 0-296,-9 0-400,-9 0-537,-1 14-1031,-12 3-809,-6-3-1984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00.64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10 350 8226,'0'0'7441,"54"154"-7441,-47-125-104,-4-4-408,-3-5-488,0-5-392,0-7-865</inkml:trace>
  <inkml:trace contextRef="#ctx0" brushRef="#br0" timeOffset="1">1 1 10322,'0'0'3121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01.01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160 35 832,'0'0'11240,"0"-1"-11098,0 1 0,0-1-1,0 0 1,0 1 0,-1-1 0,1 0 0,0 1 0,0-1 0,0 1-1,-1-1 1,1 0 0,0 1 0,-1-1 0,1 1 0,0-1-1,-1 1 1,1-1 0,-1 1 0,1-1 0,0 1 0,-1-1-1,1 1 1,-1 0 0,0-1 0,-5 0-30,1 0-1,0 1 1,-1 0 0,1 0-1,-1 0 1,1 0 0,0 1-1,-1 0 1,1 0 0,0 0-1,0 1 1,-1 0 0,1 0-1,1 0 1,-1 1 0,0-1-1,0 1 1,1 1 0,-7 5-1,6-3-95,1-1 0,-1 1-1,1 0 1,1 0 0,0 1 0,-1-1-1,2 1 1,-1 0 0,1 0-1,0 0 1,1 0 0,-1 0-1,1 0 1,0 13 0,1-8 70,-1-1 1,1 1 0,1-1 0,0 0 0,0 1 0,2-1 0,2 12 0,-3-19-83,0-1 0,-1 1 0,1-1 0,0 1 0,1-1 0,-1 0 0,0 0 0,1 0 0,0 0 0,0 0 0,0-1 0,0 1 0,0-1 0,0 0 0,1 0 0,-1 0 0,1 0 0,-1 0 0,1-1 0,0 0 1,0 0-1,0 0 0,0 0 0,4 0 0,-3 0-43,1 0-1,-1 0 1,1 0 0,0-1 0,-1 0 0,1 0-1,0-1 1,-1 1 0,1-1 0,-1-1 0,1 1 0,-1-1-1,0 0 1,1 0 0,-1 0 0,0-1 0,0 1 0,-1-1-1,1-1 1,-1 1 0,1-1 0,-1 1 0,0-1 0,0 0-1,-1-1 1,1 1 0,-1-1 0,0 0 0,0 1-1,0-1 1,-1 0 0,0-1 0,0 1 0,0 0 0,-1-1-1,1 1 1,-1-1 0,-1 1 0,1-7 0,1 2-525,-1 0 1,-1 0 0,0 0 0,0 0 0,-1 0-1,0 0 1,-1 0 0,0 0 0,0 0-1,-1 1 1,-1-1 0,1 1 0,-1 0-1,-7-12 1,-21-23-6112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01.71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1 7098,'0'0'7170,"10"27"-6776,4 7-165,-4-7 208,0-1 0,-2 1 0,10 51 1,-12-9 1367,1-72-1642,16-64-279,-20 52 72,2-1-1,0 1 0,1 1 0,0-1 1,1 1-1,1 0 0,14-20 1,-21 33 41,-1 0 0,1 0 0,0 0 1,0 1-1,-1-1 0,1 0 0,0 0 1,0 0-1,0 1 0,0-1 0,0 1 1,0-1-1,0 1 0,0-1 0,1 1 1,-1-1-1,0 1 0,0 0 0,0 0 1,0-1-1,1 1 0,-1 0 1,0 0-1,0 0 0,0 0 0,2 1 1,-1 0 18,0 0 0,0 0 1,0 0-1,0 1 0,0-1 1,-1 0-1,1 1 0,-1 0 1,1-1-1,-1 1 0,1 0 1,-1-1-1,1 4 0,5 7 148,-1 0 0,-1 1 0,6 19 0,-10-30-138,-1-2-35,11 37 250,8 45 1,-15-56-3445,-3 0-3425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03.41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379 3 5873,'-2'0'13187,"-16"-2"-12740,-3 1-239,-5 1 16,-44 5 0,62-4-214,0 1-1,0 0 1,0 0 0,0 1 0,0 0-1,1 0 1,0 0 0,-1 1 0,-10 9-1,16-12-13,1 0 0,0 1-1,0-1 1,0 1-1,0-1 1,0 1 0,0 0-1,0-1 1,0 1 0,0 0-1,1 0 1,-1 0-1,1 0 1,-1 0 0,1-1-1,0 1 1,0 0-1,0 0 1,0 0 0,0 0-1,0 0 1,0 0 0,1 0-1,-1 0 1,1-1-1,-1 1 1,1 0 0,0 0-1,0 0 1,1 1-1,2 5 1,0 0 0,1-1 0,-1 0 0,2 0 0,6 8 0,41 35 69,-38-37 15,0 1 0,-1 0-1,-1 1 1,0 0 0,-1 1-1,18 29 1,-29-43 6,0 0 1,0 1-1,-1-1 0,1 0 1,0 0-1,-1 1 0,1-1 1,-1 0-1,0 1 0,0-1 1,0 0-1,0 1 0,0-1 1,-1 0-1,1 1 0,-1-1 1,1 0-1,-1 0 1,0 1-1,0-1 0,0 0 1,0 0-1,0 0 0,0 0 1,0 0-1,-1 0 0,1 0 1,-1-1-1,0 1 0,1 0 1,-1-1-1,0 0 0,0 1 1,0-1-1,0 0 0,0 0 1,-4 2-1,-8 3-73,-1 0 0,0-2 0,1 1 0,-24 3 0,33-8-46,-24 5-1804,-58 0 0,30-3-3450,15 1-2899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31.6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5025,'0'0'7103,"4"28"-6803,16 126 237,-16-155 630,5-12-718,16-34-635,-7 13 225,-15 29-41,24-36-30,-26 39 27,1 0 0,-1 0 0,1 1 0,-1-1 0,1 0 0,0 1 0,-1-1 0,1 1 0,0 0 0,0 0 1,0 0-1,0 0 0,1 0 0,-1 0 0,0 0 0,0 1 0,3-1 0,-3 25 945,4 114-67,0-19-7144,-6-100 1331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8T19:50:30.264"/>
    </inkml:context>
    <inkml:brush xml:id="br0">
      <inkml:brushProperty name="width" value="0.05" units="cm"/>
      <inkml:brushProperty name="height" value="0.05" units="cm"/>
      <inkml:brushProperty name="color" value="#33CCFF"/>
      <inkml:brushProperty name="ignorePressure" value="1"/>
    </inkml:brush>
  </inkml:definitions>
  <inkml:trace contextRef="#ctx0" brushRef="#br0">0 1,'0'0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46.44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73 36 3185,'0'0'8652,"7"-6"-7745,28-23 5847,-39 29-6764,0 0 1,0 0-1,0 0 1,0 1-1,0-1 1,0 1 0,0 0-1,1 0 1,-1 0-1,0 1 1,1-1 0,-1 1-1,1 0 1,-1 0-1,1 0 1,0 1 0,0-1-1,0 1 1,0-1-1,0 1 1,1 0-1,-1 0 1,1 0 0,0 1-1,0-1 1,0 1-1,0-1 1,0 1 0,1-1-1,0 1 1,0 0-1,0 0 1,0 0 0,0-1-1,1 1 1,0 0-1,0 0 1,0 0 0,0 0-1,0 0 1,1 0-1,0 0 1,0 0-1,0-1 1,0 1 0,1 0-1,-1-1 1,1 1-1,0-1 1,0 1 0,0-1-1,0 0 1,5 4-1,27 32-11,16 21-28,-47-56 95,0 1 1,0 0-1,-1 0 0,1 0 1,-1 0-1,-1 0 1,1 0-1,-1 0 1,0 1-1,0-1 1,1 9-1,-3-11-19,0-1 0,0 0 0,0 0 0,0 0 0,0 0 0,0 0 0,-1 0 0,1 0 1,-1 0-1,1-1 0,-1 1 0,1 0 0,-1-1 0,0 0 0,0 1 0,0-1 0,0 0 0,0 0 0,0 0 0,0 0 0,0 0 0,-1 0 0,1-1 0,0 1 0,-4 0 0,-5 2-81,-1-1 0,1 0 0,-22 1 0,31-3 69,-23-3-3377,24 2 2927,0 0 1,0 0-1,1-1 0,-1 1 0,0 0 0,1 0 0,-1 0 0,1-1 0,-1 1 0,1 0 0,-1 0 0,1-1 0,0 1 0,0 0 0,0-1 0,0-1 0,-1-11-4810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46.8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8410,'0'0'8015,"5"31"-7658,38 195 541,-9-63 67,17 72-2601,-50-228 227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47.15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86 9618,'0'0'5057,"191"-54"-4633,-125 42-200,1 1-144,-3 2-80,-7 9-872,-6 0-1296,-16 3-769,-16 17-2136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47.5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5921,'0'0'8039,"17"25"-7417,50 78 149,-31-44 643,-35-56-1195,1 0 0,-1 1 0,0-1 0,0 1 0,-1-1 1,1 1-1,-1 0 0,0 6 0,0-9 153,1-8-344,0 0 0,0 1 0,-1-1 0,0 0 0,0 0 0,-1 1 0,0-1 0,0 0 0,-1 1 1,-3-12-1,3 11-13,-1-11-347,0 1 0,1-1 1,0-34-1,3 51 199,-1 0 1,1 1-1,0-1 1,-1 0-1,1 0 1,0 1-1,0-1 1,0 1-1,-1-1 1,1 0-1,0 1 1,0 0-1,0-1 1,0 1-1,0 0 1,0-1-1,0 1 1,0 0-1,0 0 1,0 0-1,0 0 1,0 0-1,0 0 1,0 0-1,2 0 1,36 1-2782,-31-1 1853,15 2-2204,-3 7-2414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47.87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7522,'0'0'8001,"7"21"-7259,1 10-452,-3-9 70,1 0 0,2-1 1,12 27-1,-20-47-343,0 1 0,1-1 0,-1 0 1,1 1-1,0-1 0,-1 0 0,1 0 0,0 1 0,0-1 1,0 0-1,0 0 0,0 0 0,0 0 0,0 0 1,0 0-1,0 0 0,0-1 0,0 1 0,1 0 0,-1-1 1,0 1-1,0 0 0,1-1 0,-1 0 0,1 1 1,-1-1-1,0 0 0,1 0 0,1 0 0,-1 0 1,1-1-1,-1 0 0,1 0 0,-1-1 1,1 1-1,-1-1 0,0 1 1,0-1-1,0 1 0,0-1 1,0 0-1,0 0 0,3-5 1,5-6 34,-1-1 0,-1 0 0,13-27 1,5-24-81,-26 64 154,-1 46 268,0-17-644,2 0-1,4 36 1,-5-61 49,0-1 0,1 1 0,0-1-1,-1 0 1,1 1 0,0-1 0,0 0 0,0 1 0,1-1 0,-1 0 0,0 0-1,1 0 1,2 3 0,21 6-6900,-6-10-414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48.2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172 1 8906,'0'0'7976,"-19"7"-7673,-59 26 257,73-31-456,1 1 0,-1 0 0,0 1-1,1-1 1,0 1 0,0-1 0,0 1-1,0 1 1,1-1 0,-1 0 0,1 1 0,0 0-1,0 0 1,1 0 0,0 0 0,0 0 0,-3 8-1,2 2 39,1 0 0,0 0 0,0 0 0,2 21 0,0-34-145,0 2-49,0 1 0,1-1 0,-1 1 0,1-1 0,0 1 1,0-1-1,1 0 0,-1 0 0,1 1 0,0-1 0,0 0 0,0 0 0,1-1 0,0 1 0,-1 0 0,1-1 0,0 0 0,1 0 0,-1 0 0,0 0 0,1 0 0,0 0 0,-1-1 0,1 0 0,0 0 0,1 0 0,-1 0 0,0-1 0,0 1 0,1-1 0,6 1 0,-1 0-284,0-1-1,0 0 1,0-1 0,0 0-1,-1 0 1,1-1-1,0 0 1,0-1-1,-1 0 1,1-1 0,-1 0-1,1 0 1,-1-1-1,9-5 1,-1-2-505,-1-2 0,0 0 1,0-1-1,-2 0 0,0-1 0,0-1 1,-1 0-1,14-26 0,7-10-3171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48.6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356 1 4201,'0'0'12643,"-6"165"-11019,6-99-592,0 3-368,0-1-272,13-8-200,6-5-136,-3-12-56,0-6-8,-1-9-480,-2-11-464,-3-8-576,-7-38-12027</inkml:trace>
  <inkml:trace contextRef="#ctx0" brushRef="#br0" timeOffset="1">1 75 11266,'0'0'6346,"200"-37"-6098,-121 25-248,4 4-48,-10 2-368,-13 6-793,-6 0-1311,-19 9-609,-16 11-1184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49.0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 1 7346,'0'0'6622,"0"7"-6388,-2 34 198,1-16 358,0 1 0,1-1-1,5 33 1,-3-54-777,-1-1 0,0 0 0,1 0-1,-1 1 1,1-1 0,0-1 0,0 1 0,0 0-1,1 0 1,-1-1 0,1 1 0,-1-1 0,1 0-1,0 0 1,0 0 0,0 0 0,0 0 0,0 0-1,0-1 1,0 0 0,1 0 0,-1 0 0,1 0-1,6 1 1,-6-1 12,0 0 1,0-1-1,0 0 0,1 1 0,-1-1 0,0-1 0,0 1 0,0-1 1,1 1-1,-1-1 0,0-1 0,0 1 0,0 0 0,0-1 0,-1 0 1,1 0-1,0 0 0,-1 0 0,1-1 0,3-3 0,2-4-17,0 0-1,0 0 0,-2-1 1,1 0-1,-1-1 0,-1 1 1,10-26-1,-14 33-31,-1 40 259,-2-4-426,0-10 377,0 0 1,4 26-1,-3-44-480,1 0 1,0 0 0,-1 0-1,1 0 1,0 0-1,1 0 1,-1 0 0,1-1-1,0 1 1,-1 0-1,2-1 1,-1 0 0,0 1-1,1-1 1,-1 0-1,1 0 1,0 0 0,4 3-1,7-1-3967,-2-4-781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49.4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69 5697,'0'0'9087,"8"2"-8760,0 0-199,0 1 0,-1 0 0,1 1-1,-1 0 1,0 0 0,1 0 0,-2 1 0,1 0-1,-1 1 1,1-1 0,-1 1 0,-1 0 0,1 1-1,-1-1 1,7 13 0,-3-2 110,0-1 0,-2 2 0,0-1 0,0 1 0,-2 0-1,5 26 1,-1-80-426,5-55-363,-5 35-535,-8 50 912,12-60-2597,4 26-2225,-7 27 734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32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14 274 7602,'0'0'6425,"0"157"-6425,0-133-480,0-3-632,0-9-753,0-6-231</inkml:trace>
  <inkml:trace contextRef="#ctx0" brushRef="#br0" timeOffset="1">1 1 4017,'0'0'10834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49.7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48 90 1824,'0'0'13025,"29"0"-11933,89-2-332,-116 3-700,1-1 1,0-1 0,0 1-1,0 0 1,-1-1-1,1 1 1,0-1 0,0 0-1,-1 0 1,1 0-1,-1 0 1,1 0-1,-1-1 1,1 1 0,-1-1-1,0 0 1,1 0-1,-1 1 1,0-1-1,0-1 1,-1 1 0,1 0-1,0 0 1,-1-1-1,2-2 1,-2 4-31,-1-1-1,1 1 1,-1 0 0,0 0-1,1-1 1,-1 1 0,0 0-1,0-1 1,0 1 0,0 0 0,0-1-1,0 1 1,0-1 0,0 1-1,-1 0 1,1 0 0,-1-1-1,1 1 1,-1 0 0,1-1-1,-1 1 1,1 0 0,-1 0 0,0 0-1,0 0 1,0 0 0,0 0-1,0 0 1,0 0 0,0 0-1,0 0 1,0 0 0,-2 0-1,-4-2-51,1 1 1,-2 1-1,1-1 0,0 1 0,0 0 0,0 1 0,0-1 0,-1 1 0,1 1 0,0 0 0,0 0 0,0 0 0,0 1 0,0 0 0,0 0 0,0 0 0,0 1 0,1 0 0,-1 1 0,1 0 0,0 0 0,-6 4 1,5-2 77,1 0 1,-1 1 0,1-1-1,0 1 1,1 0 0,0 0 0,0 1-1,0 0 1,1 0 0,0 0-1,1 0 1,-1 1 0,2-1 0,-1 1-1,1 0 1,1 0 0,-2 13 0,3-15-51,0-1 1,0 1 0,1-1 0,-1 1-1,1-1 1,1 1 0,-1-1 0,1 0-1,0 0 1,1 0 0,-1 0 0,1 0-1,0 0 1,1-1 0,-1 1 0,5 4-1,-1-4-15,-1 0 0,1 0 0,0-1-1,0 0 1,1 0 0,0 0 0,0-1-1,0-1 1,0 1 0,0-1 0,13 3 0,-8-3-284,1 0 1,0-1 0,-1 0 0,1-1 0,0 0 0,0-1 0,0-1 0,-1 0 0,1-1 0,0 0 0,-1-1 0,1-1 0,13-6 0,24-17-5383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1:02.0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4121,'0'0'10651,"0"26"-10208,1 82 125,-1-93-86,1 1 0,5 31 0,-5-42-326,1-1-1,0 1 0,0 0 0,0-1 1,0 1-1,0-1 0,1 1 0,5 5 1,-7-9-143,0 0 0,0 1 1,1-1-1,-1 0 0,1 0 1,-1 0-1,1 0 0,-1-1 1,1 1-1,0 0 0,-1-1 1,1 1-1,0-1 0,-1 1 1,1-1-1,0 0 0,0 0 1,-1 0-1,1 0 0,0 0 1,0 0-1,-1 0 0,1-1 1,0 1-1,-1 0 0,1-1 1,0 0-1,-1 1 0,1-1 1,0 0-1,-1 0 0,1 0 1,1-1-1,7-5 5,-1 1 0,0-1 0,14-14 0,-19 16 17,7-6-53,0 0 0,0-2 1,-1 1-1,14-24 0,-21 29-328,1 0-1,-1 0 1,0-1-1,3-13 1,-5 16-238,-1 0 0,1 1 0,-1-1 1,0 0-1,0 0 0,0 1 0,-1-1 1,-1-8-1,-6-3-3614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1:02.4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0 54 472</inkml:trace>
  <inkml:trace contextRef="#ctx0" brushRef="#br0" timeOffset="1">0 54 472,'51'-53'7502,"-35"79"-3364,1 2-3024,-13-22-912,32 40 1081,1-2 0,3-2 0,45 39 0,-84-80-1272,0 0 1,0 0-1,0 0 1,0-1-1,0 1 1,0 0-1,0 0 1,0-1-1,0 1 1,0-1-1,0 1 1,1-1-1,-1 1 1,0-1-1,0 0 1,1 1-1,-1-1 1,0 0-1,0 0 1,1 0-1,-1 0 1,0 0-1,0 0 1,1 0-1,-1-1 1,0 1-1,0 0 1,1-1-1,-1 1 0,0-1 1,0 1-1,0-1 1,0 0-1,0 1 1,0-1-1,0 0 1,0 0-1,0 0 1,0 0-1,0 0 1,0 0-1,-1 0 1,1 0-1,0 0 1,-1 0-1,1 0 1,-1 0-1,1 0 1,0-2-1,3-9-13,0 1-1,-1-1 1,-1 0 0,2-16-1,-1 9-71,4-48-1325,-6 23-7015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1:02.8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1 200,'0'0'13115,"28"15"-12302,84 50-139,-107-63-591,-1 1 0,1-1 1,-1 1-1,0 0 0,0 0 1,0 0-1,-1 1 0,1 0 0,-1-1 1,0 1-1,1 0 0,-2 1 1,1-1-1,-1 0 0,1 1 0,-1 0 1,0-1-1,-1 1 0,2 8 1,1 1 218,-3-14-281,-1 1-1,0 0 0,1 0 1,-1-1-1,0 1 0,1 0 1,-1 0-1,0 0 1,0-1-1,0 1 0,0 0 1,0 0-1,0 0 0,0 0 1,0-1-1,0 1 1,0 0-1,0 0 0,0 0 1,-1 0-1,1-1 0,0 1 1,-1 0-1,1 0 1,0-1-1,-1 1 0,1 0 1,-1-1-1,1 1 0,-1 0 1,0 0-1,-26 1 232,10-3-409,-23-1 49,26 1 122,0 1 0,0 0 0,0 0 0,-16 4-1,28-3-8,1 0 0,-1 0-1,0 0 1,1 0 0,-1 0 0,1 1-1,0-1 1,-1 0 0,1 1-1,0-1 1,0 1 0,0 0-1,0-1 1,0 1 0,0 0-1,0 0 1,0-1 0,1 1-1,-1 0 1,1 0 0,0 0 0,-1 0-1,1 0 1,0 0 0,0 3-1,2 52 33,-1-56-63,0 0-1,0 1 1,0-1-1,0 0 1,0 0-1,0 0 1,1 0-1,-1 0 1,0 0-1,1 0 1,-1 0-1,0 0 1,1-1-1,-1 1 1,1 0-1,-1-1 1,1 1-1,0-1 1,-1 0-1,1 0 1,-1 1-1,1-1 1,0 0-1,-1 0 1,1-1-1,2 1 1,2 0-241,0 0 1,0 0 0,1-1 0,-1 0-1,0 0 1,7-3 0,-2-2-612,0-1 1,-1 0-1,0-1 1,16-16-1,0-2-3575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1:03.2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60 6889,'0'0'8350,"4"15"-8200,11 46-34,-15-60-113,0-1 0,0 0 0,0 1 0,0-1 0,0 0 0,0 1 1,0-1-1,0 0 0,0 1 0,0-1 0,0 1 0,0-1 0,0 0 1,0 1-1,1-1 0,-1 0 0,0 0 0,0 1 0,0-1 0,1 0 1,-1 1-1,0-1 0,0 0 0,1 0 0,-1 1 0,0-1 0,0 0 1,1 0-1,-1 0 0,0 0 0,1 1 0,-1-1 0,0 0 0,1 0 0,-1 0 1,0 0-1,1 0 0,-1 0 0,0 0 0,1 0 0,-1 0 0,0 0 1,1 0-1,-1 0 0,0 0 0,1 0 0,-1 0 0,1 0 0,-1 0 1,0 0-1,1-1 0,-1 1 0,0 0 0,0 0 0,1 0 0,-1-1 0,0 1 1,1 0-1,-1 0 0,0-1 0,0 1 0,0 0 0,1 0 0,-1-1 1,0 1-1,0 0 0,1-1 0,11-22-29,-11 22 45,1-3-8,8-14 5,1 1 1,18-21 0,-27 35-44,1 0-1,0-1 1,0 1 0,0 0 0,1 1 0,-1-1 0,1 0 0,0 1 0,-1 0 0,1 0 0,0 0 0,0 0 0,1 1 0,-1 0 0,0-1 0,0 1 0,6 0 0,-8 1 45,-1 1 0,0-1 0,0 1 0,1-1 1,-1 1-1,0 0 0,0-1 0,0 1 0,0 0 1,0 0-1,0 0 0,0 0 0,0 0 0,0 0 1,0 0-1,0 0 0,-1 0 0,1 1 0,0-1 1,-1 0-1,1 0 0,-1 1 0,1-1 0,-1 2 1,11 40 563,-10-37-462,18 122 388,-13-116-2446,5-12-4007,-2-2-97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1:03.6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265 1 10058,'0'0'6634,"12"171"-5442,-2-105-512,3 3-456,-1-1-120,1-5-32,0-6-72,-1-11-48,-5-9-376,-1-11-368,-3-15-577,-9-36-14962</inkml:trace>
  <inkml:trace contextRef="#ctx0" brushRef="#br0" timeOffset="1">1 101 7666,'0'0'8754,"203"-3"-8034,-130 3-424,0 0-160,0 0-136,-6-3-384,0-3-1121,-23-2-3192,-12-1-4161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1:04.0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7298,'0'0'10546,"6"172"-10010,1-121-280,-4-2 64,0-1 24,-3-2-56,0-6-128,0-8-160,0-7-64,0-10-552,0-10-640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1:04.5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6569,'0'0'8002,"27"0"-7748,88 3-238,-106-2-240,0 0 1,0 0 0,0 1 0,-1 0 0,1 1 0,-1 0 0,1 1 0,-1-1 0,0 1 0,0 1 0,-1 0 0,0 0 0,1 0-1,-2 1 1,1 0 0,6 8 0,11 8-1663,-4-6-178,0 0 0,35 19 1,-1-11 1658,-46-22 1596,0 0 1,0 0-1,0-1 1,17 1 3120,-25-4-4131,0 0 1,0 0-1,0 0 1,0 1 0,-1-1-1,1 0 1,-1 0-1,1 0 1,-1 1-1,1-1 1,-1 0-1,0 0 1,0 1 0,0-1-1,0 1 1,0-1-1,0 1 1,-1-1-1,1 1 1,0 0-1,-1 0 1,-2-2 0,1 1-59,0 1 0,0 0 0,0-1 0,0 1 0,-1 1 0,1-1 0,0 0 0,-1 1 0,1-1 0,-1 1 0,-5 1 1,3-1-59,0 0 1,0 1 0,0 0 0,1 1 0,-1-1-1,0 1 1,1 0 0,-1 1 0,1-1 0,0 1 0,0 0-1,0 0 1,0 1 0,-7 6 0,6-2-6,1-1 0,0 2 0,1-1 0,0 0 0,0 1 0,1 0 0,0 0 0,0 0 0,1 0 0,0 0 0,1 1 0,0-1 0,0 0 0,2 18 0,-1-25-35,1 0-1,-1 0 1,1 0-1,-1 0 0,1 0 1,0 0-1,0 0 1,0-1-1,0 1 1,0 0-1,0-1 1,0 1-1,1-1 1,-1 1-1,0-1 1,1 1-1,-1-1 1,1 0-1,0 0 1,-1 0-1,1 0 0,0 0 1,0 0-1,-1 0 1,1-1-1,0 1 1,0-1-1,0 1 1,0-1-1,0 0 1,0 0-1,3 0 1,10 2 94,0-1-1,0-1 1,16-2 0,-24 2-66,5-2-83,0-1 0,0 0-1,-1-1 1,1 0-1,-1-1 1,0 0 0,0-1-1,-1 0 1,0 0-1,0-1 1,0-1 0,-1 0-1,0 0 1,0-1-1,-1 0 1,0 0-1,-1-1 1,0 0 0,7-13-1,-12 19-138,-1 0-1,1 0 0,-1 0 1,0 0-1,0 0 0,0 0 1,0 0-1,-1 0 0,1-1 1,-1 1-1,0 0 0,-1-1 1,1 1-1,-1 0 0,0 0 0,0 0 1,0 0-1,-3-7 0,1 6-491,1 0 1,-1 1-1,0-1 0,0 1 0,-1 0 0,0-1 0,1 2 0,-8-7 0,-38-23-9183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33.2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11106,'0'0'5895,"9"0"-5735,98-1 333,210 6 1951,-252 0-3060,81 18 1,-98-9-2012,-21 0-2929,-22-8 1105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33.77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54 1 1792,'0'0'14834,"15"0"-14718,3 1-37,-1 1 1,0 1-1,1 0 0,-2 1 0,1 1 1,17 7-1,-27-10 19,-1 1 0,1 0 0,-1 0 0,0 1 0,0 0 0,0 0 0,-1 0 0,0 0 0,1 1 0,-1 0 0,-1 0-1,1 1 1,-1-1 0,0 1 0,0 0 0,-1 0 0,0 0 0,0 0 0,0 1 0,-1-1 0,3 10 0,-4-7 20,1-1 0,-2 1 0,1 0 0,-1 0-1,-1-1 1,1 1 0,-1 0 0,-1-1 0,0 1 0,0-1-1,-1 1 1,0-1 0,0 0 0,-1 0 0,-4 8 0,-1-4-71,0 0 0,0-1 1,-1 0-1,0 0 1,-1-1-1,-1-1 1,1 0-1,-16 9 1,-40 21-917,41-24-2116,-39 27 0,45-25-2723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32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0 10642,'0'0'3489,"-7"160"-3217,7-94-96,0 0-120,0-3 16,0 0-64,0-8 40,0-10-40,0-6-8,0-6-416,0-12-832,-4-12-1017,-2-6-687,-4-3-2674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34.64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8706,'0'0'4824,"7"28"-4094,49 172 31,-23-89 95,22 146 1,-55-252-3140,-3-11-1992,-2-1 2377,-15-12-5084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35.2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0 334 7946,'0'0'4563,"32"-8"-3865,-13 3-594,59-14 325,94-35 1,-161 50-378,1-1 1,0 0 0,-1 0-1,0-1 1,-1-1 0,1 0-1,-1 0 1,0-1 0,9-10-1,-17 15-8,-1-1 0,1 1 0,-1-1 0,0 0 0,0 1-1,0-1 1,-1 0 0,1 0 0,-1 0 0,0 1-1,0-1 1,0 0 0,-1 0 0,1 0 0,-1 1-1,0-1 1,0 0 0,0 0 0,0 1 0,-1-1 0,0 1-1,0-1 1,0 1 0,0 0 0,0 0 0,-5-6-1,-3 1-81,1 1-1,-2-1 1,1 2 0,-1-1-1,1 1 1,-2 1-1,1 0 1,-1 1-1,1 0 1,-1 0-1,-1 1 1,1 1 0,0 0-1,0 1 1,-1 0-1,1 1 1,-22 2-1,31-1 41,0 0 0,0 0 0,0-1-1,0 2 1,0-1 0,0 0 0,1 1-1,-1-1 1,0 1 0,1 0 0,-1 0-1,1 0 1,0 0 0,-1 0 0,1 0-1,0 1 1,0-1 0,1 1 0,-1-1 0,0 1-1,1 0 1,0 0 0,-1 0 0,1 0-1,0 3 1,-5 10 44,2 0-1,0 1 1,-1 20-1,-4 64 614,5 105 0,4-167-450,0-32-193,1 0 0,0-1-1,0 1 1,1 0 0,-1-1-1,2 0 1,-1 1 0,4 7-1,-5-13-21,-1 0 0,1 0-1,-1 0 1,1 1 0,0-1-1,-1 0 1,1 0 0,0 0 0,0 0-1,0-1 1,0 1 0,0 0-1,0 0 1,0 0 0,0-1-1,0 1 1,0-1 0,0 1 0,0-1-1,1 1 1,-1-1 0,0 1-1,0-1 1,1 0 0,-1 0-1,0 0 1,0 0 0,1 0-1,-1 0 1,0 0 0,0 0 0,1 0-1,-1 0 1,0-1 0,0 1-1,0-1 1,1 1 0,-1-1-1,0 1 1,0-1 0,0 0 0,0 1-1,0-1 1,0 0 0,0 0-1,0 0 1,0 0 0,0 0-1,-1 0 1,1 0 0,1-1 0,28-35 51,-18 21 13,0 1 0,20-18 0,-28 30-80,-1 0 1,1 0-1,0 0 0,0 0 1,0 1-1,0 0 0,0 0 1,1 0-1,-1 0 0,1 1 1,-1-1-1,1 1 0,0 0 1,8 0-1,-11 1 29,1 1-1,-1 0 0,1 0 0,-1 0 1,0 0-1,1 0 0,-1 0 0,0 0 1,0 1-1,0-1 0,0 1 0,0 0 1,0-1-1,0 1 0,-1 0 1,1 0-1,-1 0 0,1 0 0,-1 0 1,0 1-1,0-1 0,0 0 0,0 1 1,1 3-1,17 64 533,-18-67-523,8 81 463,-8-63-1048,1-1 0,1 1 0,8 31 0,-10-51 208,-1 0 0,0 0 0,0-1 0,1 1 0,-1 0 1,1-1-1,-1 1 0,0 0 0,1-1 0,-1 1 0,1 0 1,0-1-1,-1 1 0,1-1 0,-1 1 0,1-1 0,0 1 1,-1-1-1,1 0 0,1 1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35.6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7042,'0'0'7185,"29"148"-6993,-26-133-136,0-7-56,0-2-72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35.9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23 9522,'0'0'2217,"-6"-23"-7507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36.3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236 1 5945,'0'0'9268,"-45"0"-6957,43 1-2308,1-1 0,-1 0 0,0 1 0,1-1 0,-1 1 0,0 0 0,1 0 0,-1 0 0,1-1 0,0 1 0,-1 1 0,1-1 0,0 0 0,-1 0 0,1 0 0,0 1 0,0-1 0,0 1 0,0-1 0,0 1 0,0-1 0,1 1 0,-1-1 0,0 1 0,1 0 0,-1-1 0,1 1 0,0 0 0,-1-1 0,1 1 0,0 0 0,0 0 0,0-1 0,1 4 0,1 4-77,1-1-1,0 1 0,1-1 1,0 0-1,9 15 0,-9-17 94,0 0 0,-1 1 1,0 0-1,0 0 0,3 11 0,-4-9 0,-1 1 0,0 0 0,-1 0 1,0-1-1,0 1 0,-1 0 0,0 0 1,-4 11-1,3-17-93,1 1 0,-1-1-1,-1 0 1,1 0 0,0 0 0,-1 0 0,0 0 0,0-1 0,0 1-1,-1-1 1,1 0 0,-1 0 0,1 0 0,-1 0 0,0-1 0,0 1-1,0-1 1,-1 0 0,-6 2 0,-3 0-1173,0 0 1,-1-1-1,1 0 0,-21 1 1,-9-4-3770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36.9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7194,'0'0'4111,"7"25"-3695,44 160 243,52 131 2317,-29-109-5935,-71-203 1725,-6-20-8729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37.30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69 6361,'0'0'4857,"203"-17"-4753,-152 11-32,0-2 0,3 2-72,3 0-608,22-5-816,-15 2-808,-10 3-3634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38.0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9962,'0'0'3769,"38"163"-3761,-31-138 8,-1-2 32,0-3-48,-2-6-8,-4-5-256,3 0-320,-3-7-464,0-13-7978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38.4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7538,'0'0'3672,"3"11"-8097,10 0 2441,-7 1-1929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38.7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134 0 3473,'0'0'8840,"-8"0"-8464,2 1-339,-1 0 1,0 1-1,1-1 0,0 1 0,-1 1 0,1-1 0,0 1 0,0 0 0,-9 6 0,11-6 18,0 0 0,0-1 1,0 2-1,1-1 0,-1 0 0,1 1 0,-1-1 0,1 1 0,0 0 0,1 0 0,-1 0 0,1 0 0,-1 1 0,1-1 0,0 1 0,-1 6 0,3-9-59,-1 0 0,1 1 0,0-1 0,1 0-1,-1 1 1,0-1 0,0 0 0,1 0-1,0 1 1,-1-1 0,1 0 0,0 0 0,0 0-1,0 0 1,0 0 0,0 0 0,1 0 0,-1 0-1,1 0 1,-1-1 0,1 1 0,0-1 0,2 3-1,6 3-36,0-1-1,1 0 1,17 8-1,20 11-28,-43-21 137,-1-1 0,0 1 0,1 0 0,-1 0 0,-1 1 0,1-1 0,-1 1 0,0 0 0,0 0 0,0 0 0,0 0 0,-1 0-1,3 9 1,-5-10-24,1-1-1,-1 1 0,1 0 0,-1 0 0,0-1 0,-1 1 1,1 0-1,0 0 0,-1-1 0,0 1 0,0 0 0,0-1 0,-1 1 1,1-1-1,-1 0 0,0 1 0,0-1 0,0 0 0,0 0 1,0 0-1,-1 0 0,-2 2 0,-59 51-1107,19-24-4667,34-25 1492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33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1 100 10642,'0'0'3457,"194"-69"-3353,-141 54-104,-3 6-72,-6 3-536,-4 6-744,-4 0-761,-9 0-551,-7 0-2890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39.2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9690,'0'0'5399,"16"30"-4669,51 98-97,-50-91-348,-1 1 0,-1 1 0,-3 1 0,-1 0 1,7 46-1,-14-62-264,3 10-646,-2 1 0,0 50 0,-5-85 494,0 0 0,0 1 0,0-1 0,-1 0 0,1 0 0,0 1 1,0-1-1,0 0 0,-1 0 0,1 0 0,0 1 0,-1-1 0,1 0 0,0 0 0,0 0 0,-1 0 1,1 0-1,0 0 0,-1 1 0,1-1 0,0 0 0,-1 0 0,1 0 0,0 0 0,-1 0 0,1 0 1,0 0-1,-1 0 0,1 0 0,0-1 0,-1 1 0,1 0 0,0 0 0,-1 0 0,1 0 1,0 0-1,0 0 0,-1-1 0,1 1 0,0 0 0,0 0 0,-1 0 0,1-1 0,0 1 0,-1-1 1,-14-8-3019,-7-12-3654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39.75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0 342 3729,'0'0'8019,"35"-13"-6748,111-41-362,-115 42-439,52-28 0,-71 32-356,1 0 0,-2-1 0,1-1 0,12-13 0,-20 19-45,0-1 0,-1 1 0,0-1 0,0 0 0,0 0 0,0 0 0,-1 0 1,0-1-1,0 1 0,0 0 0,-1-1 0,0 0 0,0 1 0,0-1 0,-1 0 0,0-10 0,0 14-61,0-1 1,0 0-1,-1 0 0,1 0 0,-1 1 1,0-1-1,0 0 0,0 0 0,0 1 1,0-1-1,-1 1 0,1-1 1,-1 1-1,0 0 0,0 0 0,1-1 1,-1 1-1,-1 0 0,1 1 0,0-1 1,0 0-1,-1 1 0,1-1 0,-1 1 1,1 0-1,-1 0 0,0 0 0,1 0 1,-1 0-1,0 0 0,0 1 0,1-1 1,-6 1-1,2-1-23,1 1 0,-1 0 0,1 0 0,-1 0-1,1 1 1,-1 0 0,1 0 0,-1 0 0,1 1 0,0-1 0,-9 5 0,10-3 21,1 0 0,-1 0 0,1 0 0,0 0 0,-1 1-1,1-1 1,1 1 0,-1 0 0,1 0 0,-1 0 0,1 0 0,0 0 0,1 1 0,-3 4 0,-7 31 198,2 1 0,1 0 1,3 0-1,1 0 0,1 0 0,3 1 0,6 51 1,7-30-80,-12-60-134,0 0 0,0 0 0,0 0 0,0-1 0,0 1-1,1 0 1,-1 0 0,1-1 0,0 1 0,0-1 0,0 0 0,0 1 0,0-1-1,1 0 1,-1 0 0,1 0 0,4 2 0,-4-4-12,0 0-1,0 0 1,1 0-1,-1-1 1,0 1 0,0-1-1,0 0 1,0 0-1,0 0 1,0 0 0,0-1-1,0 1 1,0-1-1,-1 0 1,1 0 0,-1 0-1,4-2 1,30-17 53,-31 20-43,-1 0 0,0 1 0,1-1 0,-1 1 0,1 0 1,-1 0-1,0 0 0,1 1 0,-1-1 0,0 1 1,1 0-1,-1 0 0,0 1 0,0-1 0,0 1 0,0 0 1,0 0-1,0 0 0,0 1 0,-1-1 0,1 1 1,-1 0-1,0 0 0,3 4 0,0 1 43,0 0 0,0 1 0,-1 0 1,0 0-1,-1 0 0,0 1 0,-1-1 0,0 1 0,3 16 0,-4-13-483,1 15 740,0-16-3204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40.1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1 114 4201,'0'0'9541,"19"-13"-8847,61-45-109,-48 32 61,-27 9 1268,-8 17-1871,-1 0 0,1 1 0,-1-1 0,1 1 1,0-1-1,-1 1 0,1 0 0,0 0 0,-1 1 0,1-1 0,0 1 0,0 0 0,0-1 0,0 1 0,1 1 0,-1-1 1,-3 3-1,2 0 29,0 1 1,0-1 0,1 1-1,-1-1 1,1 1 0,1 0-1,-1 0 1,-2 11 0,0 5 114,1 0 0,0 1 0,2-1 0,1 30 0,1-49-182,0-1 1,0 1-1,1 0 0,-1-1 1,1 1-1,0-1 1,-1 1-1,1 0 1,0-1-1,0 0 1,1 1-1,-1-1 1,1 0-1,-1 1 1,1-1-1,-1 0 1,1 0-1,3 2 0,0 0-36,-1-1 0,1 0-1,0 0 1,0-1 0,0 1-1,0-1 1,0 0 0,9 1-1,7 1-519,0-1-1,0-1 0,33 0 1,-51-2 379,42 0-2933,-9 0-2617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40.7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4385,'0'0'8430,"3"3"-7213,4 3-880,0 0-1,-1 0 0,0 0 0,-1 1 0,1 0 1,-1 0-1,-1 0 0,1 1 0,-1 0 1,0 0-1,-1 0 0,0 0 0,0 0 1,-1 1-1,0-1 0,1 18 0,1 57-807,-4-55-2286,0 0-3648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41.09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0 24,'0'0'12731,"-6"0"-14340,6 3 1137,9 8 120,4 9-536,-3-2-608,-4-1-2617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41.48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15 8106,'0'0'5557,"8"18"-5326,44 89 966,-52-106-1190,0-1 0,1 0-1,-1 0 1,0 1 0,0-1 0,0 0 0,1 0-1,-1 1 1,0-1 0,0 0 0,1 0-1,-1 1 1,0-1 0,1 0 0,-1 0-1,0 0 1,0 0 0,1 0 0,-1 1-1,0-1 1,1 0 0,-1 0 0,0 0-1,1 0 1,-1 0 0,0 0 0,1 0-1,-1 0 1,0 0 0,1 0 0,-1 0-1,0-1 1,1 1 0,-1 0 0,0 0-1,1 0 1,-1 0 0,0 0 0,0 0-1,1-1 1,-1 1 0,0 0 0,0 0-1,1-1 1,-1 1 0,0 0 0,0 0-1,0-1 1,1 1 0,-1-1 0,11-14-170,-10 14 209,5-10-54,34-52 47,-36 57-40,0 1 1,0 0-1,0 1 0,1-1 1,0 1-1,0 0 0,0 0 1,0 0-1,6-2 0,-10 5 15,0 1 0,0 0 1,0-1-1,0 1 0,0 0 0,0 0 0,0 0 0,0 0 0,0 0 0,0 0 0,0 0 0,0 0 0,0 0 1,0 0-1,0 1 0,0-1 0,-1 0 0,1 1 0,0-1 0,0 1 0,0-1 0,0 1 0,0-1 1,-1 1-1,1 0 0,0-1 0,0 1 0,-1 0 0,1-1 0,-1 1 0,1 0 0,0 0 0,-1 0 0,0 0 1,1 1-1,14 39 769,-12-33-580,6 29 100,7 62 1,-13-77-594,-2-18 31,3 10-1046,7-11-4906,-4-3 1009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41.82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7362,'0'0'9410,"32"145"-8314,-22-87-608,5-1-240,-2 0-184,0-6-56,0-5-16,-1-6-48,-2-5-296,-4-13-480,0-4-881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42.1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12 10418,'0'0'5417,"181"-11"-5297,-130 11-120,-3 0-32,-4 0-344,-6 5-456,-3 10-656,-6 13-721,-10-2-479,-6-3-3842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42.5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1 164 2593,'0'0'10815,"26"-5"-10053,81-17-210,-103 22-466,0-1 0,0 0-1,0 0 1,-1-1 0,1 1 0,0-1 0,0 0 0,-1 0 0,1 0 0,-1 0 0,0-1-1,1 1 1,-1-1 0,0 0 0,-1 0 0,1 0 0,0 0 0,-1-1 0,0 1 0,0-1-1,0 1 1,0-1 0,0 0 0,-1 1 0,1-1 0,-1 0 0,0 0 0,-1 0-1,1 0 1,-1 0 0,1-1 0,-1 1 0,0 0 0,-1-5 0,0 7-92,1 1 1,-1-1 0,1 1-1,-1-1 1,0 1 0,1-1-1,-1 1 1,0 0-1,0-1 1,0 1 0,0 0-1,0 0 1,0 0 0,0 0-1,-1 0 1,1 0-1,0 0 1,-1 0 0,1 0-1,-1 0 1,1 1 0,0-1-1,-1 1 1,0-1 0,1 1-1,-1-1 1,1 1-1,-1 0 1,1 0 0,-1 0-1,0 0 1,1 0 0,-1 0-1,1 0 1,-3 1-1,-1-1-28,0 0 0,0 0 0,0 1 0,0 0 0,0 0 0,0 0 0,0 1 0,0 0 0,0-1 0,-7 6 0,4 0 70,1 0 0,0 1 0,0 0 1,0 0-1,1 0 0,0 1 0,1 0 0,0 0 1,0 1-1,1-1 0,0 1 0,1 0 0,-4 19 1,3-6-8,1 0 0,1 0 1,0 0-1,2 0 0,4 29 0,-4-48-116,1 0-1,0-1 0,-1 1 0,2-1 0,-1 1 0,0-1 0,1 1 0,-1-1 0,1 0 0,0 0 0,0 1 0,0-1 0,1-1 0,-1 1 0,1 0 0,0-1 0,-1 1 0,1-1 0,0 0 0,0 0 0,1 0 0,-1 0 0,0-1 1,1 1-1,-1-1 0,5 2 0,7 0-1163,0 0 0,0 0 0,0-2 1,0 0-1,15 0 0,3-1-4151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42.8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1 115 7962,'0'0'6317,"13"25"-5861,6 9-307,40 84 860,-58-143 1043,-7-23-2231,1 25-2,1-1-1,0 0 1,2 0-1,1 0 1,1 0-1,4-33 1,-3 55 69,0 1 1,-1 0 0,1 0 0,0-1 0,0 1 0,0 0 0,0 0 0,1 0 0,-1 0 0,0 0-1,0 0 1,0 1 0,1-1 0,-1 0 0,1 1 0,-1-1 0,0 1 0,1-1 0,-1 1 0,1 0 0,-1-1-1,1 1 1,-1 0 0,4 0 0,45 0-3167,-38 1 2416,17-1-1756,-6 2-1501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33.4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20 202 9994,'0'0'3593,"27"163"-3545,-20-133-48,0-3-392,-1-6-400,-2-3-601,-4-6-687</inkml:trace>
  <inkml:trace contextRef="#ctx0" brushRef="#br0" timeOffset="1">0 1 10362,'0'0'1417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43.29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1 106 9090,'0'0'5604,"20"-7"-5449,61-21 61,-79 27-143,0 1 0,0-1 0,0 0 0,0 0 0,0 0 1,0 0-1,-1-1 0,1 1 0,0 0 0,0-1 1,-1 0-1,1 1 0,0-3 0,-1 3-36,-1 1-1,1-1 1,-1 0 0,0 0-1,0 0 1,1 0-1,-1 1 1,0-1 0,0 0-1,0 0 1,0 0 0,0 0-1,0 0 1,0 0-1,0 0 1,0 1 0,-1-1-1,1 0 1,0 0-1,-1-1 1,0 0 1,0 0-1,0 0 0,-1 0 1,1 0-1,-1 1 1,1-1-1,-1 0 1,0 1-1,1-1 1,-1 1-1,0 0 1,-4-2-1,4 1-20,0 1 0,-1 0-1,1 0 1,0 0 0,-1 0 0,1 1 0,-1-1-1,0 1 1,1-1 0,-1 1 0,1 0 0,-1 0-1,0 0 1,1 0 0,-1 1 0,0-1 0,1 1-1,-1-1 1,1 1 0,-1 0 0,1 0 0,0 0-1,-1 0 1,1 1 0,0-1 0,0 1 0,-1-1-1,1 1 1,1 0 0,-1-1 0,0 1 0,0 0-1,1 0 1,-1 1 0,1-1 0,-1 0 0,1 0-1,0 1 1,0-1 0,0 1 0,0-1 0,1 1-1,-1-1 1,1 1 0,-1 0 0,1 3 0,-7 59 100,6-60-143,1 0 0,0 0 0,1 0 0,-1 1 0,1-1 0,0 0 0,0 0 0,1 0 0,0 0 0,2 6 1,-1-9-160,-1 1 1,1-1-1,0 0 1,0 0-1,0-1 1,0 1-1,0 0 1,1-1-1,-1 0 1,0 0-1,1 0 1,-1 0-1,0 0 1,1-1-1,-1 0 1,1 1-1,0-1 1,-1 0-1,1-1 1,4 0-1,3 1-1040,18 0-2840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43.7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161 8 336,'0'0'15329,"-28"-7"-14629,26 7-662,0 1 1,0-1-1,0 1 0,0 0 1,0 0-1,1 0 1,-1 0-1,0 0 0,1 0 1,-1 1-1,0-1 1,1 1-1,0-1 0,-1 1 1,1-1-1,0 1 1,0 0-1,0-1 0,0 1 1,-1 2-1,1 1-21,-1-1 1,1 1-1,0 0 0,0-1 1,1 1-1,-1 0 1,1 0-1,1 6 0,0 2-32,1 0 0,1 1 0,0-1 0,1 0 0,6 14 0,-5-16 112,-1 0 0,0 1 1,-1-1-1,0 1 0,-1 0 0,0 0 0,0 0 1,-2 0-1,0 19 0,0-27-95,-1 0 1,0-1-1,0 1 1,0 0-1,0 0 0,0-1 1,-1 1-1,1-1 1,-1 1-1,0-1 0,0 0 1,-1 0-1,1 0 1,-1 0-1,1 0 0,-1 0 1,0-1-1,0 1 1,0-1-1,0 0 0,0 0 1,-1 0-1,1 0 1,-1-1-1,1 1 0,-1-1 1,0 0-1,1 0 1,-1 0-1,0-1 0,0 1 1,0-1-1,-5 0 1,7 1-144,0-1 0,0 0 1,0 1-1,0-1 0,0 0 1,0 0-1,0 0 1,0-1-1,0 1 0,0 0 1,0-1-1,0 1 1,0-1-1,0 0 0,0 0 1,0 0-1,0 0 0,0 0 1,-2-1-1,3-1-328,0 0 1,0 0-1,0 0 0,1 0 0,-1 0 1,0 0-1,1 0 0,0 0 0,0 0 0,0 0 1,1-5-1,-1-3-877,0-20-4816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44.06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293 1 6953,'0'0'11107,"0"168"-10531,3-90-192,1 2-136,-1 3-120,0-6-16,-3-6-104,3-5-8,-3-12-384,0-8-552,0-15-512,0-13-1633</inkml:trace>
  <inkml:trace contextRef="#ctx0" brushRef="#br0" timeOffset="1">1 161 10986,'0'0'6298,"213"-43"-6298,-159 34-152,-7 9-528,-8 0-1217,-5 12-655,-8 14-1561,-7-1-2369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44.4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13 194 4113,'0'0'12795,"38"172"-12699,-38-129-16,0-3-16,0 0-64,0-6 0,0-5-328,0-12-889,0-9-1799</inkml:trace>
  <inkml:trace contextRef="#ctx0" brushRef="#br0" timeOffset="1">0 0 9210,'0'0'4617,"35"31"-12323,-25-19 3401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44.79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16 7634,'0'0'6958,"4"22"-6520,3 8-211,-3-16 34,0 1 1,-2 0-1,0 0 0,0-1 1,-2 23-1,0-36-6,0-44-422,0 41 156,0-9-80,0-1 0,0 1 0,1 0 0,1-1 0,5-20 0,-6 30 72,0-1 1,0 0-1,1 1 0,-1-1 1,1 1-1,-1 0 1,1-1-1,0 1 0,0 0 1,0 0-1,0 0 1,0 0-1,1 0 1,-1 1-1,1-1 0,-1 1 1,1 0-1,-1-1 1,1 1-1,0 0 0,-1 0 1,1 1-1,0-1 1,0 1-1,0-1 0,-1 1 1,1 0-1,5 0 1,-5 0 14,0 0 0,0 1 0,0-1 0,0 0 0,0 1 0,0 0 0,0 0 0,0 0 1,0 0-1,0 0 0,0 1 0,-1-1 0,1 1 0,0-1 0,-1 1 0,0 0 0,1 0 0,-1 0 1,0 1-1,0-1 0,0 0 0,0 1 0,0-1 0,-1 1 0,2 4 0,3 6-242,-2 0 1,1 1-1,-2-1 0,3 23 0,9 28-5720,-6-48 423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45.3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223 127 6601,'0'0'7603,"-11"-21"-7552,-38-63-278,48 82 224,0 1-1,0-1 0,0 1 1,-1-1-1,1 1 0,0 0 0,-1-1 1,1 1-1,-1 0 0,1 0 1,-1 0-1,1 0 0,-1 0 1,0 1-1,0-1 0,1 0 0,-1 1 1,0-1-1,0 1 0,0 0 1,0-1-1,0 1 0,1 0 0,-1 0 1,0 0-1,0 1 0,0-1 1,0 0-1,0 1 0,-1 0 1,-2 1 24,1 0 0,-1 1 0,1 0 0,0-1 1,0 1-1,0 1 0,-5 4 0,8-8-12,-7 9 166,0 0 0,1 0-1,-1 0 1,2 1-1,-12 20 1,16-25-140,0 0 0,0 0 1,0-1-1,0 1 0,1 0 0,0 0 0,0 1 0,0-1 1,0 0-1,1 0 0,0 0 0,0 0 0,0 1 0,1-1 1,0 0-1,1 5 0,1-8-47,-1-1-1,0 0 1,1 0 0,0 0 0,-1 0-1,1-1 1,-1 1 0,1-1-1,0 1 1,-1-1 0,1 0 0,0 0-1,0 0 1,-1 0 0,1-1-1,0 1 1,2-2 0,0 2-18,4-2-3,0 0 0,0-1 0,0 0 0,-1 0 0,1-1 0,-1 0 0,0-1 0,0 0 0,10-8 0,-11 8 26,-1 0 0,1 0 1,0 0-1,0 1 0,1 1 0,-1-1 0,1 1 0,0 0 0,0 1 0,0 0 0,0 0 0,0 1 0,14-1 1,-20 3 12,1 0 0,-1 0 0,1 0 0,-1 0 0,0 0 0,0 1 0,1-1 0,-1 1 0,0 0 0,0-1 0,0 1 0,-1 0 0,1 0 0,0 0 0,-1 0 0,1 1 0,-1-1 0,0 0 0,0 1 0,0-1 0,0 1 0,0-1 1,0 1-1,-1-1 0,1 4 0,12 72 270,-11-43 83,0 0-1,-3 1 1,-9 68-1,6-82-130,-2-1 0,0 1 0,-1-2 0,-1 1-1,0-1 1,-2 0 0,-19 29 0,26-44-161,-9 13 271,-1 0 1,-23 24 0,32-38-280,1 0 1,-1 0 0,-1-1-1,1 0 1,0 1-1,-1-2 1,1 1-1,-1-1 1,0 1-1,0-1 1,0 0-1,0-1 1,0 1-1,0-1 1,-1 0-1,-5 0 1,9-2-61,0 1 0,-1-1 0,1 1 0,-1-1 0,1 0 0,0 0 0,0 0 1,0 0-1,-1-1 0,1 1 0,0 0 0,1-1 0,-1 0 0,0 1 0,0-1 0,1 0 0,-1 0 0,1 0 1,-1 0-1,1 0 0,0 0 0,0 0 0,0-1 0,0 1 0,0 0 0,0-1 0,1 1 0,-1-1 1,1 1-1,0 0 0,0-3 0,-3-15-61,1 1 0,1-37 0,1 41 37,1 4 18,0 0 0,0 1 1,1 0-1,0-1 0,1 1 1,0 0-1,1 0 0,0 0 1,1 1-1,0 0 0,0-1 1,1 2-1,0-1 0,0 1 1,1 0-1,0 0 0,1 0 1,15-11-1,-8 8-489,0 0 0,1 1 0,1 1 0,0 0-1,0 1 1,1 1 0,0 1 0,0 1 0,31-6 0,-17 7-5476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50.69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6849,'0'0'6578,"16"126"-6314,-13-100 160,0-3 144,-3-3-24,3-6-264,0 0-176,-3-2-104,0-4-184,0 1-840,0-1-1248,0-2-1745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51.0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7194,'0'0'2656,"7"43"-8017,-1-26 3072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51.49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6145,'0'0'6488,"4"24"-6226,20 117 726,-22-123-369,3 18 680,3-30-1187,7-16-775,10-21 480,-11 14 152,0 1 0,1 0 0,19-16 0,-30 29 25,-1 0-1,1 1 1,0-1 0,0 1-1,0-1 1,0 1-1,0 0 1,0 1-1,1-1 1,-1 1 0,1 0-1,-1 0 1,1 0-1,-1 1 1,1-1 0,0 1-1,-1 0 1,1 1-1,-1-1 1,8 2-1,-9 1 53,0-1 0,-1 0 0,1 1 0,-1 0-1,1-1 1,-1 1 0,0 0 0,0 0-1,0 0 1,0 0 0,0 1 0,-1-1-1,0 0 1,0 1 0,0-1 0,0 1 0,1 4-1,2 4 160,4 18 126,-1 1 0,5 41 0,2 13-1116,-2-59-3715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51.92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9098,'0'0'5661,"18"26"-4925,58 90-170,-60-90-360,-1 1 0,-2 1 0,0 0 0,-2 0 1,-1 2-1,-2-1 0,-1 1 0,-1 0 0,3 42 1,-8-62-522,1 24 305,-8-24-2167,-9-5-3531,-1-5 812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33.8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3089,'0'0'8140,"26"19"-7805,9 4-201,-9-5 109,0 1-1,34 31 0,-58-48-100,1 0 0,-1-1 0,0 1 0,0 1 0,0-1 0,0 0 0,0 1 0,-1-1 0,1 0 0,-1 1 0,0 0 0,1-1 0,-1 1 0,0 0 0,0 5 620,-4-9-778,0 0 0,-1 1 0,1-1 1,-1 1-1,1 0 0,-1 0 0,1 0 0,-6 2 1,-3-1-97,4-2 108,-1 1 0,1 1 0,-1 0 0,0 0 0,1 1 0,-1 0 1,1 0-1,0 1 0,0 0 0,0 0 0,0 1 0,0 0 0,-9 7 0,12-6 13,0-1 0,1 1 1,0-1-1,0 1 0,0 1 1,1-1-1,0 0 0,0 1 1,0 0-1,0-1 0,1 1 0,0 0 1,1 0-1,-1 1 0,1-1 1,0 0-1,1 0 0,-1 1 1,1 7-1,0-8-5,0-1 7,0 0 0,0 0 0,0 0 0,1 0 0,-1 1 0,1-1 0,1 0 0,1 6 0,-2-9-33,1 0-1,-1-1 1,1 1-1,-1 0 1,1-1-1,0 1 1,-1-1-1,1 0 1,0 0 0,0 1-1,0-1 1,0 0-1,0-1 1,0 1-1,0 0 1,0-1-1,1 1 1,-1-1-1,0 1 1,0-1-1,0 0 1,4 0-1,-2 0-154,0 0 0,0 0 0,0 0-1,0-1 1,0 1 0,-1-1-1,1 0 1,0 0 0,-1 0 0,1 0-1,0-1 1,-1 0 0,0 1-1,1-1 1,-1 0 0,0-1-1,0 1 1,0-1 0,4-4 0,1-3-506,0 0 0,-1-1 1,0-1-1,8-17 1,-6 11-831,12-27-4764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52.4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1 273 6689,'0'0'5364,"32"-9"-4272,108-33-105,-116 34-639,-1-1 0,36-18 0,-48 20-237,-1 1-1,0-2 1,-1 1-1,17-18 1,-23 23-72,-1-1 0,1 1 1,-1-1-1,0 1 0,0-1 0,0 0 1,0 0-1,-1 0 0,1 0 1,-1 0-1,1 0 0,-1 0 1,0 0-1,-1-1 0,1 1 0,0 0 1,-1-1-1,0 1 0,0-1 1,0 1-1,0 0 0,0-1 1,-1 1-1,1 0 0,-2-5 0,0 6-55,0-1 0,1 0 0,-1 0 0,0 1-1,-1-1 1,1 1 0,0 0 0,-1 0-1,1 0 1,-1 0 0,0 0 0,1 0 0,-1 1-1,0-1 1,0 1 0,0 0 0,0 0 0,-1 0-1,1 0 1,0 0 0,0 1 0,0-1-1,-1 1 1,1 0 0,-5 1 0,4-2 5,-1 1 0,1 0-1,-1 0 1,0 0 0,1 1 0,-1-1 0,0 1 0,1 1 0,-1-1 0,1 0-1,0 1 1,-1 0 0,1 0 0,0 0 0,0 1 0,0-1 0,1 1 0,-1 0-1,1 0 1,-1 1 0,1-1 0,0 0 0,0 1 0,0 0 0,1 0 0,-1 0-1,1 0 1,0 0 0,0 0 0,1 1 0,-3 6 0,-6 22 158,0 1 1,3 0-1,0 0 1,3 1-1,0 0 1,3 0-1,4 60 1,-3-93-151,0 0 0,0 0-1,0 0 1,0-1 0,1 1 0,-1 0-1,1 0 1,-1 0 0,1 0 0,0-1-1,-1 1 1,1 0 0,0 0 0,0-1-1,0 1 1,1-1 0,-1 1 0,0-1-1,1 0 1,-1 1 0,0-1 0,1 0 0,0 0-1,-1 0 1,1 0 0,0 0 0,-1 0-1,1-1 1,0 1 0,0 0 0,0-1-1,-1 1 1,1-1 0,0 0 0,0 0-1,0 0 1,3 0 0,8-1-52,0-1 0,-1 0 0,1-1 0,22-7 0,8-2 41,-39 11 3,1 1-1,0-1 1,0 1 0,1 0-1,-1 0 1,0 1 0,0 0-1,-1 0 1,1 0 0,0 0-1,0 1 1,0-1 0,-1 1 0,1 0-1,-1 1 1,8 5 0,-6-3 55,-1 0 0,-1 1 1,1 0-1,-1 0 0,0 0 1,-1 0-1,1 1 1,-1-1-1,0 1 0,-1 0 1,3 8-1,-4-11-58,5 12-130,-1 1 0,-1 0 0,-1 0 0,3 27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52.8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20 120 6185,'0'0'7710,"13"-12"-7413,41-39-101,-52 49-116,0 0-1,0 1 0,0-1 0,-1 0 1,1 0-1,-1 0 0,1 0 0,-1 0 1,0 0-1,0-1 0,0 1 0,0 0 0,0-1 1,0-2-1,-1 4-55,0 0 1,0 1-1,0-1 0,0 0 1,0 0-1,0 0 1,-1 1-1,1-1 0,0 0 1,0 0-1,-1 1 1,1-1-1,-1 0 0,1 1 1,-1-1-1,1 1 0,-1-1 1,1 0-1,-1 1 1,0-1-1,1 1 0,-1 0 1,1-1-1,-1 1 1,0-1-1,0 1 0,0-1 1,-3 0 15,1 0 0,0 1 0,-1-1 0,1 0 0,-1 1 0,1 0 0,-1 0 0,1 0 0,-1 0 1,1 0-1,-1 1 0,1 0 0,-6 1 0,6 0 5,1 0 0,-1 0-1,0 0 1,1 1 0,-1-1 0,1 1 0,0-1 0,0 1 0,0 0-1,0 0 1,0 0 0,1 0 0,0 0 0,-1 0 0,1 0 0,0 1-1,0-1 1,1 0 0,-2 7 0,-2 71 879,4-70-771,0-6-131,-1-1 0,2 1 1,-1 0-1,0-1 0,1 1 0,0-1 1,0 1-1,0-1 0,1 1 1,-1-1-1,1 0 0,0 0 0,1 1 1,-1-2-1,1 1 0,-1 0 1,1 0-1,0-1 0,0 1 0,1-1 1,-1 0-1,1 0 0,0-1 1,0 1-1,-1-1 0,2 1 1,6 2-1,-2-1-238,0 0 1,0-1-1,0 0 1,1-1-1,-1 0 1,1 0-1,10 0 1,38 0-3817,-31-2-1213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53.8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237 389 5089,'0'0'6668,"-2"-10"-6146,1 5-627,1 2 228,0 0-1,-1 0 0,1 0 0,-1 0 0,1 0 0,-1 0 0,0 0 0,-1 0 0,1 0 0,0 0 0,-1 0 0,1 1 0,-1-1 0,0 1 0,0-1 0,0 1 0,0 0 0,-1 0 0,1 0 0,0 0 0,-1 0 0,0 0 0,1 1 0,-1-1 0,0 1 0,0 0 0,0-1 0,1 1 0,-1 1 0,-1-1 0,-3 0 0,-2 0-50,0 0 1,0 1-1,0 0 0,0 1 0,0 0 0,0 0 0,1 1 0,-1 0 0,-10 4 0,15-4-63,0 1-1,0-1 1,0 1 0,0 0 0,1 0-1,-1 0 1,1 0 0,0 1-1,-1 0 1,2-1 0,-1 1 0,0 0-1,1 0 1,0 1 0,0-1-1,0 0 1,0 1 0,1-1 0,-2 6-1,0-1 37,1 0-1,0 1 1,0-1-1,1 1 1,0-1 0,0 1-1,1 0 1,0-1-1,4 19 1,-3-26-45,0-1 0,1 0 0,-1 0 0,0 0 0,1 0 0,-1-1 0,1 1-1,-1 0 1,1 0 0,-1-1 0,1 1 0,0-1 0,-1 0 0,1 1 0,0-1 0,-1 0 0,1 0 0,0 0 0,-1 0 0,3 0 0,37-5 27,-35 1 1,0 1 0,0-1 0,0 0 0,0 0-1,-1 0 1,0-1 0,0 0 0,0 0 0,-1 0-1,7-9 1,38-65 245,-43 69-259,6-13-24,-1-1 1,-2 0 0,0-1 0,-1 1 0,-1-1 0,-2-1 0,0 0 0,-2 1 0,-1-1-1,-1 0 1,-3-44 0,-4 51-21,-2 16 454,7 4-397,-1 0 1,1 0-1,0 0 1,0 0-1,0 0 1,0 0-1,1 0 1,-1 0 0,0 1-1,0-1 1,1 0-1,-1 1 1,0-1-1,1 0 1,0 1 0,-1-1-1,1 1 1,0-1-1,0 0 1,-1 2-1,-8 293-1,9-246-425,0-47 222,0 0 0,0 0 0,0 0 0,1 0 0,-1-1 0,1 1-1,0 0 1,0 0 0,0-1 0,0 1 0,0 0 0,1-1 0,2 5 0,17 14-4435,-7-12 521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54.3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6161,'0'0'7906,"24"6"-7301,75 22-263,-92-26-269,0 1 0,-1-1-1,0 1 1,0 1 0,0-1 0,0 1 0,0 0 0,-1 1 0,0-1 0,0 1-1,0 0 1,0 0 0,-1 0 0,0 1 0,0 0 0,0 0 0,-1 0-1,0 0 1,0 0 0,0 1 0,2 10 0,-5-17-50,1 1 0,-1 0 1,0 0-1,1 0 0,-1 0 0,0-1 1,0 1-1,0 0 0,0 0 0,0 0 0,0 0 1,0 0-1,0 0 0,0 0 0,0-1 1,0 1-1,0 0 0,-1 0 0,1 0 1,0 0-1,-1-1 0,1 1 0,-1 0 0,1 0 1,0-1-1,-1 1 0,0 0 0,1-1 1,-1 1-1,1 0 0,-1-1 0,0 1 1,-1 0-1,-30 1 236,18-2-385,-137-6 299,150 7-174,0 0 1,0 0-1,0 1 0,0-1 1,0 0-1,0 0 0,0 1 0,0-1 1,1 1-1,-1-1 0,0 1 1,1-1-1,0 1 0,-1-1 1,1 1-1,0-1 0,0 1 0,-1-1 1,1 1-1,1 0 0,-1-1 1,0 1-1,1 1 0,2 44-91,-3-44 7,1 0 0,0 0 0,0 0 0,0 0 0,0 0 1,1 0-1,-1 0 0,1-1 0,0 1 0,-1-1 0,1 1 0,0-1 0,1 1 1,-1-1-1,0 0 0,1 0 0,-1 0 0,1 0 0,0-1 0,-1 1 1,1-1-1,0 0 0,0 1 0,0-1 0,0-1 0,0 1 0,0 0 0,0-1 1,1 1-1,-1-1 0,0 0 0,0 0 0,5-1 0,-1 1-482,0-1-1,1-1 1,-1 1 0,0-1-1,0 0 1,0-1 0,0 1-1,-1-2 1,1 1-1,-1 0 1,0-1 0,0-1-1,8-6 1,19-25-5304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54.6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5945,'0'0'10731,"23"149"-9731,-14-92-552,7 3-112,-3-3-200,3-3 24,-4-2 0,1-9-96,-7-6-16,1-12-48,-4-5-296,0-8-584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55.0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72 11226,'0'0'4505,"206"-57"-4505,-158 48 8,-3 6-8,-1 0-88,-3 3-752,7 0-984,-10 0-641,-9 9-567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55.4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1096,'0'0'11965,"24"7"-11623,73 27 106,-89-31-309,0 1-1,-1 0 1,1 0-1,-1 1 1,0 0-1,-1 0 1,1 0 0,-1 1-1,0 0 1,0 0-1,-1 1 1,0-1-1,0 1 1,0 1 0,-1-1-1,0 0 1,-1 1-1,1 0 1,-1 0-1,-1 0 1,2 10 0,-4-18-125,1 0 0,-1 1 1,0-1-1,0 0 1,0 1-1,0-1 1,0 1-1,-1-1 0,1 0 1,0 1-1,0-1 1,0 0-1,0 1 0,0-1 1,0 0-1,0 1 1,-1-1-1,1 0 1,0 1-1,0-1 0,-1 0 1,1 1-1,0-1 1,0 0-1,-1 0 0,1 1 1,0-1-1,-1 0 1,1 0-1,0 0 0,-1 0 1,1 1-1,-1-1 1,-20 4 110,-32-4-269,39 0 186,9 0-24,-3-1 10,1 1 0,-1 1-1,0-1 1,0 1 0,1 0 0,-14 5-1,19-5-23,0 0 1,0 0-1,0 0 0,0 1 0,0-1 0,1 0 0,-1 1 0,0 0 0,1-1 0,-1 1 0,1 0 0,0 0 0,0 0 1,-1 0-1,1 0 0,0 0 0,1 0 0,-1 0 0,0 1 0,1-1 0,-1 0 0,1 0 0,0 1 0,-1-1 1,1 0-1,0 0 0,1 4 0,-1-5 0,-1 8 70,1 1 1,1-1-1,-1 1 0,2-1 0,-1 0 1,6 17-1,-6-23-78,1 0 1,-1-1-1,1 1 1,0-1-1,0 1 1,0-1 0,0 1-1,0-1 1,1 0-1,-1 0 1,1 0-1,0-1 1,-1 1-1,1 0 1,0-1-1,0 0 1,0 0-1,0 0 1,0 0 0,0 0-1,0 0 1,0-1-1,0 0 1,5 1-1,0 0-202,1-1-1,-1 1 1,1-1 0,0 0-1,-1-1 1,12-2-1,-16 2-271,0-1-1,0 1 0,-1-1 0,1 0 1,0 0-1,0 0 0,-1-1 1,0 1-1,1-1 0,-1 0 0,0 0 1,0 0-1,0 0 0,2-4 0,6-9-5687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58.1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5961,'0'0'6114,"0"174"-5738,10-122-192,5-4-184,4-7 0,1-7-112,-5-8 0,-5-6 56,-4-9 56,-6-2 0,0-7-232,-19-2-8514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58.7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8162,'0'0'7001,"181"0"-6849,-136 0 160,-7 0-80,-6 0-56,-4 0-168,-2 0 0,-7 2-8,-3 7-616,6 2-864,-9 1-1033,-1-4-1415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59.3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184 226 7298,'0'0'5617,"21"-25"-5178,62-79-174,-56 65-47,-26 22 189,-3 5-103,2 11-284,-1-1-1,1 1 0,-1-1 0,0 1 0,1-1 0,-1 1 0,0 0 0,0-1 0,0 1 0,0 0 0,0 0 0,0-1 1,-1 1-1,1 0 0,0 0 0,0 1 0,-1-1 0,1 0 0,-1 0 0,1 1 0,-1-1 0,1 0 0,-1 1 1,1 0-1,-1-1 0,1 1 0,-1 0 0,0 0 0,1 0 0,-3 0 0,-63-2 457,53 3-238,8-1-194,0 0-1,0 1 1,0-1 0,0 1-1,1 1 1,-1-1 0,0 1-1,1 0 1,-1 1-1,1-1 1,-1 1 0,1 0-1,0 0 1,-7 7 0,5-3-26,0 0-1,0 1 1,1-1 0,0 1 0,0 0 0,1 1 0,0 0 0,-4 10 0,0 5 82,1-1 1,2 1-1,0 0 1,1 0-1,2 1 1,-1 32-1,3-26 75,-1 13 134,4 47 1,-1-78-277,1-1 1,0 0-1,1 0 1,0 0-1,0-1 1,1 1-1,1-1 1,10 19-1,-14-29-45,-1-1 0,0 1 0,1-1 0,-1 1 0,1-1 0,-1 1 0,1-1 0,-1 0 0,1 1 0,-1-1 0,1 0 0,-1 1 0,1-1 0,-1 0 0,1 1 0,0-1 0,-1 0 0,1 0 0,0 0 0,-1 0 0,1 0 0,0 0 0,-1 0 0,1 0 0,0 0 0,-1 0 0,1 0 0,-1 0 0,1 0 0,0 0 0,-1-1 0,1 1 0,0 0 0,-1 0 0,1-1 0,-1 1 0,1 0 0,-1-1 0,1 1 0,-1-1 0,1 1 0,-1-1 0,1 1 0,-1-1 0,0 1 0,1-1 0,0 0 0,23-34-197,-17 24 236,6-5-8,0 1-1,0 1 0,25-21 0,-34 31-28,-1 1 0,1 1 0,0-1 0,-1 0 0,1 1 1,0 0-1,1 0 0,-1 0 0,0 1 0,0-1 0,1 1 0,-1 0 0,1 0 0,-1 0 0,1 1 0,0 0 0,-1 0 0,1 0 0,-1 0 0,1 1 0,-1-1 0,6 3 0,-6-1 35,0 1 0,0 0 0,0 0 0,0 0-1,0 1 1,-1-1 0,0 1 0,1 0 0,-1 0-1,-1 0 1,1 0 0,-1 1 0,1-1-1,2 9 1,-1-1-56,0 0 0,0 0 1,-1 0-1,3 23 0,-5 6-3015,-2-26-2283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34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5857,'0'0'8798,"0"26"-8160,0 432 1011,0-321-3662,0-136 1763,0 0 0,0 0 0,0 0 0,1 0 0,-1 0 0,0 1 0,0-1 1,1 0-1,-1 0 0,0-1 0,1 1 0,-1 0 0,1 0 0,0 0 1,-1 0-1,1 0 0,-1 0 0,1-1 0,0 1 0,0 0 0,0-1 1,-1 1-1,1 0 0,0-1 0,0 1 0,0-1 0,1 1 0,12 1-4945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0:59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 1 4305,'0'0'8095,"19"6"-7335,56 21-16,-71-26-652,-1 0 0,0 0-1,0 1 1,-1-1-1,1 1 1,0 0 0,0 0-1,-1 0 1,1 0-1,-1 0 1,0 0 0,3 4-1,-4-5-15,-1 0 0,1 0 0,-1 1-1,1-1 1,-1 0 0,0 0 0,1 0 0,-1 1 0,0-1-1,0 0 1,0 0 0,0 1 0,0-1 0,0 0 0,0 0-1,0 1 1,0-1 0,-1 0 0,1 0 0,-1 3 0,-1-1 5,0 0 0,-1 1 1,1-1-1,-1 0 0,1 0 1,-1 0-1,0-1 0,0 1 1,0 0-1,0-1 0,-1 0 1,-5 3-1,-3 0-83,0 1 0,1 1 0,0 0 0,0 0 0,-9 9 0,16-13-9,1 1 0,0-1-1,0 1 1,1-1 0,-1 1 0,1 0 0,0 0 0,0 0-1,0 0 1,0 1 0,1-1 0,0 1 0,-1-1-1,2 1 1,-1-1 0,0 1 0,1 6 0,0-9-21,1 0 0,-1-1 0,0 1 0,1 0 0,-1 0 0,1-1 0,0 1 0,-1-1 1,1 1-1,0-1 0,0 1 0,0-1 0,0 1 0,0-1 0,0 0 0,1 1 0,-1-1 0,0 0 0,1 0 0,-1 0 1,1 0-1,-1 0 0,1 0 0,-1-1 0,1 1 0,0 0 0,-1-1 0,1 1 0,0-1 0,-1 0 0,1 1 1,0-1-1,0 0 0,-1 0 0,1 0 0,2-1 0,1 1-233,0 0-1,0 0 1,0-1 0,0 0 0,0 0-1,0 0 1,0 0 0,0-1 0,-1 0-1,1 0 1,0 0 0,-1-1 0,5-3-1,5-8-973,0 0 0,-1 0 0,17-27-1,-4 1-3559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1:00.13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1 912,'0'0'14723,"6"29"-13818,38 176 167,3 20 252,-24-76-3599,-22-144 504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1:00.5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38 368,'0'0'14027,"222"0"-14051,-155-9-664,9-2-1200,-19 2-1265,-12 1-4905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1:00.8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63 304,'0'0'13836,"3"20"-13557,-1 2-155,2 9 608,1-1 0,16 58 1,-21-88-720,0 0 0,0 1 0,0-1 0,1 0 0,-1 0 0,0 1 1,0-1-1,0 0 0,0 0 0,1 0 0,-1 0 0,0 1 0,0-1 1,0 0-1,1 0 0,-1 0 0,0 0 0,0 0 0,1 0 0,-1 0 1,0 1-1,0-1 0,1 0 0,-1 0 0,0 0 0,0 0 0,1 0 1,-1 0-1,0 0 0,0 0 0,1 0 0,-1 0 0,0-1 0,0 1 0,1 0 1,-1 0-1,0 0 0,0 0 0,1 0 0,-1 0 0,0 0 0,0-1 1,0 1-1,1 0 0,-1 0 0,0 0 0,0-1 0,0 1 0,0 0 1,1 0-1,-1 0 0,0-1 0,0 1 0,0 0 0,14-17-17,-10 11 123,28-29-15,-18 22-357,0-2-1,-1 1 0,-1-2 1,0 0-1,-1 0 1,16-33-1,-22 17-2899,-8 13-1816,-5 13 898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1:01.25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1 56 728</inkml:trace>
  <inkml:trace contextRef="#ctx0" brushRef="#br0" timeOffset="1">1 56 728,'66'-53'6025,"-66"52"-5966,0 1 0,1 0 0,-1 0 0,0 0 0,0 0 0,1-1 0,-1 1 0,0 0 0,1 0 0,-1 0 0,0 0 0,1 0 0,-1 0 0,0 0 0,1 0 0,-1 0-1,0 0 1,1 0 0,-1 0 0,0 0 0,1 0 0,-1 0 0,0 1 0,1-1 0,-1 0 0,0 0 0,0 0 0,1 0 0,-1 1 0,0-1 0,0 0 0,1 0 0,-1 0-1,0 1 1,0-1 0,1 0 0,-1 1 0,0-1 0,0 0 0,0 0 0,0 1 0,0-1 0,1 0 0,-1 1 0,0-1 0,0 0 0,0 1 0,0-1 0,0 0 0,0 1-1,0-1 1,0 0 0,0 1 0,0-1 0,2 30 942,0-13 151,7 3-573,1-1-1,2 0 1,0 0-1,0-1 1,2-1 0,0 0-1,1-1 1,24 20 0,-34-31-565,0 0 1,1 0-1,-1-1 0,1 1 1,0-1-1,0-1 1,1 1-1,-1-1 0,1 0 1,0-1-1,0 1 1,0-1-1,0-1 1,0 1-1,0-1 0,0 0 1,0-1-1,1 0 1,-1 0-1,9-2 0,-13 1-96,-1 1-1,0-2 1,0 1-1,0 0 0,0 0 1,0-1-1,0 1 1,-1-1-1,1 1 0,0-1 1,-1 0-1,1 0 0,-1 0 1,1 0-1,-1 0 1,0 0-1,0 0 0,0 0 1,0 0-1,0-4 1,12-49-5817,-9 35 931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1:01.5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35 86 8170,'0'0'6586,"18"-7"-6280,55-21-62,-71 27-212,0 0 0,0 1 0,0-2 0,1 1 1,-1 0-1,0 0 0,-1-1 0,1 1 0,0-1 0,0 1 0,2-4 0,-4 4-22,0 1 0,1-1 0,-1 1 0,0-1 0,0 1 0,0-1 0,0 1 0,0-1-1,1 1 1,-1-1 0,0 1 0,0-1 0,0 1 0,0-1 0,-1 1 0,1-1 0,0 1 0,0-1-1,0 1 1,0-1 0,0 1 0,-1-1 0,1 1 0,0-1 0,0 1 0,-1-1 0,1 1-1,-1-1 1,-1-1-6,0 1-1,0-1 0,0 1 1,0 0-1,0-1 0,0 1 0,0 0 1,0 0-1,-1 1 0,1-1 1,-5 0-1,-2 0-136,2 0 115,-1 0-1,0 1 1,0 0-1,0 0 1,0 1-1,-11 2 1,17-2 51,-1 0-1,1 0 1,0 1 0,0-1 0,0 0 0,0 1-1,0-1 1,0 1 0,0 0 0,0-1 0,1 1-1,-1 0 1,1 0 0,-1 0 0,1 0-1,0 1 1,0-1 0,-1 0 0,2 0 0,-1 1-1,0-1 1,0 1 0,1-1 0,-1 4 0,-1 4 56,0 0 1,1 1 0,0-1 0,0 1 0,1-1 0,1 1 0,0-1 0,0 0 0,1 1-1,4 13 1,-4-19-99,0 1 0,1-1-1,0 0 1,0 0-1,1 0 1,-1-1 0,1 1-1,0-1 1,0 0 0,0 0-1,1 0 1,-1 0 0,1-1-1,0 0 1,0 0 0,0 0-1,1-1 1,-1 0-1,11 4 1,-4-3-683,0-1 0,1 0 0,-1-1 0,0 0 0,1-1 0,-1 0 0,23-4 0,-1-6-4564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1:05.9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 1 5825,'0'0'5469,"0"15"-4732,2 8 9,1 0 0,0 0 0,2 0 0,14 42 0,-7-34-127,7 12 22,-2 1 0,-3 0 0,-1 2-1,10 64 1,-22-93 50,-3-26 160,-5-31-478,-5 10-389,-44-138-375,50 145 278,2-1 0,0 0 0,1 0 0,1-1 0,2-31 0,1 54 93,-1 0 0,0-1 0,1 1 0,0 0 0,0 0 0,-1 0 0,1 0 0,0 0 0,0 0 0,1 0 0,-1 0 1,0 0-1,1 0 0,-1 1 0,1-1 0,0 1 0,-1-1 0,1 1 0,0-1 0,0 1 0,0 0 0,0 0 0,0 0 0,0 0 0,0 0 0,0 1 1,0-1-1,1 1 0,2-1 0,6-1-75,1 1 1,-1 0-1,0 0 0,18 2 1,-27 0 96,1-1 1,0 1-1,0 0 1,-1-1-1,1 1 1,0 0-1,-1 1 0,1-1 1,-1 0-1,1 1 1,-1-1-1,0 1 1,0 0-1,0 0 1,0 0-1,0 0 1,0 0-1,0 0 0,0 0 1,-1 1-1,1-1 1,-1 1-1,0-1 1,0 1-1,2 4 1,-1 1 85,1 1 1,-2-1-1,1 1 1,-1-1-1,0 1 1,-1-1-1,0 13 1,-1-18-77,0 0 0,1-1-1,-1 1 1,0 0 0,0-1 0,-1 1 0,1-1 0,0 1-1,-1-1 1,0 0 0,1 0 0,-1 1 0,0-1-1,0 0 1,0-1 0,0 1 0,-1 0 0,1 0 0,0-1-1,-1 0 1,1 1 0,-1-1 0,0 0 0,1 0 0,-1-1-1,0 1 1,1 0 0,-5 0 0,-11 2-359,1-1 0,0-1 0,-24 0 0,32-1 0,8 0 284,-5 0-314,1 0-1,-1 0 0,0-1 0,0 1 1,1-1-1,-12-4 0,15 5-87,1-1 1,-1 0-1,0-1 1,0 1-1,0 0 0,1 0 1,-1-1-1,1 1 0,-1-1 1,1 1-1,-1-1 1,1 0-1,-2-3 0,-1-6-3981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1:06.32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1 117 6833,'0'0'6954,"13"18"-6126,42 57 91,-27-24 942,-28-47-1297,0-6-127,-6-20-270,-14-47-172,14 56-37,2-1-1,0 1 1,0-1 0,1 0-1,1 0 1,-1-16-1,3 26-32,0 1 0,0 0 0,0-1-1,0 1 1,1-1 0,-1 1 0,1 0 0,0-1-1,0 1 1,0 0 0,0 0 0,3-5 0,-2 7-48,-1-1 1,1 1 0,0 0 0,-1 0 0,1 0 0,0 0 0,0 0 0,0 1 0,0-1 0,-1 1 0,1-1 0,0 1 0,0-1-1,0 1 1,0 0 0,0 0 0,1 0 0,-1 0 0,0 1 0,0-1 0,-1 0 0,1 1 0,3 0 0,-3 0-107,1 1 0,0-1 0,-1 0 0,1 1 0,-1 0 1,1 0-1,-1-1 0,0 1 0,0 1 0,1-1 0,-2 0 1,1 0-1,0 1 0,0-1 0,-1 1 0,1 0 0,-1-1 0,2 7 1,3 2-1323,7 12-2503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1:06.6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55 176 3025,'0'0'10621,"22"-8"-9996,68-30-94,-87 37-449,1-1 0,0 0 1,0 0-1,-1 0 0,1 0 1,-1-1-1,0 1 0,0-1 0,0 0 1,0 0-1,0 0 0,4-7 1,-6 9-51,-1-1 1,1 0-1,-1 1 0,1-1 1,-1 1-1,1-1 1,-1 0-1,0 1 1,0-1-1,0 0 1,0 1-1,0-1 1,0 0-1,0 1 1,-1-1-1,1 0 0,-1 1 1,1-1-1,-1 1 1,0-1-1,0-1 1,-2-1-15,0 0 0,0 0 1,-1 0-1,1 1 0,-1 0 0,1-1 1,-1 1-1,0 0 0,-1 1 0,1-1 1,0 1-1,-1 0 0,1 0 0,-8-2 1,7 2 22,1 1 0,-1 0 1,1 0-1,-1 0 1,0 0-1,0 1 1,0 0-1,1 0 0,-1 0 1,0 1-1,0-1 1,1 1-1,-1 0 1,0 0-1,1 1 0,-1 0 1,1-1-1,0 1 1,-1 1-1,1-1 1,0 1-1,-5 4 0,5-2 1,0 0 0,0 0 0,0 1 0,1-1-1,0 1 1,0 0 0,1 0 0,0 0-1,0 0 1,0 1 0,1-1 0,0 1 0,0-1-1,0 0 1,1 1 0,0 7 0,0-8-18,0 0 0,0 0 0,1-1 0,-1 1 0,1 0 1,1 0-1,-1-1 0,4 11 0,-3-13-67,0 0 0,1 0 0,-1 0 0,1 0 0,-1-1 0,1 1 0,0-1 1,0 0-1,0 1 0,0-1 0,0 0 0,0-1 0,1 1 0,6 2 0,8 1-839,0 0 1,0-2-1,1 0 0,0-1 1,0 0-1,-1-2 0,1 0 1,21-4-1,6 0-3438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1:07.1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215 0 8370,'0'0'7000,"-18"0"-6911,-54 2-66,70-2-17,0 0 0,0 1 1,0-1-1,0 0 0,0 0 1,0 1-1,0 0 0,0-1 0,0 1 1,0 0-1,1 0 0,-1 0 0,0 0 1,0 0-1,1 0 0,-1 0 0,1 1 1,-1-1-1,1 1 0,-1-1 0,1 1 1,0-1-1,0 1 0,0 0 1,0 0-1,0-1 0,0 1 0,0 0 1,1 0-1,-1 0 0,1 0 0,-1 0 1,1 2-1,0-1-8,0 0 0,0 0 0,0 0 0,0 0 0,1 0 0,-1 0 0,1 0 0,0 0 0,0 0 0,0 0 0,0-1 0,1 1 0,-1 0 0,1-1 0,-1 1 0,4 3 0,53 36 20,-48-37-4,0 1 1,-1 1-1,1-1 0,-2 2 1,1-1-1,-1 1 0,0 0 0,-1 1 1,11 14-1,-18-22 47,1 1-1,-1 0 1,1-1 0,-1 1 0,1 0-1,-1-1 1,0 1 0,0 0-1,0-1 1,0 1 0,0 0 0,0 0-1,0-1 1,-1 1 0,1 0-1,-1-1 1,1 1 0,-1-1 0,0 1-1,1 0 1,-1-1 0,0 0-1,0 1 1,0-1 0,0 1 0,0-1-1,0 0 1,-1 0 0,1 0-1,0 1 1,-1-1 0,1-1 0,-1 1-1,1 0 1,-1 0 0,1 0-1,-1-1 1,-2 2 0,-10 3-80,0 0 1,0 0-1,-23 3 1,26-6 63,-13 3-928,0-2 1,0-1-1,-26 0 0,50-2 789,-1 0 1,1 0-1,0 0 1,-1 0-1,1 0 1,-1-1 0,1 1-1,0 0 1,-1 0-1,1 0 1,0 0-1,-1 0 1,1-1-1,0 1 1,-1 0-1,1 0 1,0-1-1,-1 1 1,1 0 0,0 0-1,0-1 1,-1 1-1,1 0 1,0-1-1,0 1 1,0 0-1,-1-1 1,1 1-1,0-1 1,0 1-1,0 0 1,0-1-1,0 1 1,0 0 0,0-1-1,0 1 1,0-1-1,0 1 1,0 0-1,0-1 1,0 1-1,0-1 1,0 1-1,0 0 1,1-1-1,-1-3-987,0-11-4375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34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1 311 9522,'0'0'5833,"3"159"-5833,4-147-408,-1-3-744,-2-6-752,-1 0-985</inkml:trace>
  <inkml:trace contextRef="#ctx0" brushRef="#br0" timeOffset="1">34 1 8682,'0'0'3897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1:07.5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124 114 5777,'0'0'7098,"11"-9"-6769,34-26 39,-44 34-314,1 0-1,-1 0 1,0 0 0,0 0-1,0 0 1,0 0-1,0-1 1,0 1 0,0 0-1,0 0 1,0-1-1,-1 1 1,1-1 0,0 1-1,-1-1 1,1 1-1,-1-1 1,0 1 0,1-1-1,-1 1 1,0-1-1,0 0 1,0 1 0,0-1-1,0 1 1,-1-1-1,1 1 1,0-1 0,-1 1-1,1-1 1,-1 1-1,0-1 1,1 1 0,-1-1-1,0 1 1,0 0 0,0-1-1,0 1 1,0 0-1,0 0 1,0 0 0,0 0-1,0 0 1,-1 0-1,1 0 1,0 0 0,-1 0-1,1 1 1,0-1-1,-1 0 1,1 1 0,-1-1-1,1 1 1,-1 0-1,0 0 1,-1-1 0,-1 0-23,-1 1 1,0-1-1,1 1 1,-1 0 0,1 0-1,-1 0 1,0 1 0,1-1-1,-1 1 1,1 0-1,-1 1 1,1-1 0,0 1-1,0 0 1,-1 0 0,1 0-1,0 0 1,1 1-1,-1 0 1,0-1 0,1 2-1,-4 2 1,0 2 6,1 1 0,0-1 1,1 1-1,0 0 0,0 0 0,1 1 0,0-1 1,1 1-1,-3 11 0,4-11 25,-1 0-1,2 0 1,-1 0-1,1 0 1,1 1-1,0-1 0,0 0 1,1 0-1,0 0 1,4 14-1,-3-19-71,0 0 0,0 0-1,0 0 1,0 0 0,1 0-1,0-1 1,0 1 0,0-1-1,0 0 1,1 0-1,0 0 1,0 0 0,0-1-1,0 0 1,0 1 0,1-2-1,-1 1 1,1 0 0,0-1-1,0 0 1,7 2 0,-6-2-335,0 0 1,0-1-1,0 1 1,0-1-1,1-1 1,-1 1-1,0-1 1,1 0-1,-1-1 1,0 0-1,1 0 1,-1 0 0,0 0-1,0-1 1,0 0-1,0-1 1,0 1-1,-1-1 1,1 0-1,-1 0 1,0-1-1,0 0 1,5-4-1,14-18-3766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1:07.92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53 5753,'0'0'8041,"22"25"-7440,101 118 253,-107-130 2294,-26-41-2322,7 21-833,-6-10-99,1-1 0,1 0 0,1-1 0,1 1 1,0-1-1,1 0 0,-2-32 0,7 50 83,-1-1-1,1 1 0,-1 0 1,1 0-1,-1 0 0,1 0 1,0 0-1,-1 1 0,1-1 1,0 0-1,0 0 1,0 0-1,0 0 0,0 1 1,0-1-1,0 1 0,0-1 1,0 0-1,0 1 0,0 0 1,0-1-1,0 1 1,0 0-1,0-1 0,1 1 1,-1 0-1,0 0 0,0 0 1,0 0-1,2 0 0,47 0-853,-38 1 472,-6-1-6,0 2 0,0-1 0,1 1 0,-2 0 0,1 0 0,0 0 0,0 1 0,-1 0 0,1 0 0,-1 1 0,0-1 0,0 1 0,0 0 0,-1 1 0,1-1 0,-1 1 0,0 0 0,3 5 0,1-1-1059,12 12-5581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1:08.9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20 10898,'0'0'6058,"8"22"-5805,66 181 2377,-74-203-2630,1 2 54,0 1 0,0 0 0,-1-1 0,1 0 0,1 1 0,-1-1 0,0 1 0,0-1 0,1 0 0,0 0 1,-1 0-1,1 0 0,0 0 0,0 0 0,0 0 0,0-1 0,0 1 0,0-1 0,1 1 0,-1-1 0,1 0 0,2 1 0,3-25 261,13-112 146,-2 12-1184,-19 122 360,1 0-1,0 1 1,-1-1-1,1 0 1,0 1-1,0-1 1,-1 0-1,1 1 1,0-1-1,0 1 1,0 0-1,0-1 1,0 1-1,0 0 1,-1-1-1,1 1 1,0 0-1,0 0 1,0 0-1,0 0 1,0 0-1,0 0 1,0 0-1,0 0 1,0 0-1,0 0 1,0 1-1,1-1 1,4 1-2995,4-1-2550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1:09.37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56 152 7009,'0'0'8280,"28"-12"-7758,87-37 71,-112 48-450,0 0 0,0-1 1,0 1-1,0-1 1,0 0-1,0 0 1,-1 0-1,1 0 1,-1 0-1,4-5 0,-5 6-102,-1 0 0,1 0 0,-1 0 0,1 0 0,-1 0 0,1 0 0,-1 0 0,0 0 0,0 0 1,0 0-1,1 0 0,-1 0 0,0 0 0,0 0 0,0 0 0,-1 0 0,1 0 0,0 0 0,0 0 0,-1-2 0,0 1-12,-1-1 0,1 1 0,-1 0 0,1 0 0,-1 0 0,0 0 0,0 0 0,0 0 0,0 0 0,0 1 0,-4-3 0,2 1-20,0 1-1,-1 0 1,1 0 0,-1 0 0,1 0-1,-1 1 1,0 0 0,1 0 0,-1 0 0,0 0-1,0 1 1,0 0 0,0 0 0,0 0-1,1 1 1,-1 0 0,0 0 0,0 0 0,1 0-1,-1 1 1,1-1 0,-1 1 0,1 0 0,-1 1-1,1-1 1,0 1 0,0 0 0,0 0-1,1 0 1,-1 0 0,1 1 0,-6 7 0,2-2 112,0 1 0,1-1 1,0 1-1,1 0 0,0 1 1,1-1-1,0 1 0,0 0 1,1 0-1,1 0 0,0 1 1,-1 21-1,2-27-78,1-1 1,0 1-1,0 0 1,0-1-1,1 1 1,0-1-1,0 1 0,0-1 1,0 0-1,1 1 1,0-1-1,0 0 1,1 0-1,-1 0 1,1-1-1,0 1 0,1 0 1,-1-1-1,1 0 1,-1 0-1,1 0 1,1 0-1,-1-1 1,0 0-1,1 1 1,0-2-1,0 1 0,0 0 1,0-1-1,8 3 1,3 0-120,0 1 0,0-2 1,1 0-1,-1-1 0,1 0 1,0-2-1,0 0 0,20-2 0,-26 1-396,0-1 0,0 0-1,0-1 1,0-1-1,0 0 1,-1 0 0,1-1-1,-1 0 1,0-1-1,0 0 1,0-1 0,-1 0-1,10-7 1,15-22-6916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01.1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6 6025,'2'-1'11697,"16"-4"-10783,581 5 2743,-546 7-4065,-32-3-5883,-19-3 4780,4 1-1800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01.81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53 0 10178,'0'0'3973,"4"0"-3872,6 3 96,-1 0 0,1 0 0,0 1 0,-1 0 0,0 0 0,0 1 0,0 0 0,-1 1 0,0 0 0,11 11 0,-9-9-71,0 1 0,-1 0 0,0 1 1,-1 0-1,0 0 0,-1 1 0,0 0 0,7 14 0,-12-16-3,0-1-1,0 1 1,0 0 0,-1-1-1,0 1 1,-1 0-1,0 0 1,-1-1-1,1 1 1,-2 0-1,1 0 1,-1-1-1,0 1 1,-1-1-1,0 0 1,-1 0-1,1 0 1,-1 0-1,-1 0 1,0-1 0,0 0-1,-10 12 1,-2 0-470,0-1 0,-2 0 1,0-1-1,0-1 1,-2-1-1,-37 21 0,24-24-6843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02.69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3545,'0'2'11736,"0"21"-10599,1 142 460,36 281-1,-36-442-2009,4 29 889,-5-23-2736,1 0-3598,-1-22 2688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03.3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1 401 10354,'0'0'1594,"37"0"-1257,125-2 105,-122 1-277,0-3 1,0-1-1,-1-2 1,0-1-1,40-15 1,-75 22-146,5-2 111,-1 1-1,0-1 1,0 0-1,0-1 0,0 1 1,-1-2-1,13-8 1,-18 11-66,1-1 1,0 0-1,-1-1 1,1 1-1,-1 0 1,0-1-1,0 1 1,-1-1 0,1 0-1,-1 1 1,1-1-1,-1 0 1,0 0-1,-1 0 1,1 0-1,-1 0 1,0 0-1,0-6 1,1 1-56,-1-1 1,-1 1 0,1-1-1,-1 1 1,-1-1-1,0 1 1,0 0 0,-1 0-1,0 0 1,-1 0-1,0 0 1,0 1 0,-1-1-1,0 1 1,0 1-1,-1-1 1,0 1 0,-1 0-1,1 0 1,-1 0 0,-10-6-1,10 7-24,-1 1 1,0 0-1,0 0 0,-1 1 0,1 0 0,-1 0 1,0 1-1,0 0 0,0 0 0,-17-1 1,22 3 12,1 1 0,-1 0 1,0 0-1,0 0 1,0 0-1,0 1 0,0 0 1,0 0-1,0 0 1,0 0-1,1 0 1,-1 1-1,0-1 0,1 1 1,-1 0-1,1 0 1,0 1-1,0-1 0,0 1 1,0-1-1,0 1 1,0 0-1,1 0 0,-1 0 1,1 1-1,0-1 1,-3 6-1,-4 12 106,1 0 0,1 1 0,1 0 0,1 0 0,1 1 0,-3 36-1,6 144 499,3-105-384,-2-96-214,5 72 125,-4-70-130,-1 0 0,1 0 0,1 1 0,-1-1 0,1-1 1,-1 1-1,1 0 0,0 0 0,0 0 0,1-1 0,-1 1 0,1-1 0,0 0 0,5 5 0,-7-7-15,1 0 0,-1 0 0,1 0 0,0 0 0,-1 0 0,1-1-1,0 1 1,-1-1 0,1 1 0,0-1 0,0 0 0,-1 1 0,1-1-1,0 0 1,0 0 0,0 0 0,-1-1 0,1 1 0,0 0 0,0-1 0,-1 1-1,1-1 1,0 1 0,-1-1 0,1 0 0,3-2 0,36-32-188,-28 23 242,-7 5-34,0 1-1,1 0 0,-1 0 0,2 1 0,-1 0 0,0 0 0,1 1 1,0-1-1,0 2 0,1-1 0,-1 1 0,1 1 0,-1-1 1,1 1-1,0 1 0,10-1 0,-16 2 19,-1 1 0,1 0 0,-1 0 0,1 0 0,-1 0-1,0 1 1,0-1 0,1 0 0,-1 1 0,0 0 0,0-1 0,0 1 0,0 0 0,-1 0-1,1 0 1,0 0 0,-1 1 0,0-1 0,1 0 0,-1 0 0,0 1 0,0-1 0,1 5 0,18 62 801,-15-38-676,-2 0 1,-1 0-1,-4 45 0,1-17-2434,7-71-8113,-2-9 5752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03.7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6265,'0'0'9234,"29"160"-8770,-26-128-200,-3-7-184,3-2-72,-3-6-8,0-5-312,0-6-656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04.1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8618,'0'0'4641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1445 141 3873,'0'0'5237,"-15"-11"-4630,10 6-576,-17-12 549,0 1 0,0 3 1,-41-20-1,19 18-210,-1 3 0,1 4 0,-51-2 0,-139 10 280,107 2-323,98-1-303,0 4 1,0 0-1,1 1 1,0 4 0,0-1-1,0 3 1,0 1-1,2 3 1,0 0-1,0 2 1,-25 24 0,23-17 10,3 3 1,0 1 0,1 1-1,1 2 1,1 1 0,1 1-1,1 2 1,2 0 0,0 2 0,3 1-1,0 1 1,-19 69 0,4 59 30,8-34 165,18-103-126,1 0 0,1 0-1,1 0 1,4 57 0,-2-8-72,0-67-10,0 0-1,1 0 1,-1 0-1,2-1 1,0 1-1,1-1 0,-1 1 1,1-2-1,1 2 1,7 13-1,0-1 14,1-1 1,1-1-1,26 34 1,-11-24-21,1-1 1,1-2 0,0-2 0,2-1 0,1-3 0,0-3-1,1 0 1,41 14 0,45 12 41,136 27 0,-240-69-51,92 16 124,1-3 0,1-9-1,169-13 1,-247 1-11,0-2-1,0-2 1,0-2-1,-1-1 1,60-32-1,-69 28-9,0-1 0,-1-1 1,0-2-1,-2-1 0,1-1 0,-1-2 0,-2 0 0,25-37 0,-20 22-17,-1-2 0,-1-1 0,-2-1 0,-1-1 0,-2-2 0,0 0 0,19-88 0,-22 63-65,-1-2 1,-3-1-1,-2 0 1,-1-120-1,-6 157-24,1-7 11,-7-84 0,4 112-10,0 1 1,-1-1-1,0 0 0,0 1 1,-2 0-1,1-1 1,-1 2-1,0 0 1,-12-22-1,4 15 6,0 0 1,0 1 0,-2 2-1,0 0 1,-1 0-1,1 3 1,-1 0-1,-1 0 1,0 2-1,0 1 1,-1 1-1,0 1 1,-28-8-1,-16 1-422,-2 3 1,-121 0-1,-188 24-3850,192 17-872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34.9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4457,'83'19'690,"81"25"1403,-149-40-1367,3 1-36,0 1 1,-1 0 0,1 1 0,22 13-1,-36-17-549,0 0-1,0-1 1,0 1 0,-1 1-1,1-1 1,-1 0-1,0 1 1,0 0-1,0-1 1,0 1-1,-1 0 1,0 1-1,0-1 1,0 0-1,0 1 1,0-1-1,-1 1 1,0-1-1,0 1 1,0 0-1,-1-1 1,1 8-1,-2-8-85,1 0-1,-1 0 1,0 0-1,0 0 1,0 0-1,0 0 1,-1-1-1,1 1 0,-1 0 1,0-1-1,0 1 1,-1-1-1,1 0 1,-1 1-1,1-1 1,-7 5-1,-6 5-8,-2 0-1,-23 14 0,27-19 40,0 0-1,1 1 1,0 1-1,-15 15 0,25-23-96,0 0-1,1 0 0,-1 1 0,1-1 0,-1 0 0,1 1 0,0-1 1,0 1-1,0 0 0,0-1 0,0 1 0,1 0 0,-1 0 0,1 0 1,0-1-1,0 1 0,0 0 0,0 0 0,0 0 0,1-1 0,-1 1 1,1 0-1,0 0 0,-1-1 0,1 1 0,1-1 0,-1 1 0,0-1 1,1 1-1,-1-1 0,1 0 0,-1 1 0,1-1 0,0 0 0,0 0 1,0 0-1,1-1 0,-1 1 0,0 0 0,1-1 0,-1 1 0,0-1 1,1 0-1,0 0 0,-1 0 0,1 0 0,0-1 0,-1 1 1,6 0-1,11-1-818,-12 1 63,-1-1-1,1 1 0,0-2 1,-1 1-1,1-1 0,0 0 1,-1 0-1,10-4 0,-1-6-4078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04.5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204 11 8026,'0'0'7860,"-8"-2"-7764,-3 0 36,0-1 0,0 2 0,0-1 0,-1 2 0,1-1 0,-17 3 0,22-2-83,0 1 0,1 1 0,-1-1 0,0 1 0,1 0 0,-1 0 0,1 0 0,-1 1 0,1 0 0,0 0 0,0 0 0,0 1 0,1-1 0,-1 1 0,-5 7 0,9-9-65,-1-1-1,1 1 1,0-1-1,0 1 0,1 0 1,-1-1-1,0 1 0,1 0 1,-1 0-1,1 0 0,-1-1 1,1 1-1,0 0 0,-1 0 1,1 0-1,0 0 0,1 0 1,-1 0-1,0-1 1,0 1-1,1 0 0,-1 0 1,1 0-1,-1 0 0,1-1 1,0 1-1,0 0 0,0-1 1,0 1-1,0-1 0,0 1 1,0-1-1,1 1 1,-1-1-1,0 0 0,1 0 1,-1 1-1,3 0 0,8 7-14,0 0-1,1-1 0,25 12 0,-18-9 35,-8-5 33,-2 0-62,0 0 1,0 0-1,-1 1 1,10 9-1,-17-14 69,0 0 0,0 0-1,0 1 1,0-1-1,0 1 1,0-1-1,-1 1 1,0 0-1,1 0 1,-1 0-1,0-1 1,0 1-1,-1 0 1,1 0-1,-1 0 1,1 1-1,-1-1 1,0 0-1,0 0 1,-1 4-1,0-5 4,0 0 0,0 1-1,0-1 1,0 0 0,0 0-1,-1 0 1,1 0-1,-1 0 1,0-1 0,0 1-1,1 0 1,-1-1 0,0 1-1,0-1 1,0 0 0,-1 1-1,-2 0 1,-43 18 15,33-14-521,-1-2 0,1 0-1,-1 0 1,0-2 0,-26 2-1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04.9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8850,'0'0'7321,"0"23"-6967,3 194 622,-3-129-2700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05.3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6177,'0'0'3849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05.6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328 1 9194,'0'0'6607,"-11"6"-6662,-13 8-13,-82 52 86,90-55 61,0 0 0,1 1 0,1 1 0,-21 22 0,34-33-92,0-1-1,0 1 0,0-1 0,0 1 0,0-1 0,0 1 0,0 0 0,0-1 1,1 1-1,-1 0 0,1 0 0,-1 0 0,1-1 0,0 1 0,0 0 0,0 0 1,0 0-1,0 0 0,0-1 0,0 1 0,1 0 0,-1 0 0,1 0 0,-1-1 1,1 1-1,0 0 0,-1-1 0,1 1 0,0 0 0,0-1 0,0 1 0,0-1 0,1 1 1,-1-1-1,0 0 0,1 0 0,-1 1 0,1-1 0,-1 0 0,1 0 0,1 1 1,9 5 3,1 0 0,-1-1 0,1-1 1,18 6-1,-18-6 3,38 9 8,-40-12 6,1 1 0,-1 0 0,1 1 0,-1 1-1,16 7 1,-27-11 49,1-1-1,0 0 1,-1 1-1,1-1 0,0 0 1,-1 1-1,1-1 1,0 1-1,-1-1 1,1 1-1,-1 0 0,1-1 1,-1 1-1,1-1 1,-1 1-1,1 0 0,-1-1 1,0 1-1,1 0 1,-1 0-1,0-1 1,0 1-1,1 0 0,-1 0 1,0 0-1,0-1 1,0 1-1,0 0 1,0 0-1,0-1 0,0 1 1,0 0-1,0 0 1,-1 0-1,1-1 1,0 1-1,0 0 0,-1 0 1,1-1-1,0 1 1,-1 0-1,1-1 0,-1 1 1,1 0-1,-1-1 1,1 1-1,-1-1 1,0 1-1,1-1 0,-1 1 1,0-1-1,0 1 1,-44 24 1083,35-21-1243,-80 40-37,-9 5-1602,36-15-2652,36-18-1440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06.5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7698,'0'0'4143,"12"18"-3227,-5-8-798,7 11 369,0 0-1,-2 1 1,0 0-1,-2 1 1,14 40-1,-16-15 253,-1-1 0,-2 1 1,-3 63-1,-2-111-510,-7-11 176,-1-5-423,0-1 0,1 1 0,1-2-1,0 1 1,1 0 0,1-1 0,1 0-1,1 0 1,0 0 0,1 0 0,1 0-1,3-24 1,-2 37-47,1 1 0,0-1 0,-1 1 0,1 0 0,1 0 0,-1 0 0,0 0 0,1 0 0,0 0 0,0 1 0,0-1-1,1 1 1,-1 0 0,1 0 0,-1 0 0,1 0 0,0 1 0,0-1 0,0 1 0,1 0 0,7-2 0,10-4-654,0 0 0,43-8-1,-45 13-1378,-1 1 0,32 1 0,-51 1 2034,15 0-4728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06.92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40 209 7330,'0'0'7547,"27"-15"-7197,84-49-144,-107 61-168,0 1 1,0-1 0,0 1 0,0-1 0,0-1-1,0 1 1,-1 0 0,0-1 0,0 0 0,0 0-1,0 0 1,4-7 0,-6 8 59,-1 0 0,1 0 0,-1 0 0,0 0 0,1 0 0,-1 0-1,-1 0 1,1 0 0,0-1 0,-1 1 0,-1-6 0,1 7-26,0 0-68,0-1 1,-1 1 0,0 0 0,1 0 0,-1 0-1,0 0 1,0 0 0,0 0 0,0 0-1,-1 1 1,1-1 0,0 1 0,-1 0-1,1 0 1,-1-1 0,1 2 0,-1-1 0,0 0-1,1 0 1,-1 1 0,0 0 0,1-1-1,-6 1 1,2-1-18,0 1 0,0-1 0,0 1 0,0 1 0,0-1 0,0 1 1,0 0-1,0 0 0,0 0 0,-8 4 0,8 0 47,0-1 0,0 1-1,1 1 1,-1-1 0,1 1 0,0 0 0,1 0 0,0 0 0,0 1 0,0-1 0,1 1 0,0 0 0,-3 8 0,1 0 88,0 1 1,0 0 0,2 0-1,0 0 1,-1 19 0,4-18-34,-1-6-34,0 1 1,1-1 0,1 1-1,3 20 1,-3-28-74,0-1 0,0 1 1,1-1-1,-1 1 0,1-1 0,0 1 1,0-1-1,0 0 0,1 0 1,-1 0-1,1-1 0,-1 1 1,1 0-1,0-1 0,0 0 0,0 1 1,0-1-1,7 2 0,2 1-471,0-1-1,0-1 1,0 0 0,1-1-1,-1 0 1,1-1 0,-1 0-1,1-1 1,12-2-1,4 2-1552,11 0-2097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07.4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204 427 6913,'0'0'6778,"-16"-16"-6715,-51-48-14,66 63-44,1 0-1,-1 0 1,0 0 0,0 0 0,0 1 0,0-1-1,0 0 1,0 1 0,0-1 0,-1 1-1,1-1 1,0 1 0,0-1 0,0 1 0,-1 0-1,1-1 1,0 1 0,0 0 0,-1 0-1,1 0 1,0 0 0,0 0 0,-1 1 0,1-1-1,0 0 1,0 0 0,0 1 0,-1-1-1,1 1 1,0-1 0,0 1 0,0 0 0,0-1-1,0 1 1,0 0 0,0 0 0,0-1-1,0 1 1,0 0 0,1 0 0,-1 0-1,0 0 1,0 0 0,1 0 0,-1 0 0,1 1-1,-1-1 1,1 0 0,-1 0 0,1 0-1,0 2 1,-4 4 72,-6 9 190,1 1-1,1 1 0,0 0 0,1 0 0,1 0 0,1 1 1,1-1-1,0 1 0,1 1 0,1-1 0,2 38 0,0-56-265,0 0-1,0 0 1,1 0-1,-1 1 1,1-1-1,-1 0 1,1 0-1,-1 0 0,1 0 1,0 0-1,-1 0 1,1-1-1,0 1 1,0 0-1,0 0 1,-1 0-1,1-1 1,0 1-1,0 0 1,0-1-1,0 1 0,0-1 1,1 1-1,-1-1 1,0 0-1,0 1 1,0-1-1,0 0 1,0 0-1,0 0 1,1 0-1,-1 0 1,0 0-1,0 0 0,0 0 1,0 0-1,1-1 1,1 0-1,1 1 14,1-1 0,0 0-1,-1 0 1,1 0 0,-1 0-1,1-1 1,-1 0 0,0 0-1,5-3 1,5-8 31,0 0-1,-1-1 1,-1 0-1,-1-1 1,0-1 0,10-17-1,-2-2 16,28-70 0,-34 63 10,-1-1 1,-2 0-1,-2-1 0,-2 0 1,-2 0-1,-3-64 0,-1 106 578,-6 87 603,-26 326-2327,38-368-1080,-6-41 1816,1-1 1,0 1-1,0 0 0,0-1 0,0 1 1,0-1-1,0 1 0,0-1 1,0 1-1,1-1 0,-1 0 0,0 1 1,1-1-1,-1 0 0,1 0 1,0 0-1,-1 0 0,1 0 1,0-1-1,2 2 0,15 0-5169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07.8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7346,'0'0'8307,"0"12"-7977,0 31 122,2 116 2074,-2-155-2496,1 1-1,0-1 0,1 1 0,-1-1 1,1 1-1,0-1 0,0 0 0,0 0 0,1 0 1,-1 0-1,1-1 0,0 1 0,0 0 1,0-1-1,7 6 0,-8-8-26,0 0 1,0 1-1,-1-1 0,1 0 0,0 0 1,0 0-1,0-1 0,0 1 0,0 0 1,1-1-1,-1 1 0,0-1 1,0 0-1,0 0 0,0 0 0,1 0 1,-1 0-1,0 0 0,0 0 0,0-1 1,0 1-1,1-1 0,-1 0 1,0 1-1,0-1 0,0 0 0,0 0 1,-1-1-1,1 1 0,0 0 0,0 0 1,-1-1-1,1 1 0,-1-1 1,3-2-1,4-8 43,1 1-1,-2-1 1,0-1 0,0 1 0,-1-1-1,-1-1 1,5-17 0,-3 11-26,1-1 0,10-20-1,-15 101 147,-3-40-236,-1-10-88,0 0 1,1 0-1,1 0 0,-1 1 1,2-1-1,-1 0 0,1 0 1,1 0-1,0-1 0,0 1 1,6 10-1,-8-19-195,-1 0 0,1-1 0,0 1 1,0 0-1,0 0 0,-1-1 0,1 1 0,0 0 1,0-1-1,0 1 0,0-1 0,0 1 0,1-1 1,-1 0-1,0 1 0,0-1 0,0 0 0,0 0 1,0 0-1,0 1 0,0-1 0,1-1 0,-1 1 1,0 0-1,0 0 0,0 0 0,0-1 0,0 1 1,0 0-1,0-1 0,0 1 0,2-1 0,7-14-5876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08.26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7890,'0'0'7932,"7"27"-7483,23 85 18,-22-61 155,-8-50-592,0 0 0,0 0 0,0 0 0,0 0 0,0 0 1,0 0-1,0 0 0,0-1 0,0 1 0,1 0 0,-1 0 0,0 0 0,1 0 0,-1-1 0,0 1 0,1 0 0,-1 0 0,1 0 0,0 0 0,0-1-38,-1 0 1,1 1-1,-1-1 0,1 0 0,0 0 1,-1 0-1,1 0 0,-1 0 0,1 0 1,0 0-1,-1 0 0,1-1 0,-1 1 1,1 0-1,-1 0 0,1 0 0,-1-1 1,1 1-1,-1 0 0,1 0 1,-1-1-1,1 1 0,-1-1 0,1 1 1,-1 0-1,0-1 0,1 1 0,-1-1 1,1 1-1,-1-2 0,17-19-58,-13 15 71,6-4-41,0 0 0,0 0-1,1 1 1,0 1 0,13-9 0,-20 15 51,1-1 0,-1 1 0,1 0 0,-1 0 0,1 0-1,0 1 1,-1 0 0,1 0 0,0 0 0,0 0 0,0 1 0,0-1 0,0 1 0,0 1 0,0-1 0,0 1 0,-1 0 0,8 2-1,-9-2 49,0 1-1,0 0 1,-1-1-1,1 1 1,-1 1-1,1-1 0,-1 0 1,0 0-1,0 1 1,0-1-1,0 1 0,0 0 1,-1 0-1,1 0 1,-1 0-1,1 0 1,-1 0-1,0 0 0,-1 0 1,1 0-1,0 6 1,2 10 173,-2 0 1,-1 30 0,0-28-343,0-13-154,-1 1 0,0-1-1,0 0 1,0 1-1,-1-1 1,0 0 0,-4 8-1,-18 28-4839,1-14-3508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09.16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188 567 6785,'0'0'6899,"-2"-9"-6284,-6-27 7,7 34-556,0 1 0,0 0 0,0 0 0,0 0 0,0 0 0,0 1 1,0-1-1,0 0 0,0 0 0,0 1 0,0-1 0,0 0 1,-1 1-1,1-1 0,0 1 0,-1 0 0,1-1 0,0 1 1,0 0-1,-1 0 0,1 0 0,0 0 0,-1 0 0,-1 0 1,-30 4 558,27-1-612,1 0 1,0 0-1,0 0 1,1 1-1,-1 0 1,1-1-1,0 2 1,-1-1-1,2 0 1,-1 1-1,1 0 1,-1 0-1,1 0 1,1 0-1,-4 8 1,-4 9 106,1 1 0,-8 32 0,14-38-37,0 0 1,1 0-1,1-1 1,0 19-1,2-33-81,-1 0 0,1 0 1,-1-1-1,1 1 0,0 0 0,0-1 0,-1 1 0,1-1 0,0 1 0,1-1 1,-1 1-1,0-1 0,0 1 0,1-1 0,-1 0 0,0 0 0,1 0 0,-1 0 1,1 0-1,0 0 0,-1 0 0,1-1 0,0 1 0,-1 0 0,1-1 0,0 0 1,0 1-1,0-1 0,-1 0 0,1 0 0,0 0 0,0 0 0,0 0 0,1 0 1,5 0 9,0 0 0,0-1 0,0 0 0,0 0 0,0 0 0,-1-1 0,10-3 0,-5-2 15,-1 1 1,0-2-1,0 1 1,-1-2-1,0 1 1,0-1-1,-1-1 1,13-17-1,5-9 70,26-48 0,-37 56-99,-2-1-1,-1 0 0,-1-1 0,-2-1 0,13-60 0,-15 40-111,-2 0-1,-2-99 0,-4 144 123,0-1 0,1 1-1,-2 0 1,1-1 0,-1 1 0,0 0 0,-1 0 0,1-1-1,-1 1 1,0 0 0,-1 1 0,1-1 0,-1 0 0,0 1-1,-8-10 1,11 15 5,0 0 0,0-1 1,0 1-1,-1 0 0,1 0 0,0-1 0,0 1 0,-1 0 0,1 0 0,0-1 0,0 1 0,-1 0 0,1 0 0,0 0 0,-1 0 0,1 0 0,0 0 1,-1 0-1,1-1 0,0 1 0,-1 0 0,1 0 0,0 0 0,-1 0 0,1 0 0,0 1 0,-1-1 0,1 0 0,0 0 0,-1 0 0,1 0 1,0 0-1,-1 0 0,1 0 0,0 1 0,-1-1 0,1 0 0,0 0 0,0 0 0,-1 1 0,1-1 0,0 0 0,0 0 0,-1 1 0,1-1 1,0 0-1,0 1 0,0-1 0,-6 20 168,5-17-155,-11 64 200,2 0 0,0 85 0,15 139 85,-5-280-426,2-1 0,-1 0 1,1 1-1,0-1 0,1 0 1,6 14-1,-7-19-298,0-1 1,1 0-1,-1 0 1,1 0-1,0 0 1,0 0-1,0 0 1,0-1-1,1 0 1,-1 1-1,1-1 1,0-1-1,0 1 1,0 0-1,8 3 1,14-1-4653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35.3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2897,'0'0'7033,"86"0"-7033,-55 0-384,2 0-632,-3 0-729,-10 6-3232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09.64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 0 1696,'0'0'12942,"23"4"-12594,72 12-71,-88-15-169,0 1 0,-1 0 1,0 1-1,1-1 0,-1 1 0,0 0 0,0 1 0,-1-1 0,1 1 0,-1 1 0,1-1 0,-1 1 0,-1 0 0,1 0 1,-1 0-1,0 0 0,0 1 0,0 0 0,-1 0 0,0 0 0,5 12 0,-7-17-68,-1 1-1,1-1 1,-1 0 0,1 0-1,-1 1 1,1-1 0,-1 1-1,1-1 1,-1 0 0,0 1-1,0-1 1,0 1 0,0-1-1,0 0 1,0 1 0,0-1-1,-1 1 1,1-1 0,0 0-1,-1 1 1,1-1 0,-1 0-1,0 1 1,1-1 0,-1 0-1,0 0 1,0 1 0,1-1-1,-1 0 1,0 0 0,0 0-1,0 0 1,-1 0 0,1-1-1,0 1 1,0 0 0,-2 1-1,-4-1-19,0 1 0,0-1 0,0 0-1,0 0 1,0-1 0,-11 0 0,-6 0-38,11 0 30,-1 1-1,0 1 1,0 0-1,1 1 1,-26 8-1,35-9 11,0 0 0,1-1-1,-1 1 1,1 0 0,-1 1 0,1-1-1,0 1 1,0-1 0,0 1 0,0 0-1,0 0 1,1 0 0,0 1-1,-1-1 1,1 0 0,0 1 0,0 0-1,1-1 1,-1 1 0,1 0 0,0 0-1,0 0 1,0 0 0,0 6 0,0-4-14,1 0 0,-1 0 0,1 0 0,1 0 1,-1 0-1,1-1 0,0 1 0,2 7 1,-2-11-24,0 0 0,0 0 1,1 0-1,-1 0 0,0 0 1,1 0-1,-1 0 0,1-1 1,0 1-1,0-1 1,0 1-1,-1-1 0,1 1 1,0-1-1,0 0 0,1 0 1,-1 0-1,0 0 0,0-1 1,0 1-1,1-1 0,-1 1 1,4-1-1,5 2-279,-1-1 0,1 0 0,-1-1 0,1 0 0,-1 0 1,1-2-1,-1 1 0,0-1 0,1-1 0,-1 1 0,0-2 0,14-6 0,-10 2-1185,-1 1 1,-1-2-1,0 0 0,20-19 1,-4-1-5176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10.18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9154,'0'0'7262,"5"25"-6780,34 186 763,-39-210-1232,0 1 1,1-1-1,-1 0 1,0 1-1,0-1 1,1 0-1,-1 0 1,1 0 0,-1 1-1,1-1 1,-1 0-1,1 0 1,0 0-1,-1 0 1,1 0-1,1 1 1,-1-2-17,-1 0 0,1 1 0,-1-1 0,1 0 0,-1 0 0,1 0 0,-1 0 0,1 0 0,-1 0 0,1 0 0,-1 0 0,1 0 1,-1 0-1,1-1 0,-1 1 0,0 0 0,1 0 0,-1 0 0,1-1 0,-1 1 0,1 0 0,-1 0 0,0-1 0,1 1 0,-1 0 0,1-1 0,-1 0 0,29-40-300,-21 28 385,5-9-79,2-2-213,1 0 0,1 0 0,27-28 0,-43 50 216,0 1 0,0 0 1,0 0-1,0 0 0,0 0 1,0 0-1,1 0 0,-1 0 1,0 0-1,0 0 0,1 0 1,-1 1-1,1-1 0,-1 0 1,0 1-1,1 0 0,-1-1 1,1 1-1,-1 0 0,1-1 1,-1 1-1,1 0 0,-1 0 1,1 0-1,0 1 0,-1-1 1,1 0-1,-1 1 0,0-1 1,1 0-1,-1 1 0,1 0 1,-1-1-1,0 1 0,1 0 1,-1 0-1,0 0 0,0-1 1,1 1-1,-1 1 0,0-1 1,0 0-1,0 0 0,0 0 1,0 0-1,-1 1 0,1-1 1,0 0-1,-1 1 0,1-1 1,-1 1-1,1 2 0,4 8 191,0 1 1,-2 0-1,1-1 0,2 25 0,-3 12-585,-2 55-1,-2-53-3533,1-36-1290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11.1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263 18 1720,'0'0'14563,"-1"-2"-14516,0 1 0,0-1 0,0 1-1,-1-1 1,1 1 0,0 0-1,-1 0 1,1 0 0,-1 0-1,1 0 1,-1 0 0,-2-1-1,-5 2 142,1 2-1,-1-1 1,1 1-1,0 0 1,0 1-1,-1 0 1,2 0-1,-1 1 1,0 0 0,1 0-1,0 1 1,-13 11-1,4-3 86,0 2 1,1 0-1,1 0 1,-14 21-1,22-26-235,1 1-1,0 0 0,0 1 1,1-1-1,1 1 1,0 0-1,1 0 0,0 0 1,0 0-1,2 1 1,-1-1-1,2 0 1,-1 0-1,2 0 0,2 14 1,-2-22-79,-1 0 1,1 0 0,0 0-1,1 0 1,-1 0-1,1 0 1,-1-1-1,1 1 1,0-1 0,0 0-1,1 0 1,-1 0-1,1 0 1,-1-1-1,1 1 1,0-1-1,0 0 1,0 0 0,0 0-1,0-1 1,1 1-1,-1-1 1,5 1-1,0 0-416,0 0-1,0-1 0,1 0 1,-1 0-1,0-1 0,0 0 0,1-1 1,-1 1-1,0-2 0,12-2 1,13-16-3868,-7-3-1590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11.79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4 168 8674,'0'0'6237,"7"-10"-6093,-1 4-107,-1-1 23,0 0 0,0 0 0,0 0 0,-1 0 0,0-1 0,0 0 1,-1 1-1,0-1 0,3-13 0,-2-21 544,-2 19 208,-2 49-513,0-8-208,0 6 264,5 45-1,-4-62-334,0-1-1,0 0 0,1 0 0,0 0 1,0 0-1,1 0 0,-1 0 0,1-1 1,1 1-1,-1-1 0,1 0 0,5 6 1,-7-9-31,-1 0 0,1-1 1,0 1-1,1-1 0,-1 1 1,0-1-1,0 0 0,0 0 1,1 0-1,-1 0 0,1-1 1,-1 1-1,1-1 0,-1 1 1,1-1-1,-1 0 0,1 0 1,-1 0-1,1 0 0,-1 0 1,1-1-1,-1 1 0,1-1 1,-1 1-1,0-1 1,4-1-1,-1-1-11,0 1 0,0-1 1,0 0-1,0 0 0,-1-1 0,1 1 1,-1-1-1,0 0 0,0 0 1,3-5-1,12-21 20,-15 23-2,1 0 0,-1 0-1,1 0 1,10-11 0,-15 18-4,1 0 0,-1 0 1,0-1-1,0 1 0,0 0 0,1 0 0,-1 0 1,0 0-1,0 0 0,0 0 0,1-1 0,-1 1 0,0 0 1,0 0-1,1 0 0,-1 0 0,0 0 0,0 0 0,1 0 1,-1 0-1,0 0 0,0 0 0,0 0 0,1 0 0,-1 0 1,0 1-1,0-1 0,1 0 0,-1 0 0,0 0 0,0 0 1,0 0-1,1 0 0,-1 0 0,0 1 0,0-1 0,0 0 1,0 0-1,1 0 0,-1 0 0,0 1 0,0-1 0,0 0 1,0 0-1,0 1 0,1-1 0,5 19-78,0 26 186,-6-41-109,10 351 1967,-10-299-1547,0-43-267,-1 1 1,0-1 0,-1 1-1,-1-1 1,0 0-1,-1 0 1,0 0-1,-1 0 1,-8 15-1,11-24-109,0-1-1,0 1 1,0-1-1,0 1 1,-1-1-1,0 0 0,0 0 1,0 0-1,0 0 1,0-1-1,0 1 0,-1-1 1,1 0-1,-1 0 1,0 0-1,0-1 0,0 1 1,1-1-1,-1 0 1,0 0-1,-1 0 1,1 0-1,0-1 0,0 0 1,0 0-1,0 0 1,0 0-1,0 0 0,-1-1 1,1 0-1,0 0 1,0 0-1,1 0 0,-8-4 1,3 1-48,0-1 0,1 0 0,-1 0 0,1 0 0,0-1 0,1 0 0,-1-1 0,1 1 0,-9-15 0,5 7-55,0 0 1,1-1-1,1-1 0,-7-19 1,11 26 19,1 1-1,1-1 1,0 0 0,0 0 0,1-1-1,0 1 1,0 0 0,1 0 0,2-16 0,-1 20-4,0 0 1,0 0-1,1 0 1,-1 0-1,1 0 1,0 1-1,1-1 1,-1 1-1,1-1 1,0 1-1,0 0 1,0 0-1,1 0 1,-1 1-1,1-1 1,0 1-1,0 0 1,8-5-1,12-3-400,1 0 0,0 2 0,0 1 0,1 0 0,0 2 0,1 1 0,45-2-1,-14 0-2172,0-2-2335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13.08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32 1 8938,'0'0'5940,"-1"27"-5397,1-3-382,1 155 862,7 109 759,-7-96-3982,-1-192 1996,-1 0-1,1 0 1,-1 0-1,1 0 0,-1 0 1,1 0-1,-1 0 0,0 0 1,1 0-1,-1-1 1,1 1-1,-1 0 0,1 0 1,-1 0-1,1-1 0,-1 1 1,1 0-1,0 0 0,-1-1 1,1 1-1,-1 0 1,1-1-1,0 1 0,-1-1 1,-13-24-4116,-1-6-1336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13.6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0 328 5401,'0'0'5515,"31"-14"-4150,99-43-348,-113 50-818,0 0 1,0-1 0,-1-1-1,-1-1 1,1 0 0,-2-1 0,1 0-1,23-26 1,-36 35-174,1 0-1,-1 0 1,0-1 0,0 1-1,0-1 1,-1 1-1,1-1 1,-1 0-1,1 0 1,-1 0 0,0 1-1,0-1 1,0 0-1,0-1 1,-1 1-1,1 0 1,-1 0 0,0 0-1,0 0 1,0 0-1,0-1 1,0 1-1,-1 0 1,0 0 0,-1-5-1,0 4-18,-1 0 0,1 0 0,-1 1 0,0-1 0,0 1 0,-1-1 0,1 1 0,0 0 0,-1 0-1,0 1 1,0-1 0,0 1 0,0 0 0,0 0 0,0 0 0,-6-2 0,-6 0-37,1 0 0,-1 1 0,0 1-1,0 0 1,0 1 0,1 1 0,-26 3 0,37-2 45,-1 0 0,1 0 0,0 1 1,0-1-1,1 1 0,-1 0 0,0 1 1,1-1-1,-1 1 0,1-1 0,0 1 0,0 0 1,0 0-1,0 0 0,0 1 0,1-1 1,-1 1-1,1-1 0,0 1 0,0 0 1,0 0-1,1 0 0,-2 5 0,-5 13 189,1 1 0,-6 41 0,13-61-185,-10 58 378,3 1-1,3 1 1,5 99 0,-1-161-402,0 0 1,0 0-1,0 0 1,0 0-1,0 0 1,0 0-1,0 0 1,1 0-1,-1 0 1,0 0-1,1 0 1,-1 0-1,0 0 1,1 0-1,-1 0 1,1 0-1,-1 0 1,1-1-1,0 1 1,-1 0-1,1 0 0,0-1 1,-1 1-1,1 0 1,0-1-1,0 1 1,0-1-1,0 1 1,-1-1-1,1 1 1,0-1-1,0 0 1,0 1-1,0-1 1,0 0-1,0 0 1,0 0-1,0 0 1,0 0-1,0 0 1,0 0-1,0 0 1,0 0-1,0 0 1,0 0-1,0-1 0,0 1 1,0 0-1,0-1 1,0 1-1,0-1 1,1 0-1,2-1-12,1-1-1,0 0 0,-1 0 1,0 0-1,1 0 0,-1 0 1,-1-1-1,5-5 0,6-10 27,-3 4-36,0 0 0,18-18 0,-26 30-3,0 0-1,1 0 1,-1 0-1,1 1 0,-1-1 1,1 1-1,0 0 1,0 0-1,-1 1 0,2-1 1,-1 1-1,0 0 1,0 0-1,0 0 0,8-1 1,-10 3 36,0-1 0,-1 1 0,1-1 0,0 1 0,0-1 0,0 1-1,-1 0 1,1 0 0,0 0 0,-1 0 0,1 0 0,0 0 0,-1 1 0,0-1 0,1 0 0,-1 1 0,0-1 0,0 1 0,1-1 0,-1 1 0,0 0 0,-1-1 0,1 1 0,0 0 0,0 0 0,-1 0 0,1 0 0,-1 3 0,10 62 435,-10-56-380,2 9-33,1 10-252,-1 2 0,-1-1 1,-6 51-1,-4-64-4517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14.0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6305,'0'0'7522,"25"3"-7078,78 7-141,-57-2 55,-28 4 232,-13-8 1121,-22 8-1270,-5-2-353,0 1 0,1 0 0,-34 25 0,50-31-24,-1 0-1,1 0 1,0 0-1,1 0 1,-1 1-1,1-1 1,-6 12-1,8-13-50,0-1 0,1 0-1,0 1 1,0 0-1,0-1 1,0 1-1,1-1 1,0 1 0,-1 0-1,1-1 1,0 1-1,1 0 1,-1-1-1,1 1 1,-1 0-1,3 3 1,-2-5-22,0-1 0,0 1 0,0-1 0,1 1 0,-1-1 0,1 0 0,-1 1 0,1-1 0,-1 0 0,1 0 0,0 0 0,0 0 0,-1-1 0,1 1 0,0 0 0,0-1 0,0 1 0,0-1 0,0 0 0,0 1 0,0-1 0,0 0 0,3 0 0,49-2-722,-54 2 731,5-1-145,0 0 1,0-1-1,0 1 0,0-1 1,0 0-1,0 0 0,0-1 1,-1 1-1,1-1 0,-1 0 1,0 0-1,0-1 0,0 1 1,4-6-1,5-6-1404,0-2 1,13-21-1,-25 38 1472,22-40-4238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14.4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9978,'0'0'5897,"0"177"-4408,0-105-625,4-1-392,2-2-200,0-7-184,1-4 32,-1-10-120,-3-8 0,0-5-80,-3-13-528,3-10-536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14.7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9250,'0'0'5969,"181"0"-5593,-108 0-376,6 0-48,4 6-952,22 3-920,-26-1-1089,-12 4-3416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15.1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1 102 8090,'0'0'6968,"0"27"-6451,3 90-299,-2-97-170,1-1 1,7 34 0,-7-47 86,0 1 0,0 0 1,1-1-1,0 0 0,0 0 0,0 0 1,9 11-1,-12-16-109,1 0 1,0 0-1,0 0 1,0 0-1,0-1 1,0 1-1,1 0 1,-1 0-1,0 0 0,0-1 1,1 1-1,-1-1 1,0 1-1,0-1 1,1 0-1,-1 1 1,1-1-1,-1 0 0,0 0 1,1 0-1,-1 0 1,0 0-1,1 0 1,-1 0-1,1 0 1,-1-1-1,0 1 0,1-1 1,-1 1-1,0-1 1,0 1-1,1-1 1,-1 0-1,0 1 1,0-1-1,0 0 0,0 0 1,0 0-1,0 0 1,1-1-1,6-5 60,-1-1 0,0 0 0,12-18 0,-16 22-50,12-17-122,-1-2 0,-1 1 1,-1-2-1,-1 0 0,-1 0 0,-1 0 0,-1-2 0,-2 1 0,0-1 0,-2 1 0,3-43 0,-8 67-29,1 0 0,-1 0 0,1 0-1,-1 0 1,1 1 0,-1-1 0,0 0-1,1 0 1,-1 1 0,0-1 0,0 0-1,1 1 1,-1-1 0,0 1 0,0-1-1,0 1 1,0 0 0,0-1 0,0 1-1,0 0 1,1-1 0,-1 1 0,0 0-1,0 0 1,0 0 0,0 0 0,0 0-1,0 0 1,0 0 0,-1 1 0,-37 2-3265,32-2 2939,1 1 0,-1 0 0,1 1 0,0 0 0,0 0 0,0 0 0,1 0 0,-7 6 0,-8 8-2507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35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35 162 6345,'0'0'6651,"18"-4"-5995,59-15-206,-73 18-367,1-2 1,0 1 0,-1 0 0,0-1 0,1 0-1,-1 0 1,0 0 0,0-1 0,-1 0-1,1 1 1,-1-1 0,0 0 0,0 0 0,0-1-1,0 1 1,-1-1 0,0 1 0,0-1-1,0 0 1,0 0 0,-1 0 0,0 0 0,0 0-1,0 0 1,-1 0 0,1 0 0,-2-7 0,2 12-89,-1-1 0,0 0 0,0 1 0,0-1 1,0 1-1,0-1 0,0 0 0,1 1 0,-1-1 0,-1 0 1,1 1-1,0-1 0,0 0 0,0 1 0,0-1 1,0 1-1,-1-1 0,1 0 0,0 1 0,0-1 1,-1 1-1,1-1 0,0 1 0,-1-1 0,1 1 1,-1-1-1,1 1 0,-1-1 0,1 1 0,-1-1 1,1 1-1,-1 0 0,1-1 0,-1 1 0,1 0 1,-1 0-1,0-1 0,1 1 0,-1 0 0,1 0 1,-1 0-1,0 0 0,1 0 0,-1 0 0,0 0 1,1 0-1,-1 0 0,0 0 0,1 0 0,-1 0 1,1 0-1,-1 1 0,0-1 0,-8 0-85,3 1 87,-1-1 1,0 1-1,0 1 1,0-1-1,1 1 0,-1 0 1,1 1-1,-1 0 0,1 0 1,0 0-1,0 1 0,0-1 1,1 2-1,-1-1 0,1 0 1,0 1-1,0 0 0,1 0 1,-1 1-1,-4 8 1,2-5 75,1 1 1,1 1-1,0-1 1,0 1-1,1 0 1,0 0-1,1 0 1,0 1-1,1-1 1,0 1-1,0 16 1,2-24-46,0 1 1,0 0 0,0 0-1,1 0 1,-1-1-1,1 1 1,0 0-1,0-1 1,1 1-1,-1-1 1,1 1-1,0-1 1,1 0 0,-1 0-1,0 0 1,1 0-1,0 0 1,0 0-1,0-1 1,1 0-1,-1 1 1,1-1-1,0 0 1,0-1-1,0 1 1,0-1 0,0 0-1,0 0 1,9 3-1,-3-1-133,1-1 0,0 0 1,-1 0-1,1-1 0,0 0 0,13 0 0,-18-2-335,-1 0 0,0-1 0,1 1 0,-1-1 1,0 0-1,0 0 0,0 0 0,0-1 0,5-2 0,11-12-3902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15.52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18 2272,'68'58'2577,"-66"-56"-2364,0 0 0,0 0 0,-1 1-1,0-1 1,1 0 0,-1 0 0,0 1 0,0-1 0,0 1 0,0-1-1,0 1 1,-1-1 0,1 1 0,-1 0 0,0-1 0,0 1-1,0-1 1,0 1 0,0 0 0,-1 4 0,1 15 1377,2-16-1291,1 0 0,0-1 0,0 1-1,0-1 1,0 0 0,1 0 0,0 0 0,0 0 0,0-1 0,0 0 0,1 1-1,0-2 1,7 6 0,3 0 274,-1 0 0,1-1 0,26 10 0,-34-15-461,1 0 0,-1-1 1,1 1-1,0-2 0,0 1 0,0-1 0,0-1 0,0 1 1,0-1-1,0 0 0,8-2 0,-12 1-97,1-1 0,-1 1 0,0-1 0,0 0 0,0 0 0,0 0 0,-1 0 0,1-1 0,0 0 0,-1 1 0,0-1 0,1-1 0,-1 1 0,-1 0 0,1-1 0,0 1 0,-1-1-1,0 0 1,0 0 0,3-6 0,-1 0-201,-1 1-1,-1-1 1,1 0-1,-1 0 1,-1 0-1,0 0 0,0 0 1,-2-17-1,1 20-407,-1 0-1,0 0 0,0 0 1,0 1-1,-1-1 0,0 0 1,-1 0-1,1 1 0,-1 0 0,0-1 1,-1 1-1,-7-9 0,-8-4-4135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15.8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3 212 6081,'0'0'9118,"25"-15"-8646,74-46-129,-97 60-297,1-1 0,0 0-1,-1 0 1,0 0 0,1 0 0,-1 0 0,0 0-1,0-1 1,0 1 0,0-1 0,0 0-1,-1 1 1,1-1 0,-1 0 0,0 0-1,0 0 1,0 0 0,0 0 0,0 0 0,-1 0-1,1 0 1,-1 0 0,0 0 0,0 0-1,0-1 1,0 1 0,-1 0 0,1 0 0,-2-3-1,0-12 234,2 17-258,0-1 0,-1 0-1,1 1 1,0-1 0,-1 1-1,1-1 1,-1 1 0,0-1-1,1 1 1,-1 0 0,0-1-1,0 1 1,0 0 0,0-1-1,0 1 1,0 0 0,0 0-1,-1 0 1,1 0 0,0 0-1,0 0 1,-1 0 0,1 1-1,-1-1 1,1 0-1,-1 1 1,1-1 0,-1 1-1,1 0 1,-1-1 0,1 1-1,-1 0 1,0 0 0,1 0-1,-4 0 1,2 0 2,-1 0-1,1 0 1,-1 1-1,1-1 1,-1 1-1,1 0 1,-1 0-1,1 0 1,0 0 0,-1 0-1,1 1 1,0-1-1,0 1 1,0 0-1,0 0 1,-4 4-1,1 2 47,0 0-1,1 1 1,0 0-1,0 0 1,0 0-1,2 1 0,-1 0 1,1-1-1,0 1 1,-2 18-1,1 8 365,1 59-1,4-89-437,-1 0 1,1-1-1,0 1 0,1-1 1,-1 0-1,1 1 0,0-1 1,1 0-1,-1 0 0,1 0 1,0 0-1,0-1 0,0 1 1,1-1-1,0 0 0,-1 0 1,2 0-1,-1 0 0,0-1 1,1 0-1,-1 1 0,1-2 0,0 1 1,0-1-1,0 1 0,1-1 1,-1-1-1,7 2 0,-4 0-278,1-1 0,-1 0 0,1 0 0,-1-1 0,1-1 0,0 1 0,0-1 0,-1-1 0,1 0 0,0 0 0,-1 0 0,1-1 0,-1 0 0,1-1 0,-1 0 0,0-1 0,13-6 0,16-25-5268,-13-5-3223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16.62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6161,'0'0'8417,"2"17"-7944,2 59-77,-1-8 1192,19 108 0,-22-174-1586,1-1 1,-1 1 0,0 0 0,1-1-1,-1 1 1,1 0 0,-1-1 0,1 1-1,0 0 1,0-1 0,0 1 0,0-1-1,0 1 1,0-1 0,0 0 0,0 1 0,1-1-1,-1 0 1,0 0 0,1 0 0,-1 0-1,2 1 1,-1-2 6,0 0 1,-1 0-1,1 0 1,-1 0-1,1 0 0,-1-1 1,1 1-1,-1 0 1,1-1-1,-1 1 0,1-1 1,-1 0-1,1 1 1,-1-1-1,0 0 0,1 0 1,-1 0-1,0 0 1,2-2-1,8-8 94,0-1 0,0-1 0,14-24 1,-17 26-60,12-17-556,-4 6 766,-1 0-1,15-30 0,-12 0-3271,-17 47 2052,-1 0 1,1 0-1,-1 0 1,0 0-1,-1 0 1,1-1-1,-1 1 1,-1-6-1,-4 2-4809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16.97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0 0 8634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17.3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8634,'95'0'1908,"-94"0"-1878,0 0 1,0 0-1,0 0 0,0 0 0,0 0 0,0 0 0,-1 1 1,1-1-1,0 0 0,0 0 0,0 1 0,0-1 1,-1 0-1,1 1 0,0-1 0,0 1 0,-1-1 0,1 1 1,0-1-1,-1 1 0,1 0 0,0-1 0,-1 1 1,1 0-1,-1 0 0,1-1 0,-1 1 0,1 0 0,-1 0 1,0 0-1,1-1 0,-1 1 0,0 0 0,0 0 0,0 0 1,0 0-1,1 0 0,-1 0 0,-1 1 0,3 8 405,11 12 360,1 0-1,1-1 1,18 19 0,10 16 314,-19-21-492,-16-21-404,1 0 0,0-1 1,2 0-1,-1-1 1,24 21-1,-34-32-205,1-1 0,0 1 0,0-1-1,0 0 1,0 1 0,0-1 0,0 0-1,-1 0 1,1 0 0,0 1 0,0-1 0,0 0-1,0 0 1,0 0 0,0-1 0,0 1-1,0 0 1,0 0 0,0 0 0,0-1 0,-1 1-1,1 0 1,0-1 0,0 1 0,0-1-1,0 1 1,-1-1 0,1 1 0,0-1 0,0 0-1,-1 1 1,1-1 0,-1 0 0,1 1-1,0-1 1,-1 0 0,0 0 0,1 0 0,-1 0-1,1 1 1,-1-1 0,0-1 0,19-46 195,-16 38-171,7-21-438,-1-1 1,6-39-1,-11 12-7036,-4 53 3043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17.6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4257,'0'0'8806,"29"5"-8062,92 22-135,-117-27-528,0 1 0,1 0 0,-1 1 0,0-1 0,1 1 0,-1-1 0,0 1 0,0 1-1,0-1 1,-1 0 0,1 1 0,0 0 0,-1 0 0,0 0 0,0 0 0,0 1 0,0-1-1,0 1 1,2 4 0,4 6 297,-4-7-195,0-2-45,-1 0 0,0 0 1,-1 0-1,1 1 0,-1 0 1,0-1-1,0 1 0,-1 0 1,0 1-1,0-1 1,0 0-1,1 13 0,-5-18-119,-1 1 0,1-1 0,0 0 0,-1 0 0,1-1 0,0 1-1,-1 0 1,1-1 0,-1 0 0,1 1 0,-1-1 0,-3-1 0,2 2-7,-50 1-95,42-3 87,1 0 1,-1 2 0,0-1 0,0 1-1,1 1 1,-1 0 0,0 1 0,1 0-1,0 1 1,-14 6 0,23-7 1,-1-1 0,1 1 0,0-1 0,0 1 0,1 0 0,-1 0 0,1 0 0,-1 0 0,1 0 0,0 0 0,0 0 0,0 0 0,0 0 0,1 0 0,-1 1 0,1-1 0,0 0 0,0 1 0,0-1 0,1 0 0,0 6 0,0 7-6,-1-15-28,1 0 0,0 0-1,-1 0 1,1 0 0,0 0 0,0 0-1,0 0 1,0 0 0,-1-1 0,1 1-1,1 0 1,-1 0 0,0-1 0,0 1-1,0-1 1,0 1 0,0-1 0,0 1-1,1-1 1,-1 0 0,0 0 0,0 1 0,1-1-1,-1 0 1,0 0 0,0 0 0,1 0-1,1-1 1,44-2-1935,-39 0 1256,1-1 0,0 0-1,-1 0 1,0 0 0,0-1 0,14-11 0,8-10-3472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18.06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2785,'0'0'12048,"7"25"-11230,34 120 300,-33-125-984,1-18-30,9-29 14,-9 10-103,-4 8-59,1 0 0,1 0 0,-1 0 0,12-10 0,-16 17 36,0 0 0,0 0 0,1 0 0,-1 1 0,1-1 0,-1 1 0,1-1 1,0 1-1,-1 0 0,1 0 0,0 0 0,0 1 0,0-1 0,0 1 0,0-1 0,0 1 0,0 0 0,0 0 0,0 0 0,-1 1 0,5 0 0,-5 0 49,1 1 0,-1-1 0,1 1 0,-1 0 0,0 0 0,0 0 0,0 0 0,0 0 0,0 0 0,0 1 0,-1-1 0,1 1 0,-1-1 0,0 1 0,1-1 0,-1 1 0,0 0 0,0 0 0,-1 0 0,1 3 0,11 62 437,-6 0-909,-5-39-5824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18.4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236 1 10114,'0'0'5769,"29"169"-4608,-17-107-545,4 1-320,0-3-96,-3-2-120,-1-10-8,-5-5-72,-1-9-120,-3-8-520,0-6-753,-3-14-1183</inkml:trace>
  <inkml:trace contextRef="#ctx0" brushRef="#br0" timeOffset="1">1 244 8106,'0'0'9578,"190"-32"-9218,-126 24-216,-4 2-144,-6 0-304,-6 6-584,-10 0-1209,-12 0-2672,-14 0-3345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18.97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8802,'0'0'6713,"2"21"-5882,11 111 299,13 145-2,-25-235-1046,-1-17-2956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19.3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3 6937,'0'0'7450,"197"-3"-7442,-140 3-8,1 0-232,-4 3-832,-4 11-873,8 18-567,-14-4-1865,-9-2 104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37.121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 1 7058,'0'0'7173,"0"12"-6894,3 423 2397,-1-438-2698,-1 0-1,1 0 0,-1 0 1,1 1-1,0-1 0,0 0 1,0 1-1,1-1 0,-1 1 1,1 0-1,-1-1 0,6-2 1,-1 0 18,53-46 53,3 0-1098,74-80 0,-137 131 1042,18-22-2005,-14 5-4881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19.7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238 11 3345,'0'0'10374,"-6"-1"-8646,-2-1-1664,-1-1 0,0 2 0,1-1 0,-1 1 0,0 0 0,0 1 0,0 0 0,0 1 0,0-1 0,0 2-1,0-1 1,0 1 0,-10 4 0,13-3-60,0 0 0,1 0 0,-1 0 1,1 0-1,0 1 0,-1 0 0,2 0 0,-1 1 0,0-1 0,1 1 0,0 0 0,0 0 0,0 1 0,1-1 0,0 1 0,0-1 0,0 1 0,1 0 0,-3 8 1,3-7 16,0-1 0,0 1 0,1-1 0,0 1 1,0-1-1,1 1 0,-1 0 0,1-1 1,1 1-1,-1 0 0,1-1 0,3 12 0,-2-15-15,-1 0 0,1 0 0,0 0 0,0 0-1,0-1 1,0 1 0,0-1 0,1 1 0,-1-1-1,1 0 1,-1 0 0,1 0 0,0 0-1,0 0 1,0-1 0,0 0 0,0 1 0,0-1-1,0 0 1,0 0 0,1 0 0,-1-1-1,0 1 1,1-1 0,-1 0 0,5 0 0,1 0-48,1 1 1,-1-2 0,1 1-1,-1-1 1,1 0 0,-1-1-1,0-1 1,0 1 0,0-1-1,0-1 1,0 1-1,-1-2 1,1 1 0,-1-1-1,0 0 1,0-1 0,-1 0-1,0 0 1,0-1 0,0 1-1,-1-2 1,0 1 0,0-1-1,-1 1 1,0-2 0,6-13-1,-8 12-720,0 0 0,-1 0 0,0 0-1,-1 0 1,0 0 0,-1-13 0,0-10-6025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20.2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238 107 7986,'0'0'6840,"-2"-11"-6647,2 7-146,-1 0-1,0-1 0,0 1 0,0 0 1,0 0-1,0 0 0,-1 0 1,0 0-1,0 0 0,0 0 1,0 0-1,0 1 0,-1-1 1,0 1-1,0 0 0,0 0 1,0 0-1,0 0 0,0 0 0,-1 1 1,0-1-1,1 1 0,-1 0 1,0 0-1,0 0 0,0 1 1,0-1-1,0 1 0,0 0 1,-1 0-1,1 1 0,-6-1 1,1 0-5,-1 1 1,1-1 0,0 2 0,-1-1 0,1 2 0,0-1-1,-14 5 1,20-5-37,0 1 1,0-1-1,0 1 0,0 0 0,1 0 0,-1 0 0,1 0 0,-1 1 1,1-1-1,0 1 0,0-1 0,0 1 0,0 0 0,0 0 0,0 0 0,1 0 1,0 0-1,-1 0 0,1 1 0,0-1 0,1 0 0,-1 0 0,0 1 1,1 3-1,-1-2 18,0 0 0,0 0 0,1-1 0,0 2 0,0-1 0,0 0 0,0 0 0,1-1 0,0 1 0,2 10 0,-1-13-30,-1 0 1,1-1-1,-1 1 0,1 0 1,0-1-1,0 1 0,0-1 1,-1 0-1,1 0 0,1 0 1,-1 1-1,0-2 0,0 1 1,0 0-1,0 0 0,1-1 1,-1 1-1,0-1 0,1 0 1,-1 0-1,0 0 0,1 0 1,-1 0-1,3-1 0,1 1 5,0 0 0,0-1 0,-1 0 0,1 0-1,0 0 1,-1-1 0,1 0 0,-1 0 0,1-1 0,-1 1-1,0-1 1,0 0 0,0 0 0,-1-1 0,1 0-1,-1 0 1,1 0 0,3-5 0,6-4 53,-13 12-56,0 0 0,-1 1 0,1-1 1,0 0-1,0 1 0,0-1 0,0 0 1,0 1-1,0-1 0,0 1 0,0 0 1,0-1-1,0 1 0,0 0 0,0-1 1,0 1-1,0 0 0,0 0 0,0 0 0,0 0 1,0 0-1,0 0 0,1 0 0,-1 0 1,0 1-1,0-1 0,0 0 0,0 1 1,0-1-1,0 1 0,0-1 0,0 1 1,0-1-1,-1 1 0,1 0 0,0-1 1,0 1-1,0 0 0,-1 0 0,1-1 1,0 1-1,-1 0 0,1 0 0,0 0 0,-1 0 1,1 0-1,-1 0 0,0 0 0,1 0 1,-1 2-1,5 9 85,-1-1 0,-1 1 0,4 19 0,-6-22-15,7 44 754,-2 1-1,-2 0 0,-7 94 0,4-146-798,-1 1 0,-1-1 0,1 1 0,0-1 0,-1 0-1,1 1 1,-1-1 0,0 1 0,0-1 0,0 0 0,0 1 0,0-1 0,0 0 0,-1 0 0,1 0 0,-1 0-1,1 0 1,-1 0 0,0-1 0,0 1 0,0 0 0,0-1 0,0 1 0,0-1 0,0 0 0,0 0-1,-1 0 1,1 0 0,0 0 0,-1 0 0,1-1 0,-1 1 0,1-1 0,-1 0 0,1 1 0,-1-1-1,1 0 1,-1-1 0,1 1 0,-1 0 0,1-1 0,-1 1 0,1-1 0,0 0 0,-1 0 0,1 0-1,0 0 1,0 0 0,-1 0 0,1-1 0,0 1 0,0-1 0,0 1 0,-3-4 0,-4-5-361,0 0 0,0-1 0,1 1 0,0-2-1,1 1 1,0-1 0,1 0 0,0 0 0,1-1 0,-5-18 0,8 21-458,0 1 0,0-1 0,1 0 0,0 1 0,1-1 0,0 0 0,1 0 0,0 1 0,4-15-1,10-12-5091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20.6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49 136 8042,'0'0'6574,"19"-15"-6133,58-43 3,-74 56-337,-1 0 0,1 0 0,-1-1 0,0 1 0,0 0 0,0-1 0,0 1 0,0-1 0,2-4 0,-3 6-68,-1 0 1,0 0-1,0 1 1,0-1-1,1 0 1,-1 0-1,0 0 1,0 1-1,0-1 1,0 0-1,0 0 1,0 0-1,0 1 1,-1-1-1,1 0 1,0 0-1,0 1 1,-1-1-1,1 0 1,0 0-1,-1 1 1,0-2-1,0 1-3,0-1 1,-1 1-1,1 0 0,-1 0 0,0 0 0,1 0 1,-1 0-1,0 0 0,0 0 0,1 0 0,-1 1 1,0-1-1,0 1 0,0-1 0,-2 1 1,-1-1-1,0 1 0,1-1 1,-1 1-1,0 1 1,0-1-1,0 1 1,0-1-1,1 1 0,-1 1 1,0-1-1,1 1 1,-1 0-1,1 0 1,-7 4-1,6-2-25,1 0 1,0 0-1,0 1 1,0 0-1,1-1 1,0 1-1,0 1 1,0-1-1,0 0 1,1 1-1,-3 8 1,0 3 82,1 0 1,1 0 0,0 0 0,2 1-1,0-1 1,1 25 0,1-20-106,-1-17-10,1 0 1,0-1-1,0 1 1,1-1-1,-1 1 1,1-1-1,0 0 1,1 0-1,-1 0 1,0 0-1,1 0 1,0 0-1,0 0 1,0-1-1,1 0 1,-1 0-1,1 0 1,0 0-1,-1 0 1,1-1-1,1 1 1,7 3-1,0-1-457,0 0-1,-1 0 0,2-1 1,-1-1-1,0 0 0,1 0 1,19 1-1,-24-4-114,-1 0 1,1 0-1,0-1 0,-1 0 1,1 0-1,-1-1 0,1 0 1,-1 0-1,11-5 0,15-14-4045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20.98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5537,'0'0'10482,"15"157"-9353,-2-97-321,3 6-360,0-3-176,0 0-104,0-6-32,-7-6-40,1-11-88,-4-8-8,0-12-288,-6-9-648,0-34-9546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21.3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49 6689,'0'0'10187,"187"-3"-9027,-111-3-464,7-2-480,-4-4-136,-6 4-80,-9 2-312,-4 3-672,-19 0-1473,-15 3-3360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22.00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8634,'0'0'6511,"16"16"-5609,50 53-100,-59-60-608,0 0 1,0 0-1,-1 1 1,-1 0-1,0 0 1,0 1-1,-1-1 1,0 1-1,-1 0 1,4 22-1,-4-20 11,8 56 1250,-12-79-1336,-11-35-104,7 31-37,1 0-1,1 0 1,0-1-1,-1-26 1,4 37-63,0 1 1,0-1-1,0 1 1,1-1-1,-1 1 1,1 0 0,0-1-1,0 1 1,0 0-1,1 0 1,-1-1-1,1 1 1,0 0-1,-1 1 1,1-1-1,1 0 1,-1 0-1,3-2 1,0 2-236,-1 0 1,0 0-1,1 0 0,0 1 1,0 0-1,0 0 1,0 0-1,0 1 0,0-1 1,0 1-1,0 0 0,6 0 1,47 1-5774,-35 0 1029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22.3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7274,'0'0'7865,"51"160"-7793,-42-134-72,1-3 0,-1-9-400,-6-8-896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22.7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1 824,'0'0'11675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23.1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213 407 4121,'0'0'8654,"-15"-11"-8564,-48-33 40,61 43-105,0-1 1,-1 1-1,1 0 1,-1 0-1,1 0 1,0 0-1,-1 0 1,0 1-1,1-1 1,-1 1 0,1 0-1,-1-1 1,0 1-1,1 0 1,-1 1-1,0-1 1,1 0-1,-1 1 1,1 0-1,-1-1 1,1 1-1,-1 0 1,1 0-1,-1 0 1,1 1-1,0-1 1,0 1-1,-1-1 1,1 1-1,0 0 1,-3 3 0,-1 2 58,0 1 1,1-1 0,0 1 0,0 0 0,0 1 0,-3 10 0,5-10 54,0 1-1,0-1 1,1 1 0,1-1 0,0 1 0,0 0 0,1 14 0,0-23-138,0-1 1,0 1 0,0-1 0,0 1-1,0-1 1,0 0 0,0 1 0,1-1-1,-1 1 1,0-1 0,0 1 0,0-1-1,1 0 1,-1 1 0,0-1-1,0 1 1,1-1 0,-1 0 0,0 1-1,1-1 1,-1 0 0,0 0 0,1 1-1,-1-1 1,0 0 0,1 0 0,-1 1-1,1-1 1,-1 0 0,1 0 0,-1 0-1,0 0 1,1 0 0,0 1 0,21-4 20,-16 1-10,-1 0 1,1 0 0,-1-1 0,0 0-1,0 0 1,6-4 0,12-16 83,-1-1-1,-1 0 1,-1-2 0,-1-1 0,-1 0 0,-1-1 0,-2-1 0,-1-1-1,-1 0 1,-2-1 0,-1 0 0,-1 0 0,-2-1 0,-1 0 0,2-47-1,-8 77 888,0 15 712,1 373 982,-1-369-2689,1-1 1,1 1-1,6 21 1,-8-35-163,1 0 1,-1-1-1,1 1 0,0 0 1,0 0-1,0 0 0,0-1 1,1 1-1,-1 0 0,1-1 1,0 1-1,0-1 0,0 0 1,0 0-1,0 0 0,0 0 1,0 0-1,1 0 0,-1 0 1,1-1-1,-1 1 0,1-1 1,0 0-1,0 1 0,4 0 1,15-1-3864,-2-1-1236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23.5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260 104 5601,'0'0'9729,"-1"-13"-9270,-6-40-29,6 51-382,0 0-1,0 0 1,0 0 0,0 0-1,-1 0 1,1 0-1,0 0 1,-1 1-1,1-1 1,-1 1-1,0-1 1,0 1-1,1-1 1,-1 1-1,0 0 1,0 0-1,0 0 1,0 0-1,0 0 1,-1 1-1,1-1 1,0 1-1,-3-1 1,-50-3 817,47 4-726,0 0-17,-1-1-1,1 2 1,-1-1 0,1 1 0,0 1 0,-1-1-1,1 2 1,-13 4 0,17-5-88,0 1 0,1-1 0,-1 1 0,1 0-1,0 0 1,0 0 0,0 1 0,1-1 0,-1 1 0,1 0 0,-1-1 0,1 1 0,1 0 0,-1 0 0,0 0 0,1 1-1,0-1 1,-1 6 0,-1-2 0,1 1 0,1-1 0,-1 1 0,2-1 0,-1 1 0,1 0 0,0-1 0,1 1 0,0 0 0,3 13 0,-3-19-29,1 0 0,-1 1 0,1-1 0,0 0 0,0 0 1,0 0-1,0 0 0,0-1 0,1 1 0,-1-1 0,1 1 0,0-1 0,-1 0 0,1 0 0,0 0 0,0 0 0,1-1 1,-1 1-1,0-1 0,1 0 0,-1 0 0,0 0 0,1 0 0,0 0 0,-1-1 0,1 0 0,5 0 0,-1 1-18,-1-1-1,0 0 1,1 0-1,-1-1 1,0 0-1,1-1 0,-1 1 1,0-1-1,0 0 1,0-1-1,7-4 1,-5 2-310,-1-1 0,0 0 0,-1 0 0,1-1 0,-1 0 0,-1 0 0,12-16 0,19-30-6625,-26 35 375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37.487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 0 5065,'0'0'8610,"137"148"-7698,-114-124-304,0-6-208,-3 0-192,-3-6-112,0 0-96,0-6-192,3 3-816,-4-3-1184,-2 0-2001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23.87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19 650 104,'0'0'15386,"2"-24"-14782,12-193 1654,-16 190-1867,-1 1 0,-10-47 0,8 52-267,0-1 1,2 1-1,1-1 0,0 0 1,3-32-1,0 49-152,0 0-1,1 0 1,0 0 0,0 0 0,1 0-1,-1 0 1,1 0 0,0 1-1,0-1 1,0 1 0,1 0 0,0 0-1,0 0 1,0 1 0,0-1-1,0 1 1,1 0 0,-1 0-1,1 0 1,0 1 0,0 0 0,6-2-1,3-2-224,0 1 0,0 1 0,1 0-1,0 1 1,-1 1 0,30-2 0,-42 4 73,-1 0 0,1 0 0,0 0 0,0 0 0,0 0 0,0 1 0,0-1 0,0 0 0,0 1 0,0 0 0,0-1 0,-1 1 0,1 0 0,0 0 0,-1 0 0,1 0 0,0 0 0,-1 0 0,1 1 0,-1-1 0,0 0 0,1 1 0,-1-1 0,0 1 0,0 0 0,0-1 0,0 1 0,0 0 0,0 0 0,-1-1 0,1 1 0,0 0 0,-1 0 0,1 4 0,0 22-4383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2:24.25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1856,'0'0'14027,"213"23"-13386,-153-12-441,-3-2-200,-6 2-80,-3 4-1105,-13-4-2039,-13-2-5018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3:52.746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1 161 7770,'0'0'4038,"9"11"-3994,18 30 640,-1 1 1,-2 1-1,27 66 1,-15-13 1064,35 140 0,-75-255 434,3 10-2107,0 1 1,-1-1-1,-1 1 0,1-1 0,-5-9 0,-12-19-148,1 0-1,3-1 0,1-1 1,1 0-1,3-1 0,1 0 1,2-1-1,1 0 0,1-68 1,6 101 60,0 0 0,0 0 0,1 0 0,0 1 0,0-1 1,1 1-1,0-1 0,1 1 0,-1 0 0,1 0 0,1 0 0,-1 0 1,1 1-1,0 0 0,1 0 0,-1 0 0,1 1 0,0 0 1,1 0-1,9-6 0,-3 3-36,-1 2 1,1-1-1,0 2 1,0 0 0,1 0-1,0 1 1,-1 1-1,1 0 1,1 1-1,23-1 1,-31 3 37,0 0 0,0 0 1,0 1-1,0 0 0,0 0 0,0 0 1,-1 1-1,1 0 0,0 0 0,12 7 1,-17-7 41,1 0 0,-1 0 0,0 1 0,0-1 0,0 1 1,0-1-1,0 1 0,0 0 0,-1 0 0,1 0 1,-1 0-1,0 0 0,0 0 0,0 0 0,0 0 0,0 0 1,-1 0-1,1 1 0,-1-1 0,0 0 0,0 0 1,0 1-1,-1-1 0,1 0 0,-2 6 0,0-5 43,1 0-1,-1 0 1,0 0-1,1 0 1,-2-1-1,1 1 1,0-1-1,-1 0 1,1 1-1,-1-1 1,0 0-1,0-1 1,0 1-1,-6 3 1,-52 31 224,41-26-436,0-2 0,-1 0 0,-36 9 1,43-14-1057,-1-2 1,0 1-1,-24-1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3:53.200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315 1 9994,'0'0'7070,"-20"3"-6886,-65 12 89,79-14-217,0 1 0,0 1-1,0-1 1,0 1 0,1 0 0,-1 0 0,1 1-1,0-1 1,0 1 0,0 0 0,0 1 0,1-1-1,-1 1 1,1 0 0,-6 9 0,1-2 126,-3 3-18,0 1 0,0 0 0,2 1-1,0 0 1,1 1 0,0-1 0,2 2 0,0-1 0,1 1-1,1 0 1,1 1 0,0-1 0,0 21 0,4-24-90,-1-5-44,1 1 0,1-1 0,0 1 1,3 11-1,-3-18-46,1 0 1,0-1 0,0 1-1,0-1 1,0 0 0,1 0-1,0 0 1,0 0 0,0 0-1,0 0 1,1-1-1,5 5 1,-1-2-236,1 0 0,-1-1 0,1 0-1,0-1 1,0 0 0,0 0 0,1-1-1,-1 0 1,1-1 0,0 0 0,-1 0 0,14-1-1,-15 0-606,0-1-1,0 0 0,-1-1 0,1 0 1,0 0-1,0-1 0,0 0 0,0 0 1,10-6-1,9-8-5258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3:53.649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1 523 10458,'0'0'3654,"20"-30"-3514,64-99 55,-70 107 56,-1-1-1,-1 0 1,-1-1-1,-1 0 1,7-30-1,-1 6 90,-2 1-7,-9 29-121,0 1-1,1-1 1,11-19-1,-17 36-194,1 1 0,-1-1 0,1 1 0,-1-1 0,1 1 1,-1-1-1,1 1 0,-1-1 0,1 1 0,0-1 0,-1 1 0,1 0 0,0-1 0,-1 1 0,1 0 0,0 0 0,-1-1 0,1 1 1,0 0-1,0 0 0,-1 0 0,1 0 0,0 0 0,0 0 0,-1 0 0,1 0 0,0 0 0,0 1 0,-1-1 0,1 0 1,0 0-1,-1 1 0,1-1 0,0 0 0,-1 1 0,1-1 0,0 0 0,-1 1 0,1-1 0,-1 1 0,1-1 0,-1 1 0,1 0 1,-1-1-1,1 1 0,-1-1 0,1 2 0,27 34 0,-25-32 114,14 23-62,0 0-1,-2 1 1,0 1 0,-2 0-1,-2 1 1,14 54-1,-20-62-2114,-1 1-1,-2 0 1,1 25 0,-4-27-2266,-5-6-1300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3:54.027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38 9330,'0'0'4089,"169"-20"-4089,-115 14-312,12 0-624,-12 4-1217,-16-1-3240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3:55.4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11210,'0'0'3560,"11"4"-3444,16 10 515,0 2 1,-1 0 0,-1 2-1,44 40 1,-64-53-519,70 64 890,126 153 0,-198-218-1327,0 0 0,-1 0 1,1 1-1,-1-1 0,0 1 0,0-1 0,1 7 1,0 17-7813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3:55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382 0 7042,'0'0'7360,"-11"33"-4150,-197 336 1319,84-113-5795,108-231-1905,0-13-2829,10-9 1682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3:57.0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11042,'0'0'4579,"5"-1"-4281,322-3 6083,-180 6-5843,118-2-39,-152 0-4329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3:58.1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0 8370,'0'0'7421,"3"0"-7229,7 2-2,1 0-1,-1 1 1,0 1-1,0-1 1,0 1-1,-1 1 0,16 9 1,7 3 103,-31-17-287,40 19 201,-1 1 0,64 44 0,-103-63-136,0 0 0,0-1 0,0 1 0,0 0 0,-1-1 1,1 1-1,0 0 0,0 0 0,0 0 0,-1 0 0,1 0 1,-1 0-1,1 0 0,-1 0 0,1 0 0,-1 0 0,1 0 1,-1 0-1,0 0 0,1 1 0,-1-1 0,0 0 0,0 0 1,0 0-1,0 0 0,0 0 0,0 1 0,-1-1 0,1 0 1,0 0-1,0 0 0,-1 0 0,1 0 0,-1 0 0,1 0 1,-1 0-1,1 0 0,-1 0 0,0 0 0,1 0 0,-1 0 1,0 0-1,-1 1 0,-5 4 119,0 0 0,-1 0 1,1-1-1,-14 7 0,5-2-188,-50 31-160,-56 42-1309,110-73-1258,0 0 0,0 2 1,-17 22-1,25-28-2741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38.367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227 8 7906,'0'0'5253,"0"0"-5172,0 0 0,0 0 0,0-1 0,0 1 0,0 0-1,0 0 1,0-1 0,0 1 0,0 0 0,0 0 0,0-1 0,0 1 0,0 0 0,0 0 0,0-1 0,0 1 0,0 0 0,0 0 0,0-1 0,0 1 0,-1 0 0,1 0 0,0 0 0,0-1 0,0 1-1,0 0 1,-1 0 0,1 0 0,0-1 0,0 1 0,-1 0 0,1 0 0,0 0 0,0 0 0,0 0 0,-1 0 0,1 0 0,0 0 0,0 0 0,-1-1 0,1 1 0,0 0 0,-13 5-23,1 0 0,0 1 1,0 0-1,1 1 0,0 0 1,-16 14-1,3 0-21,-35 38-1,55-54-62,0-1 0,0 1 0,1 0 0,-1 0 0,1 0 0,0 0 0,1 1 0,-1-1 0,1 1 0,0 0 0,0 0 0,1 0 0,0 0 0,0 0-1,0 0 1,1 0 0,0 0 0,0 0 0,0 0 0,1 0 0,0 0 0,0 0 0,1 0 0,-1 0 0,1-1 0,1 1 0,-1-1 0,1 1 0,0-1 0,0 0 0,0 0 0,1 0 0,0 0 0,0 0 0,0-1 0,0 0 0,1 0 0,0 0 0,0-1 0,0 1 0,0-1 0,0 0 0,1-1-1,-1 1 1,8 1 0,-4-1-319,0-1-1,0 0 0,0-1 0,0 0 0,0 0 0,0-1 0,0-1 0,0 1 1,0-1-1,0-1 0,0 0 0,0 0 0,0 0 0,0-1 0,-1-1 0,0 1 1,1-2-1,-2 1 0,1-1 0,0 0 0,-1 0 0,12-12 0,13-21-4341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3:58.7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8426,'0'0'6214,"8"6"-5820,16 15 321,-1 1 0,-2 1 0,0 1-1,18 28 1,75 120 824,-91-136-1675,0 5-762,-12-19-4216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3:59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423 0 10506,'0'0'5528,"-2"10"-5223,-20 62 1012,-3-1-1,-3-1 0,-39 68 1,1 2-192,-143 319-1480,206-444-1082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4:09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700 0 7154,'0'0'3552,"-16"2"-2644,-52 5-821,64-6-52,0 0-1,1 0 1,-1 0-1,0 0 1,0 0-1,1 1 1,-1 0-1,1 0 0,-1 0 1,1 0-1,0 0 1,0 1-1,-5 4 1,-7 5 238,-385 296 4247,392-302-4441,-8 8 138,0 0 1,1 0-1,0 2 1,-20 27 0,30-34-168,-1-1 0,2 1 1,-1 0-1,1 0 0,1 1 1,0-1-1,0 1 1,1-1-1,0 1 0,0 0 1,1 19-1,0-23-42,1 0 0,0-1-1,0 1 1,0 0 0,1-1 0,0 1-1,0-1 1,0 1 0,1-1 0,0 1-1,0-1 1,0 0 0,1 0 0,-1 0-1,1 0 1,0 0 0,1-1 0,-1 1-1,1-1 1,0 0 0,0 0 0,0-1-1,1 1 1,-1-1 0,1 0 0,10 5-1,3 2 11,0-1 0,1-1 0,1-1 0,-1-1 0,1-1 0,0 0 0,25 2 0,18-2-1624,63-4-1,-80-1-982,-27-3-3328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4:10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7586,'0'0'6258,"16"12"-5820,37 31 837,72 76 0,-116-108-1133,175 176 871,-181-185-1705,1 2 1049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4:10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315 1 7242,'0'0'6481,"-8"11"-6182,-80 120 2515,-76 150 1,145-250-3212,-9 19-78,21-14-9765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4:11.3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9826,'0'0'5327,"10"-1"-4822,105-3 2838,132 12-1,-11 0-2359,-133-5-134,-43-1-3097,-18-1-5160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4:11.8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 7642,'0'0'7733,"10"2"-7499,15 6 130,0 1 0,-1 0 0,0 2-1,-1 1 1,0 1 0,-1 1 0,0 1 0,-1 1 0,35 35 0,-53-49-269,-1 1 0,1-1 0,-1 1-1,0 0 1,0 0 0,-1 0 0,1 0 0,0 0 0,-1 0-1,0 0 1,0 1 0,0-1 0,0 0 0,0 1 0,-1-1-1,0 1 1,1-1 0,-1 1 0,-1-1 0,1 1 0,0-1-1,-1 1 1,1-1 0,-1 0 0,0 1 0,0-1 0,-1 0-1,1 0 1,-1 0 0,0 0 0,1 0 0,-1 0 0,0 0-1,-4 3 1,-8 10 146,-1-1 0,0-1-1,-2-1 1,-29 20 0,12-8-774,22-16 69,-76 57-2666,27-31-5534,41-25-356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4:12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531 7 8386,'0'0'5737,"-32"-6"-3798,22 8-1755,1 0 0,-1 1-1,1 0 1,0 1 0,0 0-1,0 0 1,0 1 0,1 0 0,0 1-1,-10 7 1,-7 5 153,5-6-33,-41 26 569,-66 55 1,112-81-730,0 2-1,0 0 1,1 0-1,1 1 1,1 1-1,0 0 1,1 1-1,1 0 1,-10 22-1,16-28-133,0-1-1,1 1 1,0 0-1,1 0 1,0 0-1,1 0 1,0 0-1,1 0 1,0 0-1,1 0 1,0 0-1,0 0 1,1 0-1,1 0 1,0 0 0,0-1-1,1 1 1,1-1-1,-1 0 1,2 0-1,-1-1 1,2 0-1,-1 1 1,1-2-1,0 1 1,17 14-1,-11-13-60,0-1 0,1 0 0,0-1 0,0-1 0,1 0 0,0-1 0,0 0 0,1-2 0,23 6-1,3-4-1585,1-2 0,60-1 0,-94-3 575,-1 0 1,1-1-1,0 0 1,0-1-1,-1 0 1,11-3-1,4-4-5383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4:13.4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9522,'0'0'6479,"18"23"-6036,123 168 1069,-121-159-1182,-7-12-308,0-1-1,1 0 1,27 28-1,-41-47-128,1 0 0,-1 1-1,0-1 1,0 0 0,1 0 0,-1 1 0,0-1-1,1 0 1,-1 0 0,0 1 0,1-1 0,-1 0-1,0 0 1,1 0 0,-1 0 0,1 0 0,-1 0-1,0 0 1,1 0 0,-1 0 0,1 1 0,-1-2-1,0 1 1,1 0 0,-1 0 0,0 0 0,1 0-1,-1 0 1,1 0 0,-1 0 0,0 0 0,1-1 0,-1 1-1,0 0 1,1 0 0,-1 0 0,0-1 0,1 1-1,-1 0 1,0 0 0,0-1 0,1 1 0,-1 0-1,0-1 1,0 1 0,0 0 0,1-1 0,5-17-3864,-6 18 3968,4-22-3425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4:13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407 0 6177,'0'0'10190,"-2"19"-9399,0-10-667,0 9 172,-1 1 1,-1-1 0,-1 0-1,0 0 1,-14 27-1,-171 320 4573,39-78-5390,144-273-280,-6 13-1001,10-7-5210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38.731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38 1 11931,'0'0'3167,"-1"32"-3051,-1 195 20,-15 104 1231,0-2-2962,17-326 1326,0 0-124,0-1-1,0 1 1,0-1 0,0 0 0,0 1-1,1-1 1,-1 1 0,1-1 0,-1 0-1,1 1 1,0-1 0,0 0 0,2 3-1,6 2-4136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5:12.77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0 421 11106,'0'0'4445,"12"-1"-4345,4-2 150,1-1-1,-1-1 0,1 0 0,-1-1 1,-1-1-1,1 0 0,-1-1 0,16-12 0,0-2-13,-2-2-1,-1-2 0,-1 0 0,-1-2 0,-2-1 0,-1-1 0,-1-1 0,-1 0 0,-2-2 0,18-41 0,-37 75-217,0-1-1,0 0 0,0 0 1,0 0-1,0 0 0,0 0 0,0 0 1,1 0-1,-1 0 0,0 1 0,0-1 1,0 0-1,0 0 0,0 0 1,0 0-1,0 0 0,0 0 0,1 0 1,-1 0-1,0 0 0,0 0 1,0 0-1,0 0 0,0 0 0,0 0 1,1 0-1,-1 0 0,0 0 1,0 0-1,0 0 0,0 0 0,0 0 1,0 0-1,1 0 0,-1 0 1,0 0-1,0 0 0,0 0 0,0 0 1,0-1-1,0 1 0,0 0 1,0 0-1,1 0 0,-1 0 0,0 0 1,0 0-1,0 0 0,0 0 1,0 0-1,0-1 0,0 1 0,0 0 1,0 0-1,0 0 0,0 0 0,0 0 1,0 0-1,0-1 0,0 1 1,0 0-1,3 19 373,-2 24 10,0 33-714,-4-1 1,-2 1-1,-19 83 0,17-174-13139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5:13.75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1032 98 10506,'0'0'5473,"-23"-11"-5395,-73-34 66,74 36 181,-1 2 0,1 0 0,-1 2 1,0 0-1,0 1 0,-1 2 0,1 0 0,-1 2 1,-37 3-1,-10 0 238,49-2-443,-1 1-1,1 1 0,0 2 0,1 0 0,-1 1 1,1 1-1,0 1 0,0 1 0,1 1 1,1 0-1,-1 2 0,2 0 0,0 1 1,0 1-1,1 1 0,-22 24 0,16-14-10,1 2-1,1 0 0,1 1 0,1 1 1,2 1-1,1 1 0,2 0 0,0 1 1,3 0-1,-9 37 0,14-34-69,2 1 0,2-1 0,1 0 0,5 44 0,-2-63-35,0 0-1,1-1 1,1 1-1,1-1 1,0 0 0,1 0-1,0-1 1,2 1-1,-1-1 1,2-1 0,0 0-1,0 0 1,1 0 0,1-2-1,0 1 1,1-1-1,0-1 1,22 15 0,-9-8 13,0-1 0,1-2 0,1 0 1,0-2-1,1-1 0,1-1 1,-1-2-1,1 0 0,34 3 0,-30-7 93,0-1 1,1-2-1,-1-1 0,58-8 0,-73 5-68,-1-1 0,1-1 0,-1 0 0,0-2 0,-1 0 0,1 0 1,-1-2-1,-1 0 0,0-1 0,19-15 0,-19 12-20,-1-1 1,-1 0-1,0-1 1,-1 0-1,-1-1 1,-1 0-1,0-1 1,-1 0-1,0-1 0,-2 0 1,0 0-1,-1 0 1,5-24-1,-2-15 46,-1 1 0,-4-1 1,-2-66-1,-2 105-59,-1 0 1,-1 0-1,-1 1 1,0-1-1,-1 1 0,-1 0 1,-1 0-1,-10-21 1,11 26-123,-1 1 1,-1 1-1,0-1 1,0 1-1,-1 0 1,0 1-1,-1 0 1,0 0-1,-1 1 1,0 0 0,0 1-1,0 0 1,-13-6-1,-5 1-1066,-1 1 1,0 1-1,-46-8 1,-2 5-4014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5:15.4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92 120,'0'0'13834,"2"-8"-13577,-1 3-119,1 1 0,0-1 0,0 0 0,0 1 0,0 0 0,1 0 0,0-1 0,0 1-1,0 1 1,0-1 0,1 0 0,-1 1 0,1 0 0,0 0 0,0 0 0,0 0 0,0 0 0,1 1 0,-1 0 0,1 0 0,-1 0 0,1 1 0,0-1-1,-1 1 1,1 0 0,0 1 0,9-1 0,1 0-29,0 1-1,0 1 0,0 1 1,0 0-1,27 8 1,-39-9-97,0 0-1,0 0 1,0 0 0,-1 0 0,1 1 0,-1 0-1,1-1 1,-1 1 0,0 0 0,1 0 0,-1 0-1,0 1 1,0-1 0,0 0 0,-1 1 0,1-1-1,-1 1 1,1 0 0,-1-1 0,0 1 0,0 0-1,0 0 1,0 0 0,-1 0 0,1 0 0,-1 0-1,0 0 1,1 0 0,-1 0 0,-1 0 0,1 0-1,0 0 1,-1 0 0,0 0 0,1 0-1,-1 0 1,-2 2 0,-1 2 28,0-1 0,0 1-1,-1-1 1,0 0 0,-1-1 0,1 1-1,-1-1 1,0 0 0,0-1 0,-1 1-1,-9 4 1,5-2-2,-152 90 1010,162-97-1030,0 1-1,0 0 1,0 0-1,0 0 1,1 0 0,-1 0-1,1 0 1,-1 0-1,0 0 1,1 0-1,-1 0 1,1 0 0,0 0-1,-1 0 1,1 0-1,0 1 1,0-1-1,0 0 1,0 0 0,0 0-1,0 0 1,0 1-1,0-1 1,0 0-1,0 0 1,1 0 0,-1 0-1,1 0 1,0 2-1,0 0-2,0-1 0,0 1 0,1-1-1,-1 0 1,1 1 0,-1-1 0,1 0-1,0 0 1,0 0 0,0 0-1,4 3 1,12 5 4,0-1-1,1-1 0,0 0 1,1-1-1,-1-2 1,37 7-1,21-6-3326,-75-6 3069,-1 0 0,0 0-1,1 0 1,-1 0 0,1 0 0,-1-1 0,0 1 0,1 0 0,-1-1-1,0 0 1,1 1 0,-1-1 0,0 1 0,0-1 0,1 0 0,-1 0-1,0 0 1,0 0 0,0 0 0,0 0 0,0 0 0,0 0 0,-1 0-1,2-2 1,6-14-4832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5:16.3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997 185 6249,'0'0'6880,"-16"-15"-6422,-51-48 285,55 53-427,1 1 1,-1 0-1,-1 1 1,0 1-1,0 0 1,0 1-1,-1 0 1,0 1-1,0 0 1,0 1-1,-19-2 1,25 4-193,-37-7 343,-1 2 1,0 3 0,0 1-1,-85 6 1,114 0-363,2 0 0,-1 1 0,0 0 1,1 1-1,-1 1 0,1 0 0,1 1 0,-1 1 1,1 0-1,1 1 0,-21 17 0,16-10 37,0 1 0,1 0 0,0 2 0,2 0 0,0 0 0,1 1 0,-12 25 0,13-18-31,1 1 0,2 0 0,0 1 1,2 0-1,2 0 0,-5 41 1,5 3 60,6 107-1,2-164-151,0 1 0,1-1 0,1 0 0,0 0-1,1-1 1,1 0 0,0 1 0,1-2 0,1 1-1,0-1 1,1 0 0,1-1 0,0 0 0,21 21-1,-16-19 5,1-1 0,0 0 0,1-1 0,0-1 0,1-1 0,1-1 0,0 0 0,0-1 0,0-1 0,1-1 0,23 5 0,-14-6 56,0-1 0,0-2 0,1 0 0,-1-3 0,1 0 0,-1-2 0,43-7 0,-50 4-56,0-1 1,0-1 0,-1-1 0,0-1-1,-1-1 1,0 0 0,0-2 0,-1 0-1,-1-1 1,23-20 0,-24 16-3,0 0 1,-1-1 0,-1-1-1,-1 0 1,-1-1 0,0-1-1,-2 0 1,0-1 0,14-41-1,-14 27-18,-2-1-1,-1 0 1,-2-1 0,-2 0-1,0-56 1,-4 79-27,-4-51-825,3 62 660,0 0 0,-1 0 0,1 0-1,-1 0 1,0 0 0,0 0 0,0 1 0,0-1 0,-1 1 0,1-1 0,-1 1-1,0 0 1,-6-5 0,-4-1-1130,0 0 0,0 2 0,-28-13 0,-2 5-4238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00.09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7138,'0'0'7402,"1"13"-7083,11 40 162,1 0 586,-3 0-1,5 62 1,-11 232-171,-5-213-2656,-9-146-5440,1-6 2037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00.5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1 398 9098,'0'0'4388,"28"4"-3874,3 0-371,14 3 362,89 1 1,-128-9-463,1 0 1,-1 0-1,0-1 0,0 1 1,0-1-1,0-1 0,0 1 1,0-1-1,0 0 0,-1 0 1,1-1-1,-1 0 0,0 0 1,0 0-1,-1 0 0,1-1 1,-1 0-1,0 0 0,0 0 1,-1 0-1,1-1 0,3-8 1,3-5 2,-2 1 1,0-1 0,-1-1 0,-1 1 0,7-40 0,-6-60-142,-7 69 209,0 39 236,0 13 291,0 407 1109,0-234-4426,4-147-3499,2-24 1803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00.93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237 69 7178,'0'0'6329,"0"-7"-5796,1 5-476,-1 1 0,0-1-1,0 0 1,0 0 0,-1 1-1,1-1 1,0 0 0,-1 0-1,1 1 1,-1-1 0,1 0-1,-1 1 1,0-1 0,0 0 0,0 1-1,0 0 1,0-1 0,0 1-1,0-1 1,0 1 0,-3-2-1,0 1 33,0 0-1,1 1 0,-1 0 1,0 0-1,0 0 1,0 0-1,0 0 0,0 1 1,0 0-1,-8 0 0,5 0-9,-1 0 0,0 0-1,1 1 1,-1 0-1,0 0 1,1 1-1,-1 0 1,1 0 0,-13 7-1,15-6-72,0 1-1,0 0 1,0 0-1,1 0 1,-1 0-1,1 1 1,0 0-1,1 0 1,-1 0-1,1 0 1,0 0-1,-4 11 1,1-1-4,1 1-1,1 0 1,1 0 0,0 0-1,1 1 1,0-1-1,2 1 1,2 29 0,-2-44-1,0 0 1,1 0 0,-1 1-1,0-1 1,1 0 0,0 0-1,-1 0 1,1 0 0,0 0-1,0 0 1,0-1 0,1 1-1,-1 0 1,0 0 0,1-1-1,-1 1 1,1-1 0,-1 1-1,1-1 1,2 2 0,0-1-7,0 0 0,0 0-1,1 0 1,-1-1 0,0 1 0,1-1 0,-1 0 0,1-1 0,6 1 0,-3 0-8,-1-1 0,1-1-1,0 1 1,-1-1 0,1 0 0,-1-1 0,1 0 0,-1 0 0,0-1 0,0 0-1,12-6 1,-10 2-49,0-1 0,0-1 0,-1 1 0,1-1 0,-2-1 0,0 1 0,0-1 0,0-1 0,-1 1 0,-1-1 0,0 0 0,6-21 0,-8 23-438,-1 0 0,0-1 1,-1 1-1,0-1 0,0 1 1,-1 0-1,-1-1 0,1 1 1,-2-1-1,-2-14 1,3 22 125,0-1 0,0 1 0,0-1 0,0 1 0,-1-1 0,1 1 0,-1 0 0,1 0 1,-1 0-1,-2-3 0,-21-11-4809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01.48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63 7986,'0'0'4814,"12"25"-4369,86 170 1875,-97-194-2255,-1 1 1,1-1-1,0 1 1,-1-1-1,1 1 1,0-1-1,0 0 1,0 1-1,0-1 1,0 0-1,0 0 1,0 0-1,0 0 1,0 0-1,1 0 1,-1 0-1,0 0 1,1 0-1,-1-1 1,0 1-1,1 0 1,-1-1-1,1 0 1,1 1-1,0-1-47,0-1 0,-1 0 0,1 0 0,0 0-1,-1 0 1,1-1 0,-1 1 0,1 0 0,-1-1-1,0 0 1,0 0 0,0 0 0,3-2 0,6-6-143,13-11 281,-1-1 1,36-45 0,-53 59-433,0-1-1,-1 1 0,0-1 1,-1-1-1,5-13 0,-7 18-207,0-1 0,-1 1 0,0-1 1,-1 0-1,1 0 0,-1 1 0,0-1 0,0 0 0,-1 0 0,-1-8 0,-8-3-2631,-7 4-1551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01.8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72 408,'0'0'9646,"1"29"-8410,4 92-134,-4-116-954,-1 1 0,2-1 0,-1 1 1,0-1-1,1 0 0,0 1 0,0-1 0,1 0 0,0 0 1,-1-1-1,2 1 0,-1 0 0,0-1 0,1 0 0,0 0 1,0 0-1,0 0 0,0-1 0,1 1 0,0-1 0,-1 0 1,1-1-1,8 4 0,-7-3-26,-1 0-57,1-1 1,-1 1-1,1-1 1,0 0-1,0-1 0,0 0 1,0 0-1,0 0 1,0 0-1,0-1 0,0 0 1,0 0-1,0-1 1,0 0-1,0 0 0,0 0 1,-1-1-1,1 0 1,0 0-1,0 0 0,-1-1 1,0 0-1,1 0 1,-1 0-1,0 0 0,-1-1 1,1 0-1,-1 0 0,7-8 1,-3 1-68,0-1-1,0-1 1,-1 1 0,-1-1 0,0-1-1,-1 1 1,0-1 0,3-15-1,-3 1-1403,-1 0-1,-2 1 0,0-33 0,-2 35-3183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02.7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148 450 2537,'0'0'9247,"0"-5"-8906,0-3-520,-3-12 2472,2 19-2200,0 0 0,0 0 0,-1 0 0,1 1 0,0-1 0,0 1 0,-1-1 0,1 1-1,-1-1 1,1 1 0,0 0 0,-1-1 0,1 1 0,-1 0 0,1 0 0,0 0 0,-3 1-1,-1-1-95,0 1-1,0-1 1,1 1-1,-1 1 1,0-1-1,1 1 1,-1-1-1,1 1 1,0 1-1,0-1 0,-1 0 1,2 1-1,-1 0 1,0 0-1,0 0 1,1 1-1,0-1 1,0 1-1,0 0 1,0 0-1,0 0 1,1 0-1,-1 0 0,1 0 1,0 1-1,-1 6 1,-1 0 23,0 1 0,1-1 0,0 1 1,1 0-1,1 0 0,0 0 0,0 0 1,1 0-1,3 20 0,-2-30-17,0 0 0,0 0 0,-1-1 1,1 1-1,1 0 0,-1-1 0,0 1 0,0-1 0,1 1 0,-1-1 0,0 0 1,1 0-1,-1 1 0,1-1 0,0 0 0,-1 0 0,1-1 0,0 1 0,0 0 1,0-1-1,-1 1 0,1-1 0,0 1 0,0-1 0,0 0 0,0 1 0,3-2 1,1 2-8,0-1 1,0 0 0,1 0 0,-1 0-1,0-1 1,0 0 0,11-3-1,-10 0 28,1-1 0,0 1 0,-1-1-1,0-1 1,0 1 0,-1-1 0,1-1-1,-1 1 1,10-15 0,43-71 227,-46 67-248,-1-1 0,-1-1 0,-1 0 1,-1 0-1,-1-1 0,6-49 0,-6-1 387,-3-96-1,-5 173 219,-1 4-526,0 0-1,0-1 1,0 1-1,1 0 1,0 0 0,-1 0-1,1 0 1,0 0-1,1 5 1,-1 11-52,-13 100-930,5 224 1,9-335 201,0 0 0,0 0 0,0 0 0,1 0 0,0 0 0,1-1 0,-1 1 1,2 0-1,7 13 0,11 9-4370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39.093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 0 24,'0'0'14496,"2"22"-14368,-1-3-59,0 1 47,0-1 0,1 0 0,1 0 0,1 0 1,1-1-1,8 22 0,-12-39-89,-1 0 0,0 0 0,1 0 0,-1-1 0,1 1-1,-1 0 1,1-1 0,-1 1 0,1 0 0,0-1 0,-1 1 0,1 0 0,0-1 0,-1 1 0,1-1 0,0 0-1,0 1 1,-1-1 0,1 1 0,0-1 0,0 0 0,0 0 0,0 0 0,0 1 0,-1-1 0,1 0 0,0 0-1,0 0 1,0 0 0,1 0 0,1-1-5,0 0 1,-1 0-1,1 0 0,0 0 0,0-1 0,-1 1 0,1-1 1,0 0-1,2-2 0,45-46 26,-49 48-17,25-33-37,15-15-196,-35 46 186,-5 26 451,-2 29-125,-1-30-280,1 1 0,2-1 1,0 0-1,1 0 0,5 24 1,-6-44-140,-1 0-1,1 1 1,-1-1 0,1 0 0,-1 0 0,1 0 0,0 1-1,0-1 1,-1 0 0,1 0 0,0 0 0,0 0 0,0 0-1,0 0 1,0-1 0,1 1 0,-1 0 0,0 0 0,2 0 0,-1 0-242,0-1 0,-1 0 0,1 1 0,0-1 0,0 0 0,0 0 0,-1 0 0,1 0 0,0-1 0,0 1 0,-1 0 1,1-1-1,0 1 0,0-1 0,-1 1 0,1-1 0,-1 0 0,1 0 0,0 0 0,-1 0 0,0 0 0,3-2 1,13-16-4764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03.1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220 156 5521,'0'0'8881,"-6"-22"-8711,-22-69 131,27 88-240,1 1 1,-1 0 0,0-1 0,-1 1-1,1 0 1,0 0 0,0 0 0,-1 0 0,1 0-1,-1 0 1,0 0 0,0 0 0,0 1-1,0-1 1,0 1 0,0-1 0,0 1 0,0 0-1,0 0 1,-1 0 0,1 0 0,0 0-1,-1 0 1,1 1 0,0-1 0,-1 1 0,1 0-1,-1-1 1,1 1 0,-1 0 0,1 1-1,-4-1 1,0 2-26,0-1-1,0 0 1,1 1 0,-1 0-1,1 1 1,0-1 0,0 1-1,0 0 1,-7 5 0,6-2-26,0 1 0,1-1 0,0 1 0,0 0 0,0 1 0,1-1 0,1 1 0,-1 0 1,1 0-1,0 0 0,1 0 0,0 1 0,0-1 0,1 1 0,0-1 0,0 1 0,1 0 0,0-1 1,1 1-1,3 16 0,-4-21-8,2-1 1,-1 1-1,0-1 0,1 1 1,-1-1-1,1 0 1,0 1-1,0-1 1,1 0-1,-1-1 0,1 1 1,-1 0-1,1-1 1,0 1-1,0-1 1,0 0-1,0 0 0,0 0 1,0 0-1,1-1 1,-1 1-1,1-1 1,-1 0-1,1 0 0,0 0 1,-1 0-1,7 0 1,-4 0-52,0 0 1,0-1 0,0 1-1,0-1 1,0 0 0,0-1-1,0 0 1,1 0 0,-2 0-1,1 0 1,0-1 0,0 0 0,0 0-1,-1-1 1,1 0 0,6-4-1,-2-3-433,-1 0-1,0 0 1,-1-1-1,0-1 1,-1 1-1,0-1 1,0 0 0,-2-1-1,1 0 1,-2 1-1,0-2 1,4-21-1,-2-14-4322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03.75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92 3897,'0'0'8902,"3"28"-8653,17 182 2717,-20-209-2925,0-1-1,0 1 1,0 0-1,0-1 1,0 1-1,0-1 1,0 1-1,0-1 1,1 1-1,-1-1 1,0 1 0,0 0-1,0-1 1,1 1-1,-1-1 1,0 1-1,1-1 1,-1 0-1,0 1 1,1-1-1,-1 1 1,0-1-1,1 0 1,-1 1 0,1-1-1,-1 0 1,1 1-1,-1-1 1,1 0-1,0 1 1,14-10 408,14-30-404,-25 33 80,9-10-278,8-13 360,34-62 0,-49 79-618,-1 0-1,-1 0 1,5-18 0,-7 21-445,-1-1-1,0 1 1,0 0-1,-1-1 1,-1-14 0,-5 13-2348,-13 4-1367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04.1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0 27 984</inkml:trace>
  <inkml:trace contextRef="#ctx0" brushRef="#br0" timeOffset="1">0 27 984,'75'-27'4093,"-75"27"-4030,1 0 0,-1 0 0,1 0 0,-1 0 0,1 0 0,-1 0 0,1 0 0,-1 0 1,1 0-1,-1 0 0,1 1 0,-1-1 0,1 0 0,-1 0 0,1 0 0,-1 1 0,1-1 0,-1 0 0,0 0 0,1 1 0,-1-1 0,1 0 0,-1 1 0,0-1 0,1 1 0,-1-1 0,0 0 0,1 1 0,-1-1 1,0 1-1,0-1 0,0 1 0,1-1 0,-1 1 0,0-1 0,0 1 0,4 24 1178,-2-10-46,4 0-550,2 0 0,0-1 1,0 0-1,2-1 0,-1 0 0,19 19 0,-4-7 154,2-1 0,29 21-1,-52-42-768,0-1 0,0 0 0,0 0 0,0 0 1,1 0-1,-1 0 0,1-1 0,-1 1 0,1-1 0,-1 0 0,1 0 0,0-1 0,0 1 0,-1-1 0,1 1 0,0-1 0,0 0 0,0-1 0,-1 1 0,1-1 0,0 1 0,0-1 0,5-3 0,-3 1-37,0-1 0,0 1-1,-1-1 1,1-1 0,-1 1-1,0-1 1,-1 0 0,1 0-1,-1 0 1,0-1-1,0 1 1,3-8 0,-2 4-296,-1 0 1,0 0 0,0 0-1,-1-1 1,0 0-1,2-13 1,-1-34-6469,-4 45 1452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04.49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1 103 5617,'0'0'8457,"21"-13"-8285,62-40 192,-58 33 614,-22 8-12,-4 12-949,0-1-1,1 1 1,-1-1-1,1 1 1,-1 0-1,0-1 0,1 1 1,-1 0-1,0-1 1,0 1-1,1 0 1,-1 0-1,0 0 1,0 0-1,1-1 1,-1 1-1,0 0 1,0 0-1,1 1 1,-1-1-1,0 0 0,-1 0 1,-3 2 1,1 0 0,-1 0 0,1 1 0,-1-1 0,1 1 0,0 0 0,0 0 0,0 0 0,0 1 0,1 0 0,-1-1 0,1 1 0,0 0 0,0 1 0,0-1 0,1 0 0,0 1 0,0 0 0,0-1 0,0 1 0,-2 10 0,0 5 259,1 1 0,1 0 0,1 41 1,1-43-132,1-15-127,-1 0 1,1 0-1,0 0 1,-1-1-1,2 1 1,-1 0-1,0-1 0,1 1 1,-1-1-1,1 1 1,0-1-1,0 0 1,1 1-1,-1-1 1,1 0-1,-1-1 0,1 1 1,0 0-1,0-1 1,0 0-1,1 1 1,-1-1-1,0-1 0,1 1 1,-1 0-1,1-1 1,0 0-1,-1 1 1,7 0-1,9 2-186,1 0 1,-1-2-1,1 0 0,27-1 0,-43-1-121,0 0 0,-1 0 1,1 0-1,0-1 0,-1 1 0,1-1 0,-1 0 0,1 0 0,-1-1 0,1 1 0,-1-1 0,1 0 0,-1 1 0,0-2 1,0 1-1,0 0 0,3-4 0,5-6-5437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05.5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34 6857,'0'0'4705,"6"15"-4318,11 30 1325,14 58 0,-28-90-1265,-3-7-247,2 1-1,-1 0 1,1 0-1,0-1 1,0 1 0,1-1-1,0 1 1,0-1 0,0 0-1,6 7 1,17-51 445,-1 2-648,2 1 0,2 1 0,1 1 0,1 2 0,60-47 0,-91 78-67,0 0 1,0 0 0,0-1 0,0 1 0,0 0 0,0 0-1,0 0 1,0 0 0,1 0 0,-1-1 0,0 1-1,0 0 1,0 0 0,0 0 0,1 0 0,-1 0-1,0 0 1,0 0 0,0 0 0,0 0 0,1 0 0,-1 0-1,0 0 1,0 0 0,0 0 0,0 0 0,1 0-1,-1 0 1,0 0 0,0 0 0,0 0 0,0 0 0,1 0-1,-1 0 1,0 0 0,0 0 0,0 0 0,0 0-1,1 0 1,-1 0 0,0 0 0,0 0 0,0 1-1,0-1 1,0 0 0,1 0 0,-1 0 0,0 0 0,0 0-1,0 1 1,0-1 0,0 0 0,0 0 0,0 0-1,0 0 1,0 1 0,0-1 0,0 0 0,1 0-1,-1 0 1,0 0 0,0 1 0,0-1 0,-3 11-4019,-5 1-1670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05.95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5393,'0'0'5845,"7"19"-5123,58 151 2564,-58-151-2710,21 48 835,-25-62-1332,-1-1 0,1 1 0,0-1 0,0 0 0,0 0 0,0 0 0,1 0 0,0 0 0,0-1 0,0 0 0,5 4 0,-8-7-72,0 1 0,0-1 0,0 0 0,1 1 0,-1-1 0,0 0 0,0 0 0,1 0 0,-1 0 0,0 0 0,0 0 0,1 0-1,-1-1 1,0 1 0,0 0 0,0-1 0,1 1 0,-1 0 0,0-1 0,0 0 0,0 1 0,0-1 0,0 0 0,0 1 0,0-1 0,0 0 0,0 0 0,0 0 0,0 0-1,-1 0 1,1 0 0,0 0 0,-1 0 0,1 0 0,-1 0 0,2-3 0,19-50 183,-17 43-175,27-95-449,-21 35-3361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06.45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 6025,'0'0'5716,"29"-1"-5017,89-2 135,-111 2-671,0 1 1,-1 0 0,1 0 0,-1 1-1,1 0 1,-1 0 0,1 0 0,-1 1-1,1 0 1,-1 1 0,0-1 0,0 1-1,0 0 1,-1 0 0,1 1 0,-1 0 0,1 0-1,-1 0 1,8 10 0,1-1 120,-14-13-264,1 0-1,-1 0 1,0 1 0,0-1 0,0 0-1,0 0 1,0 0 0,0 0-1,0 0 1,0 0 0,0 1 0,0-1-1,0 0 1,0 0 0,0 0 0,0 0-1,0 0 1,0 0 0,0 1-1,0-1 1,0 0 0,0 0 0,0 0-1,0 0 1,0 0 0,0 1-1,0-1 1,0 0 0,0 0 0,0 0-1,0 0 1,0 0 0,0 0 0,-1 0-1,1 1 1,0-1 0,0 0-1,0 0 1,0 0 0,0 0 0,0 0-1,0 0 1,-1 0 0,1 0 0,0 0-1,0 0 1,0 0 0,0 0-1,0 0 1,0 1 0,-1-1 0,1 0-1,0 0 1,0 0 0,0 0-1,0 0 1,0-1 0,-1 1 0,1 0-1,0 0 1,-19 3 212,-30-2-595,42-1 455,-11-1-107,10 1 41,-1 0-1,1 0 0,0 0 1,-1 1-1,1 1 0,-9 1 0,15-2-24,0 0 0,0 0-1,0 0 1,1 0 0,-1 0-1,0 0 1,0 0 0,1 1 0,-1-1-1,1 1 1,-1-1 0,1 1-1,0-1 1,-1 1 0,1 0-1,0 0 1,0 0 0,0 0-1,0 0 1,1 0 0,-1 0-1,1 0 1,-1 0 0,1 0-1,-1 0 1,1 0 0,0 0 0,0 0-1,0 3 1,0 6 30,0-8-30,0 1 0,0-1-1,0 0 1,0 1 0,0-1-1,1 0 1,-1 1-1,1-1 1,0 0 0,2 5-1,-1-6-57,-1-1-1,1 0 0,-1 1 0,1-1 0,0 0 0,0 0 0,-1 0 1,1 0-1,0-1 0,0 1 0,0 0 0,0-1 0,0 1 1,0-1-1,0 0 0,0 0 0,0 0 0,0 0 0,0 0 0,4 0 1,-1-1-235,0 1 1,0-1 0,0 0 0,0 0 0,0 0 0,0-1 0,0 0 0,0 0-1,0 0 1,-1-1 0,1 1 0,-1-1 0,0 0 0,0 0 0,0-1-1,0 1 1,0-1 0,-1 0 0,6-8 0,3 0-981,14-17-3028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06.8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7242,'0'0'6138,"9"28"-5686,5 12-279,27 89 1135,-41-130-1304,0 1 0,0 0 0,0-1 1,0 1-1,0 0 0,0 0 0,0-1 1,1 1-1,-1 0 0,0-1 1,0 1-1,0 0 0,0 0 0,1-1 1,-1 1-1,0 0 0,0 0 0,1 0 1,-1-1-1,0 1 0,0 0 0,1 0 1,-1 0-1,0 0 0,0 0 0,1 0 1,-1-1-1,0 1 0,1 0 1,-1 0-1,0 0 0,0 0 0,1 0 1,-1 0-1,0 0 0,1 0 0,-1 0 1,0 0-1,1 0 0,-1 1 0,0-1 1,0 0-1,1 0 0,-1 0 0,0 0 1,1 0-1,-1 0 0,0 1 1,0-1-1,1 0 0,-1 0 0,0 1 1,0-1-1,0 0 0,1 0 0,-1 0 1,0 1-1,0-1 0,0 0 0,0 1 1,0-1-1,0 0 0,1 0 0,-1 1 1,0-1-1,14-32 134,-10 23-123,-3 7-17,17-28-112,-18 29 113,0 1-1,0-1 0,1 0 1,-1 0-1,0 1 1,1-1-1,-1 0 0,1 1 1,-1-1-1,1 0 1,-1 1-1,1-1 0,0 1 1,-1-1-1,1 1 1,-1-1-1,1 1 0,0 0 1,0-1-1,-1 1 1,1 0-1,0-1 0,0 1 1,-1 0-1,1 0 1,0 0-1,0-1 0,0 1 1,-1 0-1,1 0 0,0 0 1,0 1-1,1-1 1,0 3 80,-1 1-1,1-1 1,-1 1 0,0 0 0,0-1 0,0 1 0,0 0 0,-1 0 0,0 5-1,2 3 145,12 133-229,-14-143-286,3 14-1044,5-11-5815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07.19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6345,'0'0'9104,"8"34"-8288,23 112-133,-17-65 330,-3-1 0,-1 134 0,-2-24-2720,-7-182 2141,0-2-4653,-4-18-4171,-5-9 3789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07.5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60 9114,'0'0'6641,"181"-3"-5456,-107 1-601,2-4-320,-3-3-184,-6 1-24,-7-1-56,-9 1-328,-4 2-744,-9 0-1353,-15 3-3008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39.486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241 0 1568,'0'0'13895,"-18"6"-13647,-2-1-246,12-3-14,0 0 1,0 0-1,1 0 0,-1 1 0,1 0 0,0 0 0,0 1 0,0 0 0,0 0 0,1 1 0,0 0 0,-9 9 0,-3 4-25,4-6 46,1 2 0,-18 23 0,28-32-31,0 0 1,0 1-1,0-1 0,1 1 0,-1-1 0,1 1 0,1 0 0,-1 0 0,1 0 0,0 0 0,0 0 0,1 6 0,0-9 9,1-1 1,0 0-1,-1 0 0,1 0 0,0 0 1,0 0-1,0 0 0,1 0 0,-1 0 0,1 0 1,-1 0-1,1 0 0,-1-1 0,1 1 0,0-1 1,0 1-1,-1-1 0,1 0 0,3 2 0,52 27 4,-27-16-3,-27-12 43,1 0 0,-1 0-1,1 1 1,-1-1 0,0 1 0,1 0 0,-1 0 0,-1 0-1,1 0 1,0 0 0,-1 1 0,0-1 0,0 1 0,0 0 0,0-1-1,0 1 1,-1 0 0,0 0 0,1 0 0,-2 0 0,1 1-1,0-1 1,-1 0 0,0 0 0,0 0 0,0 0 0,0 1-1,-1-1 1,0 0 0,1 0 0,-2 0 0,1 0 0,0 0 0,-1 0-1,0 0 1,0-1 0,0 1 0,-3 4 0,-30 22-1488,7-19-2323,11-10-1275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08.3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563 0 5521,'0'0'8790,"-14"3"-8670,-24 7 406,2 1-1,-1 2 0,-44 22 1,78-33-463,-176 100 2119,163-91-2053,0 0 1,1 2-1,0 0 0,1 1 0,0 0 0,1 1 0,1 0 0,-15 25 0,22-31-105,0 1 1,1-1-1,0 1 0,1 0 0,0 1 0,0-1 0,1 1 1,0-1-1,1 1 0,1 0 0,-1-1 0,2 1 0,-1 0 1,5 18-1,-3-21-45,0 1 0,1-1 0,0 0 0,1-1 1,0 1-1,0-1 0,0 1 0,1-1 0,0 0 0,0-1 1,1 1-1,0-1 0,0 0 0,1-1 0,-1 1 0,1-1 1,0-1-1,13 7 0,-5-4-359,-1-2 0,1 0 0,0-1 0,1 0 0,-1-1 1,1-1-1,17 1 0,-15-3-677,1 0 0,-1-1 1,1-1-1,-1 0 0,29-9 1,-4-5-3031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08.84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9794,'0'0'4666,"13"26"-3940,44 82 49,-45-86-314,0 0 0,24 28 0,-29-42-350,0 0 1,1-1-1,1 1 0,-1-2 1,16 11-1,-21-15-117,1 0-1,-1 0 1,1 0 0,-1 0-1,1-1 1,0 1 0,0-1 0,0 0-1,0 0 1,0 0 0,0-1 0,0 1-1,0-1 1,0 0 0,0 0-1,0-1 1,0 1 0,0-1 0,0 0-1,0 0 1,0 0 0,-1 0 0,1-1-1,0 0 1,-1 0 0,1 0-1,-1 0 1,1 0 0,-1-1 0,0 1-1,6-7 1,4-6 17,-1-1 1,0 0-1,-1-1 0,0 0 0,8-22 1,-3 9-82,-15 29 457,-2 16 1041,-4 2-1208,-1 0 0,0 1 0,-2-2 0,1 1 0,-2-1 0,-12 18 0,-3 6 155,-138 264 931,94-174-6126,67-129 4787,-8 17-4340,2-6-2245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09.4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 0 10090,'0'0'5471,"0"34"-4742,0 210 671,1-164-667,0 26-21,-21 183 1,19-276-1433,-3 12-384,-5-18-6835,3-7 3479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09.7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38 8954,'0'0'5721,"190"-26"-5521,-126 20-192,3 4-8,-4-1-200,-6 3-1128,10 0-953,-19 17-119,-13 3-1849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10.18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290 15 4169,'0'0'9706,"-17"0"-7435,5-1-2244,1 2 1,-1-1-1,1 1 0,-1 1 1,1 0-1,0 0 0,0 1 1,0 1-1,0 0 0,0 0 1,1 1-1,0 0 0,0 1 0,0 0 1,1 1-1,0 0 0,0 0 1,0 1-1,1 0 0,0 1 1,1-1-1,-8 14 0,9-12 28,1 0-1,1 0 0,0 1 1,0 0-1,1-1 0,0 1 1,1 1-1,1-1 0,0 0 1,0 0-1,1 15 0,0-23-44,0-1-1,1 1 0,-1-1 0,0 1 0,1-1 0,0 1 0,-1-1 0,1 0 1,0 1-1,0-1 0,0 0 0,1 0 0,-1 1 0,0-1 0,1 0 1,0-1-1,-1 1 0,5 3 0,-2-2 6,0 0 0,1 0 0,-1 0 1,1-1-1,0 0 0,0 0 0,0 0 0,9 1 1,-1-1 56,1 0 1,-1-1 0,1 0 0,-1-1 0,0-1 0,22-3 0,-23 1-39,0-1-1,-1-1 1,1 0 0,-1 0 0,0-1 0,0-1 0,0 0 0,-1 0 0,14-13 0,-7 4-26,-1 0-1,-1 0 1,0-2-1,17-27 1,-27 38-88,-1 0-1,0 0 1,-1-1 0,0 1 0,0-1-1,0 0 1,-1 0 0,2-13 0,-4 18-80,0 0 0,0 0 0,0 0 0,0 0 0,0 0 1,-1 0-1,1 0 0,-1 0 0,0 0 0,0 0 0,0 0 1,0 0-1,0 0 0,-1 1 0,1-1 0,-1 0 0,0 1 1,0-1-1,0 1 0,0 0 0,0 0 0,0 0 0,-1 0 0,-4-3 1,-32-12-5193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10.9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26 1 7906,'0'0'5480,"-1"9"-5050,-3 398 4970,6-232-3768,-2-174-1350,0-42-436,1 37 134,-1 0-1,1 0 0,0 0 0,0 0 0,0 0 0,0 0 0,1 1 0,-1-1 1,1 0-1,0 1 0,0-1 0,1 1 0,-1 0 0,1 0 0,0 0 0,-1 0 1,1 0-1,0 0 0,1 1 0,-1 0 0,0-1 0,1 1 0,-1 0 0,1 1 1,0-1-1,0 1 0,0-1 0,-1 1 0,1 0 0,0 1 0,0-1 0,0 1 1,1 0-1,-1 0 0,0 0 0,0 0 0,0 1 0,0-1 0,0 1 0,0 0 0,-1 0 1,1 1-1,0-1 0,0 1 0,-1 0 0,1 0 0,-1 0 0,1 0 0,-1 1 1,0-1-1,0 1 0,0 0 0,0 0 0,-1 0 0,1 0 0,-1 1 0,2 2 1,-2-2 88,0-1 0,0 0 1,0 1-1,-1-1 0,1 1 1,-1 0-1,0-1 0,0 1 1,0 0-1,-1 0 1,1 0-1,-1 0 0,0-1 1,0 1-1,-1 0 0,1 0 1,-1 0-1,0-1 0,-1 7 1,0-7-59,0 0 0,0-1 0,0 1 1,0-1-1,0 1 0,0-1 0,-1 0 0,1 0 1,-1 0-1,0 0 0,1-1 0,-1 1 1,0-1-1,0 1 0,0-1 0,0 0 0,0 0 1,0 0-1,0-1 0,0 1 0,-1-1 0,1 0 1,-4 0-1,-106 1-4311,113-1 4058,-1 0 0,0 0 0,0 0 0,0 0 1,0 0-1,1 0 0,-1 0 0,0 0 0,0 0 0,0 0 0,0 0 0,1 0 0,-1-1 1,0 1-1,0 0 0,0-1 0,1 1 0,-1 0 0,0-1 0,1 1 0,-1-1 1,0 1-1,1-1 0,-1 0 0,1 1 0,-1-1 0,0 0 0,1 1 0,0-1 0,-1 0 1,0-1-1,-3-9-6365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11.3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20 133 6649,'0'0'8037,"26"-10"-7564,82-30-95,-104 39-289,0 0 1,0-1 0,0 0 0,-1 0-1,1 0 1,-1 0 0,1-1 0,-1 1-1,0-1 1,4-5 0,-6 8-48,0-1-1,-1 0 1,1 0 0,-1 0-1,1 0 1,-1 0 0,0 0-1,1 0 1,-1 0 0,0 0-1,0 0 1,0 0 0,0 0-1,0 0 1,0 0 0,0 0 0,0 0-1,0 0 1,0 0 0,0 0-1,-1 0 1,1 0 0,0 0-1,-1 0 1,0 0 0,0-2 0,-1 1 0,0 0 0,0 0 0,0 0 0,0 0 0,0 0 0,0 1 0,0-1 0,-1 1 0,1-1 0,-1 1 0,1 0 0,-1 0 0,0 0 0,1 0 0,-1 0 0,-5 0 0,2 0-6,-1 1 0,1 0 0,0 0 0,-1 0 1,1 1-1,0 0 0,0 0 0,0 1 0,0-1 0,-12 6 0,14-4-16,0 0 0,0 0 0,0 0-1,1 1 1,-1-1 0,1 1 0,0 0-1,0 0 1,0 0 0,0 0-1,1 1 1,0-1 0,0 1 0,-3 8-1,-1 9 89,1 0 0,0 0 0,2 1 1,0-1-1,2 1 0,1 27 0,0-47-123,0 1 0,1 0-1,0 0 1,-1 0 0,1-1 0,1 1 0,-1 0 0,0-1 0,1 1 0,0-1 0,0 1 0,0-1 0,0 0 0,0 0 0,1 0 0,0 0 0,-1 0 0,1-1 0,0 1 0,0-1 0,0 0 0,1 0 0,-1 0 0,0 0 0,1 0 0,-1-1 0,1 1 0,0-1 0,-1 0 0,6 0 0,12 4-383,0-2 1,0 0-1,0-2 1,24 0 0,-41-1 304,7-1-542,0 0 0,-1 0 1,1-1-1,-1-1 1,1 1-1,-1-2 1,0 0-1,0 0 0,0 0 1,-1-1-1,1-1 1,15-12-1,12-10-5582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11.9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18 9114,'0'0'6549,"25"-3"-5842,7-2-483,-7 1 83,0 1 0,43 1 1,-63 2-202,0 0 0,1 1 1,-1 0-1,0 0 0,0 0 1,1 1-1,-1 0 0,0 0 1,-1 0-1,1 0 0,0 1 0,0 0 1,-1 0-1,0 0 0,0 0 1,0 1-1,0 0 0,0 0 1,-1 0-1,1 0 0,-1 0 1,0 1-1,-1-1 0,1 1 0,-1 0 1,0 0-1,0 0 0,0 0 1,-1 0-1,1 1 0,0 8 1,0-4 15,-1 0 0,0 1 1,0-1-1,-1 0 0,-1 1 1,0-1-1,0 1 1,-1-1-1,0 0 0,0 0 1,-1 0-1,-1 0 0,0-1 1,0 1-1,-10 14 1,-64 69-240,49-61 424,-49 70-1,70-88-1276,1-1 0,0 1 0,-6 20 0,9-23-596,1 0 0,1 1 0,0-1 0,0 0 0,1 16-1,1-11-3799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12.35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11426,'0'0'3121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7:02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1432,'0'0'648,"0"149"-1472,0-112-248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39.866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 0 9314,'0'0'7298,"0"217"-6962,3-142-104,0 0-64,-3 0-8,0-5-88,0-7-72,0-15-8,0-9-592,4-12-897,-1-18-1303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38.0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18 9130,'0'0'2288,"35"-12"398,4 10-2546,-28 1-80,-1 0 0,1 0 0,0 1-1,0 0 1,0 1 0,-1 0-1,1 1 1,16 5 0,-25-5-20,0 0 1,0 0-1,-1 0 1,1 0-1,0 1 1,-1-1-1,0 0 1,1 1 0,-1 0-1,0-1 1,0 1-1,-1-1 1,1 1-1,0 0 1,-1 0-1,0-1 1,0 1-1,1 0 1,-2 0-1,1 5 1,-1-1 34,1 0 0,-1-1 0,0 1 0,0 0 1,0-1-1,-1 1 0,-5 11 0,-40 42 205,41-54-248,-1 0-1,2 0 0,-1 1 0,1 0 1,0 0-1,0 0 0,1 0 0,0 1 1,0 0-1,1 0 0,0 0 0,1 0 1,-1 0-1,1 1 0,-1 12 0,4-19-16,-1-1-1,1 0 0,-1 1 0,1-1 1,0 0-1,-1 0 0,1 0 1,0 1-1,0-1 0,0 0 1,0 0-1,0 0 0,0 0 0,0-1 1,0 1-1,0 0 0,0 0 1,1-1-1,-1 1 0,0 0 1,0-1-1,1 1 0,-1-1 0,1 0 1,1 1-1,45 8 219,-40-8-215,107 8-61,-38-12-2863,-76 2 2688,0 1 0,0 0 0,0-1 0,1 0 0,-1 1 0,0-1-1,0 0 1,0 1 0,0-1 0,0 0 0,0 0 0,0 0-1,-1 0 1,1 0 0,0 0 0,0 0 0,-1 0 0,1 0-1,0 0 1,-1-1 0,1 1 0,-1 0 0,0 0 0,1 0-1,-1-1 1,0 1 0,0 0 0,0-1 0,0 1 0,0 0 0,0 0-1,0-1 1,0 1 0,-1-3 0,1 3-218,0-14-4925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38.9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767 66 8226,'0'0'3481,"-18"-4"-3299,-145-30 2539,147 30-2325,-15-3-31,1 1 0,-1 1 1,0 2-1,0 1 0,0 1 0,-44 5 0,63 0-310,-1-1 0,1 2-1,1 0 1,-1 0 0,1 1-1,0 0 1,0 1 0,1 0-1,0 1 1,-12 10-1,-2 6 144,1 0 0,-34 45 0,48-56-129,1 1 0,0-1 1,1 2-1,0-1 0,1 1 0,1 0 0,1 0 0,-6 29 0,7-19 42,1 1 1,0-1-1,2 0 1,7 48-1,-4-57-58,1-1 0,1 1-1,0-1 1,1 0 0,1-1-1,0 0 1,1 0 0,1 0-1,0-1 1,22 24 0,-10-14 52,0-2 1,2 0 0,0-2 0,51 32 0,-45-34-70,1-2 1,0-2 0,1 0 0,1-2 0,0-2 0,1-1 0,-1-1 0,1-2 0,1-1 0,-1-1 0,0-2 0,41-4 0,-61 0 20,1 1 0,-1-2 0,0 0 0,0 0 1,-1-1-1,0-1 0,1 0 0,-2-1 1,1 0-1,-1-1 0,0 0 0,-1 0 0,0-2 1,0 1-1,-1-1 0,0 0 0,11-18 0,-5 7 19,-2 0-1,0-2 0,-1 1 0,-1-2 1,-2 1-1,0-1 0,-1-1 0,6-35 1,-9 24-17,-2 1 1,-1-1-1,-2 0 1,-5-46-1,3 71-125,0 1 1,-1-1-1,0 1 1,-1 0-1,0-1 0,0 2 1,-1-1-1,-1 0 1,0 1-1,0 0 0,0 0 1,-1 1-1,-1 0 1,1 0-1,-1 1 1,-1 0-1,1 0 0,-1 1 1,-1 0-1,1 0 1,-1 1-1,1 1 0,-2-1 1,1 2-1,0-1 1,-17-2-1,-131 3-3909,131 3 2636,-66 3-5511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44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217 81 8314,'0'0'4617,"-8"0"-4665,-2-1-75,3 0 233,0 0 0,0 1 0,0 0 0,0 0 0,0 0 1,-1 1-1,1 0 0,0 1 0,0-1 0,0 1 0,1 1 0,-1-1 1,-11 7-1,10-2-76,0 1 1,0 0-1,1 0 0,0 1 1,1-1-1,0 1 1,0 1-1,1-1 1,0 1-1,1 0 1,0 0-1,0 1 0,1-1 1,1 1-1,0-1 1,0 1-1,1 0 1,0 0-1,1 0 1,0 0-1,1 0 0,2 14 1,-2-22-11,0 1 0,0-1 0,0 0-1,0 1 1,1-1 0,-1 0 0,1 0 0,0 0 0,0 0 0,0 0-1,0 0 1,1-1 0,-1 1 0,1-1 0,-1 0 0,1 1 0,0-1 0,0 0-1,0-1 1,0 1 0,0 0 0,0-1 0,1 0 0,-1 0 0,0 0 0,1 0-1,-1 0 1,5 0 0,7 1 60,0 0 0,-1-1-1,1-1 1,0 0 0,20-3 0,-28 1-65,-1 0 0,1 0 0,-1 0 0,0-1-1,1 0 1,-1 0 0,-1-1 0,1 1 0,0-1 0,-1 0 0,0-1 0,0 1 0,0-1 0,0 0 0,-1-1 0,0 1 0,0-1 0,6-11 0,-3 4-29,-1 0 0,0-1 1,-1 1-1,0-1 0,-1 0 1,0 0-1,2-28 1,-4 23-25,-2 0 0,0-1 0,-1 1 1,-4-28-1,4 44-129,0-1-1,0 0 1,0 1 0,0-1 0,-1 1-1,0 0 1,1-1 0,-1 1 0,0 0-1,-1 0 1,1 0 0,0 0 0,-4-3-1,3 5-193,1-1-1,0 1 1,-1 0-1,1 0 1,-1 0 0,1 0-1,-1 0 1,1 1-1,-1-1 1,0 1-1,1 0 1,-1 0-1,1 0 1,-1 0 0,0 0-1,1 0 1,-1 1-1,0-1 1,1 1-1,-1 0 1,-3 1-1,-10 7-5199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44.4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94 537 9154,'0'0'6268,"-7"-26"-5957,-53-182 738,58 200-969,-5-15 111,1-1 1,-3-30 0,8 48-193,0 1 0,1 0 0,0-1 1,0 1-1,0-1 0,1 1 0,0 0 0,0 0 0,0-1 0,1 1 1,-1 0-1,1 0 0,1 0 0,-1 0 0,1 1 0,4-7 0,2 1-111,0 0 1,1 1-1,1 0 0,-1 1 0,1 0 0,1 1 0,-1 0 0,21-8 0,-23 11-324,-1 1 0,1 1 0,0-1-1,0 1 1,0 1 0,0 0 0,1 0 0,10 1-1,-18 0 285,-1 0-1,0 0 1,0 1-1,0-1 1,1 0-1,-1 0 1,0 1-1,0-1 1,0 1-1,0-1 1,0 1-1,0-1 1,0 1-1,0 0 1,0-1-1,0 1 1,0 0-1,0 0 0,0 0 1,0 0-1,0-1 1,-1 1-1,1 1 1,0-1-1,-1 0 1,1 0-1,-1 0 1,1 0-1,-1 0 1,0 0-1,0 1 1,1 0-1,3 21-4358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44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8194,'0'0'3192,"187"0"-3056,-145 0-64,-4 0-72,-6 0-72,-4 0-648,1 0-840,-7 9-881,-9 8-3048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45.2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242 552 6129,'0'0'8760,"-3"-25"-8519,-4-34 682,-24-92 0,23 124-706,2-1 0,1 1 0,2-1 0,-1-42 0,5 65-273,-1-1 0,1 1 0,1-1 0,-1 1-1,1 0 1,0 0 0,0 0 0,0 0 0,1 0-1,0 0 1,0 1 0,0-1 0,0 1 0,1 0 0,-1 0-1,1 0 1,0 0 0,1 1 0,-1 0 0,1-1 0,-1 2-1,1-1 1,7-3 0,-1 1-420,0 0 0,0 1 0,0 0-1,15-3 1,-16 5-675,0 1 0,1 0 0,-1 0 0,16 1 0,-12 3-2633</inkml:trace>
  <inkml:trace contextRef="#ctx0" brushRef="#br0" timeOffset="1">0 251 7618,'0'0'5897,"191"0"-5849,-140 0-48,-4 0-136,7 0-1032,-12-3-1753,-10 3-4761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46.0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221 384 3809,'0'0'9182,"-6"-7"-8618,3 4-540,0 1 0,0-1-1,0 0 1,0 1 0,0-1 0,-1 1 0,1 0-1,-1 0 1,0 1 0,1-1 0,-1 1 0,0 0-1,0 0 1,0 0 0,0 0 0,0 1 0,0-1-1,0 1 1,-5 0 0,2 0 172,0 0 1,-1 1-1,1 0 0,0 0 1,0 0-1,0 1 0,0 0 1,0 1-1,0-1 0,-12 8 1,15-7-163,0-1 1,1 1-1,0 0 0,0 0 1,0 0-1,0 0 0,0 1 1,1-1-1,-1 1 1,1 0-1,0 0 0,0-1 1,0 1-1,1 1 0,-1-1 1,1 0-1,0 0 1,0 0-1,0 9 0,1-12-27,-1 1-1,1 0 0,0-1 1,0 1-1,0 0 0,0-1 0,0 1 1,0 0-1,1-1 0,-1 1 1,0-1-1,1 1 0,-1-1 1,1 1-1,0 0 0,-1-1 1,1 0-1,0 1 0,0-1 0,0 1 1,0-1-1,0 0 0,0 0 1,0 0-1,1 0 0,-1 0 1,0 0-1,0 0 0,1 0 1,1 1-1,0-2 5,0 1 0,0-1 0,-1 0-1,1 0 1,0 0 0,0-1 0,-1 1 0,1 0 0,0-1 0,0 0 0,-1 0 0,1 0-1,-1 0 1,1 0 0,-1 0 0,1-1 0,-1 1 0,0-1 0,4-3 0,10-9 33,0 0 0,-1-1 0,0-1 0,-1-1 1,-1 0-1,-1 0 0,0-1 0,-2-1 0,0 0 0,11-28 1,-11 17 58,-1-1 0,-1 0 1,-2 0-1,-1 0 0,-1-1 1,-1-45 1144,-3 81-894,-4 139 608,5 130-2748,6-249-1432,-6-24 2802,0 1 0,-1 0-1,1 0 1,0-1 0,0 1 0,0-1-1,0 1 1,0-1 0,-1 1-1,1-1 1,0 1 0,0-1 0,0 0-1,0 1 1,0-1 0,0 0-1,0 0 1,0 0 0,0 0-1,2 0 1,4 0-5320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46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9978,'0'0'5905,"48"120"-5761,-42-92-136,0-5-8,-3-6-376,1-3-544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46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10330,'0'0'2481,"28"-3"-6722,-12 3 2865,0 6-1225,-3 0-1776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47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0 6545,'0'0'5624,"19"7"-5169,59 23 308,-76-30-714,1 1 1,-1 0-1,0 0 0,1 0 1,-1 0-1,0 1 1,0-1-1,0 1 0,0-1 1,0 1-1,0 0 0,2 2 1,-4-4-20,0 1-1,0-1 1,0 1 0,1-1 0,-1 1-1,0-1 1,0 1 0,0-1 0,0 1-1,0-1 1,0 1 0,0-1 0,0 1 0,-1-1-1,1 1 1,0-1 0,0 1 0,0-1-1,0 1 1,-1-1 0,1 1 0,0-1-1,0 0 1,-1 1 0,1-1 0,0 1-1,-1-1 1,1 0 0,-1 1 0,1-1-1,0 0 1,-1 1 0,0-1 0,-6 4 273,0-1 0,0 1 0,0-2 0,-1 1 0,-8 1-1,4-1-114,5 0-187,-4 1 15,1 0 0,-1 1 1,1 0-1,-17 11 0,24-14-12,1 1 0,-1-1 0,1 0 0,0 1 0,-1-1 0,1 1 0,0 0 0,0 0 0,1 0 0,-1 0 0,1 0 1,-1 0-1,1 1 0,0-1 0,0 0 0,1 1 0,-1-1 0,1 0 0,-1 1 0,1 3 0,0-3 1,0 0-1,0 1 1,0-1 0,1 0 0,-1 0-1,1 0 1,0 0 0,0 0 0,0 0-1,1 0 1,-1-1 0,4 7 0,-2-8-7,-1 0 0,0 0 1,1 0-1,-1 0 1,1 0-1,0 0 0,-1-1 1,1 1-1,0-1 1,0 0-1,0 1 1,0-2-1,1 1 0,-1 0 1,0-1-1,6 1 1,-4 0-76,1 0 0,-1-1 1,1 0-1,-1 0 1,1 0-1,-1-1 1,1 1-1,-1-1 0,0-1 1,0 1-1,1-1 1,-1 0-1,0 0 0,0 0 1,0-1-1,-1 0 1,1 0-1,-1 0 0,1 0 1,-1-1-1,0 0 1,0 0-1,-1 0 0,1 0 1,-1 0-1,0-1 1,0 0-1,0 1 0,-1-1 1,0 0-1,0 0 1,0-1-1,0 1 0,-1 0 1,0-1-1,0 1 1,0 0-1,-1-11 0,0 15 6,1-12-995,0 0 0,-1 1 0,0-1 0,-3-17 0,-11-3-3992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1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1090 114 3001,'0'0'5305,"0"-6"-4842,0 4-410,0 0 0,0 0 0,0-1 0,0 2 0,0-1 0,0 0 0,0 0 0,0 0 0,-1 0 0,0 1 0,1-2 0,-1 1 0,0 1 0,0-1 0,0 1 0,1-2 0,-1 2 0,0 0 0,-3-2 0,1-2 113,-1 2 0,-1 0-1,0 0 1,1 1 0,0-1-1,-6-1 1,-23-9 159,0 3 0,0 1-1,-1 2 1,-41-1 0,-136 13 729,184-1-1004,1 2 0,0 1 0,1 2 0,-1 1 0,1 2 1,-44 29-1,45-22-39,-41 42 0,37-35-7,17-14 21,0 3 0,1-1 0,0 1 0,0 1 0,1 0 0,0 1 0,2 0 0,-13 33 0,10-24-35,-63 135 114,39-91 162,27-60-248,1 1 1,0 0-1,1 0 0,0 1 1,0-1-1,1 2 0,0-1 1,1 1-1,0 0 0,0-1 1,1 2-1,-2 22 0,-2 198 422,1-45 135,5-177-552,0 1 0,1-1 1,0 1-1,0 0 0,0-1 0,2 0 0,-1 0 1,1-1-1,0 2 0,1-2 0,0 1 0,0-2 1,1 2-1,1-2 0,-1 0 0,1-1 0,9 14 0,5 7 8,3-2 0,-1 0-1,2-3 1,0-1-1,1-1 1,39 27-1,-22-24 14,0-2 0,1-2-1,73 22 1,10-14 21,0-7 0,139 1 1,95-24 60,-283-7-52,101-27-1,-152 26-30,-1 0 0,0-3-1,0 0 1,0-2-1,-1-1 1,-1-2 0,39-36-1,-51 41-4,0-2-1,-1 1 0,1-2 1,-2-1-1,0 0 0,0 1 1,-1-2-1,0 0 0,-1 0 1,-1-2-1,0 0 0,0 1 1,4-29-1,-2 0 14,-2-1 0,-1-1 0,-3 0 0,-1-57 0,-2 89-40,0 0 0,-1 0 0,-1 0 0,0 0-1,0 1 1,-2-1 0,1 1 0,-1 0 0,-1 2 0,0-2 0,-1 1 0,-13-22 0,-13-16 25,-64-77 0,81 109-33,-47-56 206,-3 3 1,-2 5-1,-2 3 0,-3 4 0,-150-91 0,161 115-137,22 12-308,-1 1 0,-73-27 0,100 47-247,1 0 0,-1 1 0,0 2 0,0 0 0,-1 1 1,2 0-1,-1 1 0,0 1 0,0 1 0,0 1 0,1 0 1,-25 14-1,-28 26-3637,-3 5-4275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1871 485 1120,'0'0'5383,"-4"-3"-4734,-14-12-259,8 2 3206,4 4-3246,-13-31 0,6 9-184,0 10-76,-1-1 1,0 3 0,-1-2-1,-1 3 1,0 1-1,0 0 1,-2 1-1,1 1 1,-23-14-1,2 9 134,1 0-1,-2 3 1,-71-18-1,-2 4-35,-2 7 0,-182-7 0,277 31-150,-11-1-23,0 2 1,-1 1-1,1 3 0,-47 13 1,18 5 8,-91 51 1,132-62-31,0 0 0,0 1 0,1 2 0,1 0 0,-1 2 0,2 0 1,0 1-1,-25 40 0,-16 35 15,18-32 82,-63 133 1,88-162-81,2 2 1,1 0 0,1 0-1,1 0 1,1 2-1,-6 70 1,3 219 198,10-287-178,2-21-27,-1 1 1,1-1 0,1 1-1,0-1 1,1 0 0,1-1 0,0 0-1,0 0 1,1 0 0,1 0 0,13 23-1,1-2 5,1-1-1,1-2 1,35 40-1,-23-34 0,1-2 0,2-3 0,0-2-1,2-2 1,1-4 0,0 0 0,2-3 0,0-4-1,80 26 1,-54-28 30,1-4 1,0-4-1,1-4 0,94-8 0,-138-2 20,0 0-1,1-2 1,-1-2-1,44-21 0,-53 20 24,-1 0 0,0-2 0,-1-1 0,0 0 0,1-2 0,-2-1 0,25-31 0,186-304 909,-199 305-901,25-55 0,-45 84 20,0-1 0,0 0 1,-2-2-1,0 1 0,0 0 0,-1 0 1,2-23-1,-4 23 33,4-37 72,2-79 0,-6 4-176,0-78 92,-4 193-194,0-1 0,-2 1 0,2 0 0,-2 2 1,-1-2-1,0 1 0,0-1 0,0 3 0,-1-2 0,-1 2 1,0-1-1,0 0 0,-1 2 0,0 1 0,0-2 1,-1 2-1,0 1 0,-1 0 0,1 1 0,-1 0 0,0 0 1,-1 1-1,0 1 0,1 1 0,-1 0 0,-21-5 0,-161-6-4938,88 16-899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40.218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 25 8890,'0'0'6057,"217"-15"-5841,-150 8-216,-4 4-24,-6 3-672,0 0-976,-14 0-1113,-16 0-2504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47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113 193 6545,'0'0'5766,"10"-22"-5588,30-69 146,-39 89-255,1-1 0,-1 0-1,0 0 1,0 0-1,0 0 1,-1 0-1,1 0 1,-1 0-1,0-1 1,0 1-1,0 0 1,0 0 0,0 0-1,-1 0 1,1 0-1,-2-5 1,1 6-39,0 0-1,0 1 1,-1-1 0,1 1 0,0 0 0,0-1 0,-1 1-1,1 0 1,0 0 0,-1 0 0,1 0 0,-1 0 0,0 0-1,1 0 1,-1 0 0,0 1 0,0-1 0,1 1 0,-1-1-1,-2 0 1,0 1-46,-1-1 0,0 1-1,1 0 1,-1 0 0,1 1 0,-1-1-1,1 1 1,-1 0 0,1 0-1,-1 0 1,1 1 0,0-1 0,-1 1-1,1 0 1,0 1 0,-4 2-1,2 2-24,0 1-1,0-1 0,1 1 0,0 0 0,1 0 0,0 1 0,0 0 0,1-1 0,0 1 0,0 0 1,1 0-1,1 0 0,-1 1 0,1-1 0,1 0 0,1 19 0,-1-27 32,1 1 0,-1-1 1,1 0-1,0 0 0,-1 0 0,1 0 0,0 0 0,0 0 0,0 0 0,0-1 0,0 1 1,0 0-1,0 0 0,0-1 0,0 1 0,0-1 0,1 1 0,-1-1 0,0 1 0,0-1 1,0 0-1,1 1 0,-1-1 0,0 0 0,0 0 0,1 0 0,-1 0 0,0 0 1,1 0-1,-1 0 0,0-1 0,2 1 0,2-1 2,0 1 0,-1 0 0,1-1 0,0 0 0,0 0 1,-1-1-1,1 1 0,6-4 0,20-22 58,-29 23-49,1 1 1,0 0-1,0 0 1,0 0 0,0 0-1,1 1 1,-1-1-1,1 1 1,-1 0-1,1 0 1,0 0-1,0 0 1,0 1-1,0-1 1,0 1-1,9-1 1,-11 3 3,-1-1 0,1 1 0,-1 0 0,1 0 0,0 0 1,-1 0-1,0 0 0,1 1 0,-1-1 0,0 0 0,0 1 0,1-1 0,-1 1 1,0-1-1,0 1 0,-1 0 0,1-1 0,0 1 0,-1 0 0,1 0 0,-1-1 1,1 1-1,0 3 0,11 55 627,-10-49-500,4 43 877,-2 2 1,-5 104-1,1-157-914,0 1 0,-1 0 0,1 0 0,-1 0 0,0-1 0,0 1 0,0-1 0,0 1 0,-1 0 0,1-1 0,-1 0 0,0 1 0,0-1 0,0 0 0,-1 0 0,1 0 0,-1-1 0,0 1 0,1 0 0,-7 3 0,5-3-30,-1-1 0,0 0 0,1 0 0,-1-1 0,0 1 1,0-1-1,0 0 0,0 0 0,0-1 0,0 1 0,0-1 1,-1 0-1,1-1 0,-5 0 0,5 1-105,-1-1-1,1 0 1,0 0-1,0 0 1,0-1-1,0 0 1,0 0-1,0 0 1,0-1-1,1 1 1,-1-1-1,1 0 1,0 0-1,0-1 1,0 1-1,0-1 1,0 0-1,1 0 1,0 0-1,0-1 1,0 1-1,0-1 1,1 0-1,0 1 1,-1-1-1,2 0 1,-1 0-1,1 0 1,0-1-1,-1-6 1,2 9-144,1-1 0,0 1 0,-1 0 0,2-1 0,-1 1 0,0 0 0,0 0 1,1 0-1,0 0 0,0 0 0,0 0 0,0 0 0,0 0 0,0 1 0,1-1 0,-1 1 0,1 0 1,0 0-1,0 0 0,5-3 0,9-5-903,2 0 1,26-10-1,-18 9-314,24-13-1800,-5 1-1265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47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160 108 640,'0'0'10100,"3"-13"-8624,10-40-64,-13 52-1342,1-1 0,-1 1 0,0 0-1,0-1 1,0 1 0,0-1 0,0 1 0,0 0-1,0-1 1,-1 1 0,1 0 0,0-1 0,-1 1-1,1 0 1,-1 0 0,1-1 0,-1 1 0,0 0-1,1 0 1,-1 0 0,0 0 0,0 0 0,0 0-1,0 0 1,0 0 0,0 0 0,0 0-1,0 0 1,0 1 0,-1-1 0,1 0 0,0 1-1,0-1 1,-1 1 0,1 0 0,0-1 0,-1 1-1,1 0 1,0 0 0,-2-1 0,-7 0 142,1 1 0,-1-1 0,1 1 0,-13 2 1,14-1-38,5-1-161,-1 1 0,1 0 0,0 0 0,-1 0 0,1 0 0,0 0 0,0 1 0,0-1 0,0 1 0,0 0 0,0 0 0,0 0 0,1 0 0,-1 1-1,1-1 1,0 1 0,-1-1 0,1 1 0,0 0 0,1 0 0,-1 0 0,0 0 0,1 0 0,0 0 0,-1 0 0,1 1 0,1-1 0,-1 0 0,0 6-1,-3 12 30,2 0 0,0 1 0,2 33-1,0-33 15,1-20-74,-1 1 1,0-1-1,1 0 0,-1 1 1,1-1-1,0 0 1,0 1-1,0-1 0,0 0 1,0 0-1,0 0 1,1 0-1,-1 0 0,0 0 1,1 0-1,0 0 0,0-1 1,-1 1-1,1-1 1,0 1-1,0-1 0,0 0 1,0 1-1,1-1 1,-1 0-1,0-1 0,0 1 1,1 0-1,-1-1 0,1 1 1,-1-1-1,0 1 1,4-1-1,-2 0-101,-1 0 0,0 0 0,0 0 0,1 0 0,-1 0 0,0-1 0,1 1 0,-1-1 0,0 0 0,0 0 0,0 0 0,0 0 0,0-1 0,0 1 0,0-1 0,0 0 0,-1 0 0,1 0 0,-1 0 0,1 0 0,-1 0 0,0-1 0,0 1 0,0-1 0,3-4 0,2-10-1630,-1 0-1,8-28 1,-9 10-3265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48.3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0 0 7138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48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0 124 7138,'112'-110'1968,"-93"96"-1151,-11 16-330,-6 15 164,-3-14-387,4 8 133,6 39 1442,-1 1-1,1 58 1,-9-108-1733,13-36-213,-10 27 107,-1 1-21,0 1 0,0 0 0,1-1 0,0 1 0,0 0 0,0 0 0,1 0 0,0 1 0,0-1 0,10-8 0,-13 13 24,0 1-1,0-1 1,0 1-1,0 0 0,0-1 1,0 1-1,0 0 1,0 0-1,0 0 1,0 0-1,0 0 1,1 0-1,-1 0 0,0 0 1,0 0-1,0 1 1,0-1-1,0 0 1,0 1-1,0-1 0,0 1 1,0-1-1,0 1 1,0-1-1,0 1 1,-1 0-1,1-1 0,0 1 1,0 0-1,-1 0 1,1 0-1,0-1 1,-1 1-1,1 0 0,-1 0 1,1 0-1,-1 0 1,1 0-1,-1 0 1,1 2-1,16 45 385,-16-46-359,16 77-200,-15-45-4641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49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1824,'0'0'12112,"25"11"-11569,81 35 13,-103-45-452,0 0 0,-1 0-1,1 0 1,0 0 0,0 1 0,-1-1-1,1 1 1,-1 0 0,0 0 0,1 0-1,-1 0 1,0 0 0,0 1 0,0-1-1,-1 0 1,1 1 0,0 0 0,-1-1-1,0 1 1,1 0 0,-1 0 0,0-1-1,-1 1 1,1 0 0,0 0 0,-1 0-1,0 0 1,1 0 0,-1 0 0,0 0-1,-1 4 1,1 2 89,-3-7-190,0 1-1,0-1 1,1 0 0,-1 0-1,-1 0 1,1 0 0,0-1-1,0 1 1,-1-1 0,1 0 0,-1 0-1,1 0 1,-5 0 0,-1 2 6,-2 0 10,0 1 0,0 0 1,0 1-1,0 0 0,-14 10 1,22-13-14,0 1 1,0-1-1,1 1 1,-1 0 0,1 0-1,-1 0 1,1 0-1,0 0 1,0 0 0,0 1-1,0-1 1,1 1 0,-1-1-1,1 1 1,0-1-1,0 1 1,0 0 0,1 0-1,-1 0 1,1 6-1,-1-8-18,1 0 0,0 0 0,0-1 0,0 1 0,0 0 0,0 0 0,0 0-1,0 0 1,0 0 0,1 0 0,-1 0 0,1 0 0,0 0 0,-1-1 0,1 1-1,0 0 1,0 0 0,0-1 0,0 1 0,0-1 0,1 1 0,-1-1 0,0 1-1,1-1 1,-1 0 0,1 1 0,-1-1 0,1 0 0,0 0 0,-1 0 0,1-1-1,0 1 1,0 0 0,0-1 0,0 1 0,0-1 0,-1 1 0,1-1 0,0 0 0,0 0-1,0 0 1,0 0 0,0 0 0,4-1 0,-2 1-118,0 0 1,0 0-1,-1 0 1,1-1-1,0 0 1,0 0-1,0 0 1,-1 0-1,1 0 1,-1-1-1,1 1 1,-1-1-1,1 0 1,-1 0 0,0 0-1,0-1 1,3-2-1,-1-1-445,0-1 0,0 0-1,0 0 1,-1 0 0,0 0 0,5-15 0,7-21-3702,-3 3-1801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49.3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6185,'0'0'10289,"5"31"-9306,4 11-611,-1-1 185,-2 0 1,1 52 0,-4 99 2122,1 18-3420,1-173-4799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49.7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1 4369,'0'0'9994,"-1"25"-9320,-4 401 3597,-2-222-5933,7-203 1483,0-1 0,0 1 0,0-1 0,0 1 0,0-1 0,0 1 0,0-1 0,0 1 0,0-1 0,0 0 0,-1 1 0,1-1 0,0 1 0,0-1 0,-1 0 0,1 1 0,0-1 0,0 0 0,-1 1 0,1-1 0,0 0 0,-1 1 0,1-1 0,0 0 0,-1 0 0,1 1 0,-1-1 0,1 0 0,-1 0 0,1 0 0,0 1 0,-1-1 0,1 0 0,-1 0 0,1 0 0,-1 0 0,1 0 0,-1 0 0,1 0 1,-1 0-1,-19-6-4164,1-6-550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50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 9634,'0'0'5097,"191"-20"-4537,-124 14-232,-4 1-80,1 2-200,-7 3-48,-6 0-240,-10 0-648,0 0-896,-15 11-1121,-10 3-2784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50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141 143 3609,'0'0'9070,"27"-8"-8450,82-28-8,-104 35-483,0-1 1,0 1-1,-1-1 1,1 0-1,-1-1 1,1 1-1,-1-1 1,0 0-1,0 0 0,7-7 1,-10 10-102,-1-1 1,1 0-1,-1 0 1,1 1-1,-1-1 1,0 0-1,1 0 1,-1 0-1,0 1 1,0-1-1,0 0 1,1 0-1,-1 0 1,0 0-1,0 0 1,0 0-1,-1 1 1,1-1-1,0 0 1,0 0-1,0 0 1,-1 0-1,1 0 0,0 1 1,-1-1-1,1 0 1,0 0-1,-1 1 1,1-1-1,-1 0 1,0 0-1,1 1 1,-2-2-1,-3-2-48,0 1-1,-1-1 1,0 1-1,1-1 1,-1 2-1,0-1 1,-1 1 0,1 0-1,0 0 1,-8-1-1,3 1-55,-1 0 1,0 1-1,0 0 0,0 1 1,0 0-1,0 1 0,0 1 1,0-1-1,0 2 0,-15 5 1,21-6 108,-1 2 0,1-1 0,-1 1 0,1 0 0,1 0 1,-1 0-1,0 1 0,1 0 0,0 0 0,0 1 0,1-1 0,-1 1 1,1 0-1,0 0 0,1 0 0,0 1 0,0-1 0,-4 11 0,4-7 63,0 0 0,0 0-1,1 0 1,1 0-1,-1 0 1,2 1 0,-1-1-1,1 0 1,1 1 0,0-1-1,4 18 1,-3-20-66,0-1 1,1 0 0,0 0 0,0-1-1,1 1 1,0-1 0,0 1 0,0-1-1,1-1 1,0 1 0,0 0-1,0-1 1,1 0 0,0-1 0,0 1-1,11 6 1,-6-6-204,1 1-1,-1-1 1,1-1-1,0 0 1,0-1-1,21 3 1,-27-5-263,0-1 0,0 1 0,0-1 0,0 0 0,0-1 0,0 1 0,0-1 0,0 0 0,0-1 0,-1 1 0,1-1 0,0 0 0,-1-1 0,1 1 0,7-6 0,8-12-4902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50.8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41 4673,'0'0'6988,"17"27"-6233,117 179 2028,-119-184-1162,-18-30-311,-24-41-78,18 33-1503,2 2 237,0-1 1,0 1-1,2-2 1,0 1-1,0-1 1,2 1-1,0-1 1,0 0-1,1-20 1,2 34-49,1 0 0,-1 0 0,1 0 1,-1-1-1,1 1 0,0 0 0,0 1 0,0-1 0,0 0 0,0 0 1,1 0-1,-1 1 0,0-1 0,1 0 0,-1 1 0,1-1 0,0 1 1,-1 0-1,1 0 0,0-1 0,0 1 0,0 0 0,0 1 0,0-1 1,0 0-1,0 0 0,0 1 0,0-1 0,0 1 0,3 0 0,10-3-1354,0 1-1,0 1 1,16 1 0,-26 0 512,19 0-4128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40.563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45 146 7618,'0'0'5658,"20"-14"-5512,64-47-44,-81 59-84,1-1-1,-1 0 1,0 1 0,0-1-1,0 0 1,-1-1-1,1 1 1,2-4-1,-3-13 292,-3 10-116,0 10-185,1-1 0,-1 0 0,0 0-1,1 1 1,-1-1 0,1 0 0,-1 1-1,0-1 1,0 1 0,1-1-1,-1 0 1,0 1 0,0 0 0,0-1-1,0 1 1,1 0 0,-1-1 0,0 1-1,0 0 1,0 0 0,0 0 0,0-1-1,0 1 1,0 0 0,0 0 0,0 1-1,0-1 1,-1 0 0,-30 3 78,27-1-87,-1 1 0,1-1 0,1 1 0,-1 1 0,0-1 1,1 0-1,0 1 0,0 0 0,0 0 0,0 0 0,0 1 0,1-1 0,0 1 0,0 0 0,0 0 0,1 0 0,-3 7 0,-6 13 53,2 0 0,-7 32 0,11-33 106,1-1 1,2 1 0,0 0 0,4 46-1,-2-67-236,1 0 0,-1 0 0,1 0 0,0 0 0,-1 0 0,2 0 0,-1 0 0,0 0 0,0 0 0,1-1 0,0 1 0,-1 0 0,1-1 0,0 0 0,0 1 0,0-1 0,1 0 0,-1 0 0,0 0 0,1 0 0,0-1 0,-1 1 0,1-1 0,0 1 0,0-1 0,4 1 0,4 1-984,0 0 0,0-1 0,0 0 0,0-1 0,21 0 0,-5-1-4383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51.4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1 656,'0'0'11547,"6"9"-11102,3 5 93,0 0 1,-1 0-1,-1 1 1,0 0-1,-1 0 0,-1 0 1,0 1-1,-1 0 0,3 26 1,-5-22-426,2-26 24,8-39 100,-8 27-192,-1 6-66,-1 5-23,0-1-1,0 1 0,0 0 0,1 0 0,0 0 0,0 0 0,1 0 1,0 1-1,0-1 0,0 1 0,11-10 0,-14 15 40,0 1 0,0-1-1,0 1 1,0 0 0,0 0-1,0-1 1,0 1 0,0 0-1,0 0 1,0 0 0,0 0-1,0 0 1,0 0 0,0 0-1,0 1 1,0-1 0,0 0-1,0 0 1,0 1 0,0-1-1,0 1 1,-1-1 0,1 1-1,0-1 1,0 1 0,0-1-1,0 1 1,-1 0 0,1 0-1,0-1 1,-1 1 0,1 0-1,0 0 1,-1 0 0,1 0-1,-1 0 1,1 0 0,-1-1-1,0 1 1,1 0 0,-1 2-1,17 49 546,-15-46-372,-2-4-152,0-1 0,0 1 0,0-1 0,1 0 0,-1 1 0,0-1 0,1 1 0,-1-1 0,1 0 0,-1 0 0,1 1 0,0-1 0,-1 0 0,1 0 0,0 0 0,0 1 0,0-1 0,0 0 0,0 0 0,0-1 0,0 1 0,0 0 0,0 0 0,2 1 0,0-4-39,-1 1 0,0 0 1,0 0-1,0-1 0,0 1 0,0-1 0,0 1 0,0-1 0,0 0 1,0 0-1,-1 0 0,3-4 0,7-7-34,0 1 0,0 0 1,17-12-1,-24 21 51,0 0 1,0 0 0,0 1-1,0-1 1,0 1-1,1 0 1,-1 0-1,1 1 1,-1 0-1,1-1 1,0 1-1,0 1 1,-1-1-1,1 1 1,10 0-1,-14 1 23,0-1-1,1 1 1,-1 0-1,0-1 1,1 1-1,-1 0 1,0 0-1,0 0 1,0 0-1,0 1 1,0-1-1,0 0 1,0 0-1,0 0 1,0 1-1,-1-1 1,1 1-1,0-1 0,-1 0 1,1 1-1,-1-1 1,1 3-1,8 38 233,-9-38-214,3 27-773,-1 61 1,-3-50-5728,1-30 186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51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300 9 7770,'0'0'8032,"0"0"-7954,0-1 0,-1 1 0,1 0 0,0-1 0,0 1 0,0 0 0,0-1 0,0 1 0,0-1 0,-1 1 0,1 0 0,0-1 0,0 1 1,0 0-1,-1 0 0,1-1 0,0 1 0,0 0 0,-1-1 0,1 1 0,0 0 0,-1 0 0,1 0 0,0-1 0,-1 1 0,1 0 0,-1 0 0,1 0 0,0 0 0,-1 0 0,1 0 0,0 0 0,-1-1 0,1 1 0,-1 0 0,1 0 0,0 1 0,-2-1 0,-6 0-30,0 1-1,0 0 1,0 0-1,0 1 0,0 0 1,0 1-1,0 0 1,1 0-1,-1 0 1,1 1-1,0 0 0,0 1 1,1-1-1,-1 1 1,-10 11-1,15-13-65,0-1-1,1 1 1,-1 0 0,1-1-1,0 1 1,-1 0 0,1 0-1,1 0 1,-1 0-1,0 0 1,1 0 0,0 0-1,-1 0 1,1 0 0,0 0-1,1 0 1,-1 0-1,0 0 1,1 0 0,0 0-1,0 0 1,0 0 0,0 0-1,0 0 1,0 0-1,1-1 1,1 4 0,5 4 32,1-1 1,0 1 0,1-1-1,-1-1 1,17 11 0,-19-15 28,0 0 0,-1 1 1,1 0-1,-1 0 0,0 1 1,-1 0-1,1 0 0,-1 0 1,0 1-1,-1-1 0,7 13 1,-11-18 75,0 1 1,0 0 0,0 0 0,0 0-1,0 0 1,0 0 0,0 0 0,-1 0-1,1-1 1,-1 1 0,1 0 0,-1 0-1,0-1 1,0 1 0,0 0 0,0-1 0,0 1-1,0-1 1,0 1 0,0-1 0,-1 1-1,1-1 1,-1 0 0,1 0 0,-1 1-1,1-1 1,-1 0 0,1-1 0,-5 3-1,-59 22-122,52-21 121,-31 11-606,-33 11-2002,27-7-3823,27-10-896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52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0 5449,'0'0'9266,"-7"154"-8882,7-125 136,0-3-160,0-3-192,0-6-56,0-3-112,0 0 0,0 1-464,-6-4-928,0-2-1264,-1-6-1873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5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5977,'0'0'3153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6:53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6057,'0'0'5360,"5"29"-4421,27 145 573,-30-163-1161,3 21 211,-5-32-505,0 1-1,0 0 0,0 0 1,0 0-1,0-1 1,1 1-1,-1 0 0,0 0 1,1 0-1,-1-1 0,1 1 1,-1 0-1,0-1 0,1 1 1,0 0-1,-1-1 1,1 1-1,-1-1 0,1 1 1,0-1-1,-1 1 0,1-1 1,0 1-1,-1-1 0,1 0 1,0 1-1,1-1 1,7-33-295,-4 19 222,0 1 0,1 0 0,0-1-1,11-14 1,-16 26 11,1-1 0,-1 0-1,1 1 1,0-1-1,0 1 1,0 0 0,0 0-1,0 0 1,0 0 0,1 0-1,-1 0 1,1 0 0,-1 1-1,1-1 1,0 1 0,-1 0-1,1 0 1,0 0 0,0 0-1,0 0 1,0 1 0,0-1-1,0 1 1,0 0-1,0 0 1,0 0 0,6 1-1,-5 2 62,-1 0 0,0 0 0,1 1 0,-1 0 0,-1-1 0,1 1 0,0 0 0,-1 1 0,0-1 0,0 0 0,0 1 0,-1-1-1,3 9 1,2 3 7,18 60-328,-9-28-4116,-9-32-612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7:03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507 43 488,'0'0'1338,"0"-7"-797,0-29 15085,-41 42-12992,-18 17-2555,-70 38 0,103-46-41,0 1-1,0 1 0,2 1 0,-39 38 0,51-44-4,1 2 1,0 0-1,1 0 1,0 1-1,2 0 0,0 0 1,0 1-1,1 0 0,1 0 1,1 1-1,0 0 0,1 0 1,1 0-1,1 1 0,0-1 1,1 0-1,3 35 0,-1-48-28,0-1 0,0 0-1,1 0 1,-1 1 0,1-1 0,0 0-1,-1 0 1,1-1 0,1 1 0,-1 0-1,0-1 1,1 1 0,-1-1-1,1 0 1,0 0 0,-1 0 0,1 0-1,0 0 1,0 0 0,1-1-1,4 2 1,10 5 6,1-2-1,25 6 1,-43-11-12,25 4-45,-1-1 1,1-1-1,29-1 1,2-2-5674,-31 0-445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7:04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10338,'0'0'5371,"14"27"-5126,-2-2-179,89 159 868,-99-180-997,0-1 0,0 1-1,1-1 1,-1 0 0,1 0 0,0 0-1,-1 0 1,2-1 0,-1 1-1,0-1 1,0 1 0,1-1 0,-1 0-1,5 1 1,-6-2-237,1-1-1,-1 0 1,0 0 0,0 0 0,1 0-1,-1 0 1,0 0 0,0-1-1,1 1 1,-1-1 0,0 1 0,0-1-1,0 0 1,0 0 0,0 0-1,0 0 1,0 0 0,0-1 0,0 1-1,0 0 1,0-1 0,-1 0-1,1 1 1,2-5 0,16-17-2989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7:04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379 1 784,'0'0'14847,"-11"26"-13896,4-9-809,-90 200 1586,10-60-28,-14 24-1478,39-57-5812,55-110 861,1-4-1557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7:05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10818,'0'0'4601,"159"23"-4345,-131-23 136,-2 0-80,-7 3-159,-3 0-49,-3 0-104,-4-3-120,-3 3-673,-2-3-1127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7:05.4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5457,'0'0'8490,"200"0"-8090,-159 0-192,-6 0-32,-3 0-120,-6 0-56,-7 0-72,3 8-824,-6 1-1425,-7-3-2272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40.919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0 1736,'0'0'9780,"10"31"-9156,5 9-451,-1-1 117,14 64-1,-22-70 96,-3-14 2822,-2-41-1901,-4-124-1622,3 144 306,1 0 0,0-1 0,-1 1 1,1 0-1,0 0 0,0 0 0,0 0 0,1 0 0,-1 0 0,0 0 0,1 0 0,-1 0 0,1 0 0,0 1 0,0-1 0,-1 1 0,1-1 0,0 1 0,0 0 0,0 0 0,1 0 0,-1 0 0,0 0 0,0 0 0,0 1 0,1-1 0,-1 1 0,0-1 0,1 1 0,2 0 0,10-2-703,0 0 0,0 2 1,18 0-1,-6 4-3706,-6 10-2443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7:05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377 117 7098,'0'0'8317,"-12"-18"-7985,-40-57 179,50 73-478,0 0-1,0 0 1,0 0 0,0 0-1,0 1 1,0-1-1,0 0 1,-1 1 0,1 0-1,-1 0 1,1 0 0,-1 0-1,1 0 1,-1 0-1,0 1 1,0-1 0,1 1-1,-1-1 1,0 1-1,1 0 1,-1 0 0,0 1-1,-4 0 1,-7 0 122,4 0-105,0 0 1,1 0-1,-1 1 1,0 0-1,1 1 1,-1 0 0,1 1-1,0 0 1,0 0-1,0 1 1,1 0-1,-1 0 1,1 1-1,1 0 1,-14 13 0,14-11-34,-1 1 1,1-1 0,0 1 0,1 0-1,0 1 1,0 0 0,1-1-1,1 2 1,-1-1 0,2 0 0,-1 1-1,1 0 1,1 0 0,-1 11 0,1-6 48,2 1 0,0-1 1,0 0-1,5 25 1,-3-35-35,-1 0 1,1 0 0,0 1-1,1-1 1,0-1 0,0 1 0,0 0-1,1-1 1,-1 0 0,1 1 0,0-1-1,1-1 1,-1 1 0,6 4-1,-3-4 32,1 1-1,-1-1 1,1 0-1,0 0 1,0-1-1,0 0 1,1-1-1,-1 0 1,1 0-1,0-1 1,0 0-1,0 0 1,0-1-1,0 0 1,0-1-1,1 0 1,-1 0-1,0-1 1,0 0-1,0-1 1,12-3-1,-11 1-44,0 0 0,0-1 0,-1 0 0,1 0 0,-1-1 0,0-1 0,0 1 0,-1-1 0,0-1 0,0 1 0,-1-2-1,0 1 1,0-1 0,-1 0 0,0 0 0,-1 0 0,7-16 0,-7 12-324,0 0 0,-1 0 0,-1-1-1,0 0 1,-1 0 0,0 0 0,-1 0 0,-1 0 0,0 0-1,-1 0 1,0 0 0,-1 0 0,-1 0 0,0 1 0,-1-1-1,-8-17 1,-20-26-4648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7:06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8010,'0'0'6873,"193"37"-6673,-151-31-72,-7 0-72,-7 0-56,-9-4 0,-3 1-56,-6-3-408,-4 0-640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7:07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7866,'0'0'5865,"181"29"-5801,-146-26-64,-10-3-264,-3 0-592,-9 0-737,-7 0-383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7:07.3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147 1 7578,'0'0'5621,"27"14"-5092,89 50-2,-104-58-344,-1 1 0,1 1 0,-1-1 0,0 2 1,-1-1-1,0 2 0,0-1 0,-1 1 0,-1 1 0,1 0 0,-2 0 0,1 0 0,-2 1 0,0 0 1,0 0-1,6 20 0,-10-27-81,0 0 1,-1 0 0,0 1 0,0-1 0,0 0-1,0 0 1,-1 0 0,0 1 0,0-1-1,-1 0 1,1 1 0,-1-1 0,0 0 0,0 0-1,-3 7 1,1-8-10,0 0-1,0 1 0,0-1 1,0-1-1,-1 1 0,0 0 1,0-1-1,0 0 0,0 0 1,0 0-1,-1 0 0,1-1 1,-1 1-1,1-1 0,-8 2 1,-32 11 308,-58 12 0,-23 7-2297,46 2-4472,50-19-2075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7:08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496 1 3897,'0'0'8515,"-30"13"-7786,-97 45-298,88-39 446,1 2-1,1 2 1,-56 44-1,61-42 154,24-19-932,0 0 1,0 1-1,1 0 1,0 0-1,0 1 1,1 0-1,0 0 1,0 0-1,1 1 1,0 0-1,0 0 1,1 0-1,0 1 1,1 0-1,0-1 1,1 1-1,0 0 1,0 0-1,1 0 1,0 0 0,2 19-1,-1-13-73,0 1 0,1-1 0,1 0 0,1 0 0,0 0-1,8 24 1,-7-31-23,1 0 0,-1 0 0,1 0 0,1-1 0,-1 0 0,2 0-1,-1-1 1,1 1 0,0-1 0,0-1 0,1 1 0,9 5 0,-3-3-219,-1-1 0,1-1 0,0 0 0,1-1 0,-1-1 0,1 0 1,0-1-1,1 0 0,18 1 0,-11-3-1756,-1-1-1,0-1 1,29-3 0,-15-4-3662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7:08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7922,'0'0'6540,"6"27"-5841,24 86-194,-27-104-372,0-1 0,1 1 0,1 0 0,-1-1 0,1 0 1,1 0-1,-1 0 0,1-1 0,1 0 0,-1 0 0,1-1 0,1 1 0,-1-1 0,1-1 0,0 0 0,14 7 0,-20-10-92,3 1 13,1 1 0,-1-2 0,0 1-1,1-1 1,0 1 0,0-2 0,-1 1 0,1-1-1,0 1 1,0-2 0,0 1 0,0-1 0,0 0-1,1 0 1,-1 0 0,0-1 0,0 0-1,8-2 1,-6-1-34,0 1 0,-1-1 0,0 0 1,0-1-1,0 1 0,-1-1 0,0-1 0,1 1 0,-2-1 0,1 0 0,-1-1 0,9-12 0,-5 4-16,-2 0-1,13-29 1,5-13 16,-25 56 78,-1 26 1407,-4-10-1361,-1 1 1,0-1-1,-1 0 1,-1-1-1,0 0 1,-13 17-1,-9 17 260,-38 64 298,31-54-1043,-57 121 0,91-166-1039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7:09.5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234 431 3289,'0'0'12517,"0"-4"-12408,0 3-99,0 0-1,-1 0 0,1 0 0,0 0 1,0 0-1,-1 0 0,1 0 1,-1 0-1,1 0 0,-1 0 0,1 0 1,-1 0-1,1 0 0,-1 0 0,0 1 1,0-1-1,1 0 0,-1 1 0,0-1 1,0 0-1,0 1 0,0-1 1,0 1-1,0-1 0,0 1 0,-2-1 1,0 0 42,0 1 1,-1-1 0,1 1 0,-1 0 0,1 0-1,-1 0 1,1 1 0,-7 1 0,-1 1 59,1 0 0,-1 1 0,1 0 0,0 0 0,-14 10 0,15-8-63,0 1-1,1 0 1,0 0-1,1 1 1,0 0-1,0 0 1,0 1 0,1 0-1,-9 17 1,12-20-37,0 0 1,1 1-1,0-1 1,0 0-1,0 1 0,0 0 1,1-1-1,0 1 1,1 0-1,-1 0 1,1 0-1,1-1 1,-1 1-1,1 0 1,0 0-1,4 9 1,-4-14-13,-1-1 1,1 1 0,0-1-1,0 0 1,0 1 0,1-1-1,-1 0 1,0 0 0,0 0-1,1 0 1,-1 0 0,0 0-1,1 0 1,-1 0 0,1 0-1,0-1 1,-1 1 0,1-1-1,-1 1 1,1-1 0,0 0-1,3 1 1,42-1 74,-38 0-44,0-2 12,-1 1 0,0-1 0,0-1-1,-1 1 1,1-1 0,0-1 0,-1 1 0,0-1 0,0-1 0,0 1 0,0-1-1,-1 0 1,12-13 0,6-6 99,39-54 0,-47 55-139,0-1 0,-2-1 1,0 0-1,-2 0 0,-1-2 0,-1 1 1,10-44-1,-11 19 246,-2 0 1,-2 0 0,-1-65-1,-11 119 1069,-2 13-1133,2 1-1,0 0 1,1 0 0,-8 32-1,4-14-64,-3 23-237,2 1 1,2 0 0,3 0 0,3 105-1,3-161-259,0 0 0,0 0 0,0 0-1,1-1 1,-1 1 0,1 0 0,0 0 0,-1-1-1,1 1 1,0 0 0,1-1 0,-1 1-1,0-1 1,1 1 0,0-1 0,-1 0 0,1 0-1,0 1 1,0-1 0,0 0 0,0-1-1,1 1 1,-1 0 0,0-1 0,1 1 0,-1-1-1,5 2 1,7 4-4100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7:09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5601,'0'0'10090,"5"20"-9177,4 22-148,-2 1 0,4 71 0,-8-42-1441,-3-72 496,0 0 1,0 0 0,0 1-1,1-1 1,-1 0 0,0 0-1,0 1 1,0-1 0,0 0-1,1 0-178,-1 1 178,0-1 1,1 0 0,-1 0-1,0 0 1,0 0 0,1 0-1,-1 1 1,0-1 0,0 0-1,1 0 1,-1 0 0,0 0-1,0 0 1,1 0 0,-1 0 0,0 0-1,1 0 1,-1 0 0,0 0-1,0 0 1,1 0 0,-1 0-1,0 0 1,1 0 0,-1-1-1,0 1 1,0 0 0,1 0-1,-1 0 1,0 0 0,0 0-1,0-1 1,1 1 0,-1 0-180,0 0 180,0-1-1,1 1 1,-1 0 0,0 0-1,0-1 1,4-16-6728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7:10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7802,'0'0'5401,"6"23"-9602,13-11 2673,-3-1-809,-3-2-1816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7:10.6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150 1 4457,'0'0'9495,"26"23"-8775,77 75 171,-99-95-751,0 0-1,-1 1 1,1-1 0,-1 1-1,0 0 1,0 0-1,0 0 1,-1 0-1,1 1 1,-1-1 0,0 1-1,0-1 1,0 1-1,-1 0 1,0-1-1,0 1 1,0 0-1,0 0 1,-1 0 0,0 0-1,0 0 1,-1 7-1,0 9 404,0-20-527,1 0-1,0 1 0,-1-1 1,1 0-1,-1 1 1,1-1-1,-1 0 1,0 0-1,0 1 1,1-1-1,-1 0 1,0 0-1,0 0 0,0 0 1,0 0-1,0 0 1,-1-1-1,1 1 1,0 0-1,0 0 1,0-1-1,-1 1 0,1-1 1,0 1-1,-1-1 1,1 0-1,-1 1 1,1-1-1,0 0 1,-1 0-1,1 0 0,-2 0 1,-59 0-107,44-1 59,-156 1-171,173 1 207,0-1-1,-1 0 1,1 0 0,0 1-1,-1-1 1,1 0-1,0 1 1,-1-1 0,1 1-1,0 0 1,0-1-1,0 1 1,0 0 0,0 0-1,0 0 1,0 0-1,0 0 1,0 0 0,0 0-1,0 0 1,0 0-1,1 0 1,-1 0 0,0 1-1,1-1 1,-1 0 0,1 0-1,0 1 1,-1-1-1,1 0 1,0 3 0,-3 49-91,3-42 56,0-9 24,1-1 0,0 1 0,-1-1 0,1 1 0,0-1 0,0 0 0,-1 1 0,1-1 0,0 0 0,1 1 1,-1-1-1,0 0 0,0 0 0,0 0 0,1 0 0,-1 0 0,0-1 0,1 1 0,-1 0 0,1 0 0,-1-1 1,1 1-1,-1-1 0,1 0 0,-1 1 0,1-1 0,0 0 0,-1 0 0,1 0 0,-1 0 0,3 0 0,60-1-128,-61 1 118,7-2-29,0 0 1,0 0-1,-1-1 0,1-1 1,-1 1-1,0-1 0,0-1 1,0 0-1,-1 0 0,1 0 1,-1-1-1,-1-1 1,1 1-1,10-13 0,-7 7-908,0-1-1,-1-1 0,-1 1 1,0-1-1,-1-1 1,0 0-1,11-30 0,-9 7-4550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41.853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264 1 80,'0'0'15019,"-28"11"-14788,-88 37-196,111-46-17,1-1 1,0 2-1,-1-1 1,1 0-1,0 1 1,1 0-1,-1 0 1,0 0-1,1 0 0,-1 1 1,1-1-1,0 1 1,1 0-1,-1 0 1,0 0-1,1 0 1,0 0-1,0 1 1,-2 6-1,-4 8 209,1-6-97,1 1 0,0 0 0,1 0 0,0 1 0,1-1 1,0 1-1,2 0 0,0 0 0,0 0 0,1 0 0,3 28 0,-1-39-181,0 1 0,0-1 0,1 1-1,0-1 1,0 1 0,0-1-1,1 0 1,-1 0 0,1 0 0,0 0-1,0 0 1,0-1 0,1 1-1,-1-1 1,1 0 0,0 0 0,0 0-1,0-1 1,0 0 0,0 1-1,1-1 1,7 2 0,3 2-495,0-2 0,0 0-1,0 0 1,1-2 0,0 0 0,15 0 0,-14-1-583,1-1 1,-1-1-1,1-1 1,30-6-1,-2-11-3307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7:11.0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136 118 4609,'0'0'9077,"22"-5"-8329,66-17 73,-86 22-763,0-1 0,-1 1 0,1-1 1,0 0-1,-1 0 0,1 0 0,0 0 0,-1 0 0,1 0 0,-1-1 0,0 1 0,1 0 0,-1-1 0,0 1 0,0-1 0,0 1 0,0-1 0,0 0 0,0 0 1,0 1-1,-1-1 0,1 0 0,-1 0 0,1 0 0,-1 1 0,0-1 0,1 0 0,-1 0 0,0 0 0,0 0 0,0 0 0,-1 0 0,1 0 0,0 1 0,-1-1 1,1 0-1,-2-3 0,0-2 65,2 6-118,-1-1 1,1 1-1,-1 0 0,1-1 0,-1 1 0,0 0 1,0 0-1,0 0 0,0-1 0,0 1 0,0 0 1,0 0-1,0 0 0,0 1 0,-1-1 1,1 0-1,0 0 0,-1 0 0,1 1 0,0-1 1,-1 1-1,1-1 0,-1 1 0,1 0 0,0 0 1,-1-1-1,1 1 0,-1 0 0,1 0 0,-1 0 1,1 0-1,-1 1 0,1-1 0,-2 1 1,-3-1-37,0 1 0,1 0 1,-1 0-1,1 0 0,-1 1 1,1 0-1,0 0 0,-7 4 1,3 1 4,0 0 0,0 1 0,1 1 0,0-1 0,1 1 0,0 1 0,0-1 0,1 1 0,0 0 0,1 1 0,0-1 0,1 1 1,0 0-1,1 0 0,0 1 0,0-1 0,1 0 0,1 1 0,0 19 0,1-29 10,0-1-1,1 0 1,-1 1 0,1-1 0,-1 1-1,1-1 1,-1 0 0,1 0-1,0 1 1,0-1 0,0 0 0,0 0-1,0 0 1,0 0 0,0 0 0,0 0-1,0 0 1,0-1 0,1 1-1,-1 0 1,0 0 0,0-1 0,1 1-1,-1-1 1,1 0 0,-1 1-1,0-1 1,1 0 0,-1 0 0,1 1-1,-1-1 1,1 0 0,-1-1-1,0 1 1,1 0 0,2-1 0,2 1-45,-1-1 1,1 1 0,0-1-1,-1-1 1,1 1-1,0-1 1,-1 0 0,9-4-1,-2-3 86,-1-1 0,0-1 0,-1 1 0,0-1 0,15-21-1,0-1 103,-25 33-115,0 0 0,0 1 0,0-1 0,-1 0 0,1 1-1,0-1 1,0 0 0,0 0 0,0 1 0,0-1 0,0 0-1,0 0 1,0 1 0,0-1 0,0 0 0,1 0 0,-1 1-1,0-1 1,0 0 0,0 0 0,0 1 0,0-1 0,0 0-1,1 0 1,-1 1 0,0-1 0,0 0 0,0 0 0,0 0-1,1 1 1,-1-1 0,0 0 0,0 0 0,1 0-1,-1 0 1,0 0 0,0 0 0,1 1 0,-1-1 0,0 0-1,0 0 1,1 0 0,-1 0 0,0 0 0,0 0 0,1 0-1,-1 0 1,0 0 0,0 0 0,1 0 0,-1 0 0,0 0-1,1 0 1,-1-1 0,0 1 0,0 0 0,1 0 0,-1 0-1,0 0 1,0 0 0,0 0 0,1-1 0,-1 1 0,0 0-1,0 0 1,1-1 0,-1 33 419,0-24-348,-1 57 528,-2-1-1,-12 66 1,10-103-327,-1-1 0,-1 0 1,-1 0-1,-1-1 1,-1 0-1,-2-1 0,-24 40 1,34-60-206,0-1-1,-1 0 1,1 0 0,-1 0 0,0 0 0,0 0 0,0 0 0,0-1 0,0 1 0,0-1 0,-1 0-1,1 0 1,-1 0 0,1-1 0,-1 1 0,0-1 0,0 0 0,0 0 0,-7 1 0,8-2-77,0-1-1,-1 1 1,1-1 0,0 0 0,0 0 0,0 0 0,0 0 0,0 0-1,0-1 1,1 1 0,-1-1 0,0 0 0,1 0 0,-1 0-1,1 0 1,0 0 0,-1-1 0,1 1 0,0-1 0,1 1 0,-1-1-1,0 0 1,1 0 0,-3-4 0,-3-10-211,1 0-1,1 1 1,0-2-1,1 1 1,1-1 0,1 1-1,0-1 1,1 0 0,1 1-1,1-1 1,3-21-1,-2 33 34,0-1 0,0 1-1,0 0 1,1 0 0,0 0 0,0 1-1,1-1 1,-1 1 0,1 0-1,0 0 1,1 0 0,-1 0-1,1 1 1,0 0 0,0-1 0,1 2-1,-1-1 1,1 1 0,-1 0-1,1 0 1,0 0 0,0 1-1,8-2 1,10-3-1759,2 0 0,-1 2 0,1 0 1,36-1-1,-16 3-2764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7:11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219 188 3393,'0'0'9967,"11"-21"-8701,31-65-66,-40 84-1116,-1-1 0,0 0 0,0 0 0,0 0 0,0 0 0,-1 0 0,1 0 0,-1 0 0,1 0 0,-1 0 1,0 0-1,-1 0 0,0-5 0,1 6-54,-1 1 0,0-1 0,1 1 0,-1-1 0,0 1 0,0-1 0,0 1 0,0 0 0,0-1 0,0 1 0,0 0 0,-1 0 0,1 0 0,0 0 0,-1 0 0,1 0 0,-3-1 0,-3 0 11,0 0 0,0 0 0,0 1 0,0 0 0,0 0 0,0 0 0,-12 2 0,13-1 16,-1-1-24,0 1 0,1 0 0,-1 0 0,0 1 0,0 0 1,0 0-1,0 1 0,0 0 0,1 0 0,-1 0 0,1 1 0,-1 0 1,1 0-1,0 1 0,0 0 0,0 0 0,1 0 0,0 0 0,-1 1 0,2 0 1,-1 0-1,0 1 0,1-1 0,0 1 0,1 0 0,-1 0 0,1 0 1,0 1-1,0-1 0,1 1 0,-3 12 0,2-7-3,0-1 0,1 0 0,1 0 0,0 1 0,1-1 0,1 21 0,-1-29-26,1 0 1,-1-1-1,1 1 0,-1 0 1,1-1-1,0 1 0,0 0 1,0-1-1,0 1 0,1-1 0,-1 0 1,0 1-1,1-1 0,0 0 1,0 0-1,0 0 0,0 0 1,0 0-1,0-1 0,0 1 1,0-1-1,1 1 0,-1-1 0,0 0 1,1 0-1,0 0 0,-1 0 1,1 0-1,-1 0 0,1-1 1,0 1-1,4-1 0,2 1-116,0-1 1,0 1-1,-1-2 1,1 1-1,0-1 0,-1-1 1,1 0-1,-1 0 0,1 0 1,-1-1-1,0 0 1,0-1-1,0 0 0,0 0 1,-1-1-1,1 0 0,-1 0 1,-1 0-1,1-1 0,-1 0 1,0-1-1,0 1 1,7-12-1,-2 0-1616,0-1-1,-1 0 1,8-23-1,-4-2-4625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7:11.8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3777,'0'0'9482,"11"25"-8489,32 79-10,-39-94-638,-1 0 0,0 0 0,0 0 0,-1 0-1,-1 1 1,1-1 0,-2 0 0,1 1 0,-3 15-1,1 4 692,9-33-979,33-70-245,-29 49 131,1 1 1,1 0 0,27-34 0,-40 56 52,-1 0 1,0 1-1,0-1 1,1 1-1,-1-1 1,0 0-1,1 1 1,-1-1-1,0 1 1,1-1-1,-1 1 1,1-1 0,-1 1-1,1 0 1,-1-1-1,1 1 1,-1-1-1,1 1 1,0 0-1,-1 0 1,1-1-1,-1 1 1,1 0-1,0 0 1,-1 0-1,1-1 1,0 1-1,-1 0 1,1 0-1,0 0 1,-1 0-1,1 0 1,0 1-1,-1-1 1,1 0-1,0 0 1,-1 0-1,1 0 1,-1 1-1,1-1 1,0 0-1,-1 1 1,1-1-1,-1 0 1,1 1 0,-1-1-1,1 1 1,-1-1-1,1 1 1,-1-1-1,0 1 1,1-1-1,-1 1 1,0-1-1,1 1 1,-1 0-1,0-1 1,0 1-1,1 0 1,-1-1-1,0 1 1,0-1-1,0 1 1,0 0-1,0 0 1,6 52 497,-6-46-398,0 138 925,6-155-2810,1 0-1,0 0 1,0 1-1,10-10 1,-16 18 1398,12-11-4518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7:12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0 8738,'0'0'7911,"29"14"-7198,92 45-66,-118-58-588,1 1 0,-1-1 0,0 1-1,0 0 1,0-1 0,0 2 0,0-1-1,-1 0 1,1 0 0,-1 1 0,1 0-1,-1-1 1,0 1 0,0 0 0,0 0 0,0 0-1,-1 0 1,1 0 0,-1 1 0,0-1-1,1 0 1,-2 1 0,1-1 0,0 1 0,-1-1-1,1 1 1,-1-1 0,0 1 0,-1 0-1,1 4 1,-1 5 222,1 7-36,1-14-189,-1 0-1,0 1 1,0-1 0,-1 0 0,0 0-1,-2 11 1,2-15-54,0 0 1,0 0-1,0 0 0,-1 0 0,1 0 1,0-1-1,-1 1 0,1 0 0,-1-1 1,1 1-1,-1-1 0,0 0 0,0 0 1,0 1-1,0-1 0,1 0 0,-1-1 0,-1 1 1,1 0-1,0 0 0,0-1 0,0 0 1,0 1-1,-3-1 0,-28 3-102,0-2-1,-37-2 1,8-1 236,60 7-123,1-1-1,0 1 1,1 0 0,-1 0 0,1 0 0,0-1 0,0 1-1,1 5 1,-1-4-3,0-4-14,0-1 0,0 0 0,1 1 0,-1-1-1,0 0 1,1 0 0,-1 1 0,1-1 0,-1 0 0,1 0 0,-1 0 0,1 1 0,0-1-1,0 0 1,0 0 0,-1 0 0,1 0 0,0-1 0,0 1 0,0 0 0,1 0-1,-1-1 1,1 2 0,2 0-18,1 0 0,-1 0 0,1-1 0,-1 0 0,1 0-1,9 2 1,-6-3-140,1 1 0,0-1-1,0 0 1,-1-1 0,1 0-1,0 0 1,12-4 0,-11-1-461,-1 1 0,1-2 0,-1 1 0,0-2-1,-1 1 1,1-1 0,-1 0 0,-1-1 0,8-10 0,8-12-4331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7:12.8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0 120,'0'0'14155,"3"152"-11890,3-84-849,-2 7-464,-1 8 192,0-3 97,0 3-41,-3-3-240,3-9-376,0-8-376,1-12-208,2-13-336,3-18-992,-2-15-1441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27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0 250 7938,'0'0'1239,"6"-5"-1198,28-27 135,31-20 5547,-44 37-5509,-1-1 1,-1 0-1,-1-1 1,0-1-1,25-34 1,-33 32-345,-4 13 1735,-5 33-776,-1 215 313,0-190-4953,0 2-4301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28.1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462 1 6105,'0'0'3992,"-28"0"-3473,-87 0-51,106 0-341,0 1 0,1 0 1,-1 1-1,1 0 0,-1 0 1,1 1-1,0 0 0,0 0 0,0 1 1,0 0-1,1 1 0,0 0 1,0 0-1,0 0 0,0 1 1,-9 11-1,1-4 252,0 2-165,1 0 1,0 1-1,2 0 1,-1 1-1,2 1 0,1 0 1,0 0-1,1 1 1,1 1-1,0-1 0,2 1 1,0 0-1,-2 22 1,0 9 5,3 1 1,2 1 0,2-1-1,7 55 1,-4-91-193,1 0 0,0 0 0,1-1 0,1 1 0,0-1-1,2 0 1,-1 0 0,2-1 0,0 0 0,0 0 0,2 0 0,-1-1 0,2-1 0,0 0 0,0 0 0,1-1 0,0-1 0,1 0 0,0 0 0,1-2 0,23 12 0,-21-12-24,0 0 0,0-2 0,1 0 0,0-1 0,0 0 0,0-2 1,1 0-1,-1 0 0,1-2 0,-1 0 0,1-2 0,-1 0 0,1 0 0,-1-2 1,1 0-1,-1-1 0,0-1 0,0 0 0,29-14 0,-27 9 29,-1-1 0,1 0 0,-2-1 0,0-1 0,0-1 0,-2 0 0,1-1 0,-2-1 0,0 0 0,-1-1 0,-1-1-1,0 0 1,-1 0 0,-1-1 0,-1-1 0,-1 1 0,0-1 0,-2-1 0,0 1 0,-1-1 0,-2 0 0,3-38 0,-4 19-89,-3 0 1,-1 0-1,-9-53 1,7 74-87,-1 0 1,-1 0-1,0 1 0,-1 0 1,-1 0-1,-1 0 1,-1 1-1,-21-30 0,26 42 41,0-1 0,0 1 0,0 0 0,-1 0 0,0 0 0,0 1 0,0 0 0,0 0-1,0 0 1,-1 1 0,-8-3 0,2 2-674,-1 0 1,0 1-1,0 1 1,-26-1-1,-18 2-4059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29.0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 8306,'0'0'4639,"-2"26"-4373,-3 196 2445,5-140-598,0-82-2114,0-1 0,0 1 1,0 0-1,0 0 1,0 0-1,0 0 0,0 0 1,0 0-1,0 0 0,0-1 1,0 1-1,0 0 1,0 0-1,0 0 0,0 0 1,0 0-1,0 0 1,1 0-1,-1 0 0,0-1 1,0 1-1,0 0 1,0 0-1,0 0 0,0 0 1,0 0-1,0 0 1,0 0-1,0 0 0,1 0 1,-1 0-1,0 0 1,0 0-1,0 0 0,0-1 1,0 1-1,0 0 1,0 0-1,1 0 0,-1 0 1,0 0-1,0 0 1,0 0-1,0 0 0,0 0 1,0 0-1,0 1 1,1-1-1,-1 0 0,0 0 1,0 0-1,0 0 1,0 0-1,0 0 0,0 0 1,0 0-1,0 0 1,1 0-1,-1 0 0,0 0 1,0 0-1,0 0 1,0 1-1,5-10 6,15-36 489,49-85 0,-13 29-1447,-45 85 247,1-2-875,-9 9-3219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29.4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1 24 8530</inkml:trace>
  <inkml:trace contextRef="#ctx0" brushRef="#br0" timeOffset="1">1 24 8530,'14'-14'2300,"-9"21"-671,6 15-1175,-6-15-412,91 118 2636,-84-111-2292,0-1 0,0-1 1,1 0-1,1-1 0,0 0 1,28 15-1,-39-24-374,0-1-1,1 1 1,-1-1 0,0 0-1,1 0 1,-1 0-1,1 0 1,0 0 0,-1-1-1,1 0 1,-1 1-1,1-1 1,0-1 0,-1 1-1,1 0 1,-1-1-1,1 0 1,-1 0-1,7-2 1,-6 0 15,0 1 0,0-1-1,-1 0 1,1 0 0,-1-1 0,1 1-1,-1-1 1,0 0 0,0 1 0,-1-1-1,1-1 1,-1 1 0,2-5 0,3-8-371,-1-1 0,0 0 1,-2-1-1,0 1 0,-1-1 1,1-24-1,-4-8-6580,0 34 759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29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51 258 6249,'0'0'7157,"25"-25"-6668,76-79 90,-95 98-427,-1 1 0,-1-1 0,1 0 0,-1 0 0,6-11 0,-9 16-76,-1-1-1,1 1 1,-1-1 0,0 1 0,1-1-1,-1 1 1,0-1 0,0 1 0,0-1-1,0 0 1,-1 1 0,1-1 0,-1-2-1,-1-11 327,2 13-405,-1 0 1,1 0-1,-1 0 1,0 0-1,1 0 1,-1 0 0,0 0-1,-1 0 1,1 0-1,0 1 1,0-1-1,-1 0 1,1 1 0,-1-1-1,1 1 1,-1 0-1,0-1 1,1 1-1,-1 0 1,0 0-1,0 0 1,0 0 0,0 0-1,0 1 1,0-1-1,0 0 1,0 1-1,0 0 1,0-1 0,0 1-1,-4 0 1,-9-1-228,0 0 0,-30 1 1,42 1 231,-1 0 0,1 0 0,0 0 0,-1 0 0,1 0 0,0 1-1,0 0 1,0-1 0,0 1 0,0 0 0,0 0 0,1 1 0,-1-1 0,0 1 0,1-1 0,0 1 0,0 0 0,0 0 0,0 0 0,0 0 0,1 0 0,-1 0 0,1 0 0,0 1 0,0-1 0,0 0 0,0 1 0,0 3 0,-3 14 105,0 0 0,2 0 0,0 28 0,1-42-64,0 37 209,-2-4 189,7 70 0,-4-100-404,2 0 1,0 0-1,0 0 1,0 0 0,1-1-1,1 1 1,0-1-1,0 1 1,1-1-1,0-1 1,1 1-1,6 7 1,-12-14-37,1-1 0,0 0 1,0 0-1,0 0 1,0 0-1,0-1 1,0 1-1,0 0 0,1 0 1,-1-1-1,0 1 1,0 0-1,1-1 0,-1 1 1,0-1-1,0 0 1,1 1-1,-1-1 1,1 0-1,-1 0 0,0 0 1,1 0-1,-1 0 1,0 0-1,1 0 1,-1 0-1,0-1 0,1 1 1,-1 0-1,0-1 1,1 1-1,-1-1 1,0 0-1,0 1 0,0-1 1,1 0-1,-1 0 1,0 0-1,2-2 1,4-4 12,-1-1 0,1 1 0,-2-2 1,9-13-1,-2 3 0,-5 10-13,22-30 5,-28 37-7,1 1-1,0-1 1,-1 0-1,1 1 1,0-1 0,0 1-1,0-1 1,0 1-1,0 0 1,1 0-1,-1 0 1,0 0 0,0 0-1,1 1 1,-1-1-1,3 0 1,-3 3 1,-1 0-1,1 0 1,-1 0-1,1 0 1,-1 0 0,0 0-1,0 0 1,0 0-1,0 0 1,0 1-1,0-1 1,0 0 0,-1 1-1,1-1 1,-1 3-1,3 5 129,11 28 234,-5-13-322,0-1 0,6 35 0,-7-36-1619,0-14-2061,1-13-3947,-2-8 2794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42.269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74 169 488,'0'0'12063,"22"-9"-11507,67-29-279,-84 36-238,-1 0-1,0 0 1,0 0 0,0 0-1,-1-1 1,1 0 0,-1 1-1,1-1 1,-1-1-1,0 1 1,0 0 0,0-1-1,3-4 1,-5 5 48,0-1-1,1 0 1,-1 0 0,-1 0 0,1 0-1,0 0 1,-1 0 0,0 0-1,0-6 1,-1 1 86,1 8-166,-1-1 1,1 1 0,-1 0 0,1-1 0,-1 1 0,0 0-1,0-1 1,0 1 0,0 0 0,0 0 0,0 0-1,0 0 1,0 0 0,0 0 0,-1 0 0,1 0 0,0 1-1,-1-1 1,1 0 0,0 1 0,-1-1 0,1 1 0,-1-1-1,1 1 1,-1 0 0,1-1 0,-1 1 0,1 0 0,-1 0-1,1 0 1,-1 0 0,-2 1 0,-2-1 5,1 0 0,-1 1 1,1-1-1,-1 1 0,1 0 0,0 0 1,-1 1-1,1-1 0,-5 4 0,1 1 1,1 0 0,0 1-1,1 1 1,-1-1-1,2 1 1,-1 0 0,1 1-1,0-1 1,-9 19 0,3-3 62,2 1 1,-14 45 0,19-52 20,1 0-1,1 0 0,0 0 1,2 1-1,0-1 1,2 24-1,-1-38-213,0 1-1,1-1 1,-1 1-1,1-1 1,0 0-1,0 1 1,1-1-1,-1 0 1,1 0-1,0 0 1,0 0-1,0 0 1,1 0-1,-1 0 1,1-1-1,0 1 1,0-1-1,0 0 1,0 0-1,1 0 1,-1 0-1,1-1 1,0 1-1,0-1 1,0 0-1,0 0 1,0 0-1,0-1 1,1 1-1,8 0 1,-3 0-927,1-2 0,-1 1 0,1-1 0,17-3 0,0-7-3770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30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81 140 3345,'0'0'10550,"15"-11"-9839,46-37-23,-60 47-604,1 0 1,0 0-1,0-1 1,0 1-1,-1 0 1,1-1-1,0 1 1,-1-1-1,0 0 1,1 1-1,-1-1 1,0 0-1,0 0 0,0 0 1,0 0-1,0 0 1,0 0-1,-1 0 1,1 0-1,-1 0 1,1 0-1,-1 0 1,0-1-1,0 1 1,0 0-1,0 0 1,0-4-1,-1 5-59,0-1 1,0 0-1,-1 1 1,1-1-1,0 1 1,-1-1-1,1 1 0,-1 0 1,1 0-1,-1-1 1,1 1-1,-1 0 1,0 0-1,0 1 1,1-1-1,-1 0 0,0 1 1,0-1-1,0 1 1,0-1-1,-3 1 1,-1-1-31,-1 0 1,0 0 0,0 1-1,0 0 1,0 0 0,0 0-1,1 1 1,-1 1 0,0-1-1,-9 4 1,13-3 24,-1 0 0,1 0 0,-1 1-1,1-1 1,0 1 0,0 0 0,0 0 0,0 0 0,0 0-1,1 1 1,-1-1 0,1 1 0,0-1 0,0 1 0,0 0-1,1 0 1,-1 0 0,0 5 0,-2 8 75,1 0 0,1 0 0,0 0 0,1 0 1,2 24-1,-1-11-102,1-27-40,-1 0 0,1 1 0,0-1 0,0 0 0,0 0 0,0 0 0,0 0 0,1 0 0,-1 0 0,1 0 0,0 0 0,0 0 0,0-1 0,0 1 0,1-1 0,-1 1 0,1-1 0,-1 0 0,1 0 0,0 0 0,0 0 0,0-1 0,0 1 0,0-1 0,0 0 0,0 0 0,0 0 0,1 0 0,-1 0 0,6 0 0,-4 0-290,0 0 0,0-1-1,0 1 1,-1-1-1,1 0 1,0 0 0,0-1-1,0 0 1,0 1-1,0-2 1,-1 1 0,1 0-1,-1-1 1,1 0 0,-1 0-1,1 0 1,-1-1-1,0 1 1,0-1 0,0 0-1,5-5 1,43-77-5363,-32 45 1255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30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3345,'0'0'10762,"10"30"-9922,6 8-516,-6-13 35,0 0 0,-2 1 0,8 39 1,-14-52 18,-2-8-263,1-1 0,-1 1 0,1-1 0,0 1 0,1-1 0,-1 0 0,1 1 0,0-1 0,0 0 0,3 4 0,-5-8-130,1 0 0,-1 1 1,1-1-1,-1 0 1,1 0-1,-1 0 0,1 0 1,-1 0-1,1 0 1,0 0-1,-1 0 0,1 0 1,-1 0-1,1 0 1,-1 0-1,1-1 0,-1 1 1,1 0-1,-1 0 1,1-1-1,-1 1 0,1 0 1,-1 0-1,1-1 1,-1 1-1,0 0 0,1-1 1,-1 1-1,1-1 1,-1 1-1,0-1 0,1 1 1,-1-1-1,17-22 39,-12 15-40,1 1 34,1 0-1,0 0 0,0 0 0,0 1 0,1 0 0,0 0 0,10-5 0,-13 9 10,-1-1 1,1 1-1,0 0 0,0 1 1,0-1-1,1 1 1,-1 0-1,0 0 0,0 1 1,1 0-1,-1 0 0,0 0 1,1 0-1,9 3 0,-11-2 15,-1 1-1,1 0 1,-1 1-1,1-1 1,-1 1-1,0-1 0,0 1 1,0 0-1,0 0 1,-1 0-1,1 1 1,-1-1-1,1 0 1,-1 1-1,0 0 1,-1-1-1,1 1 1,1 5-1,1 2-107,0 1 1,-1 0-1,0 0 0,0 0 0,0 14 1,-3 29-4002,0-39 729,0 11-6764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31.5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5777,'0'0'6719,"7"20"-5976,-6-17-717,18 48 1527,17 78-1,-24-46-292,-5-34-678,-5-37-260,-1-16 68,-2-24-370,-2 0 1,-9-40-1,7 41-292,0-1-1,0-40 1,5 66 188,0 0 1,1 0-1,-1 0 1,1 0-1,0 0 1,0 0-1,0 0 0,0 0 1,0 0-1,0 0 1,0 0-1,0 1 1,1-1-1,-1 1 1,1-1-1,-1 1 0,1-1 1,0 1-1,0 0 1,-1 0-1,1 0 1,0 0-1,0 0 1,0 0-1,0 0 0,0 1 1,0-1-1,1 1 1,-1-1-1,0 1 1,3 0-1,11-2-1350,0 0 0,33 2 0,-34 0 163,13 1-1726,-5 4-1863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31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63 5777,'0'0'7730,"15"-2"-6665,45-7-220,-32-3 121,-27 11-930,-1 1 0,1-1 0,-1 1 0,1-1 0,-1 1 0,0-1 0,1 1 0,-1-1 0,0 1 0,1-1 0,-1 0 0,0 1 0,0-1 0,0 1 0,0-1 0,1 0 0,-1 1 0,0-1 0,0 0 0,0 1 0,0-1 0,0 0 0,-1 0 0,1-1-14,-1 1-1,0 0 1,1-1-1,-1 1 0,0 0 1,0 0-1,0 0 1,0-1-1,0 1 0,0 0 1,0 0-1,0 1 1,-1-1-1,1 0 1,0 0-1,-1 1 0,1-1 1,0 0-1,-1 1 1,1-1-1,0 1 0,-3-1 1,-1 0-15,-1 0 0,1 1 1,-1-1-1,1 1 0,-1 0 1,1 1-1,-1-1 0,1 1 0,-1 0 1,1 0-1,-8 3 0,10-2 27,0 0 0,0 0 0,1 0 0,-1 0 0,1 1 0,-1-1 0,1 1 0,0-1 0,0 1 0,0 0 0,0-1 0,0 1 0,1 0 0,-1 1 0,1-1 0,0 0 0,0 0 0,0 0 0,0 7 0,-1-2 6,0 1 0,1-1 1,0 0-1,0 1 0,1-1 1,1 1-1,-1-1 0,1 1 1,1-1-1,2 11 0,-2-14-74,0 0 0,1 0-1,-1-1 1,1 1 0,0-1-1,0 1 1,1-1 0,-1 0-1,1 0 1,0-1 0,0 1-1,0-1 1,0 1 0,1-1-1,0-1 1,8 5 0,-5-4-287,0 0 1,0 0 0,-1-1 0,1 0 0,1-1 0,-1 1-1,16-1 1,-15-1-357,0 0 0,-1-1-1,1 0 1,0-1 0,0 0-1,-1 0 1,1-1 0,-1 0 0,0 0-1,0-1 1,13-8 0,6-9-4176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32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150 266 4065,'0'0'9498,"0"-5"-8477,1 3-933,-1 1 0,0-1-1,0 1 1,0-1-1,0 1 1,0-1-1,0 1 1,-1 0-1,1-1 1,0 1-1,-1-1 1,1 1-1,-1 0 1,0-1 0,1 1-1,-3-2 1,2 2-40,0 1 0,0-1 0,0 1 0,0 0 0,0-1 0,0 1 0,0 0 0,-1 0 0,1 0 0,0 0 0,0 0 0,0 0 0,0 0 0,-1 0 0,1 1 0,0-1 0,0 0 0,0 1 0,0-1 0,0 1 0,0-1 0,0 1 0,0-1 0,0 1 0,0 0 0,0-1 0,0 1 0,0 0 0,1 0 0,-2 1 0,-8 7 17,0-1-1,1 1 1,1 1 0,-1-1-1,2 2 1,-1-1-1,1 1 1,1 0 0,0 0-1,1 1 1,0 0-1,0 0 1,1 0 0,1 0-1,0 1 1,1-1-1,-1 20 1,3-31-75,0 0-1,1-1 1,-1 1 0,1-1-1,-1 1 1,1-1 0,0 1 0,-1-1-1,1 1 1,-1-1 0,1 1-1,0-1 1,-1 0 0,1 1-1,0-1 1,0 0 0,-1 0-1,1 1 1,0-1 0,0 0 0,-1 0-1,1 0 1,0 0 0,0 0-1,-1 0 1,1 0 0,0 0-1,1-1 1,26-2-2,-23 1 16,1 0 0,-1 0 0,0-1 0,0 0 0,0 0 0,0-1 0,0 1 0,-1-1 0,0 0-1,1 0 1,3-6 0,42-57 97,-43 56-98,7-9 1,-1-1 1,-1-1-1,0 0 1,-2 0-1,-1-1 0,-1-1 1,-1 1-1,-1-1 1,-1-1-1,-1 1 0,-1-1 1,0-40-1,-3 63 340,0 17 986,-2 9-1133,-1 1 0,0-1 1,-13 39-1,9-35-144,1 0 1,-4 36 0,9-43-147,-3 66-232,9-33-3082,-4-53 3115,-1 0-1,1 0 1,0 0 0,-1 0 0,1 0 0,0 0-1,0-1 1,-1 1 0,1 0 0,0 0 0,0-1 0,0 1-1,0 0 1,0-1 0,0 1 0,0-1 0,0 0 0,0 1-1,1-1 1,-1 0 0,0 1 0,0-1 0,0 0 0,0 0-1,0 0 1,3 0 0,31-3-4714,-16-4 2281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32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0 744,'0'0'13316,"0"17"-9861,0 61-2470,0 47 622,0-125-1609,0 1 0,0-1 0,0 1 0,0-1 0,0 1 1,0-1-1,1 0 0,-1 1 0,0-1 0,0 1 0,0-1 0,1 1 0,-1-1 0,0 1 0,0-1 1,1 0-1,-1 1 0,0-1 0,1 1 0,-1-1 0,0 0 0,1 0 0,-1 1 0,1-1 0,-1 0 1,0 1-1,1-1 0,-1 0 0,1 0 0,-1 0 0,1 0 0,-1 0 0,1 1 0,-1-1 0,1 0 0,-1 0 1,1 0-1,-1 0 0,1 0 0,-1 0 0,1-1 0,-1 1 0,1 0 0,-1 0 0,1 0 0,-1 0 1,0 0-1,1-1 0,-1 1 0,1 0 0,-1-1 0,1 1 0,-1-1 0,26-16 26,-15 3-6,0-1-1,0 0 0,-1-1 1,-1 0-1,-1 0 0,11-29 1,-12 126 660,-7-79-859,0 0-1,0 1 0,1-1 1,-1 0-1,1 0 0,0 1 0,-1-1 1,1 0-1,0 0 0,0 0 1,1 0-1,-1 0 0,0 0 0,0 0 1,1 0-1,0-1 0,-1 1 1,1 0-1,0-1 0,-1 1 0,1-1 1,0 0-1,0 0 0,0 0 1,1 0-1,-1 0 0,2 1 0,0-1-222,-1-1 0,1 1 0,0-1 0,0 1 0,-1-1-1,1 0 1,0-1 0,-1 1 0,1-1 0,0 1 0,-1-1 0,1 0-1,-1-1 1,1 1 0,-1 0 0,5-4 0,24-18-2817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33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252 1 8362,'0'0'9318,"-12"4"-9058,-10 6 129,1 1 1,1 1-1,-1 1 1,2 0-1,-22 20 0,30-23-154,1 0 1,0 0-1,0 1 0,1 0 0,-11 19 0,16-23-213,0 1-1,1 0 1,0 1-1,0-1 1,1 0-1,0 1 0,0 0 1,1-1-1,0 1 1,1 9-1,-1-13 4,1 1-1,0-1 1,1 0-1,-1 0 1,1 0-1,0 0 0,0 0 1,1 0-1,-1 0 1,1-1-1,0 1 1,0 0-1,1-1 0,3 7 1,-3-9-66,0 0 1,0 1 0,0-1-1,0-1 1,0 1-1,0 0 1,0-1-1,1 1 1,-1-1-1,0 0 1,1 0 0,-1 0-1,1-1 1,-1 1-1,1-1 1,0 0-1,-1 0 1,1 0-1,-1 0 1,6-2 0,-4 1-14,0-1 1,0 0 0,0 0-1,0 0 1,0-1 0,0 1-1,-1-1 1,1-1 0,-1 1-1,0 0 1,0-1 0,0 0-1,5-6 1,19-28-1602,-12 3-3386,-12 25 453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33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8090,'0'0'7857,"13"152"-7104,-10-118-225,-3-3-80,3-5-208,0-3-240,0-6 0,1-6-320,2-5-704,4-6-1529,-1 0-2016,-3-11-296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34.2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7618,'0'0'4737,"6"14"-17092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34.5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4337,'5'41'5649,"16"25"-2937,-6-19-1418,-10-26-601,0 0-1,-1 1 1,-1-1-1,-1 44 0,0-78-866,0 0 0,0 1 0,1-1 0,6-15 0,-8 25 137,0 1 1,0-1-1,0 0 1,1 1-1,-1-1 0,0 1 1,1 0-1,0-1 0,0 1 1,-1 0-1,1 0 1,0 0-1,1 0 0,-1 0 1,0 1-1,0-1 0,1 1 1,-1-1-1,1 1 1,-1 0-1,1 0 0,0 0 1,0 0-1,-1 1 1,1-1-1,3 0 0,-4 2 19,-1 0 0,1 0 0,-1-1 0,1 1-1,-1 0 1,0 0 0,1 1 0,-1-1 0,0 0-1,0 0 1,0 1 0,0-1 0,0 0 0,0 1-1,0-1 1,0 1 0,-1-1 0,1 1 0,0 2-1,15 37 185,-14-36-170,5 16 109,-5-13-410,0-1-1,1 1 1,1 0 0,-1-1-1,6 9 1,-7-13-199,0-1-1,1 1 1,-1-1 0,0 0 0,1 0 0,-1 0 0,1-1 0,0 1 0,-1 0 0,1-1-1,0 0 1,0 0 0,0 0 0,0 0 0,0 0 0,0 0 0,4 0 0,13 0-4088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42.657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 1 7402,'0'0'5351,"0"29"-4851,0 89-285,0-104-193,0-9 11,-1-1 0,1 1 0,0 0 0,0-1-1,1 1 1,-1 0 0,1-1 0,0 1 0,0-1 0,1 1-1,3 7 1,-5-12-17,0 0-1,0 0 0,0 0 0,1 0 1,-1 1-1,0-1 0,0 0 1,0 0-1,1 0 0,-1 0 1,0 0-1,0 0 0,0 0 0,1 1 1,-1-1-1,0 0 0,0 0 1,1 0-1,-1 0 0,0 0 1,0 0-1,1 0 0,-1 0 0,0 0 1,0 0-1,1-1 0,-1 1 1,0 0-1,0 0 0,1 0 0,-1 0 1,0 0-1,0 0 0,0 0 1,1-1-1,-1 1 0,0 0 1,0 0-1,0 0 0,1 0 0,-1-1 1,0 1-1,0 0 0,0 0 1,0 0-1,0-1 0,0 1 0,0 0 1,1 0-1,-1-1 0,0 1 1,0 0-1,0 0 0,0-1 1,0 1-1,0 0 0,0 0 0,0-1 1,7-16-180,-7 15 212,5-11-124,1-1 0,0 1 0,1 0 0,17-24 0,-22 33 34,0 1 0,1 0 0,-1-1 0,1 1 0,0 0 1,0 1-1,0-1 0,1 0 0,-1 1 0,1 0 0,-1 0 1,1 0-1,0 0 0,-1 0 0,1 1 0,0 0 0,0-1 0,0 2 1,0-1-1,0 0 0,1 1 0,5 0 0,-8 0 69,-1 1-1,1 0 0,-1 0 1,1 1-1,-1-1 0,1 0 1,-1 0-1,0 1 0,0-1 1,1 0-1,-1 1 0,0 0 1,0-1-1,-1 1 0,1-1 1,0 1-1,0 0 0,-1 0 1,1-1-1,0 4 1,10 46 857,-9-41-605,2 18 5,1 54 0,-4-35-5894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34.9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171 170 2713,'0'0'9838,"2"-27"-8803,4-79-207,-6 105-787,1-1 1,-1 1-1,0-1 0,0 1 1,0-1-1,0 1 0,0-1 1,-1 1-1,1-1 1,0 1-1,-1 0 0,1-1 1,-1 1-1,1-1 0,-1 1 1,0 0-1,0 0 1,1-1-1,-1 1 0,0 0 1,0 0-1,0 0 1,0 0-1,0 0 0,-2-1 1,1 2 6,1-1 1,-1 1 0,0 0 0,0-1-1,1 1 1,-1 0 0,0 0 0,0 0-1,0 1 1,1-1 0,-1 0-1,-2 2 1,-4-1 97,3 0-133,1 1 1,-1-1-1,1 1 1,0 0-1,0 0 1,0 0-1,0 1 0,0-1 1,1 1-1,-1 0 1,1 0-1,0 0 1,-1 1-1,1-1 1,1 1-1,-1 0 0,1-1 1,-4 7-1,-3 6-9,0 1 1,1 1-1,-7 19 0,11-27 18,0 0 1,1 0 0,1 1-1,0-1 1,0 1-1,1-1 1,0 1-1,1 0 1,0-1-1,2 18 1,-1-27-26,0 0 1,0 0-1,1-1 0,-1 1 0,0 0 1,0 0-1,0 0 0,1-1 1,-1 1-1,0-1 0,0 1 1,1-1-1,-1 1 0,1-1 0,-1 0 1,0 1-1,1-1 0,-1 0 1,1 0-1,-1 0 0,3-1 1,34-2-56,-30 0 55,-1 1 0,1-1 0,-1 0 0,0-1 0,13-8 0,-15 8-5,0 1-1,0 0 0,0 0 1,1 0-1,-1 1 1,1 0-1,0 0 1,-1 0-1,1 0 1,0 1-1,10-1 1,-15 3 2,1-1 1,-1 0 0,0 0 0,0 1 0,0-1 0,0 1-1,0-1 1,0 1 0,0-1 0,0 1 0,0 0 0,0-1-1,0 1 1,0 0 0,0 0 0,0 0 0,0 0 0,-1 0 0,1 0-1,0 0 1,-1 0 0,1 0 0,-1 0 0,1 0 0,0 2-1,9 34-23,-8-28 63,4 32 430,-1 0-1,-1 0 1,-3 0-1,-7 79 1,3-101-232,0 0 0,-1 0 0,-2 0 0,0-1 0,-11 24 0,12-31-49,0 0 1,-1-1-1,0 0 0,-1 0 0,0-1 0,0 0 0,-1 0 0,0-1 0,-18 14 0,25-20-153,0-1 0,0 0 0,-1 0 0,1-1 0,-1 1-1,1 0 1,-1 0 0,1-1 0,-1 1 0,1-1 0,-1 1 0,1-1-1,-1 1 1,0-1 0,1 0 0,-1 0 0,0 0 0,1 0-1,-1 0 1,0 0 0,1-1 0,-1 1 0,1-1 0,-1 1 0,-3-2-1,3 0-21,0 0 0,0 1-1,1-1 1,-1-1 0,0 1-1,1 0 1,-1 0-1,1-1 1,0 1 0,0-1-1,0 1 1,0-1 0,0 1-1,-1-4 1,-1-11-85,0 0 0,2 0 0,-1-28 0,2 44 77,0-8-57,-1 0 0,2 0 0,-1-1 0,1 1 0,1 0 0,0 0 0,0 0 0,1 0 0,0 0 0,0 1 0,1-1 0,0 1 0,0 0 0,1 0 0,0 0 0,1 1 0,0 0 0,0 0 0,12-11 0,-3 6-668,-1 0-1,1 1 1,1 1 0,0 0-1,1 2 1,0-1 0,32-9-1,-5 4-4883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35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3137,'0'0'7192,"6"7"-5943,7 9-440,-1 1 0,0 0-1,-2 1 1,0 0 0,-1 0 0,0 1-1,8 29 1,1 31 547,11 113 1,-18-107-1442,-7-74-1034,-4-11 1001,0 0 1,0 1-1,1-1 1,-1 0-1,0 0 1,0 0-1,0 0 1,0 0-1,0 0 1,1 1-1,-1-1 0,0 0 1,0 0-1,0 0 1,1 0-1,-1 0 1,0 0-1,0 0 1,0 0-1,0 0 1,1 0-1,-1 0 1,0 0-1,0 0 1,0 0-1,1 0 1,-1 0-1,0 0 1,0 0-1,0 0 1,0 0-1,1 0 1,-1 0-1,0-1 1,0 1-1,0 0 1,0 0-1,1 0 1,-1 0-1,0 0 1,0 0-1,0 0 1,0-1-1,0 1 1,0 0-1,1 0 1,-1 0-1,0 0 1,0-1-1,0 1 1,0 0-1,0 0 1,0 0-1,0-1 1,0 1-1,0 0 1,0 0-1,0 0 0,0 0 1,0-1-1,0 1 1,0 0-1,0-1 1,3-11-4461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36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0 267 2801,'0'0'11127,"26"-1"-10268,186-1 1190,-200 2-1959,-1-1 1,1 0-1,0-1 1,-1 0-1,1-1 1,-1 0-1,0-1 1,0 0-1,0 0 1,0-2 0,-1 1-1,11-8 1,-16 9-96,0 0 1,0 0 0,-1 0 0,1-1-1,-1 1 1,0-1 0,0 0 0,0 0-1,-1-1 1,0 1 0,0-1 0,0 0-1,-1 0 1,0 0 0,0 0 0,0 0-1,-1 0 1,0-1 0,0 1 0,0 0-1,-1-1 1,0 1 0,-2-10-1,2 12-28,-1 0 0,0 1 0,-1-1 0,1 0 0,-1 1 0,1-1 0,-1 1 0,0 0 0,-1-1 0,1 1 0,0 0 0,-1 0 0,0 1 0,1-1 0,-1 0 0,0 1 0,-1 0 0,1-1 0,0 1 0,-1 1 0,1-1 0,-1 0 0,1 1 0,-1 0 0,-4-1 0,5 1 29,0 0 1,0 0-1,0 1 1,0-1-1,-1 1 1,1 0-1,0 0 1,0 0-1,0 1 0,0-1 1,-1 1-1,1 0 1,0-1-1,0 1 1,0 1-1,0-1 1,1 0-1,-1 1 0,0-1 1,0 1-1,1 0 1,-1 0-1,1 0 1,0 0-1,-1 1 1,1-1-1,0 0 1,0 1-1,1 0 0,-1-1 1,-1 5-1,-7 15 96,2 1 0,1 0 0,1 0 0,1 1 0,-4 46 0,5 126 816,5-122-706,1-75-268,1-1 1,-1 1-1,1 0 0,-1-1 0,0 1 1,1-1-1,-1 0 0,0 0 1,0 0-1,1-2 0,2 0 53,-1 1 0,0-1 0,1 1 0,0 0 0,-1 0-1,1 0 1,1 1 0,-1-1 0,0 1 0,0 1 0,1-1 0,9-1 0,-12 2 21,1 1 0,-1-1 0,1 1 0,-1 0 0,1 0 0,-1 0 0,1 0 0,-1 1 0,1-1 0,-1 1 0,1 0 0,-1 0 0,1 0 0,-1 1 0,0-1 0,0 1 0,0-1 0,0 1 0,0 0 0,5 5-1,1 5 96,-1 0 0,0 0-1,0 1 1,-2 1 0,0-1-1,8 24 1,19 40-468,-24-67-1426,0-8-3549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36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1 155 6969,'0'0'8017,"23"-13"-7560,72-40 29,-92 52-396,0-1 0,0 0 1,0 1-1,-1-1 1,1 0-1,0 0 0,-1-1 1,1 1-1,-1-1 1,0 1-1,0-1 0,0 0 1,0 1-1,0-1 0,2-5 1,-4 6-30,0-1 0,1 1 0,-1 0 0,0 0 0,0 0 0,-1-1 0,1 1 1,0 0-1,-1 0 0,1 0 0,-1-1 0,0 1 0,0-2 0,0 4-62,0-2 1,0 1 0,0 0 0,0 0-1,0 0 1,0 0 0,0 0 0,0 0 0,-1 1-1,1-1 1,0 0 0,-1 1 0,1-1 0,-1 0-1,1 1 1,-1 0 0,1-1 0,-1 1 0,1 0-1,-1 0 1,1 0 0,-1 0 0,1 0 0,-1 0-1,-2 1 1,0-1 0,0 0-1,1 1 0,-1 0 1,0-1-1,0 1 1,0 1-1,1-1 1,-1 0-1,-4 4 1,2 0 59,0 1 1,0-1-1,1 1 1,0 1-1,0-1 1,0 1-1,1 0 1,0 0 0,0 0-1,1 1 1,0-1-1,0 1 1,-2 11-1,1-4 132,2 0 0,0 1 1,0-1-1,2 1 0,0-1 0,2 20 0,-2-32-184,1 0 0,0 0 0,-1 0 0,1 0 0,0 0 0,1 0 0,-1 0 0,0 0 1,1-1-1,0 1 0,-1 0 0,1-1 0,0 0 0,0 1 0,1-1 0,-1 0 0,0 0 0,1 0 1,2 2-1,1-1-32,1 0 1,-1 0-1,1 0 1,0-1-1,-1 0 1,1 0-1,0 0 0,9 0 1,2-1-312,0 0 0,0-1 0,0-1 1,-1-1-1,32-7 0,6-12-2093,-6-4-2412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38.2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233 273 2897,'0'0'11429,"-7"-2"-11351,0 1 26,0-1 0,0 1 0,-1 0 0,1 1-1,0-1 1,0 2 0,-1-1 0,1 1-1,0 0 1,0 0 0,0 1 0,0 0-1,0 0 1,0 1 0,1 0 0,-1 0 0,1 0-1,-1 1 1,1 0 0,0 1 0,1-1-1,-1 1 1,1 0 0,0 0 0,0 1-1,1-1 1,-1 1 0,1 0 0,0 0 0,1 1-1,-3 6 1,-1 4-57,2 0 0,0 0 0,2 0 0,-1 0 0,2 1 0,1-1 0,0 1 0,2 20 0,-1-36-54,0 0-1,0 0 1,1 0 0,-1 0-1,1 0 1,-1 0 0,1 0-1,0 0 1,0 0 0,0-1-1,0 1 1,0 0 0,0-1-1,0 1 1,1-1 0,-1 1-1,0-1 1,1 1 0,0-1-1,-1 0 1,1 0 0,0 0-1,-1 0 1,1 0 0,0 0-1,0 0 1,0-1 0,0 1-1,0-1 1,2 1 0,1 0 9,-1 0 0,1-1 0,0 1 0,-1-1-1,1 0 1,0 0 0,-1-1 0,1 0 0,-1 1 0,1-1 0,0-1 0,-1 1 0,7-4 0,-1-1 42,-1 0-1,0-1 1,0-1 0,-1 1 0,0-1-1,0 0 1,7-12 0,44-69 77,-46 65-148,-1 0 0,-1-1 0,-2 0 0,0 0 0,9-51 0,-11 26-156,-2-1 1,-2-58-1,-3 109 199,0-1 0,0 1 0,1 0 0,-1-1 0,0 1 0,0 0-1,0-1 1,0 1 0,0 0 0,0-1 0,0 1 0,0-1 0,0 1 0,-1 0 0,1-1 0,0 1 0,0 0-1,0-1 1,0 1 0,0 0 0,-1-1 0,1 1 0,0 0 0,0-1 0,0 1 0,-1 0 0,1 0-1,0-1 1,-1 1 0,1 0 0,0 0 0,0 0 0,-1-1 0,1 1 0,0 0 0,-1 0 0,1 0 0,-1 0-1,1 0 1,0 0 0,-1 0 0,1-1 0,0 1 0,-1 0 0,1 0 0,0 0 0,-1 1 0,1-1 0,-1 0-1,1 0 1,0 0 0,-1 0 0,1 0 0,0 0 0,-1 0 0,1 1 0,0-1 0,-1 0 0,1 0-1,0 0 1,0 1 0,-1-1 0,1 0 0,0 0 0,0 1 0,-1-1 0,1 1 0,-8 26 196,2 0 0,0 1 0,2 0-1,2 0 1,0 41 0,1-46-52,1 170-420,0-192 39,0 0-1,0 0 1,0 0 0,0 0 0,0 0 0,0 0 0,0 0 0,1 0 0,-1 0 0,0 0 0,1 0 0,-1 0 0,1 0 0,-1 0-1,1 0 1,-1-1 0,1 1 0,0 0 0,-1 0 0,1-1 0,0 1 0,0 0 0,-1-1 0,1 1 0,0 0 0,0-1 0,0 1-1,0-1 1,0 0 0,0 1 0,0-1 0,0 0 0,0 1 0,0-1 0,0 0 0,0 0 0,0 0 0,0 0 0,0 0 0,0 0-1,0 0 1,0 0 0,2-1 0,7 1-4292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38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1696,'0'0'13835,"12"148"-13739,-5-122-40,-4-6-48,-3-3-8,3-8-8,-3-6-568,3-3-1152,0-20-7114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38.9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5601,'0'0'4425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39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1408,'16'65'7393,"17"31"-3774,3 13 232,-32-139-3573,2 0 0,0 1 0,2-1 0,16-37 0,-21 62-317,-1 1-1,1-1 1,1 1-1,-1 0 1,1 0-1,7-6 0,-11 9 27,1 1-1,-1-1 0,1 0 0,0 1 0,0-1 0,-1 1 0,1-1 1,0 1-1,0-1 0,-1 1 0,1-1 0,0 1 0,0 0 0,0-1 1,0 1-1,0 0 0,0 0 0,0 0 0,0 0 0,0-1 0,-1 1 0,1 1 1,0-1-1,0 0 0,0 0 0,0 0 0,0 0 0,0 1 0,0-1 1,0 0-1,-1 1 0,1-1 0,0 1 0,0-1 0,0 1 0,-1-1 1,1 1-1,0 0 0,-1-1 0,1 1 0,0 0 0,-1-1 0,1 1 0,-1 0 1,1 0-1,0 1 0,8 19 97,-6-13 30,0-1 0,1 1 1,0-1-1,0 0 0,0 0 1,10 11-1,-14-18-125,1 1 0,0-1-1,0 0 1,0 1 0,0-1 0,0 1 0,0-1-1,0 0 1,0 0 0,-1 0 0,1 0 0,0 0-1,0 0 1,0 0 0,0 0 0,0 0 0,0 0-1,0 0 1,0 0 0,0-1 0,0 1 0,0 0-1,0-1 1,0 1 0,-1-1 0,1 1 0,0-1-1,1 0 1,25-22-202,-21 17 257,8-7-43,1 1-1,0 1 1,20-12 0,-30 20 0,-1 1-1,1-1 1,0 1-1,0 0 1,0 0-1,0 1 1,1-1 0,-1 1-1,0 1 1,1-1-1,-1 1 1,0 0-1,1 0 1,-1 0 0,1 1-1,6 1 1,-10-1 18,1 1 1,0-1-1,-1 1 1,0 0 0,1 0-1,-1 0 1,0 0 0,0 0-1,0 1 1,0-1-1,0 0 1,-1 1 0,1 0-1,-1-1 1,1 1-1,-1 0 1,0 0 0,0-1-1,1 7 1,8 58 590,-7-15-629,-3-30-2530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39.9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71 127 4521,'0'0'9322,"18"-13"-8869,55-39 18,-71 51-337,-1 0 0,1 0 0,-1 0 0,1 0 0,-1 0 0,1 0-1,-1-1 1,0 1 0,1-1 0,-1 1 0,0-1 0,0 1 0,0-1 0,0 0 0,0 1-1,-1-1 1,1 0 0,0 0 0,0-2 0,-1 3-104,-1 0 1,1 0-1,0 0 0,-1 0 0,1 0 1,-1 0-1,1 0 0,-1 0 0,0 1 1,1-1-1,-1 0 0,0 0 1,1 1-1,-1-1 0,0 0 0,0 1 1,0-1-1,0 0 0,0 1 0,0-1 1,0 1-1,0 0 0,-1-1 0,-6-2-59,0 1 0,-1 0 0,1 0 0,-14 0 0,22 2 39,-5-1-12,1 1-1,0 0 1,0 0 0,-1 0 0,1 0 0,0 1 0,0-1-1,-1 1 1,1 0 0,0 0 0,0 1 0,0-1-1,0 1 1,1 0 0,-1 0 0,-7 5 0,8-3 29,0 0 1,-1 1 0,1-1 0,1 1 0,-1-1-1,1 1 1,0 0 0,0 0 0,0 0 0,1 0 0,-1 0-1,1 0 1,0 9 0,-3 82 546,4-73-561,0-21-22,0 0 1,0 1-1,1-1 0,-1 0 1,1 0-1,-1 0 1,1 0-1,0 1 1,-1-1-1,1 0 1,0 0-1,1-1 0,-1 1 1,0 0-1,0 0 1,1-1-1,-1 1 1,1 0-1,3 2 0,-1-2-120,0 1 0,0-1 0,0 0 0,1 0-1,-1 0 1,1 0 0,-1-1 0,1 0-1,6 1 1,-4-1-347,0 0 0,0-1 0,0 0 0,1 0 0,-1 0 0,0-1 1,0 0-1,0-1 0,0 1 0,0-1 0,0-1 0,12-5 0,-7-2-359,0-1 1,-1 0-1,0-1 1,-1 0-1,0-1 0,-1 0 1,0 0-1,-1-1 1,11-27-1,24-37 1166,-42 77-150,-1 0 0,0 1 0,1-1 0,-1 0 0,1 0 0,-1 0 0,1 1 0,0-1 0,-1 0 0,1 1 0,0-1 0,-1 1 0,1-1 0,0 1 0,0-1 0,0 1 0,-1-1 0,1 1 0,0 0 0,0-1 0,0 1 0,2 0 0,-3 0-58,1 0-1,0 1 0,0-1 0,-1 1 0,1-1 1,0 1-1,-1-1 0,1 1 0,-1-1 0,1 1 0,-1-1 1,1 1-1,-1 0 0,1 0 0,-1-1 0,0 1 0,1 0 1,-1 0-1,0-1 0,1 2 0,9 52 2698,-9-44-1982,11 124 3949,-7-132-5065,4-10 104,12-21 40,-11 16 123,29-21 28,-38 33-17,0 0-1,0 0 1,0 1-1,0-1 1,0 0-1,0 1 1,0-1-1,0 1 1,0-1-1,0 1 1,1-1-1,-1 1 1,0 0-1,0 0 1,0 0-1,1-1 1,-1 1-1,0 0 1,0 0-1,1 1 1,-1-1-1,0 0 1,0 0-1,0 1 1,0-1 0,1 0-1,-1 1 1,0-1-1,0 1 1,0 0-1,0-1 1,0 1-1,0 0 1,0 0-1,0-1 1,0 1-1,-1 0 1,1 0-1,1 1 1,24 62 291,-21-49-565,0 0-1,1-1 0,9 15 0,-7-20-1740,-1-6-2437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40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247 25 6265,'0'0'10032,"-2"-4"-9127,2 3-860,-1 0-1,0-1 0,0 1 1,0 0-1,0-1 0,0 1 1,0 0-1,0 0 0,0 0 0,-1 0 1,1 0-1,0 0 0,0 1 1,-1-1-1,1 0 0,-1 0 1,1 1-1,-1-1 0,1 1 1,-1 0-1,-2-1 0,-1 1 27,0 0 0,1 0 0,-1 0 0,0 0 0,1 1 0,-1 0 0,-7 2 0,0 1 35,0 1 0,1 0 0,0 1-1,0 0 1,-14 10 0,20-12-99,0 1 0,0 0 0,1 0 1,-1 0-1,1 0 0,1 1 0,-1-1 0,1 1 0,-4 8 0,6-12-18,0 1 0,0-1 0,0 0 0,0 1 0,1-1 0,-1 0-1,1 1 1,0-1 0,-1 1 0,1-1 0,0 0 0,0 1 0,0-1 0,1 1 0,-1-1 0,1 0 0,-1 1-1,1-1 1,0 0 0,0 1 0,0-1 0,0 0 0,0 0 0,0 0 0,1 0 0,-1 0 0,1 0 0,2 2-1,59 33-56,-54-33 77,0 0 0,-1 0 0,1 1 0,-1 0 0,0 1 1,0 0-1,0 0 0,-1 0 0,12 15 0,-18-20 30,0 1 0,-1 0-1,1-1 1,-1 1 0,1 0 0,-1-1 0,1 1-1,-1 0 1,0 0 0,0 0 0,0-1 0,0 1-1,0 0 1,0 0 0,-1 0 0,1-1 0,0 1-1,-1 0 1,1 0 0,-1-1 0,0 1 0,0 0-1,0-1 1,0 1 0,0-1 0,0 1 0,0-1-1,0 0 1,0 1 0,-1-1 0,1 0 0,-3 2-1,-7 6 36,0-1 0,-1-1 0,-17 10 0,12-8-70,-17 11-37,16-10-532,0 0 0,-29 24 0,66-31-10493,6-17 5809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43.142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 1 7946,'0'0'8349,"5"33"-8118,30 213 377,-22 7 586,-9-95-1203,0-138 142,-2-8-2851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40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8042,'0'0'7673,"0"171"-7233,0-137-79,0-8-201,0-3-160,0-9-200,0-8-689,0-3-1415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41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8738,'0'0'4089,"54"143"-14612</inkml:trace>
  <inkml:trace contextRef="#ctx0" brushRef="#br0" timeOffset="1">327 347 7009,'0'0'6550,"-3"-3"-5833,0 1-638,0 0-1,0 0 1,0 0-1,0 1 0,-1-1 1,1 1-1,-1 0 1,1 0-1,-1 0 1,1 1-1,-1-1 0,0 1 1,1 0-1,-1-1 1,1 2-1,-1-1 0,-4 1 1,1 1-14,1-1-1,-1 2 1,0-1 0,1 1 0,-1 0 0,1 0-1,0 1 1,-10 6 0,8-3-5,0-1 1,1 1-1,-1 0 0,1 0 1,1 1-1,0 0 0,0 0 1,0 1-1,1 0 0,0 0 1,1 0-1,0 0 0,-3 11 1,6-15-19,-1-1 1,2 1-1,-1-1 1,0 1-1,1-1 1,0 1-1,0-1 1,0 1-1,0 0 1,1-1-1,2 8 1,-2-10-17,0 0 1,1-1 0,-1 1-1,1 0 1,-1-1-1,1 0 1,0 1 0,0-1-1,0 0 1,-1 0-1,1 0 1,0 0 0,0 0-1,1 0 1,-1 0-1,0-1 1,0 1-1,0-1 1,0 0 0,0 1-1,1-1 1,-1 0-1,0 0 1,0-1 0,3 1-1,5-1 87,1-1-1,0 1 1,-1-2 0,1 1-1,-1-1 1,0-1-1,0 0 1,0 0 0,-1-1-1,1-1 1,10-7 0,-2 0-76,-1-1 1,-1 0 0,0-1 0,23-28 0,-34 37-148,-1 0 0,0 0 1,-1 0-1,1-1 1,-1 0-1,0 1 1,-1-1-1,1-1 1,-2 1-1,1 0 1,-1 0-1,0-1 0,0-8 1,-1 10-298,0 0 1,-1 0-1,0 0 1,0 1-1,0-1 1,-1 0-1,1 1 1,-1-1-1,-1 1 1,-4-9-1,-25-25-7420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42.3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5873,'0'0'6880,"4"7"-6170,3 6-227,-1 0 0,-1 1 0,0-1-1,-1 1 1,0 0 0,-1 1 0,1 19 0,2 114 1761,-6-145-2226,9-19-20,-1-7-35,0 0 0,1 1 0,1 0 0,1 0 0,2 1 0,-1 1 0,2 0 0,22-23 0,-36 42 37,1-1-1,0 1 0,0 0 0,0 0 0,0 0 0,0 0 0,1 0 0,-1 0 1,0 1-1,0-1 0,0 0 0,1 0 0,-1 1 0,1-1 0,-1 1 0,0-1 1,1 1-1,-1 0 0,1 0 0,-1-1 0,1 1 0,-1 0 0,1 0 0,-1 0 1,0 1-1,1-1 0,-1 0 0,1 0 0,-1 1 0,1-1 0,-1 1 1,0-1-1,1 1 0,-1 0 0,0 0 0,0-1 0,1 1 0,-1 0 0,0 0 1,0 0-1,0 0 0,0 0 0,0 1 0,0-1 0,0 0 0,-1 0 0,2 3 1,4 6 148,-1 2 1,0-1 0,0 1 0,4 19-1,-6-20-68,4 11-435,-2 0 0,0 0 0,-1 0 0,1 32 0,-5-70-12704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42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0 544,'0'0'12999,"24"1"-11984,73 4-192,-92-4-701,0 0 0,0 0 0,-1 1 0,1 0 1,0 0-1,-1 1 0,1-1 0,-1 1 0,1 0 1,-1 0-1,0 0 0,-1 1 0,1-1 0,0 1 1,-1 0-1,0 0 0,0 0 0,0 1 0,-1-1 1,1 1-1,-1-1 0,0 1 0,0 0 0,-1 0 1,1 0-1,0 8 0,1-1 43,-1 0 0,-1 0 1,0 0-1,0 0 0,-1 0 0,-1 0 0,-2 18 1,2-28-164,0 1 1,-1-1 0,1 0 0,0 0-1,-1 0 1,1 0 0,-1 0-1,0 0 1,1 0 0,-1 0 0,0-1-1,0 1 1,0-1 0,0 0-1,-1 1 1,1-1 0,0 0 0,0 0-1,-1 0 1,1 0 0,-1-1 0,1 1-1,-1-1 1,1 1 0,-4-1-1,-12 2-106,1-1-1,-29-3 1,23 2 87,22-1 19,0 1 1,0 0-1,0 0 1,0 0-1,0 0 1,0 1-1,0-1 1,-1 0-1,1 0 1,0 1-1,0-1 1,0 0-1,0 1 1,0-1 0,0 1-1,0 0 1,1-1-1,-1 1 1,0 0-1,0-1 1,0 1-1,1 0 1,-1 0-1,0 0 1,1 0-1,-1-1 1,0 1-1,1 0 1,-1 0 0,1 0-1,0 0 1,-1 0-1,1 1 1,0-1-1,0 0 1,-1 0-1,1 0 1,0 0-1,0 0 1,0 0-1,0 0 1,1 0-1,-1 0 1,0 1 0,0-1-1,1 0 1,-1 0-1,0 0 1,1 0-1,-1 0 1,1 0-1,0 0 1,-1-1-1,1 1 1,0 0-1,-1 0 1,1 0-1,0-1 1,1 2 0,3 1-54,0-1 0,0 1 0,0-2 0,0 1 1,0 0-1,0-1 0,0 0 0,1 0 1,-1 0-1,0-1 0,1 0 0,-1 0 1,0 0-1,9-2 0,-6 1-234,0 0 1,0-1-1,0 0 0,0-1 0,0 1 1,0-1-1,-1-1 0,0 1 1,8-6-1,-5 0-717,0 0 0,-1 0 1,0-1-1,-1-1 0,0 1 1,0-1-1,-1-1 0,7-15 1,1-10-5165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43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10490,'0'0'6403,"3"27"-5822,1 6-420,11 173 1545,-15 18 533,0-75-3863,0-148 1361,0 0 1,0 0-1,0 0 0,1 0 0,-1-1 0,0 1 0,0 0 0,0 0 1,1 0-1,-1 0 0,1 0 0,-1 0 0,0 0 0,1 0 1,-1-1-1,1 1 0,0 0 0,-1 0 0,1-1 0,0 1 0,-1 0 1,1-1-1,0 1 0,0 0 0,0-1 0,0 1 0,-1-1 0,1 0 1,0 1-1,0-1 0,0 0 0,0 1 0,0-1 0,0 0 1,0 0-1,0 0 0,0 0 0,0 0 0,0 0 0,0 0 0,0 0 1,0-1-1,0 1 0,0 0 0,0 0 0,0-1 0,0 1 1,-1-1-1,1 1 0,0-1 0,0 1 0,1-2 0,11-12-2841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43.5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3569,'0'0'12154,"7"146"-11650,-7-120-23,0-9-193,0-3-152,0-5-136,0-6-272,3-3-681,0 0-1319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43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10 149 3441,'0'0'11746,"-9"3"-14978,9 0 799</inkml:trace>
  <inkml:trace contextRef="#ctx0" brushRef="#br0" timeOffset="1">226 1 8978,'0'0'5289,"0"168"-3833,0-108-663,3 0-129,-3 0 112,0-3-40,0-5-272,0-6-240,0-6-176,0-9-48,0-8-488,0-12-624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44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57 968,'0'0'14819,"162"-48"-14731,-127 42-88,-3 3-464,-10 3-872,-6 0-1065,-4 0-823,-5 14-1801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44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1 175 8314,'0'0'6847,"14"-8"-6186,48-27-13,-59 33-584,1-1 1,-1 0-1,0 0 0,0-1 0,0 1 0,-1-1 1,1 1-1,-1-1 0,1 0 0,-1 0 0,-1 0 1,1 0-1,0 0 0,1-9 0,2-51 305,-5 60-358,0 2 100,-1 6-117,1 1 1,-1-1 0,0 0-1,1 0 1,0 1 0,0-1-1,1 0 1,0 6 0,0 6 13,-1-5-1,0 0-1,1 0 1,0 0 0,1 0 0,0-1 0,3 12-1,-4-19-28,0 0-1,1-1 1,-1 1-1,0-1 1,1 0-1,-1 1 1,1-1-1,0 0 1,0 0-1,-1 0 1,2 0-1,-1 0 1,0 0-1,0-1 1,0 1-1,1-1 1,-1 1-1,1-1 1,-1 0-1,1 0 1,0 0-1,-1 0 0,1-1 1,0 1-1,0-1 1,-1 1-1,1-1 1,4 0-1,-4 0-18,1 0-1,0-1 0,-1 1 1,1-1-1,0 0 0,-1 0 0,1 0 1,-1 0-1,1-1 0,-1 1 1,0-1-1,0 0 0,0 0 1,0 0-1,3-3 0,34-43 132,-11 10-79,-29 38-13,0-1 1,1 1 0,-1 0 0,0-1 0,0 1 0,1 0-1,-1-1 1,0 1 0,1 0 0,-1-1 0,0 1 0,1 0-1,-1 0 1,0-1 0,1 1 0,-1 0 0,0 0 0,1 0-1,-1 0 1,1-1 0,-1 1 0,0 0 0,1 0-1,-1 0 1,1 0 0,-1 0 0,1 0 0,-1 0 0,0 0-1,1 0 1,-1 0 0,1 0 0,-1 1 0,0-1 0,1 0-1,-1 0 1,1 0 0,-1 0 0,0 1 0,1-1 0,-1 0-1,0 0 1,1 1 0,-1-1 0,0 0 0,1 1 0,-1-1-1,0 0 1,0 1 0,1-1 0,-1 0 0,0 1 0,0-1-1,0 1 1,1 0 0,5 26-9,-5-23 22,14 117 1061,-1 230 1,-15-325-791,0 0 0,-2-1 0,-10 44 0,11-59-187,-1 0 1,0 0-1,-1-1 1,0 1 0,0-1-1,-1 0 1,0 0-1,0-1 1,-1 0-1,-1 1 1,1-2-1,-11 11 1,14-16-91,1-1-1,0 1 1,-1 0 0,0-1 0,1 0-1,-1 1 1,0-1 0,1 0 0,-1 0-1,0-1 1,0 1 0,0-1 0,0 1-1,0-1 1,0 0 0,0 0 0,0 0-1,0 0 1,0-1 0,1 1 0,-1-1-1,0 0 1,0 0 0,0 0 0,1 0-1,-1 0 1,0-1 0,1 1 0,-1-1-1,1 0 1,-1 1 0,1-1 0,0 0-1,0 0 1,0-1 0,-2-2 0,-6-8-34,0 1 0,1-1 0,1-1 0,0 0 0,-8-20 0,10 20 41,1 0-1,0-1 1,1 0-1,0 0 0,1 0 1,1 0-1,1-1 1,0 1-1,1 0 1,0-1-1,4-19 1,-3 31-9,1 0 0,-1 0 1,1 0-1,0 0 0,1 0 1,-1 1-1,1-1 1,-1 1-1,1 0 0,0-1 1,0 1-1,1 1 0,-1-1 1,0 0-1,1 1 1,0 0-1,0 0 0,5-3 1,11-3-26,0 0-1,30-7 1,-34 11-4,238-54-2919,-211 50 1237,17-4-3491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47.9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0 1816,'0'0'7239,"-3"26"-6979,3-25-255,-13 216 1412,26 167 5126,-10-372-6395,6-19-107,6-19 76,19-46 30,3 1 0,4 2 1,80-104-1,-118 169-271,-2 1-38,1 0 0,1 1 0,-1-1 0,0 0-1,1 0 1,-1 1 0,1 0 0,0-1 0,0 1-1,0 0 1,0 0 0,0 1 0,4-3 0,-6 19-6584,-1 5 1904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43.502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73 8450,'0'0'5009,"181"-30"-4545,-115 18-240,5 0-88,-5 3-136,-9 0-344,-10 9-776,-7 0-905,-13 0-519,-14 9-3474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48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8186,'0'0'5361,"147"155"-4673,-119-132-40,-2-3-264,-7 0-232,0-6-72,-7-6-80,-2-2-48,-1-3-576,1-3-1000,6 0-849,-3-6-511,-4-11-1817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48.7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128 137 3041,'0'0'10159,"17"-13"-9957,52-40-26,-67 51-97,0 1 1,0-1-1,0 1 1,0-1-1,0 0 1,-1 0-1,1 0 1,0 0 0,-1 0-1,0 0 1,1-1-1,-1 1 1,1-5-1,-1 7-39,-1-1 0,0 0 0,0 0-1,0 0 1,-1 0 0,1 1 0,0-1 0,0 0-1,0 0 1,-1 0 0,1 1 0,0-1-1,0 0 1,-1 0 0,1 1 0,-1-1 0,1 0-1,-1 1 1,1-1 0,-1 1 0,1-1-1,-1 0 1,0 1 0,1-1 0,-2 0-1,-3-1 24,0-1-1,0 1 0,-1 0 0,1 1 1,0 0-1,-1-1 0,-5 1 0,9 0-176,-10-1 102,1 1-1,0 0 1,-1 0 0,1 1 0,-17 2-1,25-1 26,-1 0-1,0 0 1,1 0-1,-1 0 0,0 1 1,1 0-1,0-1 1,-1 1-1,1 0 0,0 1 1,0-1-1,0 0 1,0 1-1,1 0 0,-1 0 1,1 0-1,-1 0 1,1 0-1,-2 5 0,-2 6 40,0 0 0,2 0 0,0 1 0,1-1 0,0 1 0,1 0 0,1 0 0,0 0 0,1 0-1,0 0 1,4 20 0,-3-32-45,-1-1 0,1 1 0,0 0-1,-1 0 1,2 0 0,-1-1-1,0 1 1,0 0 0,1-1 0,-1 1-1,1-1 1,0 0 0,0 1 0,0-1-1,0 0 1,0 0 0,5 3 0,-1-2-115,0 1 0,0-1 1,0-1-1,0 1 0,0-1 0,1 0 1,11 2-1,-6-2-519,1-1-1,-1 0 1,1 0 0,0-2-1,0 1 1,-1-2-1,1 0 1,12-3 0,15-15-2876,-9-3-1898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49.0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99 6737,'0'0'6240,"14"-4"-5955,42-14-19,-54 17-224,0 1-1,-1-1 1,1 0-1,0 0 1,-1 0-1,1 0 1,-1 0 0,1-1-1,-1 1 1,0 0-1,1-1 1,-1 1-1,0-1 1,0 1-1,0-1 1,0 0-1,0 1 1,-1-1-1,1 0 1,0 0 0,-1 1-1,1-1 1,-1 0-1,0 0 1,0 0-1,1 0 1,-1 1-1,0-1 1,-1 0-1,1 0 1,0 0 0,0 0-1,-1 0 1,1 1-1,-1-1 1,0 0-1,1 0 1,-1 1-1,0-1 1,0 0-1,0 1 1,0-1-1,0 1 1,-1-1 0,1 1-1,-2-2 1,-1 2-33,1 1 0,-1-1 0,1 1 0,-1-1 0,1 1 0,-1 0 0,0 1 0,1-1 0,-1 0 0,1 1 0,-1 0 1,1 0-1,-1 0 0,1 0 0,0 1 0,0-1 0,-1 1 0,1 0 0,-3 2 0,1 1 44,0-1 0,1 1-1,0 0 1,0 0 0,1 0 0,-1 0 0,1 1-1,0-1 1,0 1 0,-2 7 0,-1 7 138,1 0 0,0 1 0,2-1 1,0 1-1,0 35 0,3-54-188,0 1-1,0 0 1,0 0-1,0 0 0,0 0 1,1-1-1,-1 1 1,1 0-1,0 0 0,0-1 1,0 1-1,0 0 1,0-1-1,0 1 0,1-1 1,-1 0-1,1 1 1,0-1-1,0 0 0,0 0 1,0 0-1,0 0 1,0 0-1,0-1 0,1 1 1,-1-1-1,4 2 1,3 0-211,0-1 1,0 0 0,0 0-1,1-1 1,-1 0-1,19-1 1,-23-1-53,-1 1 0,1-1 0,0 0 0,-1-1 0,1 1 0,0-1 0,-1 0 0,0 0 0,1 0 0,-1-1 0,0 1 0,0-1 0,-1 0 0,1 0 0,0-1 0,-1 1 0,0-1 0,3-3 0,4-4-1033,13-12-3559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49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176 557 5873,'0'0'8802,"0"-17"-7658,0 5-928,0-2 33,0-1 1,-1 1 0,0-1-1,-2 1 1,1 0 0,-8-21-1,-26-64 937,-22-68-388,57 161-807,-1 0 0,0-1 1,1 1-1,0-1 1,1 1-1,0-1 1,0 0-1,1-11 0,0 15-14,0 0-1,0 0 0,0 0 1,0 1-1,1-1 0,-1 1 1,1-1-1,0 1 0,-1 0 0,1-1 1,0 1-1,0 0 0,1 0 1,-1 0-1,0 1 0,1-1 1,-1 0-1,1 1 0,-1 0 0,6-3 1,6-1-13,1 1 1,-1 0-1,1 1 0,0 0 1,0 1-1,0 1 1,1 0-1,-1 1 0,27 4 1,-41-4 53,1 1 1,-1-1 0,1 1 0,-1 0-1,1-1 1,-1 1 0,1 0 0,-1 0-1,0 0 1,0 0 0,1 0 0,-1 0-1,0 1 1,0-1 0,0 0 0,0 1-1,0-1 1,-1 0 0,1 1 0,0-1-1,-1 1 1,1-1 0,-1 1 0,1-1-1,-1 1 1,1 2 0,-1-1 59,0-1 0,1 1-1,-1-1 1,0 0 0,0 1 0,0-1 0,-1 1 0,1-1-1,-1 0 1,1 1 0,-1-1 0,0 0 0,0 1-1,0-1 1,0 0 0,0 0 0,-3 4 0,-3 0-24,0 0 1,-1 0-1,0-1 1,0 0 0,0-1-1,-1 1 1,1-2-1,-1 1 1,0-1-1,-10 2 1,-8 2-602,0-2 0,-34 2 1,19-4-1486,14-3-4086,18 0-105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51.5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 9498,'0'0'2455,"4"26"-2380,43 185 2455,-32-156-264,-2-71-1520,34-114 262,14-35-2561,-61 164 1412,0 1 0,1-1 0,-1 1 0,0 0 0,0-1 0,0 1 0,1 0-1,-1-1 1,0 1 0,0 0 0,1 0 0,-1-1 0,0 1 0,1 0 0,-1 0 0,0-1 0,1 1 0,-1 0 0,0 0 0,1 0 0,-1-1 0,1 1-1,-1 0 1,0 0 0,1 0 0,-1 0 0,1 0 0,-1 0 0,0 0 0,1 0 0,-1 0 0,1 0 0,-1 0 0,2 0-916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52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96 0 9650,'0'0'3077,"18"19"-2751,57 57 307,-70-71-422,-1-1 0,0 1 0,-1 0 0,1 0 0,-1 0 0,4 7 1,-5 12 1232,-4-10-806,-26-14-466,-16-1-264,30-1 95,0 1-1,0 1 1,0 0-1,0 1 1,-27 6-1,39-6-3,-1 1 0,1-1 0,0 1 0,0-1-1,0 1 1,0 0 0,0 0 0,0 0 0,0 0 0,1 0 0,-1 1-1,1-1 1,-1 0 0,1 1 0,0-1 0,0 1 0,0-1 0,0 1 0,1 0-1,-1-1 1,1 1 0,-1 0 0,1 5 0,-1 6-4,1-1-1,0 1 1,3 17 0,-2-29-16,0 0 0,0 0 0,0-1 0,0 1 0,1-1 0,-1 1 0,0-1 0,1 1 0,-1-1 0,1 0 0,0 0 0,-1 1 0,1-1 0,0-1 0,0 1 0,-1 0 0,1 0 0,0-1 0,0 1 0,0-1 0,0 1 0,0-1 0,0 0 0,0 0 0,0 0 0,0 0 0,3 0 0,3 0-282,-1 0 1,1 0-1,-1-1 1,1 0-1,-1 0 1,13-4-1,-12 1-263,0-1 0,0 0 0,-1-1 0,0 0 0,0 0 0,-1 0 0,1-1 0,-1 0 0,-1 0 0,1 0 0,-1-1 0,-1 0 0,1 0 0,-1 0 0,3-10 0,4-15-4589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52.5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17 102 7618,'0'0'5551,"15"21"-4890,44 61 172,-44-59 3848,-18-24-4505,-4-4-203,-1 0 1,1 0-1,0-1 0,0 0 0,1 0 1,0 0-1,0-1 0,0 0 0,1 0 0,0-1 1,0 0-1,1 0 0,0 0 0,0 0 0,1 0 1,0-1-1,1 1 0,-1-1 0,2 0 1,-1 0-1,1 0 0,1 0 0,0 0 0,1-10 1,-1 17 4,1 1 0,0-1 1,0 1-1,-1 0 0,1-1 1,0 1-1,0 0 0,1 0 0,-1-1 1,0 1-1,0 0 0,0 0 1,1 0-1,-1 1 0,1-1 1,-1 0-1,1 0 0,-1 1 1,1-1-1,-1 1 0,1-1 0,-1 1 1,1 0-1,-1 0 0,3 0 1,44-4-739,-45 4 655,27 0-1054,-17-1-145,0 1-1,0 0 1,0 1-1,16 3 1,-7 4-3108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52.9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3305,'0'0'11250,"38"157"-10194,-34-128-400,-1-4-295,-3 1-217,3-12-80,-3-2-64,0-6-376,0-24-13323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53.2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7722,'0'0'4937,"32"2"-7642,-10 10 1521,-3-4-136,-3 1-1625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53.6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0 4729,'0'0'8100,"14"20"-7698,44 62 311,-52-74-525,-5-7-56,1 1 0,-1-1 0,1 1 0,-1-1 0,0 1 0,1-1 0,-1 1 0,0 0-1,0 0 1,0 0 0,-1 0 0,1 0 0,0 0 0,-1 0 0,1 0 0,-1 3 0,0 1 2036,-55-8-2018,32 0-191,-1 2 1,1 0-1,-29 5 1,50-5 38,0 1 1,1-1 0,-1 1 0,0 0-1,0-1 1,0 1 0,0 0 0,1 0-1,-1 0 1,0 0 0,1 0 0,-1 1-1,1-1 1,-1 0 0,1 1 0,0-1-1,-1 1 1,1-1 0,0 1 0,0 0-1,0-1 1,0 1 0,1 0 0,-2 2-1,0 3-27,1 0-1,0 0 1,0 0-1,1 0 0,0 9 1,0-9 15,0-6 7,1 1 0,-1-1 0,1 1 1,-1-1-1,1 0 0,0 1 0,0-1 0,-1 0 0,1 1 0,0-1 1,0 0-1,0 0 0,0 0 0,1 0 0,-1 0 0,0 0 1,0 0-1,1 0 0,-1 0 0,0-1 0,1 1 0,-1 0 1,1-1-1,-1 1 0,0-1 0,1 0 0,0 1 0,-1-1 1,1 0-1,1 0 0,55 4-1050,-52-4 738,0-1 11,1 1 0,0-1 1,0 0-1,-1 0 1,1-1-1,0 0 1,-1 0-1,0-1 0,1 1 1,-1-1-1,0-1 1,-1 1-1,1-1 1,9-8-1,1-4-1119,-1 0 1,0-1-1,14-21 0,-26 34 1172,26-39-2968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43.889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 1 9226,'0'0'4881,"21"28"-4404,65 88-7,-81-110-348,0 0 1,-1 0-1,0 1 1,0-1-1,0 1 0,-1 0 1,0 0-1,2 10 1,4 7 701,-5-85 439,-4-56-1279,0 115-5,0 1 0,0-1 1,1 1-1,-1-1 1,0 1-1,1 0 1,-1-1-1,1 1 0,0 0 1,-1-1-1,1 1 1,0 0-1,0 0 1,0 0-1,0 0 0,0 0 1,0 0-1,0 0 1,0 0-1,0 0 0,0 0 1,1 0-1,-1 1 1,0-1-1,0 1 1,1-1-1,-1 1 0,1-1 1,-1 1-1,0 0 1,1-1-1,2 1 1,58-1-1738,-42 2 514,-10-1 603,-4-1-234,1 1 1,-1 1-1,0-1 0,1 1 0,-1 0 0,7 2 1,11 10-5572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54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3713,'0'0'9733,"0"29"-8553,0 7-827,0 5 154,2 0 0,8 50 1,3 1 452,35 174 1222,-37-237-2150,-11-29-37,0 1 0,1-1 0,-1 0 0,0 0 0,0 1 0,0-1 1,1 0-1,-1 0 0,0 1 0,1-1 0,-1 0 0,0 0 1,0 1-1,1-1 0,-1 0 0,0 0 0,1 0 0,-1 0 0,1 0 1,-1 0-1,0 0 0,1 0 0,-1 1 0,0-1 0,1 0 1,-1 0-1,0-1 0,1 1 0,-1 0 0,1 0 0,-1 0 1,0 0-1,1 0 0,-1 0 0,3-3-28,0 0 0,0 0 0,-1 0 0,1-1-1,-1 1 1,0-1 0,0 1 0,2-6 0,4-7 127,-3 7-80,0-2-28,1 0 0,0 1 0,1-1 0,1 1 0,-1 0 0,1 1 0,13-11 0,-20 19 6,1 0-1,-1 0 1,1 1 0,0-1 0,-1 0 0,1 1 0,0-1 0,0 1-1,-1 0 1,1 0 0,0 0 0,0 0 0,0 0 0,-1 0 0,1 0-1,0 0 1,0 1 0,0-1 0,-1 1 0,1-1 0,0 1 0,-1 0 0,1 0-1,-1-1 1,1 1 0,-1 0 0,1 0 0,-1 1 0,1-1 0,-1 0-1,0 0 1,0 1 0,0-1 0,0 1 0,0-1 0,0 1 0,1 1-1,5 8 154,0 1-1,-1-1 1,8 22 0,-12-29-94,3 13 252,0-1 0,-1 1 0,-1-1-1,0 1 1,-1 0 0,-1 0 0,-2 23 0,1-39-277,0 0 0,0 0 0,0 1 0,0-1 0,-1 0 0,1 0 0,0 0 0,-1 0 0,1 0 0,-1 0 0,1 0 0,-1 0 0,1 0 0,-1 0 0,0 0 0,1 0 1,-1-1-1,0 1 0,0 0 0,0 0 0,1-1 0,-1 1 0,0 0 0,0-1 0,-1 1 0,-2 1-19,1-1-1,-1 0 1,1 0 0,-1 0 0,1-1-1,-1 1 1,0-1 0,-4 0 0,0 0-130,1 0 1,-1-1 0,1 0-1,-1-1 1,0 0-1,1 0 1,-12-5 0,13 4-106,0-1 1,0 1 0,0-2 0,0 1 0,0-1-1,1 0 1,0 0 0,0 0 0,0 0-1,1-1 1,0 0 0,-5-9 0,5 6-865,1-1 0,0 1 1,0 0-1,1-1 1,0 0-1,1 1 0,0-1 1,1-15-1,0-7-4665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54.4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6241,'0'0'9356,"4"27"-8408,1 9-564,14 125 1308,-13-18-95,11 98-3260,-17-241 1435,1 1 1,-1-1-1,0 0 1,0 1-1,0-1 1,1 1-1,-1-1 1,0 0-1,0 1 0,1-1 1,-1 0-1,0 1 1,0-1-1,1 0 1,-1 1-1,1-1 1,-1 0-1,0 0 1,1 1-1,-1-1 1,1 0-1,-1 0 1,0 0-1,1 0 1,-1 0-1,1 0 1,-1 1-1,1-1 1,-1 0-1,0 0 1,1 0-1,-1 0 1,1-1-1,-1 1 1,1 0-1,-1 0 1,0 0-1,1 0 1,-1 0-1,1 0 1,-1-1-1,0 1 0,1 0 1,-1 0-1,1-1 1,-1 1-1,0 0 1,1-1-1,-1 1 1,7-17-4039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54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1 181 5009,'0'0'10522,"25"-7"-9759,77-21-173,-98 27-523,-1 0 1,1-1 0,0 1 0,-1 0 0,1-1 0,0 0-1,-1 0 1,0 0 0,0 0 0,1-1 0,-1 1-1,-1-1 1,1 0 0,0 0 0,-1 0 0,1 0 0,-1 0-1,0 0 1,0-1 0,0 1 0,1-5 0,-1 2 61,-1 1 1,-1-1 0,1 0-1,-1 1 1,0-1 0,0 0-1,0 1 1,-1-1 0,-3-10-1,4 14-116,-1 1 0,0 0 1,1-1-1,-1 1 0,0 0 0,0 0 0,0-1 0,0 1 0,-1 0 1,1 0-1,0 0 0,0 0 0,0 1 0,-1-1 0,1 0 0,-1 0 1,1 1-1,0-1 0,-1 1 0,1-1 0,-1 1 0,1 0 0,-1 0 1,0-1-1,1 1 0,-1 0 0,1 0 0,-1 0 0,1 1 0,-4 0 1,2-1 17,-1 0-1,1 1 1,0-1 0,-1 1 0,1 0 0,-1 0 0,1 0 0,0 1 0,0-1 0,0 1 0,0-1 0,0 1-1,-3 3 1,0 2 21,1 1-1,0-1 0,0 1 1,1 0-1,0 1 0,1-1 0,0 1 1,0-1-1,1 1 0,-3 17 1,2-4-33,2 1 0,0-1 1,3 30-1,-2-50-101,1-1 0,-1 1 0,1 0 0,-1 0 0,1 0 0,-1 0 0,1-1 0,0 1 0,0 0 0,0-1 0,0 1 0,0-1 0,0 1 0,0-1 1,1 1-1,-1-1 0,1 0 0,-1 0 0,1 1 0,-1-1 0,1 0 0,-1 0 0,1-1 0,0 1 0,0 0 0,-1-1 0,1 1 0,3 0 0,4 1-665,1-1 0,-1 0 0,1 0 0,12-1 0,-12-1-7,28 0-3609,-2-9-841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55.2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296 5 3137,'0'0'12628,"-4"-1"-11808,0-1-763,-1 2 0,1-1 0,-1 0 0,1 1 0,-1 0 0,0 0 0,1 1 0,-1-1 0,0 1 0,1 0 0,-1 0 0,1 0 0,0 1 0,-1 0 0,1 0 0,0 0 0,0 0 0,0 0 0,0 1 0,0 0 0,1 0 0,-1 0 0,1 0 0,0 0 0,0 1 0,0 0 0,0-1 0,1 1 0,-1 0 0,1 0 0,0 0 0,0 1 0,1-1 0,-1 0 0,1 1 0,0-1 0,0 1 0,0 9 0,1-11-67,0 0 0,0 1 1,0-1-1,1 0 0,0 0 0,-1 0 1,1 1-1,0-1 0,1 0 0,-1 0 0,1 0 1,-1 0-1,1-1 0,0 1 0,0 0 1,4 4-1,1-1-8,0 0 0,1-1 1,0 0-1,12 7 0,-14-10 63,0 1 0,0 0 0,-1 0 0,0 1 0,1 0 0,-1 0 0,-1 0 0,1 0 0,0 1 0,-1-1 0,0 1 0,0 0 0,4 8 0,-8-12 52,0 0 1,1 0 0,-1 0-1,0 0 1,0 0 0,0-1-1,0 1 1,0 0 0,0 0-1,0 0 1,0 0 0,0 0-1,-1 0 1,1 0 0,0 0-1,0 0 1,-1 0 0,1-1-1,-1 1 1,1 0-1,-1 0 1,1 0 0,-1-1-1,1 1 1,-1 0 0,0-1-1,1 1 1,-1 0 0,0-1-1,0 1 1,0-1 0,1 1-1,-1-1 1,0 1 0,-2-1-1,-38 15-205,30-12 268,-18 6-725,-1-1 0,-40 4-1,-18-6-6270,68-6-244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55.5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 3529,'0'0'12710,"0"28"-12344,0 209 3391,0-237-3738,0 1 0,0-1 0,0 0 0,0 1 0,0-1 0,0 0 0,0 1 0,0-1 0,0 0 0,0 0 0,0 1 1,0-1-1,0 0 0,0 1 0,0-1 0,1 0 0,-1 0 0,0 1 0,0-1 0,0 0 0,0 0 0,1 1 0,-1-1 0,0 0 0,0 0 1,0 0-1,1 1 0,-1-1 0,0 0 0,0 0 0,1 0 0,-1 0 0,0 0 0,0 0 0,1 1 0,-1-1 0,0 0 0,1 0 0,-1 0 1,0 0-1,0 0 0,1 0 0,-1 0 0,18-8 404,21-24 7,-36 28-335,19-14 52,-2-2 1,30-37 0,-45 51-503,-1 0 0,1-1 1,-1 0-1,-1 0 0,1 0 0,-1 0 1,0 0-1,-1-1 0,0 0 0,0 1 0,0-1 1,-1 0-1,-1 0 0,1-14 0,-1 20 100,-1 1-1,1 0 0,0 0 0,0 0 1,-1 0-1,1-1 0,-1 1 0,1 0 1,-1 0-1,0 0 0,1 0 0,-1 0 1,0 0-1,1 0 0,-1 0 0,0 1 1,0-1-1,0 0 0,0 0 0,0 1 1,0-1-1,0 0 0,0 1 1,0-1-1,0 1 0,-1 0 0,1-1 1,0 1-1,-2-1 0,-19-5-6477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55.9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5473,'58'17'2339,"-56"-16"-2163,-1 0-1,0 0 0,0 0 0,0 0 0,0 1 0,0-1 1,0 0-1,0 1 0,0-1 0,0 0 0,-1 1 0,1-1 1,-1 1-1,1-1 0,-1 1 0,1 0 0,-1-1 0,0 1 1,0-1-1,0 1 0,0 0 0,0-1 0,0 1 1,0-1-1,-1 1 0,1 0 0,-1 1 0,1 7 806,1-2-626,1 0 0,0-1 1,0 1-1,1-1 1,0 0-1,0 0 0,1 0 1,0 0-1,0-1 1,6 8-1,4 3 472,0-1 0,23 22 0,-33-35-776,0 0-1,0 0 1,0 0-1,0 0 1,0-1-1,1 0 1,-1 0 0,1 0-1,0 0 1,-1-1-1,1 1 1,0-1-1,0 0 1,0-1-1,0 1 1,0-1-1,0 0 1,0-1-1,0 1 1,0-1-1,0 0 1,-1 0-1,1 0 1,0-1 0,0 1-1,-1-1 1,1 0-1,-1-1 1,0 1-1,0-1 1,1 0-1,4-5 1,0 1-299,0-1-1,-1 0 1,0 0 0,-1-1 0,13-18-1,-14 18-651,-1-1 0,0 1 0,0-1 0,-1 0 0,5-20 0,-8 19-3284,-1 4-1241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56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1 318 8938,'0'0'8282,"16"154"-7954,-13-128-184,-3-9-88,0-5-56,0-4-296,0-5-809</inkml:trace>
  <inkml:trace contextRef="#ctx0" brushRef="#br0" timeOffset="1">7 1 8618,'0'0'6449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56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9130,'0'0'4962,"10"31"-3753,35 107-392,-34-98-236,-2 1 1,-1 1-1,-2 0 0,-2 0 1,-2 0-1,-4 52 0,1-16-306,-6-37-166,1-7-2864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57.2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0 364 6241,'0'0'10733,"28"1"-9899,6 1-555,21 1 648,69-4-1,-115 0-828,-1-1 0,0 0 0,0 0 0,0-1 0,0 0 0,-1 0 0,1-1 0,-1 0 0,1-1 0,-1 1 0,-1-1-1,1 0 1,-1-1 0,0 0 0,0 0 0,0 0 0,-1-1 0,0 1 0,-1-1 0,7-13 0,-4 8-150,-1-1 1,0 0 0,-1-1-1,0 1 1,-1-1 0,-1 0-1,0 0 1,-1 0 0,-1 0-1,0-1 1,-2-18 0,1 29 30,-1 0 0,0 0 1,0 0-1,0 1 1,-1-1-1,1 0 1,-1 1-1,0 0 0,0-1 1,0 1-1,0 0 1,-1 0-1,1 0 1,-1 0-1,0 0 0,0 1 1,0-1-1,0 1 1,0 0-1,0 0 0,-1 0 1,1 0-1,-1 0 1,0 1-1,1 0 1,-1-1-1,0 2 0,0-1 1,1 0-1,-1 1 1,0-1-1,0 1 1,0 0-1,-7 2 0,7-2 14,1 1 1,0 0-1,0 1 0,-1-1 0,1 0 0,0 1 0,1 0 0,-1 0 0,0 0 0,0 0 0,1 0 0,-1 0 0,1 1 0,0-1 0,-1 1 0,1 0 0,1 0 1,-1 0-1,0 0 0,1 0 0,-3 5 0,-4 12 34,0 0 0,-6 26 0,13-42-9,-12 49 368,3 1 0,-7 95 0,12 113 806,5-219-1104,0-43-115,6-17-520,-2 11 492,0 1 0,0 0 0,1 0 0,-1 0-1,1 0 1,0 1 0,1 0 0,-1 0-1,1 0 1,-1 1 0,1 0 0,0 0-1,1 0 1,-1 1 0,0 0 0,1 0-1,-1 1 1,9-1 0,-13 2 62,-1 1 0,1-1 0,0 1 1,-1 0-1,1 0 0,0 0 0,-1 0 0,1 0 0,-1 0 0,1 0 1,-1 1-1,0-1 0,0 0 0,1 1 0,-1-1 0,0 1 0,0-1 1,0 1-1,-1 0 0,1-1 0,1 4 0,16 44 496,-16-44-408,4 21-219,0 1 1,-2-1-1,-2 1 1,0 0-1,-2 33 1,0-41-1183,-8-17-5077,-3-2 502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8:57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10762,'0'0'6754,"188"3"-6354,-125-3-248,1 0-152,-10 0-8,0 0-664,-16-6-1785,-16-8-4288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44.286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254 69 5801,'0'0'7930,"-6"-11"-7689,-25-33 174,29 43-373,1-1 1,-1 1-1,0 0 1,0-1-1,0 1 0,0 0 1,0 0-1,0 1 1,0-1-1,0 0 0,0 1 1,-1-1-1,1 1 1,0 0-1,0-1 0,0 1 1,-1 0-1,1 1 1,-4-1-1,-35 13 296,33-8-330,-1 1 1,1-1 0,0 1-1,1 0 1,-1 1-1,1 0 1,0 0 0,1 0-1,0 1 1,0 0-1,0 0 1,1 1 0,-4 10-1,3-5 38,1 0 0,0 0 0,1 1-1,1-1 1,0 1 0,1 0 0,-1 29-1,4-43-39,-1 0 0,1 1 0,-1-1 0,1 0 0,-1 0 0,1 0 0,0 0 0,-1 0 0,1 0 0,0 0 0,0 0 0,0 0-1,0 0 1,-1-1 0,1 1 0,0 0 0,1-1 0,-1 1 0,0 0 0,0-1 0,0 1 0,0-1 0,0 0 0,1 1 0,-1-1 0,0 0-1,0 0 1,0 0 0,1 0 0,-1 0 0,0 0 0,0 0 0,3 0 0,0 0-29,1-1 0,0 1 0,0 0 0,-1-1 0,1 0 0,0 0 0,-1-1 0,9-3 0,5-7-551,-1-1 1,-1-1-1,0 0 0,18-22 0,-7 8-2069,1 0-2066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9:15.9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0 8530,'0'0'3757,"-3"35"-7,9 82-2610,4 0 1,27 115 0,-36-227-1184,0-1-1,0 1 1,0 0 0,1-1-1,-1 0 1,1 1 0,0-1-1,3 5 1,-4-8-132,0-1 0,-1 1 0,1 0 0,0 0 0,0-1 0,0 1 0,-1 0 0,1-1 0,0 1 0,0-1 0,0 1 0,0-1 0,0 1 0,0-1 1,0 0-1,0 0 0,0 1 0,0-1 0,0 0 0,1 0 0,-1 0 0,0 0 0,0 0 0,0 0 0,0-1 0,0 1 0,0 0 0,0 0 0,0-1 0,0 1 0,0-1 0,0 1 0,0-1 0,0 1 0,0-1 0,0 1 0,-1-1 0,2-1 0,11-12-3195,-3-5-1424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9:16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0 704,'0'0'10820,"19"11"-10535,60 36 99,-72-42-133,0-1 0,-1 1 0,1 1 0,-1 0 0,0-1-1,-1 2 1,1-1 0,-1 1 0,0 0 0,-1 0 0,0 0 0,0 0 0,0 1-1,-1 0 1,0-1 0,-1 1 0,3 10 0,-6-17-205,1 0 1,-1-1-1,1 1 1,-1 0-1,0-1 0,1 1 1,-1-1-1,0 1 1,1-1-1,-1 1 1,0-1-1,1 1 0,-1-1 1,0 0-1,0 1 1,0-1-1,1 0 1,-1 0-1,0 1 0,0-1 1,0 0-1,0 0 1,0 0-1,1 0 1,-1 0-1,0 0 0,0-1 1,-1 1-1,-39 0-348,32 0 383,-9 0-92,0 0 0,0 2-1,-26 5 1,36-5-9,0 0 1,0 1 0,0 0 0,0 1 0,1 0 0,-1 0 0,1 0-1,0 1 1,-10 9 0,17-14 10,-1 1 0,0 0 0,1 0-1,-1-1 1,1 1 0,-1 0 0,1 0 0,-1 0 0,1 0-1,-1 0 1,1 0 0,0 0 0,0 0 0,-1 0 0,1-1 0,0 1-1,0 0 1,0 0 0,0 0 0,0 0 0,0 0 0,0 0-1,1 0 1,-1 0 0,0 0 0,0 0 0,1 0 0,-1 0-1,1 0 1,-1 0 0,1 1 0,0 0 10,1 0 0,-1 0 0,1 0 0,-1-1 0,1 1 0,-1 0 0,1-1 0,0 1 0,0-1 0,0 1 0,3 1 0,5 1-227,0 1 0,1-1 0,-1-1 0,1 0 0,0-1 0,0 0 0,0 0 0,0-1 0,0 0 0,0-1 0,0-1 0,15-2 0,-23 1-187,1 0 1,-1 0-1,1 0 1,-1-1-1,0 0 1,0 1 0,0-1-1,0-1 1,0 1-1,-1 0 1,1-1-1,-1 1 1,0-1-1,3-7 1,1 0-1511,5-8-3241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9:17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5169,'0'0'6253,"19"27"-5876,58 84 72,-33-40 873,-31-21 1148,-13-50-2440,0-10 2582,-7-15-2809,4 19 149,0 0-1,0 0 1,1 0-1,-1 0 1,1 0 0,0 0-1,1-1 1,0 1-1,0-1 1,0-6-1,1 10-72,0 1-1,0 0 1,0 0-1,0 0 0,1 0 1,-1-1-1,1 1 1,-1 0-1,1 0 1,0 0-1,0 0 0,0 0 1,0 0-1,0 1 1,1-1-1,-1 0 1,0 0-1,1 1 0,0-1 1,-1 1-1,1 0 1,0-1-1,-1 1 1,1 0-1,0 0 0,0 0 1,0 0-1,0 0 1,0 0-1,0 1 1,0-1-1,1 1 1,2-1-1,53 0-6094,-35 1 317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9:17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172 105 8834,'0'0'5461,"4"-12"-4988,11-38 229,-15 49-671,0 0 1,1-1-1,-1 1 1,0 0-1,0 0 1,0-1-1,0 1 0,0 0 1,0 0-1,0-1 1,0 1-1,0 0 1,0-1-1,-1 1 1,1 0-1,-1 0 0,1 0 1,-1-1-1,1 1 1,-1 0-1,0 0 1,1 0-1,-1 0 1,0 0-1,0 0 0,0 0 1,0 0-1,0 1 1,0-1-1,0 0 1,0 0-1,0 1 0,0-1 1,0 1-1,-1-1 1,1 1-1,0-1 1,0 1-1,-1 0 1,1 0-1,-1-1 0,-7 0 27,1 0-1,0 1 0,-1-1 0,-13 3 0,15-2-31,3 1-52,0-1-1,0 1 1,-1 0 0,1 0-1,0 1 1,0-1-1,1 1 1,-1 0-1,0 0 1,0 0-1,1 0 1,0 1 0,-1-1-1,1 1 1,0 0-1,0 0 1,0 0-1,1 0 1,-1 1-1,1-1 1,0 1 0,-1 0-1,2-1 1,-1 1-1,-2 7 1,0 1 22,1 0 1,0 0-1,0 0 0,2 0 1,-1 1-1,1-1 1,2 21-1,0-30 0,-1-1-1,1 0 0,0 0 1,0 0-1,0 0 1,0 0-1,0 0 0,1 0 1,-1 0-1,0 0 1,1-1-1,0 1 0,-1 0 1,1-1-1,0 0 1,0 1-1,0-1 0,0 0 1,0 0-1,0 0 1,0 0-1,0 0 0,0 0 1,1-1-1,-1 1 0,0-1 1,0 0-1,4 1 1,-2 0 3,0-1 1,0 1 0,0-1-1,1 0 1,-1 0-1,0-1 1,0 1 0,1-1-1,-1 0 1,0 0-1,0 0 1,0 0 0,0-1-1,0 0 1,-1 0 0,5-2-1,8-11 65,-1-2 1,0 1-1,-1-2 0,11-19 1,-19 29-53,-6 7-15,0 1 1,0 0 0,0 0 0,0-1 0,0 1-1,0 0 1,0 0 0,0-1 0,0 1 0,0 0 0,0 0-1,1 0 1,-1-1 0,0 1 0,0 0 0,0 0 0,0 0-1,0-1 1,1 1 0,-1 0 0,0 0 0,0 0-1,0 0 1,0-1 0,1 1 0,-1 0 0,0 0 0,0 0-1,1 0 1,-1 0 0,0 0 0,0 0 0,0 0 0,1 0-1,-1 0 1,0 0 0,0 0 0,1 0 0,-1 0-1,0 0 1,0 0 0,1 0 0,-1 0 0,0 0 0,0 0-1,1 0 1,-1 0 0,0 0 0,0 0 0,0 1-1,1-1 1,-1 0 0,0 0 0,0 0 0,0 0 0,0 0-1,1 1 1,-1-1 0,0 0 0,0 0 0,0 0 0,0 1-1,0-1 1,0 0 0,1 0 0,-1 0 0,0 1-1,2 15 40,-2-15-36,10 265 2527,-10-238-2212,0-26-268,0 0 0,0 0-1,-1-1 1,1 1-1,0 0 1,-1 0-1,1 0 1,-1 0 0,0 0-1,1-1 1,-1 1-1,0 0 1,0-1-1,0 1 1,0 0-1,0-1 1,-1 1 0,1-1-1,0 0 1,-1 1-1,1-1 1,-1 0-1,1 0 1,-1 0 0,0 0-1,0 0 1,1 0-1,-1-1 1,0 1-1,0 0 1,0-1-1,1 0 1,-1 1 0,0-1-1,0 0 1,0 0-1,0 0 1,0 0-1,0 0 1,0-1 0,0 1-1,-3-1 1,0 0-106,0 0 0,0 0-1,0-1 1,0 1 0,0-1 0,0 0 0,1 0 0,-1-1 0,1 1 0,0-1 0,-1 0 0,1 0 0,1-1 0,-1 1 0,-5-7 0,7 7-167,1 1 1,0 0 0,-1-1 0,1 1-1,1-1 1,-1 1 0,0-1-1,0 0 1,1 1 0,0-1 0,-1 0-1,1 1 1,0-1 0,0 0 0,1 1-1,-1-1 1,1 0 0,-1 1-1,1-1 1,0 0 0,2-4 0,0 1-714,1 0 0,0 0 0,0 0 0,1 0 0,0 0 0,8-7 0,12-10-3407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9:18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40 101 3609,'0'0'8582,"19"-6"-7566,62-21-35,-78 27-798,0-1-1,1 0 0,-1 0 1,0-1-1,0 1 1,0-1-1,-1 0 0,1 1 1,0-1-1,-1 0 0,1-1 1,4-4-1,-7 7-144,0-1-1,1 0 1,-1 1 0,0-1-1,0 0 1,0 1 0,0-1-1,0 0 1,0 0 0,0 1-1,0-1 1,0 0 0,0 1-1,0-1 1,0 0 0,-1 1-1,1-1 1,0 0 0,0 1-1,-1-1 1,1 0 0,0 1-1,-1-1 1,1 1 0,-1-1-1,1 1 1,-1-1 0,1 1-1,-1-1 1,1 1 0,-1-1-1,1 1 1,-2-1-1,-3-2-24,-1 0-1,0 0 0,1 1 0,-1 0 0,0 0 0,0 0 0,0 1 0,-10-2 0,12 3 22,-1-1 0,1 1 1,-1 0-1,1 0 0,-1 1 1,1 0-1,-1-1 0,1 1 0,0 1 1,-1-1-1,1 1 0,0-1 1,0 1-1,0 0 0,0 1 0,-7 4 1,8-3-6,0 0-1,0 0 1,0 0 0,1 0 0,-1 1 0,1-1 0,0 1-1,0-1 1,1 1 0,-1 0 0,1 0 0,0 0 0,0-1-1,1 1 1,-1 9 0,0-3 13,1 0 0,-1 0 0,2 0 0,0 0 0,0 0 0,4 15 0,-4-23-90,1 1-1,-1-1 1,1 1 0,0-1 0,0 0 0,0 0-1,1 0 1,-1 0 0,1-1 0,-1 1 0,1-1-1,0 1 1,0-1 0,0 0 0,0 0 0,1 0-1,-1 0 1,0-1 0,1 1 0,-1-1 0,1 0-1,6 1 1,1 0-535,0 0-1,0 0 1,0-1 0,20-1-1,-24 0-79,-1-1 0,1 0 0,0 0 0,-1 0-1,0-1 1,1 0 0,-1 0 0,0-1 0,8-4 0,19-20-5421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9:18.5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189 1 7194,'0'0'9315,"-5"0"-9123,-2 0-104,-1 1 0,1 1 0,0-1 0,-1 1 0,1 0 0,0 1 1,0-1-1,0 2 0,1-1 0,-1 1 0,1 0 0,0 0 0,-9 8 0,13-11-101,0 1 0,0 0-1,1-1 1,-1 1 0,0 0 0,1 0 0,0 0-1,-1 0 1,1 0 0,0 0 0,0 1-1,0-1 1,0 0 0,1 0 0,-1 1-1,1-1 1,-1 1 0,1-1 0,0 0-1,0 1 1,0-1 0,0 1 0,0-1-1,0 0 1,1 1 0,-1-1 0,1 1-1,0-1 1,0 0 0,0 0 0,0 1 0,0-1-1,0 0 1,0 0 0,1 0 0,-1 0-1,1 0 1,-1-1 0,1 1 0,0 0-1,0-1 1,0 1 0,0-1 0,4 2-1,15 13 110,-7-6-117,-1-1 0,-1 2 0,0 0 0,15 17 1,-24-23 154,0-1 0,0 0 0,0 0 0,-1 1 0,0-1 0,0 1 0,0 0 0,-1 0 0,1 0 1,-1 0-1,0 0 0,-1 0 0,1 0 0,-1 0 0,0 0 0,0 0 0,-1 0 0,-1 8 1,1-10-81,0 0 0,-1 0 0,1 0 0,-1 0 0,0-1 0,0 1 0,0-1 1,0 1-1,0-1 0,0 0 0,-1 0 0,1 0 0,-1 0 0,0 0 1,1-1-1,-5 3 0,-49 20-48,43-19-464,-2-1 0,1 0-1,0-2 1,-1 1 0,-20 0 0,34-4 316,1 1 0,-1-1 0,1 1 0,-1-1 1,0 1-1,1-1 0,-1 1 0,1-1 0,-1 0 1,1 1-1,0-1 0,-1 0 0,1 1 0,0-1 1,-1 0-1,1 1 0,0-1 0,0 0 0,0 0 1,-1 1-1,1-1 0,0 0 0,0 0 0,0 1 1,0-1-1,0 0 0,1 0 0,-1 1 0,0-1 1,0 0-1,0 0 0,1 1 0,0-2 0,6-28-4310,10-2-1712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9:18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9194,'0'0'5577,"4"25"-4519,0 10-807,36 335 4117,-38-335-4612,4 68 870,-4-35-5426,-25-75-8525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9:19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0 112 7394,'0'0'9250,"204"-49"-8634,-141 38-240,1-1-232,-1 1-144,-2-1-144,9 7-960,-16-4-2033,-19 6-3913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9:19.9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8890,'0'0'4271,"7"19"-3618,49 146 1947,-48-138-2059,-3-5-78,2 1 0,0-1 0,17 34 0,-24-56-446,0 0 1,0 0 0,0 0-1,0 1 1,1-1 0,-1 0-1,0 0 1,0 0 0,0 0-1,0 1 1,0-1 0,0 0-1,0 0 1,0 0 0,1 0-1,-1 0 1,0 1 0,0-1-1,0 0 1,0 0 0,1 0-1,-1 0 1,0 0 0,0 0-1,0 0 1,1 0 0,-1 0-1,0 0 1,0 0 0,0 0-1,0 1 1,1-1 0,-1 0-1,0-1 1,0 1 0,0 0-1,1 0 1,-1 0 0,0 0-1,0 0 1,0 0 0,1 0-1,-1 0 1,0 0 0,7-11 224,1-19-278,-7 27 114,2-8-179,47-159 485,-39 141-2357,25-49-1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9:20.4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 0 1272,'0'0'12036,"24"11"-11489,77 37 5,-95-45-403,0 0 0,0 0 0,-1 1 0,0 0 0,1 0 0,-1 0 0,-1 1 0,1 0-1,0 0 1,-1 0 0,0 0 0,-1 1 0,1 0 0,-1-1 0,0 1 0,0 0 0,2 8 0,9 19 947,-13-32-540,-40-1-473,-176-6-305,214 6 221,0 1 0,1-1 0,-1 0 0,0 1 0,0-1 0,0 0 0,0 1 0,1-1-1,-1 1 1,0-1 0,0 1 0,1 0 0,-1-1 0,0 1 0,1 0 0,-1-1 0,1 1 0,-1 0-1,1 0 1,-1-1 0,1 1 0,-1 0 0,1 0 0,0 0 0,-1 0 0,1 0 0,0 0 0,0 0 0,0 0-1,0-1 1,0 1 0,0 0 0,0 0 0,0 0 0,0 0 0,0 0 0,0 0 0,1 0 0,-1 0-1,0 0 1,1-1 0,-1 1 0,1 0 0,-1 0 0,1 0 0,-1-1 0,1 1 0,-1 0 0,1 0 0,0-1-1,-1 1 1,1-1 0,0 1 0,0-1 0,1 2 0,6 0-105,-1 0-1,1-1 1,0 0 0,-1 0 0,1 0-1,0-1 1,0-1 0,-1 1-1,1-1 1,0 0 0,0-1-1,-1 0 1,15-5 0,-10 1-1313,0 0-1,0-1 1,0 0 0,12-10-1,-4 0-4286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1664 210 2457,'0'0'4687,"-19"-10"-4277,6 3-396,-24-14 861,1 3 0,-41-12 0,63 26-686,-302-78 2300,227 65-2138,-146-4 1,220 21-312,-167 9 300,160-4-334,0-1 0,0 2 0,0 2 0,0 1 0,1 0 0,-22 16 0,-6 7 33,1 3 0,2 2 0,-62 65 1,96-88-36,0-1 0,0 2 0,1 0 1,1 1-1,-1 1 0,2 0 1,0 1-1,1 0 0,0 1 1,1 0-1,1 1 0,0-1 0,0 2 1,1-1-1,2 1 0,-4 28 1,4 19 9,-1-5 75,-15 107 0,8-110 64,1-2 0,3 1 1,1 2-1,3-1 1,3 84-1,1-132-145,1-1 1,-1 0-1,2 1 1,-1-1-1,2 0 1,-1 0-1,1-1 1,0 1-1,1-1 1,-1 0-1,1-1 1,12 17-1,6 6 7,1-2 1,30 29-1,-29-33 6,18 17-9,1-2 0,2-2 0,1-4-1,1-2 1,76 37 0,-56-40 6,1-3 0,1-5 0,120 19 0,-115-32-11,1-4 0,84-10 0,-131-1 27,-1 1-1,1-4 1,-1-1-1,-1-2 1,0-1-1,0-2 0,-1-1 1,34-28-1,-27 15 64,0-1 0,-2-4 0,0 0-1,-2-1 1,38-62 0,-54 75-47,0-1 0,-2-1 0,0 0-1,-2 0 1,1-1 0,-3-1 0,1 0 0,-1-1 0,-2 1 0,4-32 0,-1-24 65,-3 0 0,-3-92 0,-2 166-102,1-16 11,-1 1 1,0-1 0,-2 0 0,0 1-1,-1-1 1,0 2 0,-2-1 0,-7-26-1,-104-271 144,95 270-323,-1 2 0,-3 1 0,0 1-1,-38-47 1,61 88-80,-2 2-1,0 0 0,1 0 0,-1 0 0,0 0 1,0 1-1,0 0 0,1-1 0,-1 2 1,-1 0-1,1 0 0,0 0 0,-1 0 0,1 1 1,0-1-1,0 1 0,-9 2 0,12-2 97,-30 0-3758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44.627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0 0 3953</inkml:trace>
  <inkml:trace contextRef="#ctx0" brushRef="#br0" timeOffset="1">0 0 3953,'201'48'6425,"-201"-30"-5161,0 6-191,7 3-1,-4 0-432,4 1-440,3-7-144,-4 0-56,-2-9-400,2-6-880,1-6-1281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9:20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6977,'0'0'5670,"17"24"-5042,80 116 1156,-78-104 2357,-19-54-3142,0 11-939,-1 0 0,-1 0 1,1 0-1,-1 0 0,0 0 0,-1 0 0,0 1 1,0-1-1,-5-7 0,4 7-150,1 0 0,0 1-1,0-1 1,0 0 0,1-1 0,0 1 0,0 0-1,0-1 1,0-10 0,3 17 5,-1 0 1,1 1-1,0-1 1,-1 0-1,1 0 1,0 0-1,-1 1 1,1-1-1,0 0 1,0 1-1,-1-1 1,1 1-1,0-1 1,0 1-1,0-1 1,0 1-1,0 0 1,0-1-1,0 1 1,0 0-1,0 0 1,0-1-1,0 1 1,0 0-1,0 0 1,1 1-1,40-4-2062,-31 3 1067,89-3-7986,-73 3 4638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9:21.2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2633,'0'0'12690,"25"77"-11698,-19-51-503,4 2-305,-7-5-64,4 0-120,-4-6-272,0 0-465,0-17-1071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9:21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5937,'0'0'8602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9:21.9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 7242,'0'0'6593,"15"14"-6288,45 47 322,-55-56-400,-1 1 0,0-1 0,0 1-1,-1 0 1,0 0 0,0 0 0,0 1 0,-1-1-1,0 1 1,0 0 0,0-1 0,-1 1 0,0 0-1,0 10 1,2 9 109,-3-21-281,2 0-3,-1 0 0,-1 1 0,1-1-1,-1 0 1,0 1 0,-1 9 0,-28-30-147,19 8 46,1 1-1,-1 0 1,0 1-1,0 0 1,-1 1-1,0 0 1,1 0-1,-1 1 1,0 1-1,-22-3 1,33 42 282,0-35-267,0 1 0,0-1 0,1 0-1,-1 0 1,1 0 0,0 0 0,-1 0-1,1 0 1,0 0 0,0 0 0,0 0-1,1 0 1,-1-1 0,0 1 0,1 0-1,-1-1 1,1 1 0,-1-1 0,1 1-1,0-1 1,0 0 0,-1 0 0,1 0-1,0 0 1,0 0 0,0 0 0,3 0-1,3 2-1308,0-1 0,0 0 0,0 0 0,0-1 0,1 0 0,9-1-1,-8 0-2659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9:22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8826,'0'0'3667,"4"27"-3160,-1 10-138,-1-8 566,2 1 1,9 36-1,-4-45 499,-8-20-1417,-1-1 0,0 0 0,1 1 0,-1-1 1,0 0-1,1 0 0,-1 0 0,1 1 0,-1-1 0,1 0 1,-1 0-1,0 0 0,1 0 0,-1 0 0,1 0 1,-1 0-1,1 0 0,-1 0 0,1 0 0,-1 0 0,1 0 1,-1 0-1,0 0 0,1 0 0,-1 0 0,1-1 1,0 1-1,27-29-103,-27 28 87,9-12 7,-5 5-1,1 1-1,-1-1 0,1 2 0,1-1 1,-1 1-1,1-1 0,0 2 0,0-1 1,15-7-1,-21 12-1,1 1 0,-1-1 1,1 1-1,-1 0 0,0 0 0,1 0 1,-1 0-1,1 0 0,-1 0 0,1 0 1,-1 0-1,0 1 0,1-1 0,-1 0 1,0 1-1,1-1 0,-1 1 0,0-1 1,1 1-1,-1 0 0,2 1 0,0 1 37,0 0-1,0 0 0,0 0 1,0 0-1,0 1 1,-1-1-1,3 6 0,2 5 113,0 1 0,7 28 0,-10-25-444,6 19 65,-9-36-136,-1 0 0,1 1-1,0-1 1,-1 0 0,1 0-1,0 1 1,0-1 0,0 0 0,0 0-1,0 0 1,0 0 0,0 0-1,0 0 1,1-1 0,-1 1 0,0 0-1,0-1 1,1 1 0,-1 0-1,1-1 1,2 1 0,5 0-6415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9:22.8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103 1 7242,'0'0'10374,"-13"9"-8167,6-5-2137,0 1 0,1 0 0,-1 0 0,1 1 0,1 0 0,-1 0 1,1 1-1,0-1 0,0 1 0,1 0 0,0 0 0,0 1 0,1-1 0,0 1 0,0 0 0,1 0 0,0 0 1,0 0-1,1 0 0,0 0 0,0 1 0,1-1 0,0 0 0,0 1 0,1-1 0,3 14 0,-3-20-148,1 1 1,-1-1-1,1 0 0,-1 1 0,1-1 0,0 0 0,0 0 0,0 0 1,0 0-1,0 0 0,0-1 0,0 1 0,1-1 0,-1 1 1,0-1-1,1 0 0,0 0 0,-1 0 0,1 0 0,-1-1 0,1 1 1,4 0-1,67 4-3004,-73-5 3056,69-2-6066,-44-7 2104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59:23.2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1 224 5369,'0'0'10100,"28"-4"-9035,89-11-141,-106 13-665,0 0 0,-1 0-1,1-1 1,-1-1-1,1 0 1,-1 0 0,10-6-1,-15 7-99,0-1-1,-1 1 1,0-1-1,1 0 1,-1 0-1,-1 0 1,1 0 0,0-1-1,-1 1 1,5-11-1,-6 13-164,-1-1 0,0 0 0,0 0 0,0 0 0,0 0 0,0 0 0,-1 0 0,1 0 0,-1 0 0,0 0 0,0 0-1,0 0 1,0 0 0,0 0 0,-1 0 0,1 0 0,-1 0 0,0 0 0,0 0 0,0 0 0,0 1 0,0-1 0,-1 0 0,0 1 0,1-1 0,-1 1 0,0-1-1,0 1 1,0 0 0,0 0 0,-1 0 0,1 0 0,0 0 0,-1 0 0,-4-2 0,1 1-19,0 0 0,0 0 0,0 1 0,0 0 0,0 0 0,-1 0 0,1 1 0,-1-1 0,0 2 0,1-1 0,-1 1 0,1 0 0,-1 0 0,0 1 0,1 0 0,-7 1 0,10 0 47,0 0 0,0 0 0,0 0 0,1 0 0,-1 0 0,1 1-1,-1-1 1,1 1 0,0-1 0,0 1 0,0 0 0,0 0 0,1 0-1,-1 0 1,1 0 0,0 0 0,0 1 0,0-1 0,0 0 0,0 1-1,1-1 1,-1 0 0,1 6 0,-1 6 125,0 0 0,1 0 0,1-1 1,2 19-1,-1-26-121,1 1 1,-1-1-1,1-1 0,0 1 1,0 0-1,1-1 1,0 1-1,0-1 1,1 0-1,0-1 0,0 1 1,0-1-1,0 0 1,1 0-1,0 0 1,0-1-1,0 0 1,1 0-1,-1-1 0,1 0 1,0 0-1,11 3 1,1 0-184,1 0-1,-1-2 1,1 0 0,0-1 0,0-1 0,0-1-1,21-2 1,20-9-2126,-9-12-1910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6:57.377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2065 187 4257,'0'0'1710,"5"-9"-1448,17-26 258,-19 25 8347,-10 6-6518,-12 5-3776,17 0 2222,-46 7-552,2 3-1,0 2 1,-63 26-1,41-14 192,-60 17 113,65-24-375,2 3 0,0 3 0,-86 46 0,-214 159 468,272-167-402,-155 144-1,207-167-182,3 1 1,1 1-1,2 2 0,-28 50 0,-82 196 63,91-162 54,6 3 1,-36 173 0,45-122 245,-12 219 1,43-147-256,5-161-110,2-39 26,3-1 0,23 102 1,-10-69-33,5 25 106,6-2 1,4 0-1,5-3 0,4-1 1,5-2-1,5-2 1,3-3-1,5-2 0,4-3 1,4-3-1,119 120 0,-124-150-83,2-3 1,2-2-1,3-4 0,1-2 0,3-4 0,2-3 0,1-4 0,2-3 0,1-3 0,87 20 0,-26-18-2,2-7-1,1-5 1,1-7-1,167-6 1,416-8 362,-672-2-402,1-3-1,-1-2 0,107-28 1,162-71 37,-265 85-70,384-158 68,-378 146-33,-2-3 1,-2-3 0,-1-3-1,80-70 1,-74 49 49,-4-2 0,112-147 0,-136 154-17,-3-1 1,-3-1-1,-2-2 1,37-105-1,12-88 67,-65 196-73,-4 0 1,8-86-1,10-723 625,-35 790-551,-4 1-1,-31-135 0,28 155-56,-14-69 126,-5 1 1,-62-158 0,63 217-108,-2 3 1,-2 0-1,-4 3 0,-81-101 0,83 123 32,-1 1-1,-2 3 1,-49-34 0,10 8-52,-5 0 3,49 37 53,-36-32-1,27 20 4,-2 2 0,-61-33-1,1 0 88,-156-98 3,187 127-186,54 29-23,0-1-1,-19-13 1,-26-15 33,-1 4 1,-1 2-1,-2 3 1,-85-22-1,98 32-37,-2 0-23,-1 3 1,-117-14-1,-171 24-136,196 7 108,100 1 25,-85 14 0,32-1 3,-1 2-5,70-11 6,1-1 0,-59 3 0,81-9-322,-1 1-1,1 1 0,-1 0 0,1 0 1,0 1-1,0 1 0,-15 6 0,8-1-3035,1 1 0,-1 1 0,-23 18 0,17-10-7207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6:58.916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1 6265,'0'0'9192,"7"5"-8968,19 14-52,-1 1 1,0 1 0,-2 1 0,0 1 0,-2 1-1,-1 1 1,-1 1 0,26 45 0,-38-58-352,32 57 321,-8-30-3629,-30-39 2976,3 4-894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6:59.254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0 304,'0'0'14166,"21"30"-13755,65 97-243,-43-60-135,-4 2 0,-2 1 0,31 88 0,-65-153-506,-1 2-212,-1 0-3715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45.019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0 4929,'0'0'7554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6:59.654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76 856,'0'0'9854,"28"-1"-8680,-2 0-870,173-13 1719,-96 2-1289,510-35-498,-613 47-349,0 0-1,-1 0 1,1 1 0,0-1 0,-1 0 0,1 0 0,0 1 0,0-1 0,-1 0 0,1 1 0,0-1 0,0 0 0,0 0 0,0 1 0,0-1 0,-1 1 0,1-1 0,0 0 0,0 1 0,0-1 0,0 0 0,0 1 0,0-1 0,0 0 0,0 1 0,0-1-1,0 1 1,0-1 0,0 0 0,1 1 0,-1-1 0,0 0 0,0 1 0,0-1 0,0 0 0,1 1 0,-1-1 0,0 0 0,0 1 0,0-1 0,1 0 0,-1 0 0,0 1 0,1-1 0,-1 0 0,0 0 0,1 0 0,-1 1 0,0-1 0,1 0-1,-1 0 1,0 0 0,1 0 0,-1 0 0,0 0 0,1 0 0,-1 0 0,1 0 0,-22 12-6230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6:59.995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30 8026,'0'0'4857,"34"-1"-3580,233-16 876,-111 6-1336,222 12 1,-363 0-925,0 1 0,1 1 1,26 8-1,-36-9-428,0 0 1,-1 0-1,1 1 1,0 0-1,-1 0 1,10 8-1,-10-4-3538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7:03.367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103 1 9514,'0'0'2370,"-12"1"-2541,-35 4 36,45-4 137,0-1-1,0 1 0,0 0 0,0-1 0,0 1 0,0 0 0,0 0 0,0 1 0,0-1 0,0 0 0,1 0 0,-1 1 0,1-1 0,-1 1 1,1 0-1,-1-1 0,1 1 0,0 0 0,0 0 0,0 0 0,0 0 0,0 0 0,0 0 0,0 3 0,-1 3 47,1-1-1,0 1 1,0 0-1,2 15 1,-1-14 17,0-8-65,0-1 0,0 1-1,0-1 1,0 0 0,0 1 0,1-1 0,-1 0-1,0 1 1,0-1 0,0 1 0,1-1 0,-1 0 0,0 0-1,0 1 1,1-1 0,-1 0 0,0 1 0,0-1-1,1 0 1,-1 0 0,0 0 0,1 1 0,-1-1-1,1 0 1,-1 0 0,0 0 0,1 0 0,-1 0 0,0 1-1,1-1 1,-1 0 0,1 0 0,-1 0 0,0 0-1,1 0 1,-1 0 0,1-1 0,-1 1 0,0 0 0,1 0-1,-1 0 1,1 0 0,-1 0 0,0 0 0,1-1-1,-1 1 1,0 0 0,1 0 0,-1-1 0,1 1 0,16-13 284,-16 11-279,0 0 0,-1 0 0,1-1 0,-1 1 0,0 0 1,0 0-1,0 0 0,0 0 0,0 0 0,0-1 0,-1-2 1,-4 0-38,-1 17 52,5-10-24,1 0-1,-1-1 0,1 1 1,-1 0-1,1 0 1,0 0-1,0 0 0,0-1 1,0 1-1,0 0 0,0 0 1,0 0-1,1 0 1,-1-1-1,1 1 0,-1 0 1,1 0-1,0-1 0,0 1 1,2 3-1,-2-5 0,0 1 0,0 0 0,1 0 0,-1 0 0,0-1 0,1 1 0,-1-1 0,0 1 0,1-1 0,-1 0 0,1 1 0,-1-1 0,1 0 0,-1 0 0,1 0 0,-1 0 0,1 0 0,-1 0 0,0-1 0,1 1 0,-1 0 0,1-1 0,-1 1 0,0-1 0,1 0 0,-1 1 0,2-2 0,-2 1 15,1 0 0,-1 0 0,0 0 0,1 0 0,-1 0 0,0 0 0,0 0 0,0-1 0,0 1 0,0 0 0,0-1 0,0 1 0,-1-1 0,1 1 0,0-1 0,-1 1 1,1-1-1,-1 0 0,0 1 0,1-3 0,1-35 120,-2 32-70,-25 8 476,24 0-546,-1 0 0,1 0 0,-1 0 0,1 0-1,-1 1 1,1-1 0,0 0 0,-1 1 0,1-1 0,0 1-1,0 0 1,0-1 0,0 1 0,1 0 0,-1-1-1,0 1 1,1 0 0,-1 0 0,1 0 0,-1 3-1,0 14-2518,1-13-1292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7:04.567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0 8002,'0'0'6206,"8"8"-6126,0 1 21,0 0-1,0 0 0,-1 1 0,0 0 1,-1 1-1,0-1 0,0 1 0,-2 0 0,1 1 1,-1-1-1,-1 1 0,3 15 0,-3-7 175,-1 1-1,0-1 0,-3 35 0,0-48-242,0 0 0,0-1-1,0 1 1,-1-1 0,0 1 0,0-1 0,-1 0 0,1 0-1,-2 0 1,1 0 0,0 0 0,-1-1 0,0 0-1,0 1 1,-6 3 0,55-52-1462,-24 27 1481,-1-1-1,0 0 0,-2-2 1,0 0-1,-1-1 0,-1-1 1,-1-1-1,-1 0 0,-1-1 1,19-42-1,-23 49 195,-5 24 606,-4-5-781,0 0 0,0 1 0,-1-1 0,1 0 0,-1 0 0,1 0 0,-1 0 1,0 1-1,0-1 0,-2 3 0,-3 4 72,0 1 0,0 0 1,1 0-1,1 0 0,0 1 0,1 0 1,-4 23-1,3 0 105,2 51 0,3-84-250,0-1-1,0 0 1,0 0-1,0 0 1,0 0 0,1 0-1,-1 0 1,1 0-1,-1 0 1,0 0-1,1-1 1,-1 1-1,1-1 1,0 1 0,-1-1-1,1 1 1,-1-1-1,1 0 1,0 0-1,-1 0 1,4 0-1,-2 1-247,1-1 0,-1 0 0,0 0 0,1 0 0,-1 0-1,1 0 1,-1-1 0,0 1 0,1-1 0,-1 0-1,4-2 1,19-36-4574,-17 20 858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7:05.185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0 103 7274,'0'0'3670,"15"-7"-3470,45-22 149,-56 26-167,1 0-1,-1-1 1,1 0-1,-1 0 1,0 0 0,-1 0-1,1 0 1,-1-1-1,0 0 1,0 1 0,4-11-1,-3 8 699,-3 10 511,-1 212-2308,-3-199-3188,-3-13 426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7:05.576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9 0 7162,'0'0'3308,"-1"16"-3140,-7 133 1867,8-137-1989,1 1 0,0-1 0,1 1 0,0-1 0,6 18-1,-4-20-1070,0-1-1,0 1 0,1-1 0,6 9 0,-8-12-2048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7:05.912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15 1 8010,'0'0'4793,"6"137"-4561,-6-104-104,0-1-72,0-5-48,0-3-8,0 1-208,-6-6-840,-9-3-1193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7:06.921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53 21 5961,'0'0'5810,"-33"5"-3931,33-5-1870,1 0 1,-1 0 0,1-1-1,-1 1 1,0 0 0,1-1-1,-1 1 1,1-1-1,-1 1 1,0 0 0,1-1-1,-1 1 1,0-1 0,1 1-1,-1-1 1,0 1 0,0-1-1,0 1 1,1-1 0,-1 1-1,0-1 1,0 0 0,0 1-1,0-1 1,0 1 0,0-1-1,0 1 1,0-1 0,0 1-1,0-1 1,0 0-1,-1 1 1,1-1 0,0 1-1,0-1 1,0 1 0,-1-1-1,1 1 1,-1-1 0,-6-5 615,-2 18 380,7-5-1565,0 0 1,1 0-1,0 0 1,0 0-1,1 0 1,0 12-1,1-5-1672,-1 0-1404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7:07.905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1 6121,'0'0'8710,"8"10"-8642,4 7 67,-1 0 1,-1 0-1,-1 1 0,-1 0 1,0 1-1,-1 0 0,-1 0 0,5 30 1,-8-13 287,-1 1 1,-5 66 0,3-100-467,0 0 0,0 0-1,-1 0 1,1 0 0,-1-1 0,0 1 0,0 0 0,0 0 0,0-1 0,-1 1 0,1-1-1,-1 1 1,1-1 0,-1 1 0,0-1 0,0 0 0,0 0 0,0 0 0,0 0 0,0 0-1,-1-1 1,1 1 0,-1-1 0,1 1 0,-1-1 0,0 0 0,1 0 0,-1 0 0,0 0-1,0 0 1,0-1 0,0 0 0,-5 1 0,9-34-636,6 23 684,0 0-1,1 1 1,0 0-1,1 0 0,-1 1 1,1 0-1,1 1 1,11-8-1,5-4 7,-1-1 24,62-55 42,-79 67-39,0-1 0,0 0 1,0-1-1,-1 1 1,0-2-1,-1 1 0,5-13 1,-9 19 3,-1-1 1,0 1 0,-1-1-1,1 0 1,-1 1 0,0-1 0,0-7-1,-1 0 70,1 11 230,0 21 84,-15 64-119,9-59 23,1 1 0,-2 48 0,6-49-171,0-18-117,0-1 0,1 1 0,-1 0 0,1-1 0,1 1 0,-1-1 0,1 1 0,0-1 0,1 1 0,3 10 0,-3-16-64,-1 0-1,1 0 1,-1 1 0,1-1 0,0 0-1,-1 0 1,1-1 0,0 1 0,0 0-1,0 0 1,0-1 0,0 1-1,0-1 1,0 0 0,0 0 0,-1 0-1,1 1 1,0-2 0,0 1 0,0 0-1,0 0 1,0-1 0,0 1-1,3-2 1,0 1-95,0-1-1,0 1 1,-1-1 0,1 0-1,0-1 1,-1 1-1,0-1 1,6-4-1,-2-1-671,-1 0 0,-1-1 0,1 0 0,-1 0 0,-1 0 0,0 0 0,7-17 0,-5 1-6048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7:08.546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0 6969,'0'0'4867,"14"0"-4344,62 0 786,-76 1-1257,1-1 0,0 1 0,0-1 0,-1 1 0,1-1 0,0 1 0,0-1 0,-1 1 0,1 0 0,-1-1 0,1 1 0,-1 0 0,1 0 0,-1-1 0,1 1 0,-1 0 0,1 0 0,-1 0 0,0 0 0,0-1 0,1 1 0,-1 0 0,0 0 0,0 0 0,0 0 0,0 0 0,0 0 0,0 0 0,0-1 0,0 1 0,-1 0 0,1 0 0,0 0 0,0 0-1,-1 1 1,-9 35 80,-14-2 1,18-27-100,0 0 0,0 0 0,1 1 0,0 0 0,-5 16 0,9-24-31,1 0-1,0 0 1,-1 0-1,1 0 1,0 0-1,0 0 1,0 0 0,0 0-1,0 0 1,0 0-1,0 0 1,1 0-1,-1 0 1,0 0 0,0 0-1,1 0 1,-1 0-1,1 0 1,-1 0-1,1 0 1,-1-1-1,1 1 1,0 0 0,1 1-1,0 0 6,0-1 1,0 1-1,0-1 1,0 0-1,1 0 0,-1 0 1,1 0-1,-1 0 0,1 0 1,2 0-1,10 0-40,0 1 0,29-2 0,-30-1-143,-10 1 178,-1 0-159,0 1 1,0-1 0,0 0 0,0 0 0,-1-1 0,1 1 0,0-1 0,0 1 0,-1-1 0,5-1-1,-6 0-125,0 1-1,0 0 1,0 0-1,-1-1 0,1 1 1,0-1-1,0 1 1,-1-1-1,1 1 0,-1-1 1,1 1-1,-1-1 0,0 1 1,0-1-1,1 0 1,-1 1-1,0-1 0,0 1 1,-1-4-1,1-9-5083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45.369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228 428 5433,'0'0'7475,"-7"0"-7354,2 0-110,0 0-1,-1 0 0,1 0 0,0 1 0,-1 0 0,1 0 1,0 0-1,0 1 0,0 0 0,0-1 0,0 2 0,1-1 1,-1 1-1,1 0 0,-8 5 0,-5 8-12,0 1 0,1 0 0,-24 35 0,34-43 8,1 0 1,0 0-1,0 0 1,1 0-1,0 1 1,1-1-1,0 1 1,0 0-1,1 0 1,1 0-1,-1 13 0,2-22-2,0-1-1,0 1 0,1-1 0,-1 1 0,0-1 0,1 1 1,-1-1-1,0 1 0,1-1 0,-1 1 0,1-1 0,-1 1 0,1-1 1,-1 0-1,1 1 0,-1-1 0,1 0 0,-1 0 0,1 1 1,0-1-1,-1 0 0,1 0 0,-1 0 0,1 0 0,0 1 0,-1-1 1,1 0-1,-1 0 0,1 0 0,0 0 0,-1-1 0,1 1 0,0 0 1,-1 0-1,1 0 0,-1 0 0,1-1 0,-1 1 0,1 0 1,0-1-1,29-11 148,-17 1-75,1-2 0,-2 1 0,0-2 0,0 1 1,-1-1-1,9-18 0,54-99 117,-73 129-193,19-37 152,-1-1 0,-2-1-1,-2 0 1,-2-2-1,-1 1 1,-3-2-1,-1 1 1,3-60 0,-11 102 757,-5 72 483,2-56-1389,-14 78 425,-8 183 0,23-235-408,1-25-136,1 0 0,0 0 0,4 22 0,-3-36 30,-1-1 0,0 1 0,1-1 0,-1 1 0,1-1 0,-1 1 0,1-1 1,0 1-1,0-1 0,0 0 0,-1 0 0,1 1 0,0-1 0,1 0 0,-1 0 0,0 0 0,0 0 0,0 0 0,1 0 0,-1 0 0,0-1 0,1 1 0,1 0 0,38 4-5246,-17-5 291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7:09.103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43 0 6601,'0'0'4716,"-6"15"-4479,2-7-166,-2 4 195,1-1-1,1 1 1,0 0-1,0 0 1,1 1-1,1-1 1,-2 22 0,4-6-19,-1-9-2,1-1 0,1 1 0,0 0 1,9 34-1,-9-48-527,2 1 0,-1 0 0,0-1 0,1 1 0,0-1 0,1 0 0,6 9 0,-5-9-432,-1-1 0,1 0-1,0 1 1,1-2 0,-1 1 0,0-1-1,1 0 1,10 4 0,-1-2-5193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7:09.468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43 0 5601,'0'0'8218,"18"162"-7618,-15-121-296,3-1 152,-6-2-32,0-3-112,0-3-120,0-5-112,0-3-80,-15 6-80,-9-8-952,-6-6-3073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7:12.166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81 6 5569,'0'0'6460,"-30"-6"-6198,29 7-248,-1-1 1,0 0 0,0 1 0,0 0-1,1-1 1,-1 1 0,0 0 0,1 0-1,-1 0 1,1 0 0,-1 0 0,1 0-1,-1 1 1,1-1 0,0 0 0,0 1-1,0-1 1,0 1 0,0-1 0,0 1-1,0-1 1,0 1 0,0 0 0,1 0-1,-1-1 1,1 1 0,-1 0 0,1 0-1,0 0 1,-1 0 0,1-1 0,0 4-1,1-5-13,0 1 0,0-1 1,0 0-1,0 0 0,0 0 0,0 0 0,0 0 0,0 0 0,0-1 0,0 1 0,0 0 0,0 0 0,0-1 0,0 1 0,0 0 0,0-1 0,0 1 0,0-1 0,-1 1 0,1-1 0,0 0 0,0 1 0,-1-1 0,1 0 0,0 1 0,-1-1 1,1 0-1,0 0 0,-1 0 0,1 1 0,-1-2 0,0 1 11,0 1 1,0-1-1,0 0 1,0 1-1,0-1 1,0 1-1,0-1 1,0 1-1,-1-1 1,1 1-1,0 0 1,0-1-1,-1 1 1,1-1-1,0 1 1,-1-1-1,1 1 1,0 0-1,-1-1 1,1 1-1,-1 0 1,1-1-1,-1 1 0,1 0 1,0 0-1,-1-1 1,1 1-1,-1 0 1,1 0-1,-1 0 1,1 0-1,-1-1 1,1 1-1,-1 0 1,0 0-1,1 0 1,-1 0-1,1 0 1,-1 1-1,1-1 1,-1 0-1,1 0 1,-1 0-1,1 0 1,-1 0-1,1 1 1,-1-1-1,1 0 1,-1 1-1,1-1 1,0 0-1,-1 0 1,0 1-1,0 0 15,0 0 0,-1 0 0,1-1 0,0 1 0,-1 0 0,1 0 0,0 1 0,0-1 0,0 0 0,0 0 0,0 0 0,0 1 0,0-1 0,0 1 0,1-1 0,-1 0 0,1 1 0,-1 0 0,1-1 0,-1 1 0,0 2 0,3-3-130,1 0 1,-1 0-1,0 0 1,0 0-1,0 0 0,0-1 1,1 1-1,-1-1 0,0 0 1,0 0-1,1 1 1,-1-2-1,0 1 0,1 0 1,1-1-1,12 0-3041,-10-1-1852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7:13.176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4 0 6889,'0'0'6865,"6"13"-6719,3 5 68,-1 1-1,-1 0 0,-1 1 1,-1 0-1,0 0 1,-2 0-1,2 32 0,-3-9 418,0-31-531,-1 0 1,-1 0-1,0 0 1,0 0-1,-1 0 1,-1 0-1,0 0 0,0 0 1,-8 19-1,10-30-126,-1-1 0,1 1 0,-1 0-1,0 0 1,1 0 0,-1 0-1,0-1 1,0 1 0,1 0 0,-1-1-1,0 1 1,0-1 0,0 1-1,0-1 1,0 1 0,0-1 0,0 1-1,0-1 1,0 0 0,0 0 0,0 0-1,0 1 1,0-1 0,0 0-1,0 0 1,0 0 0,0-1 0,0 1-1,0 0 1,0 0 0,0 0 0,0-1-1,0 1 1,0-1 0,0 1-1,0-1 1,0 1 0,0-1 0,0 1-1,0-1 1,1 0 0,-1 1-1,0-1 1,0 0 0,1 0 0,-1 0-1,1 1 1,-1-1 0,1 0 0,-1 0-1,1 0 1,-1 0 0,1 0-1,0 0 1,-1 0 0,1 0 0,0 0-1,0 0 1,0 0 0,0 0-1,0 0 1,0 0 0,0-2 0,0-4 20,0 1 0,1-1 1,0 1-1,0-1 0,0 1 1,1-1-1,0 1 0,0 0 1,1 0-1,-1 0 0,1 0 1,0 0-1,1 1 1,0-1-1,0 1 0,0 0 1,0 0-1,1 1 0,0-1 1,7-5-1,27-25-5,-7 5 68,30-33 1,-55 55-35,0 0 1,-1-1-1,0 1 0,0-1 0,-1 0 0,0-1 1,-1 1-1,0-1 0,5-18 0,-12 56 1183,-6 25-1168,1-23 177,2 0-1,1 0 1,2 1-1,1 0 0,2 40 1,0-63-209,0-8-29,0 1 1,-1 0 0,1 0 0,0 0-1,0 0 1,0-1 0,0 1 0,0 0-1,0 0 1,0 0 0,0 0 0,1-1-1,-1 1 1,0 0 0,0 0 0,1 0 0,-1-1-1,0 1 1,1 0 0,-1 0 0,1-1-1,-1 1 1,1 0 0,-1-1 0,1 1-1,-1-1 1,1 1 0,0-1 0,-1 1-1,1-1 1,0 1 0,0-1 0,-1 1 0,1-1-1,0 0 1,0 0 0,-1 1 0,1-1-1,0 0 1,0 0 0,0 0 0,0 0-1,-1 0 1,1 0 0,0 0 0,0 0-1,0 0 1,0 0 0,-1 0 0,1-1-1,1 0 1,1 0-232,-1 0 0,1 0 0,-1 0 0,1-1-1,-1 1 1,0-1 0,0 0 0,0 1 0,0-1-1,0 0 1,0 0 0,0 0 0,-1-1 0,3-2 0,5-20-2568,-3 1-2485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7:13.976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1 8554,'0'0'3785,"10"1"-3600,-5 0-249,3 0 178,0 0 0,0 0 0,0 1-1,-1 1 1,10 3 0,-15-5-80,1 0 0,-1 0 0,0 0 0,0 1-1,0-1 1,-1 1 0,1-1 0,0 1 0,0-1 0,-1 1 0,1 0 0,-1 0 0,0 0 0,1 0-1,-1 0 1,0 0 0,0 0 0,0 1 0,-1-1 0,1 0 0,0 1 0,-1-1 0,1 0 0,-1 1-1,0 3 1,0-4-28,0 0-1,0-1 1,0 1 0,-1 0-1,1 0 1,-1 0-1,1 0 1,-1 0-1,0 0 1,1-1 0,-1 1-1,0 0 1,0 0-1,0-1 1,0 1-1,-1-1 1,1 1 0,0-1-1,-2 2 1,-34 17-146,-2 2-288,49-22 178,1 1-1,-1 0 1,21 5 0,-24-5 396,-1 1 1,0-1-1,1 1 0,-1 1 1,0-1-1,0 1 1,8 5-1,-12-7-57,0 1-1,0 0 0,0 0 1,-1 0-1,1 0 0,0 0 1,-1 1-1,0-1 1,1 0-1,-1 1 0,0-1 1,0 1-1,0-1 0,-1 1 1,1-1-1,-1 1 1,1 0-1,-1-1 0,0 1 1,0 4-1,0-3-36,0 0 0,-1 0 0,0 0 0,1 0 0,-1 0-1,0 0 1,-1 0 0,1 0 0,-1-1 0,0 1 0,0-1 0,0 1 0,0-1 0,0 0 0,-1 1 0,0-1-1,0 0 1,1-1 0,-2 1 0,1 0 0,0-1 0,0 0 0,-1 0 0,-5 3 0,3-3-607,1 0 0,-1 0 0,0 0 0,1-1 0,-1 1 0,0-2 0,0 1 0,0 0 0,1-1 1,-11-1-1,4-1-3736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7:14.380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6 0 6873,'0'0'4761,"-6"143"-4432,6-113-241,0 2-16,6-5-64,3 0 0,0 0 48,-3-5-56,3-3-16,-3 0-296,0-3-849,3-3-679,-3-5-2689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7:14.750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31 0 8618,'0'0'5729,"45"154"-5457,-42-116 80,-3-1 24,0 1 8,0-5-136,0-1-176,0-5-72,-27 8-368,3-5-984,-3-9-2465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7:22.315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28 0 8978,'0'0'2947,"9"14"-3140,-9 15 1322,0-28-663,0-18-766,0 17 290,1-1 0,-1 0 1,0 1-1,1-1 0,-1 0 0,0 1 1,1-1-1,-1 0 0,1 1 0,-1-1 1,1 1-1,0-1 0,-1 1 0,1-1 1,0 1-1,-1 0 0,1-1 1,0 1-1,-1 0 0,1-1 0,0 1 1,0 0-1,-1 0 0,1-1 0,1 1 1,27-4 191,-14 3 93,-42 2-250,24-2-27,-1 1 0,1 0 0,0 0 0,0 0 0,-1 1 0,1-1 0,0 1 0,0-1 0,-1 1 0,1 0 0,0 1-1,0-1 1,0 0 0,0 1 0,-4 3 0,5-3-14,0 1 1,0 0-1,1 0 0,0 1 0,-1-1 1,1 0-1,0 0 0,0 1 0,1-1 0,-1 0 1,1 1-1,-1-1 0,1 0 0,0 1 1,1 4-1,3 12-136,4-20-303,-6-1 447,0-1 1,0 0 0,-1 0 0,0 0-1,1 0 1,-1 0 0,0 0 0,0 0-1,0 0 1,0 0 0,0 0 0,1-4-1,1-46 306,-3 38-192,0 13 50,-2 41 363,1-36-504,0 0 0,1-1 0,0 1 0,0 0 0,0-1 0,0 1 0,1-1 0,0 1 0,1 5 0,-1-8-38,-1 0 0,1 0 0,0 0 0,0-1 0,0 1 0,-1 0-1,1 0 1,0-1 0,0 1 0,0-1 0,0 1 0,0-1 0,1 1 0,-1-1 0,0 0 0,0 1 0,0-1-1,0 0 1,0 0 0,0 0 0,1 0 0,-1 0 0,0 0 0,0 0 0,0 0 0,0 0 0,0-1 0,0 1-1,0 0 1,1-1 0,-1 1 0,2-2 0,-3 2 16,0 0 0,0 0 0,1 0-1,-1 0 1,0 0 0,0 0 0,1 0 0,-1-1-1,0 1 1,0 0 0,0 0 0,1 0 0,-1 0 0,0 0-1,0-1 1,0 1 0,1 0 0,-1 0 0,0 0 0,0-1-1,0 1 1,0 0 0,0 0 0,1-1 0,-1 1 0,0 0-1,0 0 1,0-1 0,0 1 0,0 0 0,0 0-1,0-1 1,0 1 0,0 0 0,0 0 0,0-1 0,0 1-1,4-1-2598,0 1 357,1 0-2174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7:23.707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87 36 5337,'0'0'5792,"0"-5"-5757,0 4-14,0-1 1,0 1-1,0 0 0,-1 0 1,1 0-1,0-1 1,-1 1-1,1 0 1,0 0-1,-1 0 0,1 0 1,-1 0-1,0 0 1,1 0-1,-1 0 1,0 0-1,0 0 0,0 0 1,1 0-1,-1 0 1,0 1-1,0-1 0,0 0 1,0 1-1,-2-2 1,1 2 126,-1-1 0,1 0 0,-1 0 0,0 1 0,1 0 1,-1-1-1,0 1 0,1 0 0,-1 1 0,0-1 0,1 0 1,-1 1-1,0-1 0,-3 2 0,4-1-132,1 0-1,-1-1 1,1 1-1,-1 0 1,1 0-1,-1 0 1,1 0-1,0 0 1,-1 0 0,1 0-1,0 1 1,0-1-1,0 0 1,0 1-1,0-1 1,0 1 0,0-1-1,1 1 1,-1 0-1,0-1 1,1 1-1,-1-1 1,1 1-1,0 0 1,-1 0 0,1-1-1,0 1 1,0 0-1,0-1 1,1 1-1,-1 0 1,0 0-1,1 2 1,0 10 11,18-10-199,-18-4 168,0 0 0,-1 0 1,1 0-1,0 0 0,0 0 0,-1 0 1,1 0-1,0 0 0,-1-1 0,1 1 1,0 0-1,-1 0 0,1 0 0,0-1 1,-1 1-1,1 0 0,0-1 0,-1 1 1,1-1-1,-1 1 0,1-1 0,-1 1 1,1-1-1,-1 1 0,1-1 1,-1 1-1,1-1 0,-1 0 0,0 1 1,0-1-1,1 1 0,-1-1 0,0 0 1,0 1-1,1-1 0,-1-1 0,0 0 184,0 6-65,3 14-82,-3-18-45,0 1-1,0 0 1,0-1-1,0 1 0,0 0 1,0-1-1,0 1 1,0 0-1,1-1 1,-1 1-1,0-1 0,0 1 1,1 0-1,-1-1 1,0 1-1,1-1 1,-1 1-1,1-1 0,-1 1 1,1-1-1,-1 0 1,1 1-1,-1-1 0,1 1 1,-1-1-1,1 0 1,-1 0-1,1 1 1,0-1-1,-1 0 0,1 0 1,0 0-1,-1 1 1,1-1-1,-1 0 1,1 0-1,0 0 0,-1 0 1,1 0-1,0 0 1,-1 0-1,1-1 0,0 1 1,-1 0-1,1 0 1,-1 0-1,1-1 1,0 1-1,-1 0 0,1-1 1,-1 1-1,1 0 1,-1-1-1,1 1 1,-1-1-1,1 1 0,-1-1 1,1 1-1,-1-1 1,1-1 22,1 1 0,-1-1 1,0 1-1,0-1 1,0 1-1,-1-1 0,1 0 1,0 1-1,-1-1 1,1 0-1,-1 0 0,1 0 1,-1 1-1,0-1 1,0 0-1,0-3 0,0 5 8,0-1 0,0 0-1,0 0 1,0 0-1,0 1 1,0-1 0,0 0-1,0 0 1,-1 0 0,1 1-1,0-1 1,-1 0-1,1 0 1,0 1 0,-1-1-1,1 0 1,-1 0-1,1 1 1,-1-1 0,1 1-1,-1-1 1,1 0 0,-1 1-1,0-1 1,1 1-1,-1 0 1,0-1 0,0 1-1,1-1 1,-1 1-1,0 0 1,0 0 0,0-1-1,1 1 1,-2 0-1,0 0 6,0 0 0,0 0 0,0 0-1,1 0 1,-1 0 0,0 1-1,0-1 1,0 1 0,0-1-1,1 1 1,-1 0 0,0-1 0,1 1-1,-1 0 1,1 0 0,-1 0-1,1 1 1,-1-1 0,1 0 0,0 0-1,-1 1 1,1-1 0,0 1-1,0-1 1,0 1 0,-1 2-1,1-2-303,1 0 0,0-1-1,-1 1 1,1 0-1,0 0 1,0-1-1,0 1 1,1 0-1,-1-1 1,0 1-1,1 0 1,-1-1 0,1 3-1,14-1-10099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7:24.418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0 7242,'0'0'2440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45.713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347 1 8834,'0'0'8204,"-17"4"-8005,12-3-218,-15 5 98,0 0 0,0 0 0,0 2 0,-18 10 1,33-15-85,0 0 1,0 0-1,0 0 1,0 0-1,1 1 1,-1-1-1,1 1 1,0 0-1,0 1 1,1-1-1,-1 1 1,1-1-1,0 1 1,0 0 0,1 0-1,-1 1 1,1-1-1,0 0 1,1 1-1,-1-1 1,1 1-1,0 0 1,0 5-1,2-9-7,-1-1 0,0 1 1,1-1-1,0 1 0,-1-1 0,1 1 0,0-1 0,0 1 0,0-1 0,0 0 0,0 1 0,0-1 0,0 0 0,0 0 0,1 0 0,-1 0 0,0 0 0,4 2 0,33 17 22,-23-12-3,3 1 89,-2 0-88,-1-1 1,28 22 0,-40-28 34,1 1-1,-2-1 1,1 1 0,0 0 0,0 0 0,-1 0-1,0 1 1,1-1 0,-1 1 0,0-1-1,-1 1 1,1-1 0,-1 1 0,0 0-1,0 0 1,0 0 0,0 0 0,0 6 0,-1-9 5,0 0 0,-1 0 0,1 1 0,-1-1-1,1 0 1,-1 0 0,1 0 0,-1 0 0,0 1 0,1-1 0,-1 0 0,0 0 0,0 0 0,0 0 0,0-1 0,0 1 0,0 0 0,0 0 0,0 0 0,0-1 0,0 1 0,-2 0 0,-32 14 512,21-10-320,-4 2-456,-114 53 2011,70-22-3346,8 8-5391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7:47.005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887 276 9778,'0'0'3181,"-6"-29"2721,2 18-6240,-9-6 436,-2-1 1,0 2-1,0 0 1,-2 1 0,0 0-1,0 2 1,-1 0-1,-1 1 1,0 0-1,-1 2 1,-28-11 0,28 12-25,1 0 0,-1 2 0,-1 0 0,1 2 0,-1 0 0,-24-2 0,-230-1 104,209 8-129,60 0-57,1 0-1,0 1 1,0-1 0,0 1-1,-1 0 1,1 1 0,0-1-1,1 1 1,-1 0 0,0 0-1,0 1 1,1-1 0,-1 1-1,1 0 1,0 0 0,0 1-1,0-1 1,0 1 0,1 0-1,-7 8 1,6-5 9,0 1 0,0-1-1,0 1 1,1 0 0,0 0 0,0 1 0,1-1-1,1 0 1,-1 1 0,1-1 0,0 16 0,1 9 115,-1-14-73,0 0 0,2-1 0,0 1 0,1 0 1,1 0-1,1 0 0,11 31 0,2-9 139,-3-4-89,3-1 0,0-1 1,29 41-1,7 2 103,-12-18-53,1-1-1,62 62 1,-83-99-80,-11-10-46,1 0 0,0-1 1,1 0-1,0-1 0,1 0 1,0-1-1,1-1 0,-1 0 1,2 0-1,26 9 0,-15-12-23,1 0 0,0-2-1,0 0 1,0-2-1,54-5 1,-75 3-1,-1 0 0,1 0 0,0-1 0,-1 0 0,0 0 1,1 0-1,-1-1 0,0 1 0,0-1 0,-1 0 0,1-1 1,0 1-1,-1-1 0,0 0 0,0 0 0,0 0 0,-1 0 0,1-1 1,5-9-1,3-8 107,-1 0 1,-1 0-1,9-32 1,-8 24-5,-7 15-56,0 1 0,-1-1 1,-1 0-1,0 0 0,-1-24 0,-6-75 247,0 91-87,0 0 0,-1 1 0,-1-1 0,-1 1 0,-1 1 0,-1-1 0,-23-34 0,-22-51-74,46 83-143,-24-52-81,31 72 45,0 1 0,0-1 0,-1 0 0,1 1 0,-1 0 0,0 0-1,0 0 1,0 0 0,0 0 0,0 0 0,-1 1 0,1 0 0,-1 0 0,0 0 0,0 0 0,-4-2-1,-9 2-564,1 0 1,-1 1-1,1 1 0,-1 1 0,-21 3 0,-30 12-4258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7:53.632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250 0 7034,'0'0'4845,"-25"0"-2289,18 1-2519,-1 0-1,0 1 1,1 0-1,-1 0 1,1 1-1,-1 0 1,1 0-1,0 0 1,0 1-1,-7 5 1,-63 49 759,76-57-782,-4 2 49,1 0 0,0 1-1,-1-1 1,2 1-1,-1 0 1,0 0 0,1 0-1,-1 1 1,1-1 0,0 1-1,1 0 1,-1 0-1,1 0 1,0 0 0,0 0-1,1 0 1,0 1 0,-1-1-1,2 0 1,-1 1-1,1-1 1,-1 1 0,2 9-1,0-12-53,0 0 0,0-1-1,0 1 1,0-1-1,1 1 1,-1-1 0,1 0-1,-1 1 1,1-1 0,0 0-1,0 0 1,-1 0-1,2 0 1,-1-1 0,0 1-1,0 0 1,1-1 0,-1 0-1,0 1 1,1-1-1,-1 0 1,1 0 0,4 1-1,3 1-185,0 0 0,0 0 0,-1-1 0,2 0 0,13 0 0,-10-1-395,-11-1 155,0 1 0,0-1 0,0 0 0,0 0 0,0 0 0,0 0 0,0 0 1,0-1-1,-1 1 0,1-1 0,0 0 0,0 0 0,0 0 0,0 0 0,-1 0 0,1-1 0,-1 1 0,1-1 0,-1 0 0,3-2 0,4-9-4149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7:54.081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1 9722,'0'0'3358,"3"12"-3294,2 32 800,-1-1 0,-2 56 0,3 59 312,-2-134-2022,1-1 1,9 32-1,-7-29-3570,-6-19-238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7:54.652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165 40 7098,'0'0'3799,"-6"-7"-3651,4 4-99,-1 0 0,1 1-1,-1-1 1,0 1 0,0-1 0,0 1-1,0 0 1,0 0 0,0 0 0,-1 1-1,1-1 1,-1 1 0,1 0-1,-1 0 1,1 0 0,-1 0 0,0 1-1,1 0 1,-1-1 0,0 1 0,1 0-1,-1 1 1,0-1 0,1 1 0,-1-1-1,0 1 1,1 0 0,-1 1 0,1-1-1,0 1 1,-1-1 0,1 1 0,0 0-1,0 0 1,0 0 0,0 1 0,-3 3-1,2-2-40,1 1 0,0 0 0,0 0 0,0 1 0,1-1 0,-1 1 0,1-1 0,1 1 0,-1 0 0,1-1 0,-1 12 0,1-3 129,0 0-1,1 0 0,4 26 1,-3-37-132,0 0 0,0-1 1,0 1-1,1 0 0,-1-1 1,1 0-1,-1 1 0,1-1 0,0 0 1,0 0-1,0 0 0,0 0 0,0 0 1,0 0-1,1-1 0,-1 1 1,0-1-1,1 1 0,0-1 0,-1 0 1,1 0-1,0 0 0,-1-1 0,1 1 1,0-1-1,0 1 0,-1-1 0,1 0 1,0 0-1,4 0 0,-2 0-39,1 0 0,0 0-1,-1 0 1,1-1 0,-1 0 0,1 0-1,-1 0 1,0-1 0,1 0 0,-1 0-1,0 0 1,0-1 0,0 1-1,6-6 1,-3-1 61,0 0 1,0 0-1,-1-1 0,0 0 0,-1-1 1,6-13-1,-9 18-127,0-1 1,-1 1-1,0-1 1,0 0-1,-1 1 0,0-1 1,0 0-1,-1 0 0,1 0 1,-1 0-1,-1 0 1,-1-9-1,2 15 2,-1 0 1,1 1-1,0-1 0,-1 0 1,1 0-1,-1 0 0,1 1 1,-1-1-1,0 0 0,1 1 1,-1-1-1,1 0 1,-1 1-1,0-1 0,0 1 1,1-1-1,-1 1 0,0 0 1,0-1-1,0 1 0,0 0 1,1-1-1,-1 1 0,0 0 1,0 0-1,0 0 0,0 0 1,0 0-1,0 0 1,0 0-1,0 0 0,-20 0-4820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7:55.186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134 0 9218,'0'0'4817,"-27"6"-4536,19-1-279,-1 0 0,1 0 0,1 1-1,-1-1 1,-8 11 0,15-15-5,-1 0 1,1 0 0,0 0 0,0 0-1,0 0 1,0 1 0,0-1-1,0 0 1,1 1 0,-1-1 0,0 1-1,1-1 1,-1 1 0,1-1-1,-1 1 1,1-1 0,0 1-1,0 0 1,-1-1 0,1 1 0,0-1-1,1 1 1,-1 0 0,0-1-1,0 1 1,1-1 0,-1 1 0,1-1-1,-1 1 1,1-1 0,0 1-1,-1-1 1,1 1 0,0-1 0,0 0-1,0 0 1,0 1 0,0-1-1,2 1 1,9 9 225,0 0 0,-1 1 1,19 24-1,-27-31-130,1 1-1,-1 0 1,0 1 0,-1-1 0,0 0-1,0 1 1,0 0 0,-1-1 0,0 1-1,0 0 1,0 12 0,-1-16-1,0 0 0,0 0 0,0 0 0,-1 0 1,1 0-1,-1 0 0,1 0 0,-1 0 0,0 0 0,-1 0 0,1 0 1,0-1-1,-1 1 0,1 0 0,-1-1 0,0 1 0,-3 3 1,1-4-84,1 1 1,-1-1 0,1 0 0,-1 0-1,0 0 1,0-1 0,0 1 0,0-1-1,0 0 1,0 0 0,0 0 0,-8 0 0,-45-1-3742,57-1 3405,-1 0-1,1 0 1,-1-1-1,1 1 0,-1 0 1,1 0-1,0-1 1,-1 1-1,1 0 1,0 0-1,0-1 1,0 1-1,0 0 1,0-1-1,0 1 1,1-2-1,-1 0-587,0-11-2856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7:55.785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 65 6873,'0'0'4388,"14"-4"-4271,4 0-45,-10 3 12,1-1 0,-1 0 0,0-1 0,0 0-1,14-7 1,-20 9-11,-1 0-1,1 1 0,-1-1 0,1 0 1,-1 1-1,1-1 0,-1 0 1,0 0-1,1 0 0,-1-1 1,0 1-1,0 0 0,0 0 1,0-1-1,0 1 0,0 0 1,0-1-1,0 1 0,0-1 0,-1 1 1,1-1-1,-1 0 0,1 1 1,-1-1-1,0 0 0,1-1 1,-1 2 211,-4 1-247,1 0 1,0 0 0,-1 1-1,1-1 1,0 1 0,-1-1-1,1 1 1,0 0 0,0 0 0,-1 0-1,1 1 1,0-1 0,0 1-1,0 0 1,1 0 0,-1 0-1,0 0 1,1 0 0,-1 0-1,1 1 1,0-1 0,0 1-1,0 0 1,0 0 0,0-1-1,1 1 1,-1 1 0,1-1 0,0 0-1,0 0 1,0 0 0,0 1-1,0-1 1,0 5 0,-1 0 42,1-1-1,-1 0 1,2 0 0,-1 1 0,1-1 0,0 1 0,0-1 0,1 0-1,0 1 1,0-1 0,1 0 0,-1 0 0,2 1 0,4 8 0,-5-11-70,2 0 1,-1 0 0,0-1-1,1 1 1,0-1 0,0 0-1,0 0 1,1-1 0,-1 1-1,1-1 1,0 0-1,0 0 1,0 0 0,0-1-1,0 0 1,1 0 0,-1 0-1,12 1 1,-7-1-205,1 0 0,-1-1 1,1 0-1,-1-1 0,1 0 0,15-3 0,-20 2-215,1-1 0,-1 1 0,1-1 0,-1-1 1,0 1-1,0-1 0,0 0 0,0-1 0,0 1 0,-1-1 0,6-5 0,14-15-3691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8:29.640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5 11 10594,'0'0'2634,"-4"-11"-2122,844 11 6160,-829 0-6796,0 1 0,0-1-1,0 2 1,0-1 0,0 2-1,0-1 1,19 8-1,-29-10 55,-1 0 0,0 0 0,0 0 0,0 0 0,1 0 0,-1 0 0,0 0 0,0 1 0,0-1 0,1 0 0,-1 0 0,0 0 0,0 0-1,0 0 1,0 0 0,1 0 0,-1 0 0,0 0 0,0 1 0,0-1 0,0 0 0,0 0 0,1 0 0,-1 0 0,0 1 0,0-1 0,0 0-1,0 0 1,0 0 0,0 0 0,0 1 0,0-1 0,0 0 0,0 0 0,0 0 0,0 1 0,0-1 0,0 0 0,0 0 0,0 0 0,0 1-1,0-1 1,0 0 0,0 0 0,0 0 0,0 1 0,0-1 0,0 0 0,0 0 0,0 0 0,0 0 0,0 1 0,0-1 0,-1 0 0,1 0-1,0 0 1,0 0 0,0 0 0,0 1 0,-1-1 0,1 0 0,0 0 0,0 0 0,0 0 0,0 0 0,-1 0 0,1 0 0,0 0 0,-15 5-4035,-10 0-2244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8:30.113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33 11859,'0'0'4785,"32"-3"-3856,-19 1-832,251-17 1522,-104 21-617,170-4-741,-319 1-537,-6 2-185,1-1 0,-1-1 0,1 1-1,-1-1 1,1 0 0,-1 0-1,9-3 1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8:30.809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24 3 10610,'0'0'5300,"4"0"-5001,3-1-133,-1 0 1,1 1-1,0 0 1,0 0-1,0 1 0,-1-1 1,1 2-1,0-1 1,-1 1-1,1 0 1,-1 0-1,0 1 0,1 0 1,10 6-1,11 9 179,46 36-1,-59-43-266,16 13 22,-2 1-1,47 49 1,-69-65-74,1 0 0,-1 0 0,-1 1 0,1 0 0,-2 0 0,0 1 0,0-1 0,0 1 0,-2 0 0,1 0 0,-1 1 0,-1-1 0,2 18 0,-4-19 91,0-1-1,0 1 1,0-1 0,-1 1-1,-1-1 1,0 1 0,0-1-1,-1 0 1,0 0 0,0 0-1,-1 0 1,0 0 0,-1-1-1,0 0 1,0 0 0,-1 0-1,0 0 1,0-1-1,-1 0 1,-7 6 0,-16 11-6,0-1 1,-2-1 0,0-2-1,-1-1 1,-51 21-1,21-9-3548,2 1-3696,42-21-1310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8:32.001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0 6809,'0'0'3376,"1"28"-3065,-1 7-189,1 8 281,12 82 0,79 819 4823,-74-682-4723,3 891 789,-53-609 95,17-345-1071,13-171-339,-50 1045-1007,52-1045-122,0-27 3,0-11-2602,0-7 782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50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1020 9218,'0'0'3682,"18"-20"-3621,141-153 122,-128 136 233,-2-1 1,-1-2-1,36-68 0,49-137 94,3-4-382,-99 211-78,-14 29 4,0 1 1,0 0-1,1 0 1,1 1-1,-1-1 1,1 1-1,8-9 1,-13 15 107,0 17 13,-13 430 631,13-446-810,0 1 1,0 0 0,0-1-1,1 1 1,-1-1 0,0 1-1,0-1 1,1 1 0,-1 0-1,0-1 1,1 1-1,-1-1 1,1 0 0,-1 1-1,0-1 1,1 1 0,-1-1-1,1 1 1,-1-1 0,1 0-1,-1 1 1,1-1 0,0 0-1,-1 0 1,1 1 0,-1-1-1,1 0 1,-1 0 0,1 0-1,0 0 1,-1 0-1,1 0 1,0 0 0,-1 0-1,1 0 1,-1 0 0,1 0-1,0 0 1,-1 0 0,1-1-1,0 1 1,2-1 1,0 1 0,0-1 0,0 0 0,0 0 0,0 0 0,-1-1 0,1 1 0,0-1 1,2-1-1,22-24 110,-1-1 1,-2-2 0,-1 0 0,-1-1-1,19-38 1,8-9-561,-34 54-10,5-7-604,-4 13-3854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8:33.050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67 8490,'0'0'4058,"15"0"-3995,497-31 3361,-28 0-2083,526 27-817,-592 5-40,316 37 195,-22 0-214,-562-38-363,568-16 8,-659 15-228,-59 1-105,-17 0-1231,-11 1-1476,-2 1-2995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8:33.783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147 1 576,'0'0'11745,"-4"31"-11613,-12 102-85,12-74 189,2-1 1,9 82-1,-1-21 817,-32 813 2871,2-399-3659,-48 1198 1068,60-1298-1335,12-248-2504,0-183 2451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8:35.342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1 128 3089,'0'0'7963,"7"-3"-7525,8-2 150,1 1-1,-1 0 0,1 1 0,0 1 1,0 1-1,22 0 0,111 11 1481,-32 0-1805,95 0 456,107 2 141,292-31-476,459-67 726,3 48-782,-1008 38-331,562 13 151,-290-7 559,-247-6 2188,-118-12-7009,5 2-176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8:59.603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100 55 7906,'0'0'5878,"-26"5"-6506,26-4 612,0-1 0,0 1-1,1-1 1,-1 0 0,1 1 0,-1-1-1,0 0 1,1 0 0,-1 1 0,1-1-1,-1 0 1,1 0 0,-1 1 0,1-1 0,-1 0-1,0 0 1,1 0 0,-1 0 0,1 0-1,-1 0 1,1 0 0,-1 0 0,1 0-1,-1 0 1,1 0 0,-1 0 0,1 0-1,-1 0 1,1-1 0,-1 1 0,1 0-1,-1 0 1,1 0 0,0-1 0,7-18-721,-7 18 727,-1-1 0,0 1 0,0-1 0,1 1 0,-1-1 0,0 1 0,0-1 0,0 1 0,-1-1 0,1 1 0,0-1 0,0 1 0,-1-1 0,1 1 0,-1 0 0,1-1 1,-1 1-1,0 0 0,0-1 0,1 1 0,-1 0 0,0 0 0,0 0 0,0-1 0,0 1 0,0 0 0,-3-1 0,2 1 53,-1 0 0,1 1 1,-1-1-1,1 1 0,-1-1 0,0 1 1,1 0-1,-1 0 0,0 0 1,1 0-1,-1 1 0,1-1 0,-1 1 1,0-1-1,1 1 0,-1 0 0,1 0 1,-1 0-1,1 0 0,0 1 1,0-1-1,-1 1 0,-3 3 0,4-2-36,0 0 0,0 1 0,0 0 0,0-1 0,0 1 0,1 0-1,-1 0 1,1 0 0,0 0 0,0 0 0,1 0 0,-1 0 0,1 0 0,0 7-1,2-9-44,0-1 1,1-1-1,-1 1 0,0 0 0,0 0 0,1-1 0,-1 0 0,0 1 0,1-1 0,-1 0 0,1 0 0,-1 0 0,0 0 0,1-1 0,-1 1 0,0-1 1,1 1-1,-1-1 0,0 0 0,0 0 0,1 0 0,-1 0 0,0 0 0,0-1 0,0 1 0,2-3 0,2-10 495,-7 20 43,-1 18-5016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9:00.747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31 10538,'0'0'2705,"7"-5"-2649,-1 1 110,1 1 1,-1 0-1,1 0 0,0 0 1,0 1-1,0 0 0,0 0 1,0 1-1,1 0 1,-1 0-1,12 1 0,-15 0-99,4 0 41,1 0-1,-1 0 1,0 1 0,1 0 0,14 4 0,-21-4-100,0-1 0,0 1 0,0 0 0,-1 0 0,1 0 0,0 1 0,0-1 1,-1 0-1,1 1 0,-1-1 0,1 1 0,-1-1 0,0 1 0,1 0 0,-1-1 0,0 1 0,0 0 0,0 0 1,0 0-1,-1 0 0,1 0 0,-1 0 0,1 0 0,-1 0 0,1 0 0,-1 0 0,0 0 0,0 4 0,-1 1 17,1 0-1,-1-1 0,0 1 1,-1-1-1,0 1 0,0-1 1,0 0-1,-1 0 0,0 0 1,-4 7-1,-44 57 37,13-21-47,24-29-17,7-12 5,1 1 0,-1 0 0,2 0-1,-1 0 1,1 1 0,1-1 0,0 1 0,0 1-1,1-1 1,0 0 0,-2 20 0,6-29-5,-1 0 0,1 0 0,0 0 0,0 0 0,0-1 0,0 1 0,0 0 0,0-1 0,1 1-1,-1-1 1,0 1 0,0-1 0,0 0 0,0 1 0,1-1 0,-1 0 0,0 0 0,0 0 0,0 0 0,1 0 0,1 0 0,36 1 52,-35-1-47,1 0-28,8 1-83,0 0-1,0-1 1,0-1-1,-1 0 1,1-1 0,0 0-1,0-1 1,-1 0-1,1-1 1,-1-1-1,0 0 1,16-9 0,-28 14-57,1 0 1,0-1 0,-1 1 0,1-1-1,0 1 1,-1-1 0,1 1 0,-1-1-1,1 1 1,-1-1 0,1 0 0,-1 1-1,1-1 1,-1 0 0,0 1 0,1-1-1,-1 0 1,0 0 0,0 1 0,1-1 0,-1 0-1,0 0 1,0 1 0,0-1 0,0 0-1,0 0 1,0 0 0,0 1 0,0-1-1,-1-1 1,-1-4-2259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9:01.077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57 5945,'0'0'6346,"144"-32"-5962,-111 24-168,-6 2-112,0 4-96,-6-4-16,-3 3-400,-6 3-1049,-6 0-647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9:01.799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1 155 576,'0'0'10934,"4"0"-10756,-1 0-102,0 0 1,0 0-1,0 0 0,-1 0 1,1 0-1,0 0 0,0-1 1,-1 1-1,1-1 0,0 0 1,-1 0-1,1 0 0,-1 0 1,1 0-1,-1-1 0,0 1 1,1-1-1,-1 0 0,0 1 1,0-1-1,0 0 1,0 0-1,0 0 0,-1-1 1,1 1-1,-1 0 0,2-4 1,0 2-41,4-6 11,-1 0 0,0-1 1,0 0-1,-1 0 1,0-1-1,-1 1 1,0-1-1,1-13 0,-5 24 400,0 31-205,0 17 34,0 49 750,0-32-7731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9:02.142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37 1 7282,'0'0'3943,"-5"15"-3527,-2 7 58,1 0 1,1 1-1,0 0 0,0 42 0,3-35-382,1 29 267,1-56-773,0 1-1,0-1 1,1 1 0,-1-1 0,1 0-1,0 1 1,0-1 0,0 0 0,1 1 0,-1-1-1,1 0 1,3 4 0,1-3-3415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9:02.498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63 0 8330,'0'0'5609,"0"149"-5521,0-120-72,0-2-16,0-5-120,-9-3-40,-9 2-432,0-7-1073,0-6-2351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9:04.973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9 2497,'0'0'2004,"4"23"6723,-1-27-8754,2 0-1,-1 0 1,0 1-1,1-1 1,0 1-1,0 0 1,6-3-1,-10 5-4,-8 18 320,6-16-276,0 2 23,-1-1 1,0 0-1,0 1 1,0-1-1,0 0 1,0 0-1,-1 0 0,1-1 1,0 1-1,-1 0 1,0-1-1,1 0 1,-6 2-1,8-3-119,-1-9-154,1 8 227,-1 0 0,1 0 0,0 0-1,-1 0 1,1 1 0,0-1-1,0 0 1,0 0 0,0 0 0,0 0-1,0 0 1,0 0 0,0 0-1,0 0 1,0 0 0,0 1 0,1-1-1,-1 0 1,0 0 0,1 0-1,-1 0 1,1 1 0,-1-1 0,1 0-1,-1 0 1,1 1 0,-1-1 0,1 0-1,0 1 1,-1-1 0,1 0-1,0 1 1,1-1 0,-1 1-344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5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 9514,'0'0'3058,"0"27"-3001,1 7-30,-5 144 249,-5-86 2505,10-98-2775,1 0 0,0 0 0,1 0 0,-1 1 0,1-1 0,0 1 0,1-1 1,-1 1-1,6-6 0,45-47 239,-31 34-210,-4 3-423,0 1 0,1 1 0,1 0 0,1 2 0,26-17 0,-45 32-334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9:05.674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6 7866,'0'0'5139,"14"-1"-4780,116-3 972,-129 4-1315,1 0-1,0 0 1,-1 0-1,1 1 1,-1-1-1,1 1 1,-1-1-1,1 1 1,-1-1-1,1 1 1,-1 0-1,0 0 1,1 0 0,-1 0-1,0 0 1,0 0-1,1 0 1,-1 0-1,0 0 1,0 0-1,1 3 1,1 0 5,-1 1 1,0-1 0,-1 0 0,1 1-1,-1-1 1,0 1 0,2 8-1,-2-4 14,-1 1-1,1-1 0,-1 1 0,-1 0 1,0-1-1,0 1 0,-4 12 1,-1-9-10,-1 1 0,0-2 1,-1 1-1,-1-1 0,0 0 1,-14 15-1,13-17-2,1 1 0,0 0 0,1 1-1,0 0 1,0 0 0,-9 24 0,16-35-13,0 0-1,0 1 1,1-1 0,-1 1 0,1-1-1,-1 0 1,1 1 0,0-1-1,-1 1 1,1-1 0,0 1-1,0-1 1,0 1 0,0-1-1,0 1 1,0-1 0,0 1 0,1-1-1,-1 1 1,1-1 0,-1 1-1,1-1 1,-1 1 0,1-1-1,0 0 1,0 1 0,-1-1-1,1 0 1,0 0 0,0 0 0,0 0-1,0 0 1,1 0 0,-1 0-1,0 0 1,0 0 0,1 0-1,1 0 1,4 1 13,0-1 0,0 1 0,0-2 0,1 1 0,-1-1 0,13-1 0,3 0-26,-14 0-3,0 0-1,-1 0 1,1-1-1,-1 0 1,11-4-1,-15 5-201,0-1-1,-1 1 1,1-1-1,0 0 1,-1 0 0,0 0-1,1 0 1,-1 0-1,0-1 1,0 1 0,0-1-1,-1 0 1,6-6 0,-7-10-4224,-1 11 367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9:06.006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0 5777,'0'0'6874,"126"0"-6746,-99 0-72,0 0-56,-6 0-8,-3 0-432,-6 0-537,0 0-359,-6 0-328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9:06.876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9 0 7242,'0'0'3706,"45"0"-782,-42 1-2902,0-1 1,0 0-1,0 1 0,-1 0 0,1-1 0,0 1 0,-1 0 0,1 1 0,0-1 1,-1 0-1,0 1 0,1-1 0,-1 1 0,0 0 0,0 0 0,0 0 0,0 0 0,0 0 1,0 0-1,0 0 0,-1 1 0,3 3 0,-3-4-22,0 0 0,0-1 0,-1 1 0,1 0 1,-1 0-1,1 0 0,-1 0 0,1 0 0,-1 0 0,0 0 0,0-1 0,0 1 0,0 0 1,0 0-1,0 0 0,-1 0 0,1 0 0,-1 0 0,1 0 0,-1 0 0,0-1 0,0 1 0,0 0 1,0 0-1,0-1 0,0 1 0,0-1 0,0 1 0,-1-1 0,1 1 0,0-1 0,-4 2 0,-16 11 42,2 0-1014,20-13 954,0-1-1,-1 1 1,1 0 0,0-1 0,0 1 0,0-1 0,0 1 0,0-1 0,0 0 0,0 1 0,0-1 0,0 0 0,0 0 0,0 0 0,0 1 0,0-1 0,0 0-1,0-1 1,0 1 0,0 0 0,0 0 0,0 0 0,2-1 0,11 1 42,-11-1-15,1 1 0,-1 0-1,0 0 1,0 0 0,1 1 0,-1-1-1,0 1 1,0 0 0,4 1-1,-6-1 11,0 0-1,0 0 1,0 0 0,0 0-1,0 0 1,0 0-1,0 1 1,0-1-1,0 0 1,-1 1-1,1-1 1,-1 0-1,1 1 1,-1-1-1,1 1 1,-1-1-1,0 1 1,0-1 0,1 1-1,-1-1 1,0 1-1,-1-1 1,1 3-1,0 0 57,-1 0-1,1 1 1,-1-1 0,0 0-1,0 1 1,0-1 0,-1 0-1,1 0 1,-1 0-1,0 0 1,0 0 0,-1-1-1,1 1 1,-1-1-1,0 1 1,0-1 0,0 0-1,0 0 1,-7 5 0,-34 14-782,-2-15-4257,36-7 871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9:07.261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21 1 5673,'0'0'4365,"-2"19"-4081,1-17-295,-14 184 2765,14-150-2385,0-22-579,0-1 0,1 1 0,4 25 1,-3-37-44,0-1 0,0 1 0,0 0 0,0-1 1,0 1-1,1 0 0,-1-1 0,0 1 0,1-1 0,-1 0 1,1 0-1,0 1 0,-1-1 0,1 0 0,0 0 0,0 0 1,-1-1-1,1 1 0,0 0 0,0-1 0,0 1 0,0-1 1,0 0-1,0 0 0,0 1 0,0-1 0,4-1 1,-5 1-6,11 1-4768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9:07.615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112 0 6553,'0'0'6554,"-3"168"-6442,-9-133-48,0 3 88,-3-3-48,0-6 72,3-2-176,0-2-24,0-1-728,3-5-1033,0-8-2199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9:10.565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 3 2561,'0'0'10278,"3"-2"-10436,-3 26-4959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9:11.448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1 10122,'0'0'4108,"19"1"-4010,-7 0-48,4-1 87,1 2-1,-1-1 1,1 2 0,-1 0 0,0 1 0,0 1 0,18 8 0,-31-12-106,0 0 0,0 1 0,-1-1-1,1 1 1,-1 0 0,1 0 0,-1 0 0,1 0 0,-1 0 0,0 0 0,0 0 0,0 1 0,-1-1 0,1 1 0,0 0 0,-1-1 0,0 1 0,1 0 0,-1 0 0,-1 0 0,1 0 0,0 0 0,-1 0 0,1 0-1,-1 0 1,0 0 0,0 0 0,0 0 0,0 0 0,-1 0 0,1 0 0,-1 0 0,0 0 0,1 0 0,-2 0 0,-1 4 0,-4 9 18,-2-1 0,0-1 0,0 0 0,-2 0 0,-13 15 0,15-20-37,-9 13-7,4-7 6,2 0 0,-14 21 1,23-30 3,0 0 1,0 0-1,0 0 1,1 0-1,0 1 1,0-1-1,1 1 1,-1-1-1,1 1 1,0 10-1,2-16-12,0 0 0,0 0 0,-1 0-1,1-1 1,0 1 0,0 0 0,0-1 0,0 1 0,0 0 0,0-1-1,0 1 1,0-1 0,0 0 0,0 1 0,0-1 0,0 0 0,0 0 0,0 1-1,0-1 1,0 0 0,0 0 0,0 0 0,1 0 0,0-1 0,38 2 61,-33-1-60,78 0-2267,-84 0 2128,-1 0-1,0 0 1,0-1 0,1 1-1,-1 0 1,0 0 0,1 0-1,-1-1 1,0 1 0,0 0 0,0 0-1,1 0 1,-1-1 0,0 1-1,0 0 1,0-1 0,1 1-1,-1 0 1,0 0 0,0-1-1,0 1 1,0 0 0,0-1 0,0 1-1,0 0 1,0-1 0,0 1-1,0 0 1,0-1 0,0 1-1,0 0 1,0-1 0,0 1 0,0 0-1,0 0 1,0-1 0,-1 1-1,1-4-1924,0-1-2563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9:11.785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3 9234,'0'0'3649,"129"0"-3625,-108 0 32,0 0-64,-3 0 8,-3 0-616,3 0-641,-3 0-631,-3-2-2177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9:12.388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0 1 5761,'0'0'6090,"40"0"-5546,5 4 666,-43-4-1193,1 0-1,-1 1 1,0-1 0,0 1-1,0-1 1,0 1 0,0 0-1,0 0 1,0-1 0,0 1-1,-1 1 1,1-1 0,0 0-1,0 0 1,-1 1 0,1-1-1,-1 1 1,3 2 0,-4-2-11,1-1 1,-1 1-1,0 0 1,0 0-1,1-1 0,-1 1 1,0 0-1,0 0 1,-1 0-1,1 0 1,0-1-1,-1 1 1,1 0-1,-1 0 1,1-1-1,-1 1 1,0 0-1,0-1 1,-1 3-1,-27 31 97,24-31-61,1 0 0,0 0 0,1 1 1,-1-1-1,1 1 0,-4 7 1,5-9-24,1-1 1,0 0-1,1 1 0,-1-1 1,0 1-1,1-1 1,-1 1-1,1-1 1,0 1-1,-1-1 1,2 1-1,-1-1 0,0 1 1,0-1-1,2 5 1,-1-5-35,0-1 1,0 0 0,0 0 0,1 0 0,-1 0-1,0 0 1,1 0 0,-1 0 0,1 0 0,-1-1-1,1 1 1,-1-1 0,1 1 0,0-1-1,-1 1 1,1-1 0,-1 0 0,1 0 0,0 0-1,-1 0 1,1 0 0,3 0 0,-4 0-206,0 0 0,1 0 0,-1 0 0,0 0 1,1 0-1,-1 0 0,0 0 0,0 0 0,1 0 0,-1-1 1,0 1-1,1-1 0,-1 1 0,0-1 0,0 1 0,0-1 1,0 1-1,1-1 0,-1 0 0,0 0 0,0 0 0,0 0 1,0 1-1,-1-1 0,1 0 0,0-1 0,0 1 0,-1 0 1,1 0-1,1-2 0,-1-11-4710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9:12.785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45 1 1616,'0'0'8953,"-5"11"-8765,-2 4 217,1 1 0,0 0 0,1 0-1,1 1 1,1 0 0,-2 29 0,1 87 286,4-75-5494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51.9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8314,'0'0'5425,"150"145"-4993,-133-124-104,-1-3-224,-5-3-104,-1-3-88,-4 0-696,-6-3-976,0-3-897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9:13.123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138 1 5065,'0'0'7386,"-27"148"-7370,15-121-16,-3 0-88,-3-5-112,3 0-184,-6-1-289,3-5-671,6-2-1585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9:14.318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109 32 3345,'0'0'7881,"-1"-2"-7795,1 0 0,-1 0 0,0 0-1,0 0 1,0 0 0,0 0-1,0 0 1,0 1 0,0-1 0,-3-3-1,1 4-67,0 0 0,0-1 0,-1 2 0,1-1-1,0 0 1,0 1 0,-1-1 0,1 1 0,-1 0 0,1 0-1,0 0 1,-1 0 0,1 1 0,0 0 0,-1-1 0,1 1-1,0 0 1,-5 3 0,6-2 1,-1-1-1,1 1 1,0 0 0,0 0-1,0 0 1,1 0 0,-1 0-1,0 0 1,1 1 0,-1-1-1,1 1 1,0-1 0,0 1-1,0-1 1,0 1 0,0 0-1,1-1 1,-1 1 0,1 0-1,0 0 1,-1-1 0,2 6-1,-2-7-11,1 0 1,0 0-1,0 0 0,0 0 0,0 0 0,0 0 0,1 0 0,-1 0 0,0 0 0,0 0 0,1 0 0,-1 0 0,0 0 0,1-1 0,-1 1 0,1 0 0,-1 0 0,1 0 0,0 0 0,-1 0 0,1-1 0,0 1 0,-1 0 0,1-1 0,0 1 1,0 0-1,0-1 0,0 1 0,0-1 0,1 1 0,36-1-15,-37-1 11,1 1-1,-1-1 0,0 1 1,0-1-1,0 0 0,0 1 1,0-1-1,1 0 0,-1 0 1,0 0-1,-1 0 1,1 0-1,0 0 0,0 0 1,0 0-1,-1 0 0,1 0 1,0-1-1,-1 1 1,1 0-1,-1 0 0,0 0 1,1-1-1,-1 1 0,0 0 1,1-3-1,2-36 64,-3 39-60,0 1-19,-16 21 29,15-16 62,-1 0 0,1 0-1,0-1 1,1 1 0,-1 0 0,1 0 0,1 6 0,-1-2 18,0-9 34,1 0-122,0 0 0,0 0 0,1 0 0,-1-1-1,0 1 1,0-1 0,0 1 0,1-1 0,-1 1-1,0-1 1,0 0 0,0 1 0,0-1 0,0 0 0,0 0-1,0 0 1,0 0 0,-1 0 0,1 0 0,0 0-1,0 0 1,-1 0 0,1 0 0,-1-1 0,1 1-1,-1 0 1,0 0 0,1 0 0,-1-1 0,0 1 0,0-2-1,4-46 121,-4 41-91,-1 8 2,0 0 0,0 0 0,0 0 0,0 0 0,0 1 0,0-1 0,0 0 0,1 0 1,-1 1-1,0-1 0,0 1 0,0-1 0,1 1 0,-1-1 0,0 1 0,0-1 0,1 1 0,-1 0 0,0-1 0,1 1 0,-1 0 0,1-1 0,-1 1 0,1 0 0,-1 0 0,1 0 0,0-1 0,-1 2 0,1 26-1737,1-28 1598,-1 1 0,1 0 0,-1-1 1,1 1-1,-1 0 0,1-1 0,-1 1 1,1-1-1,-1 1 0,1-1 0,0 1 1,-1-1-1,1 1 0,0-1 0,-1 1 1,1-1-1,0 0 0,0 0 0,-1 1 1,1-1-1,0 0 0,0 0 0,0 0 0,-1 0 1,1 0-1,0 0 0,0 0 0,1 0 1,13 0-2527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9:19.009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37 23 2897,'0'0'7712,"-32"5"-6586,31-2-1109,0 0 0,0 0 0,1-1 0,-1 1 1,1 0-1,0 0 0,0 0 0,0 0 1,1 4-1,-1-6-18,0 0 0,0-1-1,0 1 1,0 0 0,0 0 0,1 0-1,-1-1 1,0 1 0,1 0 0,-1 0 0,0-1-1,1 1 1,-1 0 0,1-1 0,-1 1-1,1-1 1,-1 1 0,1 0 0,0-1 0,-1 1-1,1-1 1,0 1 0,-1-1 0,1 0-1,0 1 1,0-1 0,-1 0 0,1 1 0,0-1-1,0 0 1,1 0 0,-1 0 1,0 0 0,-1 0-1,1 0 1,0 0 0,0-1 0,0 1 0,-1 0 0,1-1-1,0 1 1,0 0 0,-1-1 0,1 1 0,0-1 0,-1 1-1,1-1 1,-1 1 0,1-1 0,0 0 0,-1 1 0,1-1-1,-1 0 1,0 1 0,1-1 0,-1 0 0,0 1 0,1-1-1,-1 0 1,0 0 0,0 0 0,1 1 0,-1-1-1,0 0 1,0-1 0,1-37-94,-2 20-150,1 18 352,-20 28 1165,17-21-1401,1-1 0,-1 0 0,1 1 0,1 0 0,-1-1-1,1 1 1,0 0 0,1 0 0,-1 8 0,10-14-7191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9:20.143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55 46 6281,'0'0'6354,"-12"-8"-5309,10 8-1012,1 0 0,-1 0 0,0 0 0,1 0 0,-1 0 0,0 0 0,1 0 0,-1 0 0,0 1-1,1-1 1,-1 1 0,0-1 0,1 1 0,-1 0 0,1-1 0,0 1 0,-1 0 0,1 0 0,-1 0 0,1 0 0,0 0-1,-2 2 1,2 0-43,0 1 0,0-1 1,0 1-1,1-1 0,-1 1 0,1 0 0,-1-1 0,1 1 0,1 5 0,29-11-153,-28 1 162,-1-1 0,1 1 1,0-1-1,-1 1 0,1-1 0,-1 0 0,1 0 0,-1 0 1,0 0-1,0 0 0,0 0 0,0 0 0,0 0 0,-1-1 1,1 1-1,-1 0 0,1-3 0,2-42-110,-3 42 88,-24 31 185,22-22-124,0 0-1,1 0 1,-1 0-1,1 0 1,0 0-1,0 0 1,0 0-1,0 0 1,1 9-1,3-13-34,0 0-1,0 0 1,0 0 0,0-1-1,0 1 1,-1-1 0,1 1-1,0-1 1,0 0 0,0 0-1,3-2 1,4-8-82,-26 8-2508,-1 3-188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29:21.182"/>
    </inkml:context>
    <inkml:brush xml:id="br0">
      <inkml:brushProperty name="width" value="0.05" units="cm"/>
      <inkml:brushProperty name="height" value="0.05" units="cm"/>
      <inkml:brushProperty name="color" value="#4E67C8"/>
    </inkml:brush>
  </inkml:definitions>
  <inkml:trace contextRef="#ctx0" brushRef="#br0">35 6 3513,'0'0'5421,"-17"24"-1560,0-4-3498,16-17-380,9-15 9,-7 9 47,1 0 6,0 0 1,0 0-1,-1 0 0,1 0 0,-1-1 0,0 1 1,0-1-1,0 1 0,0-6 2207,4 28-4011,17-14-3546,-13-4-1190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30:05.184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783 455 9818,'0'0'7472,"0"-38"-6929,-3 28-480,0 0-1,0 0 1,-1 0 0,-1 0-1,0 1 1,0 0 0,0-1-1,-12-12 1,15 19-47,-24-29 147,-1 2 1,-1 0-1,-34-26 0,47 42-42,-3-2-76,-1 1 1,-1 0 0,0 1-1,-1 1 1,-1 1-1,0 1 1,0 1 0,-1 1-1,0 1 1,0 1-1,-1 1 1,0 1-1,-1 1 1,1 1 0,-45 0-1,65 3-55,1 0 0,-1-1 0,0 1 0,1 1-1,-1-1 1,1 0 0,-1 1 0,1 0 0,-1 0-1,1 0 1,0 0 0,-1 0 0,1 1 0,0-1 0,0 1-1,0 0 1,0 0 0,0 0 0,0 0 0,1 1-1,-4 2 1,0 2 30,0 0-1,0 0 0,0 0 1,1 1-1,0 0 1,1 0-1,0 0 0,0 1 1,-5 14-1,0 12 126,-8 41 0,11-43-67,0 7 0,2 1 0,2 70 1,2-80-68,2-15-9,1 0 0,1 0 0,0 0-1,1-1 1,1 0 0,9 19 0,-3-6 1,3 13 30,3-1-1,0 0 0,3-2 0,1 0 0,2-2 1,44 53-1,-52-71-8,1 0 1,1-2-1,23 18 0,-33-29-20,1 0-1,0 0 0,0 0 1,1-1-1,0-1 1,-1 1-1,1-2 0,0 1 1,1-2-1,12 2 0,-7-1-8,-1 0-1,0-2 0,0 0 0,0 0 1,0-1-1,0-1 0,0-1 0,0 0 0,0-1 1,-1 0-1,1-1 0,-1-1 0,0 0 1,18-12-1,-22 12 32,-1 0 1,0-1-1,0 0 1,0 0-1,-1-1 1,0 0-1,-1 0 1,0-1-1,0 0 0,-1 0 1,0-1-1,7-15 1,1-3 76,-1 0 0,-2-1-1,0 0 1,-3-1 0,0 0 0,-2-1 0,4-48 0,-7 38-126,-1 25 97,-1 0 0,0-1 0,-1 1-1,0-1 1,-2 1 0,0-1 0,-1 1 0,0 0 0,-9-24 0,5 25-661,0 1 0,-1 0 0,0 0 0,-1 1 0,0 0-1,-1 0 1,-1 1 0,0 1 0,-17-14 0,-5 4-4973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30:06.291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260 5 128,'0'0'11373,"-1"0"-11264,0-1 0,-1 1 0,1-1 0,0 0-1,0 1 1,-1 0 0,1-1 0,0 1 0,-1 0 0,1 0 0,0 0-1,-1 0 1,1 0 0,0 0 0,-2 0 0,-10 3 126,0 0 0,1 1 0,-1 0 0,1 1 0,0 0 0,-20 13 0,4 0 230,-39 31 0,64-46-441,0-1 0,0 0 0,1 1 0,-1 0 0,1-1 0,0 1 0,-1 0 0,1 1 0,0-1 0,1 0 0,-1 0 1,1 1-1,-1-1 0,1 1 0,0-1 0,0 1 0,1 0 0,-1-1 0,1 1 0,0 0 0,0-1 0,0 1 0,0 0 0,0 0 0,1-1 0,0 1 0,0-1 0,0 1 0,0-1 0,0 1 0,1-1 0,0 1 0,-1-1 0,1 0 0,0 0 0,1 0 1,4 5-1,2-2-224,0 0-1,0 0 1,0-1 0,1-1 0,0 1 0,0-2 0,0 1 0,0-2 0,1 1 0,-1-1 0,1-1 0,-1 0 0,1 0 0,0-1 0,-1 0 0,1-1 0,13-3 0,-21 3-141,1 0 0,-1-1 0,0 0 0,0 1-1,0-1 1,0 0 0,0-1 0,0 1 0,-1 0 0,1-1 0,2-4 0,11-11-3488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30:06.659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7 0 8674,'0'0'3417,"0"26"-3067,0 191 845,-3-32 368,0-2-3631,3-181 1825,0-1 1,-1 0-1,1 1 1,1-1-1,-1 1 1,0-1-1,0 0 1,0 1-1,1-1 1,-1 1-1,1-1 1,-1 0-1,1 0 1,0 1-1,-1-1 1,1 0-1,0 0 1,1 2-1,5 1-3831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30:07.045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205 47 8250,'0'0'2466,"-14"-9"-2305,-46-25-132,59 33-28,-1 1-1,0-1 0,1 0 1,-1 1-1,0 0 1,1 0-1,-1-1 0,0 1 1,0 0-1,1 0 0,-1 0 1,0 1-1,0-1 0,1 0 1,-1 1-1,0-1 1,1 1-1,-1-1 0,1 1 1,-1 0-1,1 0 0,-1 0 1,1 0-1,-3 1 0,-23 30 87,22-24-28,-2 1 84,1 0 0,0 0 1,0 1-1,1 0 0,1 0 0,-1 0 1,2 0-1,-1 1 0,1 0 0,1-1 1,0 1-1,1 0 0,0 0 0,1 21 0,0-30-150,1-1 0,-1 0-1,1 0 1,0 1-1,-1-1 1,1 0-1,0 0 1,0 0 0,0 0-1,0 0 1,0 0-1,0 0 1,0 0-1,0 0 1,1 0-1,-1 0 1,0-1 0,0 1-1,1-1 1,-1 1-1,0-1 1,1 1-1,-1-1 1,1 0-1,-1 0 1,1 1 0,-1-1-1,0 0 1,1 0-1,-1 0 1,2-1-1,50-3-340,-47 1 370,1 1 1,-1-2-1,1 1 0,-1 0 1,0-1-1,0 0 1,-1-1-1,1 1 0,-1-1 1,0 0-1,0-1 0,-1 1 1,1-1-1,-1 0 1,-1 0-1,6-10 0,-3 4-620,-1 0 0,-1 1 0,0-2 0,-1 1 0,0 0 0,-1-1 0,0 1-1,0-19 1,-2 14-3805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30:07.566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246 1 968,'0'0'10544,"-22"7"-10536,-70 26-64,89-32 67,0 0 0,0 1 0,0-1 0,0 0 0,0 1 1,0 0-1,0 0 0,1 0 0,-1 0 0,1 0 0,-1 1 0,1-1 0,0 1 1,0-1-1,-3 5 0,4-4 64,0 0 1,1 0 0,-1 0 0,0 0-1,1 0 1,0 0 0,0 0-1,0 0 1,0 0 0,1 4-1,0 8 199,0-11-257,1 0 0,0 0 0,0 0 0,0 0 0,1 0 0,0-1 0,-1 1 0,1-1 0,0 0 0,1 0 0,-1 0 0,1 0 0,-1 0 0,8 4 0,22 21 420,-31-25-361,1 1 1,0 1-1,-1-1 0,0 0 0,1 1 1,-2-1-1,1 1 0,-1-1 0,1 1 0,-1 0 1,-1 0-1,1 0 0,-1-1 0,1 1 1,-1 0-1,-1 0 0,1 0 0,-1 0 0,0 0 1,0-1-1,0 1 0,0 0 0,-1-1 1,0 1-1,0-1 0,0 0 0,-1 1 0,0-1 1,1 0-1,-1 0 0,-1-1 0,1 1 1,0-1-1,-1 1 0,0-1 0,0 0 0,0-1 1,-6 5-1,0-2-489,0 0-1,0-1 1,-1 0 0,1-1-1,-1 0 1,1 0 0,-1-1 0,0 0-1,-13-1 1,21 0 95,3-1 247,0 0 0,0 0 0,-1 0 0,1 0 0,0 0 0,0 0 1,0 0-1,-1 0 0,1 0 0,0 0 0,0 0 0,-1 0 0,1 0 0,0 0 0,0 0 0,-1 0 0,1 0 0,0 0 0,0 0 0,-1-1 0,1 1 0,0 0 0,0 0 0,0 0 0,-1 0 0,1 0 0,0-1 0,0 1 0,0 0 0,0 0 0,-1 0 0,1-1 0,0 1 0,0 0 0,0 0 0,0 0 0,0-1 0,0 1 0,0 0 0,0 0 1,0-1-1,0 1 0,-1 0 0,1 0 0,0-1 0,0 1 0,0 0 0,1 0 0,-1-1 0,0-9-4014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5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342 1 10242,'0'0'4827,"-27"8"-4813,-82 31 9,102-37 7,1 1 0,-1 0 0,0 1 0,1 0 0,0 0 0,0 0 0,0 0 0,0 1 0,1 0 0,0 1 0,0-1 0,0 1 0,1 0 1,-5 7-1,-5 7 147,2-7-68,2 1 1,0 0-1,0 0 0,1 1 0,1 0 1,1 1-1,0 0 0,1 0 0,1 0 1,0 1-1,1 0 0,1 0 0,-2 30 1,4-35-113,2 0-1,-1 0 1,1 0 0,1 0 0,0 0 0,7 20 0,-7-27-15,1 0 0,0 0 0,0 0 0,0 0 0,1 0 0,0 0 1,-1-1-1,2 0 0,-1 0 0,0 0 0,1 0 0,0-1 0,0 0 0,0 0 1,10 5-1,-4-3-112,1-1 1,-1 0 0,1-1-1,-1 0 1,1 0-1,0-2 1,0 1 0,0-1-1,0-1 1,0 0 0,0-1-1,1 0 1,-2-1-1,1-1 1,0 0 0,13-4-1,-16 3-282,0 0-1,0-1 0,0 0 0,0 0 0,-1 0 1,0-1-1,-1-1 0,1 1 0,-1-1 0,0 0 1,-1-1-1,9-11 0,-3-6-3232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30:08.192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0 138 6241,'0'0'5311,"18"-5"-5027,54-19 73,-67 21-184,1 0-1,-1 0 0,0 0 1,0-1-1,0 0 0,0 0 0,0 0 1,-1-1-1,0 1 0,0-1 1,0 0-1,-1 0 0,0 0 1,0-1-1,0 1 0,0-1 1,-1 0-1,2-6 0,-4 12-143,0-1-1,0 1 1,0 0 0,0-1-1,0 1 1,1 0-1,-1-1 1,0 1 0,0-1-1,0 1 1,0 0-1,-1-1 1,1 1 0,0-1-1,0 1 1,0 0-1,0-1 1,0 1 0,0 0-1,-1-1 1,1 1-1,0 0 1,0-1 0,0 1-1,-1 0 1,1-1-1,0 1 1,0 0 0,-1 0-1,1-1 1,0 1-1,-1 0 1,1 0 0,-1-1-1,-19-4 320,-30 5-373,38 1 156,10-1-124,0 0 0,0 0 0,0 1-1,0-1 1,0 1 0,-1 0 0,1-1-1,0 1 1,1 0 0,-1 0 0,0 1-1,0-1 1,0 0 0,1 1 0,-1-1-1,0 1 1,1-1 0,-1 1 0,1 0-1,0-1 1,0 1 0,0 0 0,0 0-1,0 0 1,0 0 0,0 0 0,0 0-1,1 0 1,-1 0 0,1 0 0,-1 4 0,-1 10 155,0-1 1,1 0 0,2 24 0,-1-20-76,0-14-75,1 0 0,-1 0-1,1 0 1,0 0 0,0 0-1,0 0 1,1-1 0,0 1-1,0 0 1,0-1 0,0 1-1,1-1 1,0 0 0,-1 1 0,2-1-1,-1-1 1,4 5 0,0-3-14,-1 1 1,1-1 0,1 0-1,-1-1 1,1 0-1,0 0 1,0-1 0,0 0-1,13 4 1,-7-4-344,-1 0 0,1-1 0,1-1 0,-1 0 0,21-2 0,-25 0-399,0 0-1,-1 0 1,1-1-1,0-1 0,-1 0 1,1 0-1,12-7 0,9-10-5013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35:56.237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2006 6345,'0'1'9728,"2"-27"-9452,2 0 1,0-1-1,2 2 1,18-51-1,1-9-94,72-334 201,106-513 20,-172 675-181,-28 239-181,-2-2 4,-2 19-50,-1 0 0,1 0 1,0 1-1,0-1 0,-1 1 0,1-1 1,0 1-1,-1 0 0,1-1 1,0 1-1,-1 0 0,1 0 0,0 0 1,-1 0-1,1 0 0,-3 0 1,-5 1-12,-1 0-1,1 1 1,0 0 0,0 1 0,0 0 0,1 0 0,-1 0 0,1 1 0,-15 10 0,1 0 59,1 1 1,-25 22 0,137-123 271,-60 58-262,-22 19-41,0 0-1,1 0 0,-1 1 0,2 0 1,-1 1-1,1 0 0,0 1 0,18-7 1,-26 12 11,0 1 1,0-1 0,0 1 0,0 0-1,0 0 1,0 1 0,0-1 0,0 1-1,0-1 1,0 1 0,0 0-1,0 0 1,-1 0 0,1 0 0,0 1-1,-1-1 1,1 1 0,-1 0-1,1-1 1,-1 1 0,0 0 0,1 0-1,-1 1 1,0-1 0,-1 0 0,4 6-1,4 6 75,-1 1 0,-1 0 0,11 29 0,-5-11-13,2-4-138,24 35-1,-13-21-1622,-14-11-4221,-11-21 515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35:58.035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0 6345,'0'0'5618,"6"13"-5538,6 18 296,-1 1 0,-1 0 0,-2 0 0,8 62 0,-13-30 341,-1-24 212,-1-82-272,-2-7-549,-1 25-61,2 0 0,4-39 1,-4 62-57,0 0 0,0 0 0,0 0 0,0 0 0,1 0 0,-1 0 0,0 1 1,1-1-1,-1 0 0,0 0 0,1 0 0,-1 0 0,1 0 0,0 0 1,-1 1-1,1-1 0,-1 0 0,1 1 0,0-1 0,0 0 0,-1 1 1,1-1-1,1 0 0,-1 1 4,0 0 0,-1 0 0,1 0 0,0 0 0,-1 1 0,1-1 0,0 0 0,-1 0 0,1 1 0,-1-1 0,1 0 0,-1 1 0,1-1 0,-1 0-1,1 1 1,-1-1 0,1 1 0,-1-1 0,1 1 0,-1-1 0,1 1 0,-1 0 0,0-1 0,1 1 0,-1-1 0,0 1 0,0 0 0,0-1 0,1 1 0,-1 0 0,0 0 0,41 108 572,-41-109-570,0 0-1,0 0 1,0 1 0,0-1 0,0 0-1,0 0 1,0 0 0,0 0 0,1 1-1,-1-1 1,0 0 0,0 0 0,0 0-1,0 0 1,0 0 0,0 1 0,1-1-1,-1 0 1,0 0 0,0 0-1,0 0 1,0 0 0,1 0 0,-1 0-1,0 0 1,0 0 0,0 1 0,0-1-1,1 0 1,-1 0 0,0 0 0,0 0-1,0 0 1,1 0 0,-1 0 0,0 0-1,0 0 1,0-1 0,0 1 0,1 0-1,-1 0 1,0 0 0,0 0 0,0 0-1,0 0 1,1 0 0,-1 0 0,0 0-1,0 0 1,0-1 0,0 1-1,0 0 1,1 0 0,-1 0 0,0 0-1,0-1 1,0 1 0,0 0 0,0 0-1,0 0 1,0 0 0,0-1 0,0 1-1,0 0 1,0 0 0,1-1 0,5-14-118,-5 12 133,30-58 73,-29 57-84,0 1 0,0 0 0,0-1 0,0 1 0,1 0 0,-1 0-1,1 0 1,0 1 0,0-1 0,0 1 0,0-1 0,1 1 0,-1 0 0,0 0 0,5-1 0,-6 3 14,0 0-1,-1 0 0,1 1 1,-1-1-1,1 0 0,-1 1 1,1-1-1,-1 1 0,0 0 1,1 0-1,-1-1 0,0 1 1,1 0-1,-1 0 0,0 0 1,0 0-1,0 0 0,0 1 1,0-1-1,0 0 0,0 0 1,0 1-1,0-1 0,0 1 1,-1-1-1,1 0 0,-1 1 1,1-1-1,-1 1 0,0-1 1,1 1-1,-1 0 0,0 1 1,8 62 368,-8-61-366,3 81 104,-3-49-5837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35:58.374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 1 8146,'0'0'4889,"30"121"-4881,-24-97 16,-3-2 24,0-3-48,0-8-176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35:58.732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 1 8466,'0'0'2848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35:59.104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 0 384,'0'0'10028,"9"25"-9382,56 147 2051,-66-178-2627,1 0 0,-1 0-1,1 1 1,0-1 0,0 0 0,1 0 0,0 0 0,0 0 0,0 1-1,1-1 1,0 0 0,3-5 0,33-71 38,-35 75-112,-2 5 0,-1 1 0,1-1 1,-1 1-1,1 0 1,0-1-1,0 1 0,0 0 1,-1-1-1,1 1 1,0 0-1,1 0 0,-1 0 1,0-1-1,0 1 0,0 1 1,1-1-1,-1 0 1,0 0-1,1 0 0,-1 1 1,1-1-1,-1 1 1,1-1-1,1 0 0,7 46 855,-5-16-531,-2 1 0,0 45-1,1 5-488,1-68-1167,4-10-3718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35:59.461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81 232 9298,'0'0'2849,"0"157"-2849,3-130 0,3-8-176,-3-6-433</inkml:trace>
  <inkml:trace contextRef="#ctx0" brushRef="#br0" timeOffset="1">1 0 10322,'0'0'584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36:00.059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0 7842,'0'0'4278,"5"15"-3918,4 10 167,-2 1 0,-1 0-1,4 33 1,-10-51-311,5 18 386,5-61-945,-8 25 367,1 0-1,0 0 1,0 0 0,1 1 0,0-1 0,0 1-1,1 0 1,1 0 0,-1 1 0,1 0-1,11-12 1,-17 20-29,0 0-1,1 0 0,-1-1 1,0 1-1,0 0 1,1 0-1,-1 0 0,0 0 1,1-1-1,-1 1 1,0 0-1,1 0 1,-1 0-1,0 0 0,1 0 1,-1 0-1,0 0 1,1 0-1,-1 0 0,0 0 1,1 0-1,-1 0 1,0 0-1,1 0 0,-1 0 1,0 0-1,0 1 1,1-1-1,-1 0 0,0 0 1,1 0-1,-1 0 1,0 1-1,0-1 0,1 0 1,-1 1-1,7 16 44,-2 30 367,-4-35-254,0-9-66,5 23-51,-6-26-46,1 0 0,-1 1 0,0-1 0,1 0 0,-1 0 0,0 1 0,1-1 0,-1 0 0,1 0 0,-1 1 0,0-1 0,1 0 0,-1 0 0,1 0 0,-1 0 0,0 0 0,1 0 0,-1 0 0,1 0 0,-1 0 0,1 0 0,-1 0 0,1 0 0,-1 0 0,0 0 0,1 0 0,-1 0 0,1 0 0,-1 0 0,1-1 0,-1 1 0,0 0 0,1 0 0,-1 0 0,0-1 0,1 1 0,-1 0 0,0-1 0,1 1 0,-1 0 0,0-1 0,1 1 0,-1 0 0,0-1 0,0 1 0,0-1 0,1 1 0,-1 0 0,0-1 0,0 1 0,0-1 0,0 0 0,17-21-48,32-37 144,-46 56-80,0 0-1,0 0 0,0 1 1,0-1-1,1 1 1,-1 0-1,1 0 0,-1 0 1,1 1-1,0-1 0,0 1 1,0 0-1,0 0 1,0 0-1,5-1 0,-8 3 38,1 0-1,-1-1 1,0 1 0,0 0-1,0 0 1,0-1-1,0 1 1,0 0 0,0 0-1,0 0 1,0 0-1,0 0 1,0 1 0,0-1-1,-1 0 1,1 0-1,-1 0 1,1 1-1,-1-1 1,1 0 0,-1 1-1,0-1 1,1 0-1,-1 3 1,7 41 322,-7-40-316,7 102-1629,-5-100-1117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36:00.406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1 10882,'0'0'3665,"18"138"-3673,-15-114-288,0-3-352,0-7-408,-3-9-849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36:00.777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30 173 10362,'-30'-154'2209,"30"151"-1777,0 1-936,0-4-1113,15 1-383,-3 2-2057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53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7194,'0'0'3728,"210"0"-3520,-160 0-104,-6 0-104,-1 0-240,-3 0-616,-6 0-832,-14 0-1425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36:01.135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 1 8250,'0'0'4009,"30"6"-3279,97 21-37,-122-27-584,0 1 1,1 0 0,-1 1 0,0-1 0,0 1 0,0 0 0,0 0 0,-1 0 0,1 1 0,-1 0-1,1 0 1,-1 0 0,0 0 0,4 5 0,-6-5 56,-1 0 0,0 1 0,1-1 1,-1 1-1,-1-1 0,1 1 0,0-1 0,-1 1 0,0-1 0,0 1 0,0 0 1,0-1-1,-2 7 0,1-6-111,0 0 0,0 0 0,0 0 0,-1 0 0,1 0 1,-1-1-1,0 1 0,0 0 0,-1-1 0,1 0 0,-1 1 0,0-1 1,-4 3-1,-48 42 58,31-30-66,2 0-33,16-15-5,1 1 0,-1-1 0,1 2 0,1-1 0,-1 0 0,0 1 0,1 0 0,0 0 0,0 0 0,-3 7 0,7-10-12,-1-1 0,1 1 0,0-1 0,0 0-1,0 1 1,0-1 0,0 1 0,1-1 0,-1 1-1,0-1 1,1 1 0,-1-1 0,1 0 0,-1 1-1,1-1 1,0 0 0,0 1 0,-1-1 0,1 0 0,0 0-1,0 0 1,0 0 0,0 0 0,0 0 0,1 0-1,-1 0 1,0 0 0,0 0 0,1 0 0,-1-1-1,0 1 1,1-1 0,-1 1 0,1-1 0,1 1-1,62 16-88,-55-15 83,68 8-519,-46-12-2315,-31 2 2671,-1-1-1,1 1 1,-1-1 0,1 1 0,-1-1 0,0 1-1,1-1 1,-1 1 0,0-1 0,1 1-1,-1-1 1,0 1 0,0-1 0,0 1-1,1-1 1,-1 0 0,0 1 0,0-1 0,0 1-1,0-1 1,0 0 0,0 1 0,0-1-1,0 1 1,0-1 0,-1 0 0,1 0-1,0-2-804,0-15-3832</inkml:trace>
  <inkml:trace contextRef="#ctx0" brushRef="#br0" timeOffset="1">31 171 6041,'0'0'4081,"174"-11"-4065,-144 8-16,-6 3-120,-3 0-448,-6 0-768,-9 0-2609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36:01.489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17 114 4481,'0'0'8528,"18"-8"-7746,55-23 9,-71 30-724,0 0 0,0 0 0,0 0 0,0 0 0,0 0 0,0 0 1,-1-1-1,1 1 0,0-1 0,-1 1 0,1-1 0,-1 1 0,0-1 0,1 0 0,-1 0 1,0 0-1,0 0 0,0 0 0,0 0 0,-1 0 0,1 0 0,0 0 0,-1 0 0,0 0 1,1-1-1,-1 1 0,0 0 0,0 0 0,0 0 0,0-1 0,-2-3 0,2-6 590,-4 11-615,1 0 0,-1 1 0,1-1 0,-1 1 0,1 0-1,-1 0 1,1 0 0,-1 1 0,1-1 0,-4 2-1,-1 0-5,1 1-1,0 0 1,0 1 0,0 0-1,1 0 1,0 0-1,-1 1 1,1 0-1,-5 6 1,8-8-31,1-1 1,-1 1 0,1-1 0,0 1-1,0 0 1,1 0 0,-1 0 0,1 0-1,-1 0 1,1 0 0,0 0 0,0 1-1,0-1 1,0 0 0,1 1 0,0-1 0,-1 1-1,1-1 1,0 0 0,1 1 0,-1-1-1,0 0 1,2 5 0,0-5-7,0 0-1,-1 0 1,1-1 0,1 1-1,-1-1 1,0 0 0,0 1 0,1-1-1,0 0 1,-1 0 0,1-1-1,0 1 1,0 0 0,0-1 0,0 0-1,0 1 1,3-1 0,61 17-284,-60-16 185,124 24-4414,-94-20-118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36:02.304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171 0 4865,'0'0'9247,"-14"9"-9148,-1 1 67,2 0-1,-1 0 1,1 2 0,1-1 0,0 2-1,1-1 1,-17 25 0,23-28-49,-1 0 1,2 0 0,-1 1-1,2 0 1,-1 0 0,1-1-1,0 2 1,1-1 0,0 0-1,1 1 1,0-1 0,1 12-1,0-21-142,1 0 1,-1 0-1,0 1 0,1-1 0,-1 0 0,1 0 0,-1 0 0,1 0 0,0 0 0,-1 0 0,1 0 1,0 0-1,0 0 0,0-1 0,-1 1 0,1 0 0,0 0 0,0-1 0,0 1 0,0 0 1,0-1-1,1 1 0,-1-1 0,0 0 0,0 1 0,0-1 0,0 0 0,0 0 0,2 1 1,41 3-912,-38-4 789,38 2-1623,1-2 1,-1-2 0,0-2 0,49-10 0,-40 0-1421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36:02.653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196 50 6081,'0'0'8494,"-16"-9"-7751,-49-25-386,63 33-324,0 0-1,-1 0 1,1 0-1,-1 0 1,1 1-1,-1-1 1,1 1-1,-1 0 1,1-1-1,-1 1 0,1 0 1,-1 1-1,0-1 1,1 0-1,-1 1 1,1-1-1,-1 1 1,1 0-1,0 0 1,-1 0-1,1 0 1,0 0-1,0 1 0,-1-1 1,1 1-1,0-1 1,0 1-1,-2 2 1,-1 2-12,1-1 0,0 1 0,0 0 1,0 0-1,1 0 0,0 0 0,-4 9 0,6-10-15,-1-1-1,0 1 0,1 0 1,0 0-1,0 0 0,0 0 1,1 0-1,0 0 0,0 0 1,0 0-1,0 0 0,1 0 1,2 9-1,-2-11-15,0-1 0,1 1 0,-1-1 0,1 0 0,-1 0 0,1 0 0,0 0-1,0 0 1,0 0 0,0 0 0,0 0 0,1-1 0,-1 1 0,0-1 0,1 1 0,-1-1 0,1 0 0,-1 0 0,1 0-1,0-1 1,-1 1 0,1-1 0,0 1 0,-1-1 0,1 0 0,3 0 0,0 1-159,1-1 1,-1 0 0,1-1-1,-1 1 1,1-1-1,-1-1 1,1 1-1,-1-1 1,0 0-1,0 0 1,0-1 0,0 0-1,0 0 1,-1 0-1,1-1 1,-1 0-1,0 0 1,0 0-1,0 0 1,-1-1 0,1 0-1,-1 0 1,0 0-1,-1-1 1,7-10-1,7-15-2498,-6 6-2162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36:03.035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225 0 6601,'0'0'7374,"-6"0"-6889,-8 1-403,0 0 1,0 1-1,0 1 0,0 0 0,1 0 0,-1 2 0,1-1 0,0 2 0,0 0 0,1 0 0,0 1 0,0 1 0,0 0 0,-13 13 0,24-21-89,0 1 0,1-1-1,-1 1 1,1-1 0,-1 1-1,0-1 1,1 1 0,-1 0-1,1-1 1,-1 1 0,1 0-1,0-1 1,-1 1 0,1 0-1,0 0 1,-1-1 0,1 1-1,0 0 1,0 0 0,0 0 0,0 0-1,0-1 1,0 1 0,0 0-1,0 0 1,0 0 0,0-1-1,0 1 1,0 0 0,1 0-1,-1 0 1,0-1 0,1 1-1,-1 0 1,0 0 0,1-1-1,-1 1 1,1 0 0,-1-1-1,1 1 1,-1-1 0,1 1-1,0-1 1,-1 1 0,1-1-1,1 2 1,43 15-14,-23-10 20,-13-3 22,0 1-1,0 0 1,0 0 0,-1 1 0,1 0 0,-2 1 0,1 0 0,12 13 0,-18-17 32,1 1 1,-1-1 0,0 0 0,0 1-1,0-1 1,-1 1 0,1 0-1,-1-1 1,1 1 0,-1 0-1,-1 0 1,1 0 0,0 0 0,-1 0-1,0 0 1,0 0 0,0 0-1,0 0 1,-1 0 0,0 0-1,1 0 1,-2 0 0,1 0 0,0-1-1,-4 7 1,2-6-52,0 0 1,-1 0 0,1-1-1,-1 1 1,0-1-1,0 0 1,0 0-1,0-1 1,0 1-1,-1-1 1,0 0-1,1 0 1,-1 0-1,-5 1 1,8-2-208,0 0-1,-1-1 1,1 1 0,0 0-1,0-1 1,-1 1-1,1-1 1,0 0 0,-1 0-1,1 1 1,0-2 0,-1 1-1,1 0 1,0 0 0,-1-1-1,1 1 1,0-1 0,0 0-1,-1 0 1,1 0-1,0 0 1,0 0 0,0 0-1,0 0 1,0-1 0,1 1-1,-1-1 1,0 1 0,0-1-1,-1-3 1,-4-16-3751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36:03.388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 1 7634,'0'0'8601,"2"32"-8260,14 185 489,-10 63-1135,-6-277-1894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36:03.802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1 120 5337,'0'0'7674,"183"-22"-7082,-114 14-320,0-6-104,-1 4-72,-5-4-96,6-5-152,-18 3-1504,-15 0-3121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36:04.511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211 573 11266,'0'0'6519,"-10"-15"-6434,-42-61 107,-84-134 1684,134 206-1863,0-1 1,0 1-1,1-1 1,-1 1-1,1-1 1,0 0-1,0 0 1,1 1-1,-1-1 1,1 0-1,0 0 1,1 0 0,-1 1-1,1-1 1,0 0-1,0 0 1,0 1-1,0-1 1,1 1-1,0-1 1,0 1-1,0 0 1,1 0-1,-1-1 1,6-5-1,6-5-59,0-1-1,1 2 1,1 0-1,27-18 0,-25 18 35,35-19-887,-49 31 299,0 1 1,1 0 0,-1-1-1,0 2 1,0-1-1,1 0 1,4 1 0,-7 13-5152,-2 1 121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36:04.864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 38 8450,'0'0'5689,"162"-6"-5545,-120-2-136,0-2-16,-3 1-80,-6 4-320,-3 5-1392,-9 0-953,-9 0-3376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36:05.249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 0 5945,'0'0'8242,"2"7"-7854,9 34 248,11 35 982,-20-70-1551,0 0 1,1 0 0,0-1 0,0 1 0,0-1-1,0 0 1,1 0 0,0 0 0,9 8-1,-12-12-69,1 1 0,-1-1 1,1 0-1,0 0 0,-1 0 0,1 0 0,0 0 0,0-1 0,0 1 0,0 0 0,0-1 0,-1 1 0,1-1 0,0 0 0,0 0 0,0 0 0,0 0 0,0 0 0,0 0 0,0 0 0,0-1 0,0 1 0,4-2 0,-3 0 18,1 0 0,-1 0 0,1 0 0,-1-1 0,0 0 0,0 1 0,0-1 0,0 0 0,-1-1 0,1 1 0,2-4 0,2-5 31,0-1-1,-1 0 1,-1 0 0,1-1 0,4-22 0,-3 10 144,-4 31 156,-5 50 251,1-30-671,-1 8 90,1-22-447,0 1-1,1 0 0,1-1 0,2 21 0,8-30-5709,-4-2 1527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53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6281,'0'0'7290,"0"195"-7138,4-137-64,-4-1 16,0 0-16,0-3-24,0-6-56,0-6-8,0-6-80,0-3-480,0-6-688,0-5-825,0-13-1032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36:05.633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0 8490,'0'0'6380,"8"17"-6019,44 127 1876,-52-143-2244,0-1 0,0 0 0,1 0 0,-1 0 1,0 0-1,0 0 0,0 0 0,0 0 0,1 0 1,-1 1-1,0-1 0,0 0 0,0 0 0,1 0 0,-1 0 1,0 0-1,0 0 0,0 0 0,0 0 0,1 0 1,-1 0-1,0 0 0,0 0 0,0 0 0,1 0 1,-1 0-1,0 0 0,0-1 0,0 1 0,1 0 0,-1 0 1,0 0-1,0 0 0,0 0 0,0 0 0,1 0 1,-1-1-1,0 1 0,0 0 0,0 0 0,0 0 0,0 0 1,0-1-1,0 1 0,0 0 0,1 0 0,-1 0 1,0-1-1,0 1 0,0 0 0,0 0 0,0 0 0,0 0 1,0-1-1,0 1 0,0 0 0,0 0 0,0 0 1,0-1-1,0 1 0,0 0 0,8-18-69,-8 17 52,5-9 39,0 1-1,1 0 1,-1 1-1,2-1 1,9-10 0,-14 17-14,0-1 0,1 1 0,-1-1 0,1 1 0,-1 0 0,1 0 0,0 0 0,-1 0 1,1 1-1,0-1 0,0 1 0,1 0 0,-1 0 0,0 0 0,0 0 0,1 0 0,-1 1 0,0-1 0,1 1 1,4 0-1,-6 1 15,-1 0 1,0 0 0,0 0-1,0 0 1,0 1 0,0-1-1,0 0 1,0 1 0,0-1-1,0 1 1,-1-1 0,1 0-1,0 1 1,-1 0 0,1-1-1,-1 1 1,0 1 0,8 34 54,-7-33-74,5 52-764,-6-19-4181,0-25-792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36:06.002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153 0 5801,'0'0'11312,"-12"7"-11103,2-2-177,1 0 0,0 1 0,0 0-1,0 1 1,1 0 0,0 0 0,1 1-1,-1 0 1,1 0 0,-11 18 0,12-13 101,0 0 1,0 1 0,1 0-1,1 0 1,1 0-1,0 0 1,0 1 0,1-1-1,1 1 1,1 19-1,1-32-146,-1 0 0,1 0-1,-1-1 1,1 1-1,0 0 1,0-1 0,0 1-1,0-1 1,0 1-1,0-1 1,0 1 0,0-1-1,0 0 1,1 1-1,-1-1 1,1 0 0,-1 0-1,1 0 1,-1 0-1,1 0 1,-1-1 0,1 1-1,0 0 1,0-1-1,-1 1 1,1-1 0,0 0-1,0 1 1,0-1-1,-1 0 1,1 0 0,2 0-1,8 1-364,1-1 0,-1 0 0,20-3-1,-24 1 79,-1 0 0,1 0 0,0-1 0,-1 0-1,1 0 1,-1-1 0,0 0 0,0 0-1,12-10 1,53-55-3227,-58 54 2373,23-26-3028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36:06.373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1 8794,'0'0'8610,"6"140"-7514,0-83-624,0 0-304,0-1-24,3-2-88,-6-8 0,3-5-56,-3-12-104,0-7-416,-3-19-712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36:06.729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89 10042,'0'0'5369,"162"-35"-5153,-105 22-32,0-1-88,-6 1-88,-6 5-8,-6 2-144,-6 6-1040,-6 0-1753,-12 0-2096</inkml:trace>
  <inkml:trace contextRef="#ctx0" brushRef="#br0" timeOffset="1">597 257 8914,'0'0'7762,"6"143"-7682,0-116-80,0-3-168,-3-5-273,0-3-375,-3-2-608,0-9-1489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36:07.082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 0 9602,'0'0'5569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36:07.439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253 50 3369,'0'0'12762,"-10"-9"-12587,6 5-165,0 0-1,0 1 1,0-1-1,-1 1 1,1 0-1,-1 0 1,0 1-1,0-1 1,0 1-1,0 0 1,0 0-1,0 1 1,-1 0-1,1 0 1,-1 0-1,1 0 1,-1 1-1,1 0 1,-1 0-1,1 0 1,-1 1-1,1 0 1,0 0-1,-1 0 1,1 1-1,0 0 1,0 0 0,0 0-1,-9 6 1,8-4 21,0 0 1,0 1 0,1-1 0,-1 1 0,1 1 0,0-1 0,1 1 0,0 0 0,-1 0 0,2 0-1,-1 1 1,1-1 0,-3 10 0,2-2 62,0 0 1,2 0-1,0 1 0,0-1 0,2 24 1,2-37-79,0 0 1,0-1-1,1 1 1,-1-1-1,0 1 1,1-1-1,-1 0 1,0 0-1,1 0 1,-1 0-1,0 0 1,1 0-1,-1-1 1,0 1-1,3-2 1,4-5-54,-1 0 0,0 0 0,0-1 1,-1 0-1,0 0 0,0-1 0,-1 0 0,0 0 1,8-19-1,10-11-871,-19 32 419,14-19-1852,-4 10-3547</inkml:trace>
  <inkml:trace contextRef="#ctx0" brushRef="#br0" timeOffset="1">253 50 4761</inkml:trace>
  <inkml:trace contextRef="#ctx0" brushRef="#br0" timeOffset="2">253 50 4761,'1'0'230,"1"0"0,-1 0-1,1 0 1,-1 1 0,1-1 0,-1 0-1,0 1 1,1 0 0,-1-1 0,1 1 0,-1 0-1,0-1 1,0 1 0,1 0 0,-1 0 0,0 0-1,0 0 1,0 0 0,0 0 0,0 1-1,0-1 1,0 0 0,-1 0 0,1 1 0,0 1-1,24 43 2602,-21-36-2022,32 78 2304,-36-88-3115,0 0 0,0 0 0,0 1-1,0-1 1,0 0 0,0 0 0,0 0 0,0 1 0,0-1 0,0 0 0,0 0 0,1 0 0,-1 0 0,0 1 0,0-1 0,0 0 0,0 0-1,0 0 1,1 0 0,-1 0 0,0 1 0,0-1 0,0 0 0,1 0 0,-1 0 0,0 0 0,0 0 0,0 0 0,1 0 0,-1 0 0,0 0-1,0 0 1,0 0 0,1 0 0,-1 0 0,0 0 0,0 0 0,1 0 0,-1 0 0,0 0 0,0 0 0,0 0 0,1 0 0,-1 0 0,0 0 0,0-1-1,0 1 1,0 0 0,1 0 0,-1 0 0,0 0 0,0 0 0,0-1 0,0 1 0,0 0 0,1 0 0,5-11-168,-5 11 163,6-15 3,2 2 0,0-1 1,1 1-1,0 0 0,13-12 0,-18 20 26,0 1 0,0-1-1,0 1 1,0 0-1,1 0 1,0 0-1,0 1 1,0 0 0,0 0-1,0 1 1,0-1-1,1 1 1,-1 1 0,1-1-1,7 0 1,-11 3 66,0-1 0,0 1 0,0 0 0,0 0 0,-1 0 0,1 0 0,0 0 0,-1 1 0,1-1 0,-1 1 0,1 0 0,-1 0 0,0 0 0,0 0 0,0 0 0,0 0 0,0 0 0,0 1 0,-1-1 0,1 1 0,-1-1 0,0 1 0,1 0 0,0 4 0,6 12 203,-2 1 1,7 30-1,-6-21-354,-2-12-123,17 46-3725,-13-48-1821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2T07:36:09.986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436 13 9010,'0'0'7382,"-24"-13"-6096,5 21-957,1 0 0,0 2 0,-29 19 1,23-14-224,-8 4 20,1 1 0,1 1 0,0 2-1,2 1 1,1 2 0,-44 51 0,66-70-98,1 1 0,-1 0 0,1 0 0,1 0 0,0 0 0,0 1 0,0-1 0,1 1 0,1 0 0,-1-1 0,1 1 0,1 0 0,0 0 0,0 0 0,2 12 0,-1-15-16,1 0 0,-1 0 1,1 0-1,0 0 0,0 0 0,1 0 0,0 0 0,0-1 1,0 0-1,1 1 0,-1-1 0,1-1 0,0 1 0,1 0 0,-1-1 1,1 0-1,0 0 0,0 0 0,0-1 0,1 0 0,-1 0 1,7 3-1,16 2-65,-1-1 0,1-2 0,0 0 1,0-2-1,1-1 0,55-4 0,-33 2-452,-45 0 287,0 0 0,0-1 0,0 0 0,0 1 1,0-2-1,0 1 0,-1-1 0,9-3 0,-10 3-496,-1 0 0,0 0 1,0 0-1,0 0 0,0-1 0,0 1 0,0-1 0,3-5 0,3-8-8959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3T13:43:45.76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4635 455,'0'-5,"0"1,-1-1,0 0,0 0,0 1,0-1,-1 0,0 1,0-1,0 1,0 0,-1 0,0 0,0 0,0 0,0 1,0-1,-1 1,-7-6,-5-2,-1 1,-1 0,-29-11,13 5,-88-39,-3 5,-2 5,-155-33,225 70,0 2,-1 2,-99 7,36 1,52-4,-57-1,-177 22,152 14,101-22,-66 10,-208 24,161-21,-474 59,355-43,45 22,77-17,133-39,0 1,0 2,1 1,1 0,-32 22,-111 91,153-113,-8 9,1 1,1 1,1 2,-33 51,-6 8,34-52,2 0,2 1,-19 39,31-52,0 1,2 0,0 0,2 0,0 1,2 0,-2 22,4-17,1 1,0-1,2 0,2 0,0-1,2 1,1-1,0 0,2 0,2-1,0 0,1-1,1-1,17 23,24 28,3-3,68 66,-113-124,1-1,1 0,0-1,1 0,0-2,0 1,1-2,0 0,0-1,29 8,46 12,2-4,169 18,495-32,-430-13,-174 4,412-10,-439 1,0-6,181-45,396-161,-628 190,93-53,-137 66,-1-2,0-1,-2-1,-1-1,36-39,-39 31,-1 0,-2-2,-1 0,-1-2,-2 0,-2-1,13-42,55-269,-70 280,-3-1,-3 0,-4 0,-7-113,1 165,-1-1,0 1,-1 0,-1 0,-1 1,0 0,-1 0,0 0,-1 1,-1 1,0-1,-1 2,-1-1,0 2,0-1,-15-9,-20-14,-2 3,-2 1,-63-28,71 39,-67-22,33 20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3T13:44:22.81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1398 1373,'-2'-74,"-3"0,-3 0,-3 1,-3 0,-31-89,19 80,-130-348,147 407,-1 1,-1 0,-1 1,-1 0,-1 1,-1 0,-1 1,0 1,-23-19,17 18,-2 1,-32-20,46 33,0 0,-1 1,1 0,-1 0,0 1,0 1,0 0,0 0,-14 1,12 1,-1 1,0 0,1 1,-1 1,1 0,0 1,0 0,0 1,0 1,1 0,0 0,0 1,1 1,0 0,0 1,-17 17,-8 13,1 2,2 1,-27 48,-2 0,25-37,2 1,3 1,2 2,-36 96,15 14,37-114,3 0,2 1,-2 76,11 168,2-130,-2-151,1-1,0 1,3 17,-2-28,0 0,0 1,0-1,1 0,0 0,0-1,0 1,1-1,0 1,8 7,2 2,1-1,1-1,0 0,1-1,32 17,97 34,-140-60,37 14,-28-10,1 0,0-1,0-1,29 5,18-1,-5 0,95 2,-138-11,3 1,0-1,0-1,0-1,0 0,-1-1,1-1,29-10,-30 7,-2-1,1-1,-1 0,0-1,-1 0,0-1,-1-1,0 0,18-22,10-15,-3-3,-2-1,-2-2,-2-1,23-61,-36 70,-3-1,-1 0,-3-1,-2-1,-2 0,2-98,-16-263,6 362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06:21:42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31 6305,'0'0'7390,"-7"0"-5324,4 0 397,7 0-1446,399-18 410,-202 7-1316,-114 10-3501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1942 3201,'0'0'7127,"-5"7"-4214,7-11-2913,0 1 0,0 1 0,1-1 0,-1 0-1,0 1 1,0-1 0,1 2 0,-1-1 0,2 0-1,-2 1 1,1-1 0,0 0 0,0 1 0,4 0-1,0-4 6,1340-801 92,-1262 748-95,126-88 12,233-116 1,-35 56 1,-385 190-6,0-1 0,-1-3 1,0 1-1,0-3 0,29-38 1,-2 5-1,98-123 3,-148 178-14,0 0 1,0 0-1,0-1 0,0 1 0,0 0 0,1 0 0,-1 0 0,0 0 1,0 0-1,0 0 0,0 0 0,0-1 0,0 1 0,0 0 1,0 0-1,0 0 0,0 0 0,0 0 0,1 0 0,-1-2 1,0 2-1,0 0 0,0 0 0,0 0 0,0 0 0,0-1 0,0 1 1,0 0-1,0 0 0,0 0 0,-1 0 0,1 0 0,0-1 1,0 1-1,0 0 0,0 0 0,0 0 0,0 0 0,0 0 1,0-1-1,0 1 0,0 0 0,0 0 0,-1 0 0,1 0 0,0 0 1,0 0-1,0 0 0,0 0 0,0 0 0,0-1 0,-12-3-51,-21 4-9,25 0 73,-119 0 179,127 0 203,1-1-387,1-1-1,1 1 1,-2 0-1,2 0 1,-2-1 0,2 1-1,0 0 1,-2 0-1,2 1 1,4-2-1,43-7-69,0 2 0,64 1 0,-112 6 67,0 1 1,1-1-1,-1 1 0,0-1 1,0 1-1,0 1 0,0-1 1,0 0-1,0 0 0,0 0 1,0 0-1,0 2 0,0-2 1,0 1-1,-1 0 0,1 1 1,0-2-1,-2 1 0,2 0 1,-1 1-1,1 0 0,-1-1 1,-1 1-1,2-1 0,-1 1 1,0 0-1,-1 0 1,1-1-1,0 2 0,-1-2 1,0 1-1,0 0 0,0 0 1,0 5-1,0-1 27,1 0 1,-2 0-1,1-1 0,0 0 1,0 1-1,-1 0 0,-1-1 1,1 0-1,-1 0 0,1 1 1,-2-1-1,1-1 0,0 1 1,-1 0-1,-4 9 0,-12 9-70,-2-2 0,1-1 0,-1 0-1,-29 20 1,-95 58-2112,140-96 2015,-75 48-2530,5-7-1640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54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8370,'0'0'3945,"0"175"-3081,3-121-400,7 0-264,-3-6-136,0-6-16,0-6-48,-4-6-40,-3-12-232,0-6-448,0-9-569,0-9-3520,-14-15-120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06:21:42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21 6065,'0'0'8357,"0"0"-8282,0 0-1,-1 0 1,1 1 0,0-1 0,0 0 0,0 0 0,0 0-1,-1 0 1,1 0 0,0 0 0,0 0 0,0 0 0,0 0-1,-1 0 1,1 0 0,0 1 0,0-1 0,0 0 0,0 0-1,0 0 1,-1 0 0,1 0 0,0 1 0,0-1 0,0 0 0,0 0-1,0 0 1,0 1 0,0-1 0,0 0 0,0 0 0,0 0-1,0 0 1,0 1 0,0-1 0,0 0 0,0 0 0,0 0-1,0 1 1,0-1 0,0 0 0,0 0 0,383-10 4094,6-1-3254,-388 11-945,-28 0-3767,-40-1-2699,34-4 1457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06:21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4609,'0'0'9710,"8"3"-7612,62 15-321,84 31-1,-99-27-1645,-1 2 0,-1 3 0,96 65 0,-139-86-90,35 30 33,-43-33-15,0-1 1,0 0-1,0 0 1,0 1-1,0-1 1,0 1-1,-1 0 1,1 0-1,-1-1 1,0 1-1,0 0 1,0 0-1,0 0 1,-1 0-1,1 5 1,-2-5-13,0 0 0,-1-1 1,1 1-1,-1-1 1,0 0-1,0 1 1,0-1-1,0 0 1,0 0-1,0 0 0,0 0 1,-1-1-1,1 1 1,-1-1-1,1 1 1,-4 0-1,-5 5 91,-91 62 744,-164 119 1000,265-187-1992,-38 35 511,38-35-554,0 0 0,-1 0 1,1 0-1,0 0 1,0 0-1,0 1 1,0-1-1,0 0 0,0 1 1,1-1-1,-1 0 1,0 1-1,1-1 0,-1 1 1,1-1-1,-1 1 1,1-1-1,0 1 0,0 0 1,0-1-1,0 1 1,0-1-1,0 1 1,0 0-1,0-1 0,0 1 1,1 1-1,0-2-186,0-1 0,0 1 0,0-1 0,0 1 0,0-1 0,0 0 0,0 1 0,0-1 0,0 0 0,0 0 0,0 0 0,0 1 0,0-1 0,0 0 0,0-1 0,2 1 0,-1 0-914,6 0-5000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08:17:47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5777,'0'0'4632,"40"6"-1149,23 66-2474,4-4 1,95 77-1,-151-136-1079,0-1 0,0 0 0,1-1 0,-1-1 1,23 9-1,-55-14-11798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08:17:48.4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1 320 4841,'0'0'4078,"15"-43"-1667,-12 19-1771,-2 1-1,0-33 0,0-17-551,-1-27 311,35 100-420,118 27 147,-149-27-426,-3 0 29,1 0 1,0 0-1,-1 1 1,1-1-1,0 0 1,-1 1-1,1-1 1,-1 1-1,1 0 1,-1-1-1,1 1 1,-1 0-1,0 0 1,2 1-1,4 6-3882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08:17:49.6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5761,'0'0'4393,"0"10"-4330,0 9-208,-1 42 1444,13 104-1,-12-165-1295,0 1 0,0-1 0,0 1 0,0-1 0,0 0 0,1 1 0,-1-1 0,0 1 0,0-1 0,0 0 0,0 1 0,0-1 0,0 1-1,1-1 1,-1 0 0,0 1 0,0-1 0,1 0 0,-1 1 0,0-1 0,0 0 0,1 1 0,-1-1 0,0 0 0,1 0 0,-1 1 0,0-1 0,1 0-1,-1 0 1,0 0 0,1 0 0,0 1 0,10-10-21,8-22-12,-18 30 47,24-42-53,63-80 0,-51 73-1109,-34 48 730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08:17:50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6185,'0'0'2533,"12"17"-2416,93 130 1742,-98-137-1633,-1-1-1,2 0 1,-1 0-1,11 10 0,-15-17-165,1 1 0,-1 0 0,1-1 0,-1 0 0,1 0 0,0 0 0,0 0 0,0-1 0,0 0 0,0 1-1,0-1 1,0-1 0,0 1 0,8 0 0,-9-4-39,0-1 1,0 1-1,-1-1 0,1 0 0,-1 1 1,0-1-1,0 0 0,0 0 0,-1 0 1,0-1-1,0 1 0,1-5 0,2-3 15,12-34-386,20-88 0,-33 120-909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08:17:51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0 193 256,'0'0'8407,"12"-7"-8277,-4 3-100,44-27 140,-48 28-22,0 0 0,0 0 0,0-1 0,-1 1 0,1-1 0,-1 0 0,1 0 0,-1-1 0,-1 1 0,1 0 0,3-10 0,-4 6-19,0 0 1,-1 0-1,0 0 1,0-1 0,-1 1-1,0 0 1,-1 0-1,-1-10 1,1 16-128,0 1 0,-1 0 1,1 0-1,0 0 0,-1 0 1,1 1-1,-1-1 0,1 0 1,-1 0-1,1 1 0,-1-1 1,1 1-1,-1 0 1,1-1-1,-1 1 0,0 0 1,1 0-1,-1 0 0,0 0 1,1 0-1,-1 0 0,1 0 1,-4 1-1,2-1-12,0 1 0,0-1 0,0 1 0,0-1 0,0 1 0,0 0 1,0 0-1,0 0 0,0 0 0,0 1 0,-5 2 0,3 4 29,0 1 0,1-1 0,0 1 1,0 0-1,1 0 0,0 0 0,1 0 0,0 1 0,0-1 1,0 13-1,0 19 377,4 46 1,0-26-125,23-81-553,-17 11 338,-4 4-81,0 1 1,1-1 0,-1 1 0,1 0 0,10-7 0,-14 11 27,0-1 0,0 1 0,0 0 0,-1-1 0,1 1 1,0 0-1,0 0 0,0 0 0,0 0 0,0 0 0,0 0 0,0 0 1,0 0-1,0 0 0,0 0 0,0 0 0,0 1 0,0-1 0,0 0 0,0 1 1,0-1-1,0 1 0,-1-1 0,1 1 0,0-1 0,0 1 0,-1 0 0,1-1 1,0 1-1,-1 0 0,1 0 0,0-1 0,-1 1 0,1 0 0,-1 0 0,1 0 1,-1 0-1,0 0 0,1 0 0,-1 0 0,0 0 0,0-1 0,0 1 0,0 0 1,1 2-1,23 82 688,-19-80-1450,2-4-3653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08:17:54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31 142 1408,'3'2'12487,"15"4"-12496,-4-6 66,-7 1-10,0-1 0,1 0 1,-1-1-1,0 0 0,0 0 1,9-3-1,-12 3-32,-1-1 0,1 0-1,-1 0 1,0 0 0,0-1 0,0 1-1,0-1 1,-1 1 0,1-1-1,-1 0 1,1 0 0,-1 0 0,0 0-1,3-7 1,-3 5-15,0 0 0,-1 0 0,1 0 0,-1-1 0,0 1 0,-1 0 0,1-1-1,-1 1 1,0 0 0,-1-9 0,1-3-170,-1 16 156,1 0-1,0 0 0,-1 0 0,1 1 0,-1-1 0,0 0 0,1 0 0,-1 0 1,0 0-1,0 1 0,1-1 0,-1 0 0,0 1 0,0-1 0,0 0 0,0 1 1,0-1-1,0 1 0,0 0 0,0-1 0,0 1 0,0 0 0,0-1 1,0 1-1,0 0 0,0 0 0,0 0 0,0 0 0,-2 0 0,-40-1-337,36 1 389,3 1-33,1 0 1,0 0-1,-1 1 1,1-1-1,0 1 0,0 0 1,0-1-1,0 1 1,0 1-1,1-1 0,-1 0 1,0 1-1,-2 4 1,-30 39-108,30-34 124,1 2 0,1-1 1,0 0-1,0 1 1,1-1-1,1 1 0,0 0 1,1-1-1,2 16 1,-1 7 177,0-32-196,-1-1 0,1 0-1,0 0 1,0 1 0,0-1 0,1 0-1,-1 0 1,1 0 0,-1 0 0,1 0-1,0-1 1,0 1 0,1 0 0,-1-1 0,0 0-1,1 1 1,-1-1 0,1 0 0,0 0-1,0-1 1,0 1 0,5 2 0,-3-2-283,0 1 1,0-1-1,0 0 1,1-1-1,-1 1 0,1-1 1,-1 0-1,1 0 1,-1-1-1,1 1 1,-1-1-1,1-1 0,7 0 1,-12 1 102,0-1 1,0 1-1,0-1 0,0 0 1,0 1-1,0-1 1,-1 0-1,1 1 0,0-1 1,0 0-1,-1 0 1,1 0-1,0 0 0,-1 0 1,1 0-1,-1 1 1,1-1-1,-1 0 0,0-1 1,1 1-1,-1 0 1,0-1-1,1 1-15,2-13-3967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08:17:55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4609,'0'0'5066,"-4"9"-4943,-4 17 243,1-1-1,1 1 1,2 1-1,-2 29 0,1 118 1429,5-164-2189,1 0 0,0 0 1,1 0-1,0-1 0,1 1 0,0-1 1,1 1-1,0-1 0,0 0 0,0 0 1,2-1-1,-1 0 0,1 1 0,0-2 1,0 1-1,1-1 0,0 0 0,0 0 1,1-1-1,13 8 0,-11-8-3670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08:17:56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1304,'0'0'7462,"3"17"-6985,10 55 2156,4 125-1,-15-154-2365,-1-25-53,-1 0 0,0 0 0,-2 0 0,-4 24 0,5-37-343,0 0 0,-1 0 0,0 0 0,0 0 0,0 0 0,-1-1 0,0 1 0,0-1 0,0 0 0,0 0 0,0 0 0,-1 0 0,0 0-1,0-1 1,0 1 0,0-1 0,-1 0 0,1-1 0,-7 4 0,-15 5-3305,-1-2-3363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54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5857,'0'0'4198,"33"-7"-3715,105-21-55,-127 25-275,1 1 1,0 1-1,-1 0 0,1 0 0,0 2 0,0-1 0,0 1 0,-1 1 0,13 3 0,-18-3-86,-1 0 0,1 1 0,-1-1 0,0 1 0,0 0 0,0 1 0,0-1 0,-1 1 0,1 0 0,-1 0 0,0 1 0,0-1 0,0 1 0,5 9 0,-7-9 7,1 0 1,-1 1-1,0-1 1,0 1-1,-1 0 1,1-1-1,-1 1 1,-1 0-1,1 0 1,-1 0-1,0 0 1,0 0-1,-1 0 1,-1 8-1,0-5-40,0-1 1,0 0-1,-1 0 1,0 0-1,0 0 1,-1 0-1,0-1 0,0 0 1,-8 10-1,-37 33 16,37-41-66,1 1 0,1 1 0,0 0 0,1 0 0,-15 23 0,21-25 61,0 0 0,0 1 0,1-1 1,1 0-1,-1 1 0,2-1 0,-1 1 1,1 0-1,1-1 0,0 1 1,0-1-1,1 1 0,0-1 0,1 0 1,-1 1-1,2-1 0,0-1 1,0 1-1,10 15 0,11 11 172,3-2-1,0 0 1,57 48 0,-79-77-672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09:21:00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34 6177,'0'0'4929,"-10"20"865,177-17-4730,734-20 815,-252 12-513,-356 7-870,-169-2-121,613 29 995,-584-17-992,238-11 1,-189-9-74,178-3 347,-87-6-208,-140 11-73,-143 6-362,-9 0-30,-14-11-1326,-18 1-1739,-16-5-2861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09:21:56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7514,'9'0'9850,"-2"0"-10494,659 3 2537,-313 5-1438,1619-8 1938,-1655-8-2387,139 2 44,-191 0 335,33-11-28,-228 12 1404,-42 5-1560,415 22-145,-353-14-38,-28-3 89,69 15 0,2 1 437,-71-15-193,-62-6-364,-16 15-7861,14-14 6782,-27 14-8756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09:23:02.9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1 309 5393,'0'2'11662,"8"7"-11464,13-1-45,1-2 0,1 0 0,-1-2 0,1 0 0,0-2 0,-1 0 0,25-2 1,-9 2-49,691 3 1854,208-100 720,-691 66-2162,24 3-204,29-1-127,44 6-144,116-1 27,-312 21-51,327 10 85,330 5-17,-508-16-66,930 2 258,-974-12-220,269-30 822,-461 42-576,-59 0-580,-2-10-789,0 0 1,-1 0-1,0 0 1,-1 1-1,0-1 1,0 1-1,-1 0 1,0-1-1,-6-8 1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09:23:10.0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9 1856,'-2'-5'14770,"4"2"-14244,35 4-97,68 13 1,-84-10-364,97 5 492,-56-6-208,300 26 475,-85-18-252,431-6 781,-561-10-1077,70-4 409,770 3 683,-338-2-567,-132 24-265,-255-9-293,-186-7-194,619 5 599,-695-5-464,0 4-371,0-2-68,-1 1 1,1 0-1,-1 0 1,0-1 0,0 1-1,0 0 1,0-1 0,0 1-1,0-1 1,-1 1-1,1-1 1,-1 0 0,0 0-1,1 1 1,-3 1-1,-23 21-5125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9:55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264 311 9522,'0'0'4616,"-8"-3"-4551,5 1-74,-2 0 23,1 0 0,0 0-1,0 1 1,0 0 0,-1-1 0,1 1 0,-1 1 0,1-1-1,-1 1 1,1-1 0,-1 1 0,1 1 0,-1-1-1,1 1 1,-1-1 0,1 1 0,-1 0 0,-5 3-1,-2 2 31,1 1-1,0 0 1,1 1-1,-1 0 0,2 0 1,-1 1-1,1 1 1,0-1-1,1 2 0,0-1 1,1 1-1,0 0 1,1 0-1,0 1 0,1 0 1,0 0-1,1 0 1,0 1-1,1-1 0,0 1 1,1 0-1,1 0 1,-1 16-1,4-28-41,-1 0 0,0 0 0,1-1 0,-1 1 1,1-1-1,-1 1 0,1-1 0,-1 1 0,1-1 0,-1 0 0,1 0 0,-1 0 0,1 0 1,0 0-1,-1 0 0,1 0 0,2-1 0,1 1 36,0-1 1,1 0 0,0-1 0,-1 1 0,1-1 0,-1 0 0,1 0 0,-1-1 0,0 0 0,0 0 0,0 0 0,-1 0 0,1-1 0,-1 0 0,5-5 0,61-68 151,-59 63-165,14-21-10,-1-1-1,-1-1 1,-2-1-1,-2-1 1,-2-1-1,-1-1 1,-2 0-1,-2 0 1,7-50 0,-21 116 600,1-1 1,3 41-1,-1 12 72,-6 37 152,1 143-799,12-220-2004,-3-23-1494,-3-7 345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0:41.392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4 0 9818,'0'0'1794,"-4"32"877,8 19-1896,1 1 0,23 95 0,-2-17-583,-15-67-134,3 17-71,5 141 1,-19-239-9291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0:41.961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1 159 2937,'0'0'8437,"26"-23"-7344,84-71-192,-105 89-772,1 1 0,-1 0 0,1 0 0,0 1 0,0 0 0,0 0 0,0 0 0,0 0-1,0 1 1,1 0 0,0 1 0,-1-1 0,1 1 0,0 1 0,-1-1 0,1 1 0,0 0 0,13 2 0,9 0 355,-19-1-410,0 1 0,0 0 1,0 0-1,0 1 0,-1 0 0,1 0 0,-1 1 0,0 1 1,0 0-1,-1 0 0,1 0 0,-1 1 0,0 1 0,-1-1 0,1 1 1,-1 0-1,-1 1 0,12 15 0,-14-17-65,0 0 0,-1 1 0,1-1-1,-1 1 1,-1-1 0,1 1 0,-1 0 0,0 0-1,-1 1 1,1-1 0,-1 13 0,-1-15-8,0 1 0,-1-1 0,0 0 0,0 0 0,0 0 0,-1 0 0,0 0 0,0 0 0,0 0 0,0 0 0,-1-1 0,0 1 0,0-1 0,0 1 0,0-1 0,-1 0-1,-6 5 1,-10 7-28,-1-1 0,0-1 0,-42 21-1,-9 5 33,70-39-6,0 1 0,1 0 0,-1-1-1,1 1 1,-1 0 0,1 0-1,0 0 1,-1 0 0,1 0-1,0 0 1,0 0 0,1 1-1,-1-1 1,0 0 0,1 1-1,0-1 1,-1 0 0,1 1-1,0-1 1,0 0 0,0 1-1,0-1 1,1 0 0,-1 1 0,1-1-1,-1 0 1,1 0 0,0 1-1,0-1 1,2 3 0,2 9 70,2-1 1,0 0 0,10 16-1,-16-28-62,30 41 348,57 62 0,-24-32-344,-57-67-773,-4-21-9546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0:42.440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52 180 6081,'0'0'6608,"18"-5"-6058,55-18-61,-70 22-430,0 0 0,0 0 0,-1-1 0,1 1 0,-1-1 0,1 0 0,-1 0 0,0 0 0,1 0 0,-1 0 0,0 0 0,0-1 0,-1 1 0,1-1 0,0 1 0,-1-1 0,0 0 0,1 1 0,-1-1 0,1-5 0,0 0 122,-1-1 0,0 1 0,-1 0 1,0-1-1,-1-9 0,0 0-5,1 17-159,0 0 0,0 0 0,0 0 0,0 0 0,0 0 0,0 1 0,0-1 0,-1 0-1,1 0 1,0 0 0,-1 0 0,1 0 0,0 0 0,-1 1 0,1-1 0,-1 0 0,0 0 0,1 1 0,-1-1 0,1 0 0,-1 1 0,0-1-1,0 0 1,1 1 0,-1-1 0,0 1 0,-1-1 0,0 0-1,-1 1 1,1-1-1,0 1 0,-1 0 0,1 0 0,-1-1 1,1 2-1,0-1 0,-1 0 0,-3 1 0,0 1-22,0-1-1,0 1 0,1 0 1,-1 0-1,1 1 0,-1 0 1,1 0-1,-7 5 0,3 2 5,1 0 0,0 0 0,1 1-1,0 0 1,0 0 0,1 0 0,0 1 0,1 0 0,1 0-1,0 1 1,-4 23 0,4-13 136,1 0 0,1 0 0,2 0 0,0 0 0,6 44 0,-4-59-225,0-1 0,1 1-1,-1-1 1,1 1 0,1-1 0,-1 0 0,1 0 0,1-1 0,-1 1 0,1-1 0,0 0 0,0 0-1,1-1 1,0 1 0,0-1 0,0 0 0,1-1 0,-1 0 0,1 0 0,0 0 0,0-1 0,1 0-1,-1 0 1,1-1 0,-1 0 0,1 0 0,0-1 0,12 1 0,-18-2-134,1-1 1,-1 1-1,0-1 1,1 0-1,-1 0 1,0 0 0,0 0-1,0 0 1,1-1-1,-1 1 1,-1-1-1,1 1 1,0-1-1,0 0 1,0 0-1,-1 1 1,1-1-1,-1 0 1,0 0-1,0-1 1,1 1-1,-1 0 1,0 0-1,-1-1 1,1 1-1,0 0 1,0-4 0,6-24-4928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0:42.926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120 762 5433,'0'0'9438,"1"-5"-8626,2-10-512,-1 0 0,-1 0 0,0 0 0,-1 0 0,-1 0 0,0 0 0,-5-23 0,-34-113 83,17 72-149,6 17-188,-15-62 141,29 109-183,1 1 0,0-1 0,2 0 1,-1 1-1,2-1 0,3-21 1,-3 32-19,1 0 0,0 0 1,-1 0-1,2 1 1,-1-1-1,0 1 0,1 0 1,-1-1-1,1 1 0,0 0 1,0 0-1,0 1 0,1-1 1,-1 1-1,1 0 0,-1-1 1,1 2-1,0-1 1,-1 0-1,1 1 0,0-1 1,0 1-1,0 0 0,8 0 1,6-2-68,1 0-1,-1 1 1,1 2 0,21 0 0,-37 1 72,0 0-1,0 0 1,0 0 0,0 0-1,-1 0 1,1 1 0,0-1 0,-1 1-1,1 0 1,-1-1 0,1 1-1,-1 1 1,0-1 0,0 0 0,0 0-1,0 1 1,0-1 0,0 1-1,-1-1 1,1 1 0,-1 0 0,0 0-1,0 0 1,0 0 0,0 0-1,0 0 1,-1 0 0,1 0 0,-1 0-1,0 4 1,1-2 26,-1 1 0,1 0 0,-1 0 0,0-1 0,0 1 0,-1 0 0,0-1 0,0 1 0,0 0 0,-1-1 0,0 1 0,0-1 0,0 0 0,-1 1 0,-4 6 0,-4-2-171,-1-1 0,1-1 0,-1 0 0,-1-1 0,1 0 0,-1-1 0,-1 0 0,1-1 1,-1 0-1,-23 4 0,-16 7-4346,32-9 55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0:43.427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47 277 5569,'0'0'7502,"19"-13"-7107,60-43-165,-74 52-185,0 0 0,-1-1 0,1 1 0,-1-1 0,0 0 0,0 0 0,-1-1 0,1 1 0,-1-1 0,0 0 0,-1 0 0,1 0 0,-1 0 0,0 0-1,-1 0 1,1-1 0,-1 1 0,-1 0 0,1-1 0,-1 1 0,0-1 0,-1 1 0,1-1 0,-1 1 0,-1 0 0,-2-9 0,3 12-3,0 1 0,0-1 0,0 1 1,-1-1-1,1 1 0,-1-1 0,1 1 0,-1 0 0,0 0 1,0 0-1,0 0 0,0 0 0,0 1 0,-1-1 0,1 1 1,0-1-1,-1 1 0,1 0 0,-1 0 0,0 0 0,1 0 1,-1 0-1,0 0 0,1 1 0,-1 0 0,0-1 0,0 1 1,0 0-1,1 0 0,-1 1 0,0-1 0,0 0 0,1 1 1,-1 0-1,0 0 0,1-1 0,-1 2 0,1-1 0,-1 0 1,1 0-1,-1 1 0,1-1 0,0 1 0,0 0 0,0 0 1,0 0-1,0 0 0,0 0 0,-2 3 0,-7 14-33,0 1-1,2 0 0,0 0 1,2 1-1,0 0 0,-8 41 0,9-25 147,2 0-1,2 1 1,3 47-1,-1-81-212,1 0 0,0 1 0,0-1 0,0 0 0,1 0 0,-1 1 0,1-1 0,0 0 0,0-1 0,1 1 0,-1 0 0,1-1 0,0 1 0,-1-1 0,2 0 0,-1 0 0,0 0 0,1 0 0,-1 0 0,1-1 0,0 0 0,-1 0 0,1 0 0,1 0 0,-1 0 0,0-1 0,0 0 0,0 0 0,8 1 0,-4 0-381,-1-1 1,1 0 0,-1-1 0,1 1 0,0-2 0,-1 1 0,1-1 0,-1 0 0,1 0 0,-1-1-1,0 0 1,0-1 0,0 1 0,0-1 0,0-1 0,9-5 0,9-12-4339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0:43.965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50 1 7514,'0'0'6980,"32"12"-6569,101 39-110,-123-48-196,-1 1 0,0 1 0,0 0 0,15 11 0,-21-14 6,0 1 1,-1 0 0,0 0-1,1 0 1,-1 0 0,0 0 0,3 6-1,0 1 174,-4-9-269,-1 0 1,1 0-1,-1 0 1,1 0-1,0 0 0,-1 0 1,0 0-1,1 0 1,-1 0-1,0 0 1,1 0-1,-1 0 0,0 0 1,0 0-1,0 0 1,0 0-1,0 0 1,0 1-1,0-1 0,-1 0 1,1 0-1,0 0 1,0 0-1,-1 0 0,1 0 1,-1 0-1,1 0 1,-1 0-1,1 0 1,-1 0-1,0 0 0,1-1 1,-1 1-1,0 0 1,0 0-1,0-1 1,0 1-1,1 0 0,-1-1 1,0 1-1,0-1 1,0 1-1,0-1 0,0 1 1,-1-1-1,1 0 1,0 0-1,0 1 1,0-1-1,0 0 0,0 0 1,-1 0-1,-13 1-104,1 1 0,0-2 0,-22-2 0,10 2 21,15 0 72,-1 0 1,1 2-1,0-1 0,0 1 1,0 1-1,0 0 1,0 1-1,-13 6 0,19-7-1,1-1 0,0 1 0,0 0 0,0 1 0,0-1 0,1 1 0,-1 0 0,1 0-1,0 0 1,0 0 0,0 0 0,1 1 0,0-1 0,0 1 0,0-1 0,0 1 0,0 0 0,1 0 0,0 0-1,-1 9 1,1-5 0,0-1 0,0 0 0,1 0 0,0 1 0,0-1 0,1 0-1,3 13 1,-4-19-9,1 0 0,0 0 0,1 1 0,-1-1 0,0 0 0,1 0 0,-1 0 0,1 0 0,-1 0 0,1-1 0,0 1 0,0 0 0,0-1 0,0 1 0,0-1 0,0 0 0,0 0 0,1 1 0,-1-2 0,0 1 0,1 0 0,-1 0 0,1-1 0,-1 1 0,1-1 0,-1 0 0,0 0 0,4 0 0,3 1-65,0 0 1,0-1-1,1-1 1,-1 0 0,0 0-1,0 0 1,0-1-1,0 0 1,11-5-1,-14 3-121,1 1-1,-1-2 0,0 1 0,0 0 0,0-1 0,-1 0 0,0-1 0,0 1 1,0-1-1,-1 0 0,1 0 0,4-10 0,5-10-1928,-1-1 0,11-32 0,-9 7-4443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0:44.370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 1 1016,'0'0'15466,"7"30"-14615,39 199 213,4 230 478,-49-430-1730,4 45-222,-4-69-105,0-1 0,0 1 0,0-1 0,1 1 0,-1-1 0,1 0 0,3 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1609 3145,'0'0'7585,"1"-16"-6579,8-38-942,1 0 1,3 2 0,2 0-1,18-49 1,-10 32 151,22-99 0,-23 47 29,-5-1 1,-4-1 0,-3 0-1,-3-156 1,-8 279-238,1-1-1,0 1 1,0-1 0,0 1 0,0-1 0,0 1-1,0-2 1,-1 2 0,1-1 0,0 1-1,-1-1 1,1 1 0,-1 0 0,1-1 0,-1 1-1,1 0 1,-1-1 0,1 1 0,-1 0-1,1-1 1,0 1 0,0 0 0,-1 0 0,1 0-1,-1 0 1,0-1 0,1 1 0,-1 0-1,1 0 1,-1 0 0,0 1 0,-30 0 34,-36 16-85,66-17 48,-126 35-39,127-35 35,0 0 0,0 0 0,0 0 0,0 0 1,0 0-1,0 0 0,1-1 0,-1 1 0,0 0 0,0 0 1,0 0-1,0 0 0,0-1 0,1 1 0,-1 0 0,0 0 1,0 0-1,0-1 0,0 1 0,0 0 0,0 0 0,0 0 1,0-1-1,0 1 0,0 0 0,0 0 0,0 0 1,0-1-1,0 1 0,0 0 0,0 0 0,0 0 0,0-1 1,0 1-1,0 0 0,0 0 0,0 0 0,-1-2 0,1 2 1,0 0-1,0 0 0,0 0 0,0 0 0,0-1 1,-1 1-1,1 0 0,0 0 0,0 0 0,0 0 0,0 0 1,0 0-1,0-1 0,0 1 0,0 0 0,0 0 0,-1 0 1,1 0-1,0 0 0,0 0 0,0 0 0,-1 0 0,1 0 1,0 0-1,0 0 0,0 0 0,-1 0 0,13-22-3,-10 20 7,41-65 11,54-62-1,-41 55-6,-55 72-3,-1 2-1,0-1 1,1 0-1,-1 0 1,0 1 0,0-1-1,1 1 1,-1-1-1,1 0 1,0 1 0,-1-2-1,1 2 1,0-1-1,-1 1 1,1 0-1,-1-1 1,0 1 0,1 0-1,0-1 1,0 1-1,0 0 1,-1 0 0,1 0-1,0 0 1,-1 0-1,1 0 1,-1 0 0,1 0-1,0 0 1,0 0-1,0 0 1,-1 0 0,0 1-1,1-1 1,0 0-1,0 1 1,0 0-1,10 35 384,-2-3-385,-6-25-74,-1-1 0,2 0 0,0-1-1,0 1 1,0 0 0,0 0-1,1-1 1,-1-1 0,2 1-1,-1-1 1,0-1 0,8 7-1,3-1-1003,1 0-1,33 12 1,-37-18 179,1 2 0,-2 0 1,1 1-1,0-1 0,-1 4 0,17 12 1,-10 6-2866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0:44.715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15 12523,'0'0'4361,"197"27"-3873,-123-27-232,-1 0-80,-3 0-40,-9 0-56,-8 0-72,-3 0 40,-3-3-48,-4-6-344,11-3-696,-11 3-1521,-9 0-3192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0:45.933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1 15443,'0'0'5257,"0"9"-7585,10-9 1488,0 0-240,-3 0-377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0:46.285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 25 6065,'0'0'9706,"47"0"-10338,-34-12-1344,-3 0-2553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3:19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151 966 10938,'0'0'3916,"10"-3"1234,-13-25-4980,0 0-1,-2 0 0,-1 0 1,-2 1-1,-17-44 0,-6-23-153,10 21-52,3-1 0,3 0 0,4-1 0,-4-100 0,16 168 19,-1 0-1,1 0 0,0 0 1,0 0-1,1 0 0,-1 1 1,2-1-1,-1 0 0,1 1 0,0 0 1,0 0-1,1 0 0,0 0 1,0 0-1,0 1 0,1-1 1,-1 1-1,1 0 0,1 1 0,-1-1 1,1 1-1,-1 0 0,1 0 1,1 1-1,-1 0 0,10-4 1,6-1-781,-1 2 1,1 0 0,0 1 0,1 1-1,-1 2 1,45-1 0,-66 3 643,0 0 0,0-1 1,-1 1-1,1 0 0,0 0 1,0 0-1,-1 0 0,1 1 1,0-1-1,0 0 0,0 0 1,-1 0-1,1 1 0,0-1 0,-1 0 1,1 1-1,0-1 0,-1 0 1,1 1-1,0-1 0,-1 1 1,1-1-1,-1 1 0,1-1 1,-1 1-1,1 0 0,-1-1 0,1 1 1,-1 0-1,0-1 0,1 1 1,-1 0-1,0-1 0,1 1 1,-1 0-1,0 0 0,0-1 1,0 1-1,0 0 0,0 0 0,0-1 1,0 1-1,0 0 0,0 0 1,0-1-1,0 1 0,0 0 1,-1 1-1,1 13-4744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3:19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85 5705,'0'0'8658,"184"-27"-8234,-134 15-208,1-3-152,-11 3-64,-4 3-304,-6 0-856,1 9-728,-11 0-833,-7 0-2640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3:20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39 7842,'0'0'6254,"1"-2"-5957,-1-1 0,1 0 0,-1 1 0,1-1-1,-1 0 1,0 0 0,0 1 0,0-1-1,0 0 1,-1-2 0,-5 3-290,0 1 1,1 0-1,-1 0 1,0 0-1,0 1 0,0-1 1,1 2-1,-1-1 0,0 1 1,0-1-1,0 2 0,1-1 1,-1 1-1,1-1 1,-1 2-1,1-1 0,0 0 1,-1 1-1,1 0 0,-8 7 1,6-4-26,1 0-1,-1 0 1,1 0 0,1 1 0,-1 0-1,1 0 1,1 0 0,-1 0 0,1 1-1,0 0 1,1 0 0,0 0 0,0 0-1,1 1 1,0-1 0,1 1 0,-1-1-1,2 1 1,-1 0 0,1-1 0,0 1-1,1 0 1,0-1 0,3 10 0,-2-14 17,0 1 1,0-1 0,1 0 0,-1-1-1,1 1 1,0 0 0,1-1-1,-1 0 1,0 0 0,1 0 0,0 0-1,0 0 1,0-1 0,0 0 0,0 1-1,0-1 1,0-1 0,1 1-1,-1-1 1,1 0 0,-1 0 0,1 0-1,0 0 1,4-1 0,-3 1 13,0-1 0,0 1 0,0-1 1,0 0-1,0-1 0,0 0 0,0 0 0,0 0 1,0-1-1,0 1 0,0-1 0,-1-1 0,1 1 1,-1-1-1,0 0 0,1 0 0,-1-1 0,5-4 1,-3 0-39,-1-1 1,0 1-1,0-1 0,-1 0 1,0-1-1,0 1 1,-1-1-1,0 0 1,3-17-1,-4 11-790,0 1 0,-1-1 1,-1-19-1,-1 34 633,0 0-1,0 0 1,0 0 0,0 0 0,0 0-1,0 1 1,0-1 0,0 0 0,0 0-1,0 0 1,-1 0 0,1 0 0,0 0-1,-1 1 1,1-1 0,-1 0 0,1 0-1,-1 1 1,1-1 0,-1 0 0,1 1 0,-1-1-1,0 0 1,1 1 0,-1-1 0,0 1-1,0-1 1,1 1 0,-1-1 0,0 1-1,-1-1 1,-14-3-5665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3:20.6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2713,'0'0'11363,"18"19"-10992,-3-2-280,121 141 626,-109-120-69,23 45-1,-49-82-59,-2-30 406,0 17-976,-2-1 0,0 1 0,0 0 0,-1-1 1,-5-10-1,4 12-71,0-1 1,1 1 0,1-1-1,0 0 1,1 0 0,-2-20-1,4 31-16,1-1 0,-1 1 0,0 0 0,1-1 0,0 1 0,-1 0 0,1 0-1,0 0 1,-1-1 0,1 1 0,0 0 0,0 0 0,0 0 0,0 0-1,0 0 1,0 0 0,1 1 0,-1-1 0,0 0 0,0 1 0,0-1 0,1 0-1,-1 1 1,0 0 0,1-1 0,-1 1 0,0 0 0,1-1 0,-1 1-1,1 0 1,-1 0 0,2 0 0,61 0-2664,-43 1 578,19-1-3165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3:21.7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 7938,'0'0'6642,"-1"14"-6486,-4 166 424,5-98-8959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3:22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6185,'0'0'5297,"23"0"-10978,-13 0-120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3:22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8362,'0'0'5865,"124"3"-5737,-87-3-120,-7 0 40,-3 0-48,-4 0-64,-6 0-496,-4 0-808,-10 0-825,-3 12-7657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2134 1824,'0'0'5198,"28"0"-4660,30-5 575,1-3-1,101-33 0,-84 19-721,1026-309 1152,-312 87-1158,444-151 571,-10-40-966,-403 140 107,-757 274-86,395-149 167,-448 163-122,-9 5-36,2 0-1,-2 0 0,2 1 0,-2-1 1,2 1-1,-2-1 0,2 1 1,3 0-1,-8 0 302,1 0-318,0 1-1,0-1 0,0 1 1,-1-1-1,1 1 1,0-2-1,0 2 1,-1 0-1,1-1 0,0 1 1,0 0-1,-1-1 1,1 1-1,0 0 1,-1-1-1,1 1 0,0 0 1,-1 0-1,1-1 1,0 1-1,0 0 1,-1 0-1,1 0 0,0 0 1,-1-1-1,1 1 1,-1 0-1,-366-127-523,365 124 77,14 0 346,14 1 129,-8 3 2,-1 1 0,0 2 0,0 0 0,0 1 0,0 2 0,17 8 0,-23-10 15,1 2-1,-1 0 1,1 1-1,-2 0 0,0 1 1,0 1-1,1 0 1,-2 1-1,11 16 0,-16-21 12,-2-1-1,1 0 1,-1 1-1,0 1 1,0-1-1,0-1 1,-1 2-1,1 0 1,-1-1-1,0 1 1,0 11-1,-2 77 984,1-94-1034,-1 6 14,-1 1 1,0 0 0,0-1 0,-1 0 0,1 0 0,-1 0 0,0 0 0,-1 0 0,1 0 0,0-2 0,-2 2 0,1-1 0,0-1 0,-1 0 0,1 1 0,-1-1 0,0-1 0,-9 6 0,-6 6-133,-1-1 0,-2-1 0,-30 13 0,28-18-690,0 1 1,0-5 0,-45 7-1,35-8-1096,-29 4-3785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3:22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 7986,'0'0'4649,"194"-6"-4649,-154-3-648,7 0-793,-10 3-671,-7 3-2241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3:23.2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0 250 7042,'0'0'5673,"23"-30"-5551,71-92-46,-53 60-6,-40 60 47,0-1-1,0 0 1,0 0-1,0 0 1,-1 0-1,1 0 1,-1 0-1,0-1 1,0-5 630,0 12-760,-1 0 0,1 0 0,0 0 0,0-1-1,0 1 1,0 0 0,1 0 0,-1 0 0,2 4 0,0 0-49,11 89-9,-2-24 178,1 98 1,-12 50 400,0-219 76,170-17 828,-123 14-1433,33-1-3425,-63 3-975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3:23.9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11122,'0'0'2977,"0"202"-2577,0-124-128,3 0-272,14-2-16,3-7-144,-7-12-136,4-9-576,-7-15-528,-7-15-433,-3-12-487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3:24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10610,'0'0'2721,"234"15"-2745,-147-15-536,3 0-472,7 0-793,-23 0-687,-21 0-3554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3:24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311 27 2473,'0'0'13433,"-22"-5"-13069,-69-14-339,86 18-43,1 0 0,0 1 0,0 0 0,0 0 0,0 0 0,0 0 0,0 1 0,0 0 0,0 0 0,0 0 0,0 0 0,0 0-1,0 1 1,0 0 0,1 0 0,-1 0 0,1 0 0,-1 0 0,1 1 0,0-1 0,0 1 0,0 0 0,0 0 0,0 0-1,1 1 1,-1-1 0,-1 5 0,-7 5-62,2-2 57,0 1 1,0-1 0,1 2 0,1-1-1,0 1 1,1 0 0,0 0-1,1 1 1,0-1 0,1 1 0,1 0-1,0 1 1,1-1 0,1 0-1,0 1 1,2 22 0,-1-35 23,0 0 0,0 1 0,1-1 0,-1 0 0,1 0 1,-1 0-1,1 0 0,0 0 0,0 0 0,0 0 0,0 0 0,0 0 0,0 0 0,0 0 1,1-1-1,-1 1 0,1 0 0,-1-1 0,1 1 0,0-1 0,-1 0 0,1 1 0,0-1 0,0 0 1,0 0-1,0 0 0,0-1 0,4 2 0,4 0-1,0 0 0,0-1 0,0 0 0,0 0 0,10-2 0,-6 1 0,-8-1-1,1 0-1,-1 0 1,0-1-1,0 1 1,0-2 0,0 1-1,0-1 1,0 0 0,-1 0-1,1 0 1,-1-1 0,0 1-1,0-2 1,0 1 0,-1 0-1,1-1 1,-1 0-1,0 0 1,-1 0 0,1 0-1,-1-1 1,5-11 0,0 2-335,-1-1 0,-1 0 0,0-1 0,-1 0 1,-1 0-1,0 0 0,1-22 0,-4-9-2335,-1 10-1437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3:25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0 856,'0'0'13970,"7"29"-13530,36 145 96,-43-172-526,3 8 65,-1 0 1,1 1-1,1-1 0,5 11 1,-8-22-64,1-1 0,-1 1 0,0-1 0,1 0 0,-1 1 0,0-1 0,0 0 0,0 0 0,0 1 0,0-1 0,-1 0 0,1 0 0,0 0 0,-1-3 0,2 0 8,6-13-3,1-1-1,0 1 1,17-24 0,-21 35-23,0 0 0,0 1 0,0 0 0,1 0-1,0 0 1,0 1 0,0-1 0,1 2 0,0-1 0,0 1-1,11-5 1,-16 8 10,-1 0 0,1 1 0,0-1 0,0 1 0,0 0 0,-1 0 0,1 0 0,0 0 0,0 0 0,0 0 0,0 0 1,-1 0-1,1 1 0,0-1 0,0 1 0,-1-1 0,1 1 0,0 0 0,0 0 0,-1 0 0,1 0 0,-1 0 0,1 0 0,-1 0 0,0 0 0,1 1 0,-1-1 0,0 0 0,0 1 0,0-1 0,0 1 0,0 0 0,0-1 0,0 1 0,0 1 0,5 10 158,-2 0 0,1 0 1,4 26-1,-3-11-12,-1-11-68,19 61 73,-22-72-156,1 0-1,0 0 1,0 0-1,0 0 1,1 0-1,0-1 0,0 1 1,0-1-1,7 6 1,-8-9-61,0-1 0,1 1 0,-1 0 0,1-1 0,-1 0 0,1 0 0,-1 0 0,1 0 0,0-1 0,0 1 0,-1-1 1,1 0-1,0 0 0,0 0 0,-1-1 0,1 1 0,0-1 0,-1 0 0,1 0 0,-1 0 0,1-1 0,-1 1 0,1-1 0,-1 0 0,0 0 0,0 0 0,0 0 1,0 0-1,0-1 0,0 1 0,-1-1 0,1 0 0,2-3 0,8-15-1363,-1 0 0,17-44 1,-13 14-3759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3:26.5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6569,'0'0'7458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3:26.9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8706,'0'0'2928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3:45.59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1135 1 7042,'0'0'2379,"-9"0"-2106,-61-1 2567,-137 6-290,175-2-2567,1 1-1,0 2 0,-1 1 0,-51 20 0,69-21 22,-7 1-9,1 2-1,1 0 0,-30 19 0,44-24-3,0 0-1,0 0 1,0 0 0,0 1-1,1 0 1,0 0-1,0 0 1,0 0-1,0 1 1,1 0-1,0-1 1,0 1-1,1 0 1,0 0-1,0 1 1,-2 7-1,-3 27-11,-2-2 1,-24 68-1,27-91 71,-2 0 0,0-1 0,-1-1 0,0 1 0,-1-1 0,0-1 1,-1 0-1,-1 0 0,-17 14 0,5-9-82,0 0 1,-1-1-1,-1-2 0,-1 0 0,0-2 1,0-1-1,-2-1 0,-51 12 1,78-22-159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3:46.15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193 0 6833,'0'0'3325,"-6"8"-3287,-165 248 3405,169-253-3425,0-1 1,1 1 0,-1-1-1,1 1 1,0 0-1,-1 0 1,1 0-1,0-1 1,1 1-1,-1 0 1,0 0 0,1 0-1,0 0 1,-1 1-1,1-1 1,1 0-1,0 5 1,0-6-13,0 0-1,0-1 1,1 1 0,-1 0 0,1-1-1,0 1 1,0-1 0,-1 1 0,1-1-1,0 0 1,0 1 0,0-1 0,0 0-1,0-1 1,0 1 0,1 0 0,-1 0-1,0-1 1,0 0 0,1 1 0,-1-1-1,0 0 1,3 0 0,36 4-314,-1-1 0,1-2 0,80-10 0,-78-2-4889,-29 8-821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1415 1884 3745,'0'0'7765,"-1"-25"-6788,0 18-906,-2 1-1,1 0 1,0 1 0,-1 0 0,0-1 0,0 2 0,0-2 0,0 1 0,-1 1-1,1 0 1,-1 0 0,0 0 0,-6-5 0,-11-12 174,-56-64 419,-31-37-454,-97-201-135,150 230-120,22 37 48,-169-262 25,-158-118 226,334 407-233,-214-230 46,239 259-68,1 0 0,0 0 0,0-1 0,0 1 1,0 0-1,0 0 0,0 0 0,0 0 1,0 0-1,0 0 0,-1 0 0,1-1 1,0 1-1,0 0 0,0 0 0,-1 0 1,1 0-1,0 0 0,0 0 0,-1 0 0,1 0 1,0 0-1,0 0 0,0 0 0,-1 0 1,1 0-1,0 1 0,0-1 0,0 0 1,-1 0-1,1 0 0,0 0 0,0 0 0,0 0 1,-1 0-1,1 1 0,0-1 0,0 0 1,0 0-1,0 0 0,0 0 0,0 1 1,0-1-1,-4 17-83,4 30-84,0-38 152,2 37 25,-1 42 33,-1-81-39,-1-2 1,0 1-1,1 0 1,-2 0-1,1-1 1,0 1-1,0 0 0,-1-1 1,0 1-1,0 0 1,-4 5-1,2-11 343,0-12-145,1-41-96,2 35-113,1 0-1,1-1 1,0 1 0,5-28 0,0 27-5,0 1 0,0-1 0,1 1 0,1 1 1,11-19-1,-18 34 2,-1 1 1,1 0 0,0 0 0,0 1-1,0-1 1,0 0 0,0 0 0,-1 1 0,1-2-1,0 2 1,0-1 0,0 1 0,0-1-1,0 1 1,0 0 0,0-1 0,0 1 0,0 0-1,0 0 1,0 0 0,0 0 0,0 0-1,1 0 1,-1 0 0,-1 0 0,1 1 0,2 0-1,25 19-141,-19-12 147,167 86 17,-111-63-1164,69 48 0,30 48-4434,-104-63-1129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3:47.94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433 33 8546,'0'0'3195,"-9"-5"-3212,6 3 23,-3-2 44,0 1-1,0 0 1,0 0-1,-1 0 1,1 1-1,0 0 1,-1 0-1,0 1 1,1 0-1,-14-1 1,0 3 56,1 0 0,-1 1 1,1 1-1,-1 1 0,-24 9 1,34-10-69,0 0 0,0 1 1,1 1-1,0 0 0,0 0 1,0 1-1,1 0 0,-1 0 1,1 1-1,1 0 0,-1 0 1,-6 10-1,12-15-45,0 1 0,0 0 0,1 0 0,-1 0 1,1 0-1,-1 0 0,1 0 0,0 0 0,0 0 0,0 1 1,1-1-1,-1 0 0,1 0 0,0 1 0,0-1 0,0 0 0,0 1 1,0-1-1,1 0 0,0 1 0,-1-1 0,1 0 0,2 5 0,1-2-7,-1 0-1,1-1 0,0 0 0,0 1 1,1-1-1,-1-1 0,1 1 0,0-1 1,1 0-1,7 5 0,33 18 116,-34-22-32,-2 1 1,1 0-1,-1 0 0,0 1 0,0 1 1,-1-1-1,0 1 0,0 1 0,-1 0 1,8 10-1,-15-17-22,0 0 0,0 1 0,0-1 0,-1 1-1,1-1 1,0 0 0,-1 1 0,0-1 0,0 1 0,1-1 0,-1 1 0,-1-1-1,1 1 1,0-1 0,-1 1 0,1-1 0,-1 1 0,0-1 0,0 0 0,0 1 0,0-1-1,0 0 1,0 0 0,0 0 0,-1 0 0,1 0 0,-1 0 0,0 0 0,0 0-1,1-1 1,-1 1 0,0 0 0,0-1 0,0 0 0,-4 2 0,-8 6-25,-1-1 0,0-1 0,-31 11 0,40-16 9,-12 5-311,0-1 1,0-1-1,-1-1 0,0-1 1,1 0-1,-20-1 0,37-2 177,1 0-1,-1 0 1,1 0-1,-1 0 1,1 0-1,0 0 1,-1 0-1,1 0 1,0 0-1,-1 0 1,1-1-1,-1 1 1,1 0-1,0 0 0,-1 0 1,1-1-1,0 1 1,0 0-1,-1-1 1,1 1-1,0 0 1,-1-1-1,1 1 1,0 0-1,0-1 1,0 1-1,0 0 1,-1-1-1,1 1 1,0 0-1,0-1 1,0 1-1,0-1 1,0 1-1,0 0 1,0-1-1,0 1 1,0-1-1,0 1 0,0 0 1,0-1-1,0 1 1,0-1-1,0 1 1,0 0-1,1-1 1,-1-4-780,0-13-4252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3:48.73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117 0 4417,'0'0'6028,"9"2"-5377,-5-1-560,0 0 0,0 0 0,0 0 0,0 0 1,-1 1-1,1 0 0,0-1 0,-1 1 0,1 0 1,-1 1-1,0-1 0,0 1 0,0-1 0,0 1 0,0 0 1,0 0-1,-1 1 0,1-1 0,-1 0 0,0 1 0,0-1 1,0 1-1,-1 0 0,1-1 0,-1 1 0,1 5 1,-1-6-67,1 0 0,-1 0 0,0 0-1,0 0 1,-1 0 0,1 1 0,-1-1 0,1 0 0,-1 0 0,0 1 0,-1-1 0,1 0 0,0 1 0,-1-1 0,0 0 0,1 0 0,-1 0 0,-1 0 0,1 0 0,0 0 0,-1 0 0,1 0 0,-1 0 0,0 0 0,0-1 0,0 1 0,-1-1 0,1 1 0,-5 2 0,3-2-30,-1-1 0,0-1 0,1 1 0,-1-1 0,0 1 0,0-1 0,0-1 0,0 1 0,0-1 1,0 0-1,0 0 0,0 0 0,0 0 0,0-1 0,-7-2 0,5 2-54,-1 0 0,1 0-1,-1 1 1,0 0 0,1 0 0,-1 1 0,-11 2 0,17-2 52,1 1-1,-1-1 1,0 1 0,1-1-1,-1 1 1,1 0-1,-1 0 1,1 0 0,0 0-1,0 0 1,0 0 0,0 0-1,0 0 1,0 0 0,1 0-1,-1 1 1,1-1 0,0 0-1,-1 0 1,1 4 0,-1 1 28,1-1 1,0 1 0,0 0-1,0-1 1,1 1 0,2 8-1,-2-13-29,0-1-1,1 1 0,-1 0 1,1 0-1,-1-1 0,1 1 1,0 0-1,0-1 0,-1 0 1,1 1-1,0-1 0,0 0 1,1 0-1,-1 0 0,0 0 1,0-1-1,0 1 0,1-1 0,-1 1 1,0-1-1,0 0 0,5 1 1,53-1-47,-57-1 29,-1 0 1,0 1-1,1-1 1,-1 0-1,0 0 1,0 0-1,1-1 1,-1 1-1,0 0 1,0-1-1,-1 1 1,1-1-1,0 0 1,0 0-1,1-2 1,25-36-1280,-17 21 76,22-27-3383,-22 30 884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3:49.28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4 4913,'0'0'6511,"1"17"-6235,4 100 1647,-5-116-1723,3-9-271,-1-5 27,1 0 0,0 0 0,0 0 0,1 0 0,1 1 0,0 0 0,8-13 0,-13 25 45,0 1 1,0-1-1,0 1 0,0-1 0,0 1 0,0-1 0,0 0 0,0 1 1,1-1-1,-1 0 0,0 1 0,0-1 0,0 0 0,1 1 1,-1-1-1,0 0 0,0 1 0,1-1 0,-1 0 0,0 0 0,1 1 1,-1-1-1,0 0 0,1 0 0,-1 0 0,1 1 0,-1-1 1,0 0-1,1 0 0,-1 0 0,1 0 0,-1 0 0,0 0 1,1 0-1,-1 0 0,1 0 0,-1 0 0,0 0 0,1 0 0,-1 0 1,1 0-1,-1 0 0,0 0 0,1-1 0,-1 1 0,0 0 1,1 0-1,-1 0 0,1-1 0,-1 1 0,0 0 0,0 0 1,1-1-1,-1 1 0,0 0 0,1-1 0,-1 1 0,0 0 0,0-1 1,0 1-1,1-1 0,-1 1 0,0 0 0,0-1 0,0 1 1,0 0-1,0-1 0,0 0 0,5 33 159,-5-30-114,0 0-43,0-1 0,0 1-1,0-1 1,0 1 0,0 0 0,0-1 0,1 1 0,-1-1 0,0 1 0,1-1 0,-1 1 0,1-1 0,-1 1 0,1-1 0,0 0 0,0 1 0,0-1 0,-1 0 0,1 0 0,1 1 0,-1-1 0,0 0 0,0 0 0,0 0-1,0 0 1,1 0 0,1 0 0,-1-1-34,0 0-1,0-1 1,0 0-1,0 1 1,-1-1-1,1 0 1,0 0 0,0 0-1,-1 0 1,1 0-1,0-1 1,-1 1-1,1 0 1,-1-1-1,0 1 1,1-1-1,-1 1 1,0-1-1,2-3 1,1-2 24,-2 3-3,1 1 0,-1-1 0,0 0 0,1 1-1,0-1 1,0 1 0,0 0 0,0 0 0,0 0 0,1 0 0,-1 0-1,1 1 1,0-1 0,0 1 0,0 0 0,0 1 0,0-1 0,0 1 0,9-2-1,-11 6-8,-1 0 0,1 1 0,-1-1 0,0 1 0,0-1 0,0 1 0,-1 0 0,1-1 0,-1 1-1,0 0 1,0 3 0,1-1 2,4 93-973,-4 1-3840,-1-66 792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3:49.70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1 467 4561,'0'0'3375,"0"-28"-2741,-1-5-457,5-179 1226,-2 196-1177,0 1-1,0 0 1,2-1-1,-1 1 0,2 1 1,10-24-1,-13 34-124,0-1 0,1 1-1,0 0 1,0 0 0,0 0-1,0 1 1,0-1-1,1 1 1,-1 0 0,1 0-1,0 0 1,0 0 0,0 0-1,0 1 1,1 0 0,-1 0-1,1 0 1,-1 1 0,1-1-1,0 1 1,-1 0-1,1 0 1,0 1 0,8-1-1,-7 1-108,0 0-1,0 0 1,0 1-1,-1-1 1,1 1-1,0 1 0,0-1 1,-1 1-1,1 0 1,7 4-1,-10-4 10,-1 0 0,1 0 1,-1 0-1,0 0 0,0 1 0,0-1 0,0 1 0,0 0 0,0-1 0,-1 1 0,1 0 1,-1 0-1,0 0 0,0 0 0,0 0 0,0 1 0,0-1 0,-1 0 0,1 0 1,-1 6-1,1-4 38,-1 1-1,1-1 1,-1 0 0,-1 0 0,1 1 0,-1-1 0,0 0-1,0 0 1,0 0 0,0 0 0,-1 0 0,0 0 0,0 0 0,-1 0-1,-3 5 1,3-6-91,-1-1 0,1-1 0,-1 1 1,1 0-1,-1-1 0,0 0 0,0 0 0,0 0 0,0 0 0,0-1 0,-1 1 0,1-1 0,0 0 0,-1-1 0,1 1 0,0-1 0,-1 0 0,-7 0 0,9 0 82,1 0-271,0 0 0,-1 0 0,1 0 0,0 0 0,-1 0 1,1 0-1,0-1 0,0 1 0,-1-1 0,1 1 0,-2-2 0,3 1-9,0 0 0,1-1 0,-1 1 0,1 0 0,-1 0 0,1 0 0,-1-1 0,1 1 0,0 0 0,-1 0 0,1-1 0,0 1 0,0 0 0,0-1 0,0 1 0,0 0 0,0-1 0,1 1 0,-1 0 0,0 0-1,1-2 1,5-18-4996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3:50.03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4 0 7890,'0'0'6073,"0"157"-5209,0-91-472,0 3-128,0 0-72,0-3-88,-3-6-104,3-6 0,0-8-192,0-10-488,0-9-976,0-12-1241,10-9-1944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3:50.38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1 158 880,'0'0'10917,"21"-10"-10747,70-32 12,-85 39-98,-1 1-1,0-1 0,1 0 1,-1-1-1,0 1 1,-1-1-1,1 0 0,-1-1 1,0 1-1,6-8 1,-8 10-7,-1 0 0,0-1 0,0 1 1,0 0-1,0-1 0,-1 1 0,1-1 0,0 1 1,-1-1-1,0 1 0,0-1 0,0 1 1,0-1-1,0 1 0,0-1 0,0 1 0,-1-1 1,0 1-1,-1-5 0,-1 5-20,0 2-1,-1-1 1,1 0 0,0 1-1,-1-1 1,1 1 0,-1 0-1,1 0 1,0 0-1,-1 1 1,1-1 0,-6 3-1,1 0-49,2 0-1,-1 1 0,0 0 1,1 1-1,0 0 0,0 0 1,0 0-1,0 0 0,1 1 1,0 0-1,0 0 1,1 1-1,-7 11 0,6-9 12,0 1-1,1 0 0,0 0 0,1 0 0,0 1 1,0-1-1,1 1 0,0-1 0,0 16 1,2-22-45,0-1 0,0 1 0,0-1-1,0 1 1,1-1 0,0 1 0,-1-1 0,1 1 0,0-1 0,1 0 0,-1 0 0,1 1 0,-1-1 0,4 4 0,-2-5-156,0 1 0,0-1-1,0 1 1,0-1 0,1 0 0,-1 0 0,1-1 0,0 1-1,-1-1 1,1 1 0,0-1 0,0 0 0,6 0 0,79 6-5001,-51-7 498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3:50.75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268 1 8850,'0'0'6683,"-8"5"-6669,1-1-22,-53 37 62,56-39-55,1 1 0,0 0 0,0 0 0,1-1 0,-1 2 0,0-1 0,1 0 0,0 0 0,0 1 0,0-1 0,0 1 0,0 0 0,1 0 0,0 0 0,0-1 0,0 1 0,-1 5 0,3-4-27,-1 1 0,0-1 0,1 1 0,0-1 1,1 1-1,-1-1 0,1 0 0,0 1 0,0-1 0,0 0 0,1 0 0,0-1 0,0 1 0,0 0 0,1-1 0,-1 0 0,8 7 0,-2-1 33,-6-7 34,-1-1 0,1 1 1,-1 0-1,0 0 0,0 0 1,0 1-1,0-1 0,0 0 1,0 1-1,-1-1 0,0 1 0,0 0 1,0-1-1,0 1 0,-1 0 1,1 0-1,-1-1 0,0 1 1,0 0-1,0 0 0,-1 0 1,1-1-1,-1 1 0,-2 6 1,0-5 63,0 0 0,0 0 1,0-1-1,-1 1 0,1-1 1,-1 0-1,0 0 0,-1-1 1,1 1-1,-1-1 0,1 0 1,-1 0-1,0 0 0,0-1 1,-11 4-1,8-3-270,0-1 1,-1 0-1,1 0 0,-1 0 0,-12-1 0,-21 0-3579,23-1 659,-10 0-4375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4:15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348 1 4849,'0'0'6660,"1"0"-6386,-12 0 615,1 1 1,-1 1 0,0-1 0,-19 7 0,12-2-622,1 2 0,-1-1 0,1 2 0,-26 18 0,28-17-326,0 1 1,0 1-1,2 0 1,-1 1-1,2 1 1,0 0-1,0 1 1,1 0-1,-12 22 1,19-26 54,1-1 0,-1 0 1,2 1-1,-1-1 0,2 1 0,-2 20 1,2-26 3,1 0 0,0 0 0,0 0 0,1 1 0,-1-1-1,1 0 1,0 0 0,0 0 0,1 0 0,0 0 0,0 0 0,0 0 0,0-1 0,1 1 0,5 7 0,0-5 16,0 0 0,0-1 0,1 1 1,0-2-1,0 1 0,1-1 0,-1-1 0,1 0 0,0 0 1,0-1-1,17 3 0,-4-2-626,-1-2 0,1-1 0,-1 0 0,36-5 0,-49 3-362,0-1 1,1 0-1,-1 0 1,0-1 0,9-4-1,7-5-4599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4:16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0 10202,'0'0'3745,"0"11"-3721,-6 206 1447,6-215-1528,0-1 1,0 1-1,1-1 1,-1 1-1,1-1 1,-1 1-1,1-1 1,0 1-1,-1-1 1,1 0-1,0 0 1,0 1-1,0-1 1,0 0-1,0 0 1,0 0-1,0 0 1,0 0-1,1 0 1,-1 0-1,0 0 1,1-1-1,-1 1 1,0 0-1,1-1 1,-1 1-1,1-1 1,-1 0-1,1 1 1,-1-1-1,1 0 1,-1 0-1,1 0 1,0 0-1,-1 0 1,1 0-1,2-1 1,-2 1-289,1 0 1,0 0-1,0-1 1,0 1-1,0-1 1,0 0-1,-1 0 1,1 0-1,0 0 1,0 0-1,-1 0 0,1-1 1,-1 1-1,0-1 1,1 0-1,-1 0 1,0 0-1,0 0 1,4-4-1,1-15-4259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4:16.3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2801,'0'0'9210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1601 760,'0'0'5237,"2"18"-1429,2-19-3771,0-1 1,1 1-1,0 0 1,-1-1 0,0 1-1,0-1 1,1-1-1,-2 0 1,7-5-1,42-39 68,-25 21-28,281-286 726,-14-28 130,-139 157-310,122-168 272,-258 321-837,-14 20-54,1 0 1,0 1-1,1 1 0,0 0 0,0 0 1,0 0-1,8-5 0,-9 8 0,-1-2 1,0 1-1,0 0 0,0-1 0,-1 0 0,6-11 1,4-5-1,-13 22 7,0 0 1,-1-2 0,1 2 0,1 0-1,-1 0 1,0-1 0,-1 0 0,0 0-1,1 1 1,0-1 0,0 1 0,-1-2-1,1 1 1,-1 1 0,0-1 0,1-1 0,-1 2-1,0-5 1,0 5 9,-1 0 0,0 0 1,0 1-1,1-1 0,-1 0 0,0 1 1,1-1-1,-1-1 0,0 2 0,0-1 0,0 1 1,0 0-1,1-1 0,-1 1 0,0 0 0,0 0 1,0-1-1,0 1 0,0 0 0,1 0 1,-1 0-1,0 0 0,0 0 0,0 1 0,0-1 1,-1 0-1,-145 18-116,146-18 100,3-8-34,0 2 11,-1-2 1,2 1-1,-1 0 1,2 0-1,-2 0 1,2 2-1,-1-2 1,1 1-1,0 0 1,0 1-1,0-1 1,1 1-1,0 1 1,-1-1-1,1 1 1,0-1-1,0 2 1,1-1-1,-1 2 1,11-5-1,-15 7 51,6 6 31,1 9 103,-3-1-65,-2-6-31,-1 2-1,1-1 1,-1 0-1,0 0 1,0 0-1,-1 1 0,0-1 1,-1 13-1,1 16-136,0-26-464,0 0 1,-1 0-1,0 1 1,-1-1 0,0 1-1,0 0 1,-1-1 0,0 0-1,0 0 1,-2 0 0,1 0-1,-7 14 1,-14 17-3261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4:16.7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 8306,'0'0'3160,"-33"186"-3008,33-141-47,0 0-1,0 4 72,0-4-56,0-6-80,10-3-40,7-6-104,-1-9-240,4-3-705,11-9-351,-8-3-648,0-6-2385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4:17.1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0 9314,'0'0'4977,"57"187"-4665,-50-136 72,-4 0-96,-3 0-72,0 0-80,0-2-80,-3 2-56,-14-6-96,-3 3-728,-17 9-1112,7-12-1945,0-9-2953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4:17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11899,'0'0'3792,"188"0"-3672,-148 0-120,-4-3-96,-9-3-408,-10 6-680,-14 0-584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4:18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8770,'0'0'4361,"201"-6"-4369,-161 0-72,-10 0-288,-4 6-689,-9 0-855,-7 0-1329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4:21.9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6649,'0'0'4609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4:19.5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7722,'0'0'3126,"19"-2"-2974,2-1-90,-8 1 31,1-1 1,0 2-1,0 0 1,0 0-1,0 2 0,0 0 1,19 3-1,-26-1-60,0 0 1,0 1-1,0 0 0,-1 0 0,1 1 1,-1-1-1,0 1 0,-1 0 1,1 1-1,-1 0 0,0 0 0,0 0 1,-1 0-1,0 0 0,0 1 0,4 9 1,3 8 67,-1 0 1,-1 1 0,9 37-1,-11-5 80,-7-55-161,0 0-1,0-1 1,0 1 0,0-1 0,0 1 0,0 0 0,0-1 0,-1 1-1,1-1 1,-1 1 0,1-1 0,-1 1 0,1-1 0,-1 1 0,0-1-1,0 0 1,1 1 0,-1-1 0,0 0 0,0 0 0,-1 1 0,1-1 0,0 0-1,0 0 1,0 0 0,-1 0 0,1-1 0,-1 1 0,-2 1 0,-7-1 7,-1 0 1,1-1 0,0 0 0,-1-1 0,1 0 0,0-1 0,0 0 0,0 0 0,-14-6 0,-22-5-6,29 10 7,0 1 1,0 1-1,-22 0 0,24 1-27,15 1-6,0-1 1,0 1-1,0-1 1,0 1 0,0-1-1,0 1 1,1 0-1,-1-1 1,0 1-1,0 0 1,0 0-1,1 0 1,-1 0 0,0-1-1,1 1 1,-1 0-1,1 0 1,-1 0-1,1 0 1,0 0 0,-1 0-1,1 1 1,0-1-1,0 0 1,-1 0-1,1 0 1,0 0 0,0 0-1,1 2 1,-2 42 59,1-36-16,0-3-42,0 0-1,0-1 1,0 1 0,1 0-1,0-1 1,0 1 0,1-1-1,4 11 1,-5-13-6,1 0 0,0 0 0,0-1-1,1 1 1,-1-1 0,0 1 0,1-1 0,0 0 0,-1 0-1,1 0 1,0-1 0,0 1 0,0 0 0,0-1-1,0 0 1,1 0 0,2 1 0,3 0-30,-1 0-1,1 0 1,-1-1 0,1 0 0,0 0-1,0-1 1,-1 0 0,1-1 0,0 0-1,0 0 1,-1-1 0,1 0 0,-1 0-1,0-1 1,1 0 0,-1-1 0,0 0-1,10-7 1,-7 3-437,-1 0 0,0 0-1,0-1 1,-1 0 0,-1-1 0,1 0 0,-2-1-1,1 1 1,-1-1 0,-1-1 0,9-20 0,-4 0-3970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4:19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4217,'0'0'6868,"19"24"-6395,60 78-44,-72-93-286,-1 0 0,0 1 0,0 0 0,-1 0 0,0 0 1,-1 0-1,0 1 0,0 0 0,-1 0 0,-1 0 0,0 0 0,0 0 1,-1 0-1,-1 0 0,-1 18 0,1-16 158,0-12 43,-1-5-324,0 0 0,0 0 0,1 0 0,-1 0 0,1 1 0,0-1 0,1-7 0,-1-12-85,-2 13 21,-1-9-86,1-1 1,0 1 0,2-1-1,0 0 1,4-27-1,-3 43-10,0 1 0,1-1 1,-1 1-1,1 0 0,0 0 0,0-1 0,0 1 0,0 1 0,1-1 0,-1 0 0,1 0 0,-1 1 0,1 0 0,0-1 0,0 1 0,6-3 0,-1 1-719,0 0-1,1 0 1,-1 1-1,1 0 1,13-2-1,-1 1-4288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4:20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157 159 1176,'0'0'12160,"5"-18"-11918,2-8-154,-3 15-16,-1 0-1,0-1 1,-1 0-1,-1 1 1,0-1-1,0-21 1,-1 32-64,-1 0 0,1 1 1,0-1-1,-1 0 0,1 1 0,0-1 1,-1 1-1,1-1 0,-1 0 0,1 1 1,-1-1-1,1 1 0,-1-1 0,1 1 1,-1 0-1,1-1 0,-1 1 0,0-1 0,1 1 1,-1 0-1,0 0 0,1-1 0,-1 1 1,0 0-1,1 0 0,-1 0 0,0 0 1,0 0-1,1 0 0,-1 0 0,0 0 1,1 0-1,-1 0 0,-1 0 0,-28 6-387,23-1 301,0-1-1,1 1 0,0 0 0,0 1 0,0 0 1,0 0-1,1 0 0,0 0 0,-8 14 1,2-2 3,1 0 0,-13 35 0,17-36 22,2 0-1,0 0 1,1 1-1,0 0 0,2 0 1,0 23-1,1-39 39,0-1-1,0 0 0,1 1 0,-1-1 0,0 0 0,1 0 0,-1 0 0,1 0 1,-1 1-1,1-1 0,-1 0 0,1 0 0,0 0 0,0 0 0,-1 0 1,1 0-1,0 0 0,0-1 0,0 1 0,0 0 0,0 0 0,0-1 0,0 1 1,0 0-1,1-1 0,-1 1 0,0-1 0,0 0 0,0 1 0,1-1 1,-1 0-1,0 0 0,0 0 0,1 0 0,-1 0 0,0 0 0,0 0 0,1 0 1,1-1-1,1 1-14,0 0 1,0-1-1,0 0 1,0 0-1,0 0 1,0 0-1,0-1 1,0 0 0,-1 1-1,1-1 1,6-5-1,2-6 147,0 0 0,-1-1 0,-1 0 1,0-1-1,13-27 0,16-23 415,-39 65-527,0-1-1,0 1 1,0-1-1,0 1 1,1-1-1,-1 1 0,0-1 1,0 1-1,1-1 1,-1 1-1,0 0 1,1-1-1,-1 1 1,1 0-1,-1-1 1,0 1-1,1 0 1,-1-1-1,1 1 1,-1 0-1,1 0 1,-1 0-1,1-1 1,-1 1-1,1 0 1,-1 0-1,1 0 1,-1 0-1,1 0 1,-1 0-1,1 0 0,-1 0 1,1 0-1,-1 0 1,1 0-1,-1 0 1,1 0-1,-1 0 1,1 1-1,-1-1 1,0 0-1,1 0 1,-1 1-1,1-1 1,-1 0-1,1 1 1,-1-1-1,0 0 1,1 1-1,-1-1 1,0 0-1,1 1 1,-1-1-1,0 1 1,1-1-1,-1 1 1,0-1-1,0 0 0,0 1 1,1 0-1,10 34 126,-10-30-123,12 66 378,-3 1 1,-4 0 0,-3 118-1,-3-154-211,0-19 34,-2 0 0,0 1-1,0-1 1,-10 30 0,11-41-123,-1-1 0,0 1 1,0-1-1,0 0 0,-1 0 0,1 0 0,-1 0 0,0 0 0,-1 0 0,1-1 1,-1 0-1,0 0 0,0 0 0,0 0 0,-1 0 0,1-1 0,-1 0 0,-7 4 0,8-6-72,-1 1-1,1-1 0,-1 0 0,1 0 0,-1-1 1,0 0-1,1 1 0,-1-2 0,0 1 0,1 0 0,-1-1 1,1 0-1,-1 0 0,1 0 0,-1-1 0,1 1 1,0-1-1,-1 0 0,1 0 0,0-1 0,0 1 0,1-1 1,-1 0-1,0 0 0,1 0 0,0 0 0,0-1 1,0 0-1,0 1 0,0-1 0,1 0 0,0 0 0,-1 0 1,-1-8-1,1 5-168,0 0-1,0 1 1,1-1 0,0-1 0,1 1 0,-1 0-1,2 0 1,-1-1 0,1 1 0,0 0 0,0-1-1,1 1 1,0 0 0,0-1 0,1 1 0,0 0-1,0 0 1,0 0 0,1 0 0,0 1 0,8-12-1,65-70-4335,-42 49 749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4:21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 6737,'0'0'6124,"4"31"-5482,3 8-425,0 6 272,2 58 1,-6-39 609,-3-63-1027,4-26-1,-4 21-45,0 2-13,12-117 390,-10 108-400,0-1-1,1 1 0,0 0 0,1 0 1,0 0-1,1 1 0,0-1 0,8-11 0,-13 22-8,0-1-1,0 1 1,0-1-1,0 1 1,1 0-1,-1-1 1,0 1-1,0 0 1,0 0-1,1-1 1,-1 1-1,0 0 1,0-1-1,1 1 1,-1 0-1,0 0 0,1 0 1,-1-1-1,0 1 1,1 0-1,-1 0 1,0 0-1,1 0 1,-1-1-1,1 1 1,-1 0-1,0 0 1,1 0-1,-1 0 1,0 0-1,1 0 0,-1 0 1,1 0-1,-1 0 1,0 0-1,1 1 1,-1-1-1,0 0 1,1 0-1,-1 0 1,1 0-1,-1 1 1,0-1-1,0 0 1,1 0-1,-1 0 0,0 1 1,1-1-1,-1 0 1,0 1-1,0-1 1,1 0-1,-1 0 1,0 1-1,0-1 1,0 1-1,0-1 1,1 0-1,-1 1 1,0-1-1,0 0 1,0 1-1,0-1 0,0 0 1,0 1-1,6 29-167,-6-27 222,10 106 288,-10-109-336,-1 0 0,1 1-1,0-1 1,0 0 0,0 0-1,0 1 1,0-1 0,0 0-1,0 0 1,0 1 0,0-1-1,0 0 1,0 0 0,1 0-1,-1 1 1,0-1 0,0 0 0,0 0-1,0 1 1,0-1 0,0 0-1,0 0 1,1 0 0,-1 1-1,0-1 1,0 0 0,0 0-1,1 0 1,-1 0 0,0 1-1,0-1 1,0 0 0,1 0 0,-1 0-1,0 0 1,0 0 0,1 0-1,-1 0 1,0 0 0,0 0-1,1 0 1,-1 0 0,0 0-1,0 0 1,1 0 0,-1 0-1,0 0 1,11-11-128,6-20 29,-17 31 110,9-18 40,0 0 1,1 1-1,23-30 0,-30 42-56,1 1 1,0 0 0,0 0-1,0 0 1,0 0-1,1 1 1,-1-1 0,1 1-1,0 1 1,0-1 0,0 1-1,1-1 1,-1 1 0,1 1-1,-1-1 1,1 1-1,-1 0 1,8 0 0,-10 1 6,-1 1-1,0 0 1,0-1 0,0 1 0,0 0-1,0 0 1,0 0 0,0 1 0,0-1 0,0 0-1,-1 1 1,1-1 0,0 1 0,-1 0-1,1-1 1,-1 1 0,0 0 0,1 0-1,-1 0 1,0 0 0,0 0 0,0 0 0,-1 0-1,1 0 1,0 5 0,15 61 240,-16-64-236,7 85-236,-7-30-3598,0-45-255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4:21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11018,'0'0'4713,"0"165"-4713,0-132-192,0-5-592,0-10-608,0-9-793,0-3-679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1686 3001,'0'0'4919,"59"-12"-3941,200-46-211,-15-17 187,-182 52-699,1350-626 3409,-805 362-3164,12 54-476,-299 143-19,-193 32-5,-126 57-11,0 0-1,-1-1 0,1 1 1,0 0-1,-1 0 0,0 0 1,0 0-1,1 0 1,-1-2-1,1 2 0,-1 0 1,0 0-1,0 0 0,1 0 1,-1-2-1,0 2 1,0 0-1,0 0 0,-1-3 1,1-40-397,-1 29 277,2-3-87,0 14 208,-1 2 0,1-1 1,-1-1-1,0 2 0,0-2 0,0 1 0,0 1 0,-1-2 1,1 1-1,0 1 0,-1-2 0,0 1 0,0 1 1,1-2-1,-1 2 0,0-2 0,0 2 0,-1 0 0,-1-5 1,-6-3-35,9 9 23,-1-1-1,0 1 0,0 0 0,0 0 1,-1 0-1,2 0 0,-1 0 1,-1-1-1,1 2 0,0-1 0,0 0 1,0 1-1,-1-1 0,1 1 0,-1 0 1,2-1-1,-2 1 0,-2 0 1,4 0 878,8 0-849,111-7 72,-118 16 257,-1-5-293,-1-1 0,1-1 0,-1 2 0,0-2-1,1 1 1,-1 0 0,-1-1 0,2 1 0,-1 0-1,0-1 1,-1 0 0,1 1 0,0-1 0,-1 0-1,-1 3 1,-31 32 158,20-21-154,-145 166-847,11 14-4242,100-123 1911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4:22.5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7434,'1'4'439,"1"1"1,-1-1 0,0 1 0,-1 0-1,1 0 1,-1-1 0,0 1 0,0 9-1,0 2-71,4 200 3052,-4-157-2840,0-59-324,6-25-396,-2 9 130,0-1 1,1 1-1,1 0 0,1 0 0,0 1 0,0 0 0,2 0 0,0 1 0,1 0 0,0 0 0,1 1 0,0 1 0,1 0 1,1 0-1,22-16 0,-34 28 1,0-1 0,0 0 1,0 1-1,-1-1 1,1 1-1,0 0 0,0-1 1,0 1-1,0 0 1,0-1-1,0 1 0,0 0 1,0 0-1,0 0 1,1 0-1,-1 0 0,0 0 1,0 0-1,0 0 0,0 0 1,0 1-1,0-1 1,0 0-1,0 1 0,0-1 1,0 0-1,1 2 1,0 0 16,0-1 0,0 1 1,-1 1-1,1-1 0,0 0 1,-1 0-1,0 0 0,1 1 1,-1-1-1,2 6 1,2 9 191,-1 1 1,5 31-1,-7-31-44,5 32 191,10 45 181,-15-86-493,0 0 1,1 0-1,0-1 0,1 0 1,0 1-1,0-1 0,10 13 0,-13-19-47,0 0-1,0-1 0,1 1 0,-1-1 0,1 1 0,0-1 1,-1 1-1,1-1 0,0 0 0,-1 0 0,1 0 1,0 0-1,0 0 0,0 0 0,0-1 0,0 1 1,0-1-1,0 1 0,0-1 0,1 0 0,-1 0 0,0 1 1,0-2-1,0 1 0,0 0 0,0 0 0,0-1 1,0 1-1,0-1 0,0 1 0,0-1 0,0 0 0,0 0 1,0 0-1,0 0 0,0 0 0,-1-1 0,1 1 1,0 0-1,-1-1 0,1 1 0,-1-1 0,2-1 0,8-10-243,-1 0-1,0 0 0,0-1 0,9-20 1,-11 20-204,22-38-2290,-5 6-1985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4:32.5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6225,'0'0'6683,"0"11"-5333,3 380-45,-3-391-1303,2 35-8,-2-34 9,0 0 0,0-1-1,-1 1 1,1 0 0,0-1-1,0 1 1,0 0 0,0-1-1,1 1 1,-1 0-1,0-1 1,0 1 0,0 0-1,0-1 1,1 1 0,-1-1-1,0 1 1,1 0-1,-1-1 1,0 1 0,1-1-1,-1 1 1,1-1 0,-1 1-1,1-1 1,-1 1 0,1-1-1,-1 0 1,1 1-1,-1-1 1,1 0 0,-1 1-1,1-1 1,0 0 0,-1 0-1,1 0 1,0 1-1,-1-1 1,1 0 0,1 0-1,14-24-87,-8 11 94,164-202-763,-168 209-263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4:32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8130,'0'0'5133,"13"14"-4560,105 107 826,-104-106-1720,51 42 1570,-28-37-3199,3-13-4813,-30-7 457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4:34.2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1 512,'0'0'10560,"1"7"-10444,12 78 1309,-3 0 1,-4 167-1,-2-21-1408,0-195-327,0-12-2315,-3-8-4052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4:34.5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1 472,'0'0'10124,"1"9"-9418,16 336 3775,-2 0-4139,-13-327-643,1 10 103,-1-9-6302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4:35.6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0 264,'0'0'13170,"12"8"-12810,1 0-133,-1 1 0,-1 1 1,1 0-1,-2 0 1,1 1-1,-1 1 1,-1 0-1,0 0 1,-1 1-1,9 17 0,-10-12-22,0 0 0,-1 1-1,-2 0 1,1 0-1,-2 1 1,-1-1-1,0 1 1,-2 0-1,0-1 1,-4 27-1,4-44-207,0 1-1,-1 0 0,1 0 1,-1-1-1,0 1 1,0-1-1,0 1 0,0-1 1,0 1-1,0-1 1,-1 0-1,1 1 0,-1-1 1,0 0-1,0 0 0,0 0 1,0 0-1,0 0 1,0-1-1,0 1 0,0-1 1,-1 1-1,-4 1 1,0-1-83,-1 1 1,0-2 0,0 1-1,0-1 1,0-1-1,-14 0 1,21 0 28,2-4-221,0 0 249,0 0-1,0 0 0,0 0 1,1 0-1,0 0 1,0 0-1,0 0 1,0 1-1,0-1 0,1 1 1,0-1-1,0 1 1,0 0-1,6-5 1,4-6-1,39-46 88,-4-2 0,65-108-1,-115 238 230,-7-15-88,1 0-1,3 1 0,2-1 1,5 59-1,-2-107-209,1 0 0,1 0 0,-1 0 0,1-1 0,0 1 0,0-1 0,0 1 0,1-1 0,-1 0 0,1 0 0,0 0 0,0 0 0,1 0 0,-1-1 0,1 1 0,-1-1 0,1 0 0,0 0 0,1-1 0,-1 1 0,0-1 0,5 2 0,-5-2-83,0-1-1,-1 1 1,1-1-1,0 0 1,0-1-1,0 1 1,0-1 0,0 1-1,0-1 1,0 0-1,-1 0 1,1-1-1,0 1 1,0-1-1,0 0 1,0 0-1,0 0 1,-1-1-1,1 1 1,-1-1-1,1 0 1,-1 0-1,1 0 1,-1-1 0,0 1-1,0-1 1,0 1-1,4-6 1,48-70-5125,-34 42 566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4:36.1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8386,'0'0'4593,"37"64"-4585,-34-46 8,1-6-8,-1 3 8,-3-6-16,0-3-376,0 3-601,0-3-719,0 0-920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4:36.5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7 5873,'0'0'5609,"-3"-6"-7025,-4 6-672,1 0-129,-1 3-3544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4:36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186 1 7578</inkml:trace>
  <inkml:trace contextRef="#ctx0" brushRef="#br0" timeOffset="1">186 1 7578,'-151'120'1345,"118"-89"-780,32-20-124,3-3-137,-2 9-86,0 0 0,2 1 0,0-1 0,1 0 0,1 0 0,7 23 0,60 197 252,-70-234-638,0 0 0,0-1-1,0 1 1,0 0 0,0 0-1,1-1 1,-1 1 0,1 0-1,-1-1 1,1 1 0,3 1-1,-4-3-163,0 0 0,0 0 0,1 0 0,-1 0 0,1-1 0,-1 1 0,1-1-1,-1 1 1,1-1 0,-1 1 0,1-1 0,-1 0 0,1 0 0,2 0 0,7 0-4712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4:37.2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 8306,'0'0'5321,"107"171"-4617,-107-129 56,0 6-144,0-2-320,0-4-240,-13 3-56,-7-6-456,-14 9-1104,8-9-1217,2-9-1968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3672 2152 360,'0'0'11376,"-2"0"-10709,-97-7 940,-167-42 0,215 36-1211,-70-17 17,-194-90 0,-106-94-230,160 78-89,85 42 218,2-10 0,-279-231 0,363 266-242,-2 5 0,-101-49 1,60 35 11,-80-40-31,49 27-82,163 90 18,1 1 0,-1 0-1,1-1 1,0 1 0,-1 0-1,1-1 1,-1 1-1,1 0 1,0 0 0,0-2-1,-1 2 1,1 0 0,-1 0-1,1 0 1,-1 0 0,1 0-1,-1 0 1,1 0 0,-1 0-1,1 0 1,-1 0 0,1 0-1,0 0 1,0 0-1,-1 0 1,1 0 0,-1 2-1,1-2 1,-1 0 0,1 0-1,-1 0 1,1 1 0,-1-1-1,1 0 1,0 1 0,0-1-1,0 0 1,0 1 0,-1-1-1,0 1 1,3 30-134,18 39 153,6 8-46,26 67-9,-46-133 101,-8-14 119,-11-22-70,-77-77-110,-1 0-10,32 17 8,2-4 0,3-2 0,4-4 0,-53-128 0,86 176-14,16 45-95,2 2 100,-1 1-1,1 0 1,0 0 0,-1-1 0,0 1 0,1-1-1,0 1 1,0 0 0,0-1 0,0 0 0,0 0-1,0 0 1,0 1 0,0-1 0,1 0 0,-1 0-1,-1 0 1,2 0 0,1 0 0,32 21 43,-24-17-52,79 45 30,148 52-1,102 4-1062,-8-4-5658,-261-75 3556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4:38.5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8410,'0'0'4530,"7"0"-4558,55-2 1095,58 0 940,-45 12-3427,-41 2-1239,-15 3-2412,-12-6-1349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4:39.1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1 878 6305,'0'0'7255,"18"-16"-6973,-14 13-258,21-18 169,0-1-1,-2-1 1,-1-1-1,31-42 1,-33 30 23,-1 0 0,-2-1 1,-1-1-1,11-42 0,32-163 64,-33 129 23,-9 41 32,-15 69-334,-1 4-96,-2 3 89,1 1 0,-1 0-1,1-1 1,0 1-1,0 0 1,0-1 0,0 1-1,1 4 1,1 5 50,-1 6 24,1 0 0,1 1 1,1-1-1,0 0 0,2-1 0,0 1 1,1-1-1,1 0 0,1-1 0,20 32 1,-27-47-56,-1 0 1,1 0-1,-1-1 1,1 1 0,0 0-1,0-1 1,-1 0-1,1 1 1,0-1-1,0 0 1,1 0 0,-1 0-1,0 0 1,0 0-1,0-1 1,1 1-1,-1-1 1,0 1 0,1-1-1,2 0 1,-1 0 4,0-1-1,0 0 1,-1 0 0,1 0 0,0 0 0,0 0 0,-1-1-1,1 0 1,-1 0 0,0 0 0,5-3 0,6-8 32,1 0 1,-2 0-1,0-2 1,11-15-1,-16 20-29,21-30-61,-2-2-1,26-55 1,-22 40-1494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4:39.7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 7938,'0'0'4123,"3"12"-3975,3 24 1138,-1 1 0,1 49 0,-6-86-1274,1 0-1,-1 1 0,0-1 0,1 0 0,-1 0 0,0 0 1,1 0-1,-1 0 0,0 1 0,1-1 0,-1 0 0,0 0 1,1 0-1,-1 0 0,0 0 0,1 0 0,-1 0 0,1 0 0,-1 0 1,0-1-1,1 1 0,-1 0 0,0 0 0,1 0 0,-1 0 1,0 0-1,1-1 0,-1 1 0,0 0 0,1 0 0,-1 0 1,0-1-1,0 1 0,1 0 0,-1-1 0,0 1 0,0 0 1,1 0-1,-1-1 0,0 0 0,14-11-18,48-58 267,-42 50-264,-1-1 1,-2 0-1,25-38 1,-39 56-394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4:40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1 1 7802</inkml:trace>
  <inkml:trace contextRef="#ctx0" brushRef="#br0" timeOffset="1">1 1 7802,'95'55'1743,"-76"-44"-716,-15-10-874,0 0 0,1 0 0,-1 0 0,0 0 1,0 1-1,0 0 0,0 0 0,0 0 0,0 0 0,0 1 1,-1-1-1,1 1 0,-1 0 0,4 4 0,40 47 1745,-17-20-1344,14 18-344,-28-18-2802,-15-25-3378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4:41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8546,'0'0'5529,"2"33"-5365,6 247 1331,-8-76 203,0 16-1932,0-74-9786,0-154 5539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4:41.9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0 7882,'0'0'5866,"0"30"-5643,0 181 454,-3 102 2098,0-157-2881,2-1-4454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4:42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 2801,'0'0'10407,"7"-5"-10217,-2 1 22,1 0 0,0 1 1,0 0-1,0 0 1,0 0-1,0 1 1,1 0-1,-1 0 0,1 0 1,-1 1-1,1 0 1,0 0-1,11 1 0,-7 0 15,-3 0-63,0 0 1,0 0-1,0 0 0,0 1 0,0 1 1,14 3-1,-19-4-147,-1 1 0,1-1 0,-1 1 0,0-1 0,0 1 0,0 0 0,0 0 0,0 0 0,0 0 0,-1 0 0,1 0 0,-1 0 0,1 0 0,-1 1 0,0-1 0,0 1 0,0-1 0,0 1 0,0-1 0,0 1 0,-1 0 0,0-1 0,1 1 0,-1 4 0,0 0-3,0 0-1,0-1 0,-1 1 1,0 0-1,0-1 0,0 1 1,-1-1-1,0 0 0,0 1 1,-1-1-1,0 0 0,0 0 1,0 0-1,-1-1 0,0 1 1,0-1-1,0 0 0,-6 5 1,-25 38 3,28-35 72,0 0 0,1 0 0,1 1 0,0 0 0,0 0 0,1 1 0,1-1 0,1 1 0,0 0 0,1-1 0,1 30 0,0-42-68,0 0-1,0-1 1,1 1-1,-1 0 1,0-1-1,1 1 1,-1-1-1,1 1 1,0-1 0,0 1-1,-1-1 1,1 1-1,0-1 1,0 1-1,0-1 1,0 0-1,0 0 1,1 0-1,-1 1 1,0-1 0,2 1-1,1 0 6,1 0 1,-1 0-1,0 0 0,1 0 1,-1-1-1,1 1 0,8 0 1,-4 0-38,1-2 0,-1 1 0,0-1 0,1 0 1,-1-1-1,1 0 0,17-5 0,-18 2-171,0 0 0,0-1 0,0 0 0,-1-1 0,1 0 1,-2 0-1,1 0 0,0-1 0,6-9 0,-7 8-1224,0 0 0,-1-1 0,0 0-1,9-17 1,-7 3-6079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06.59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1374 0 12363,'0'0'4786,"-7"0"-4726,-27 1 139,0 1-1,0 1 1,1 2 0,-1 1 0,-38 14-1,-67 31-11,2 7 1,-187 110-1,158-72-746,-155 120 0,308-211-796,-1-4-4436,9-1 2718,-1 0-2313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07.10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149 1 5217,'0'0'9481,"-6"10"-9420,-117 181 1740,120-186-1741,1 0 1,-1-1-1,1 1 1,0 0 0,1 1-1,-1-1 1,1 0-1,0 0 1,0 1 0,0-1-1,1 0 1,0 1 0,0-1-1,0 1 1,1-1-1,2 10 1,-2-11-45,1 1 0,0-1-1,1 0 1,-1 0 0,1 0 0,0 0 0,0 0 0,0-1-1,0 1 1,1-1 0,-1 0 0,1 0 0,0 0-1,0 0 1,0-1 0,0 0 0,0 1 0,9 2-1,12 1-130,1 0 0,-1-1 0,1-2 0,0-1 0,-1-1 0,1-1 0,51-6 0,-59 3-723,0-1 0,-1-1-1,1 0 1,-1-1 0,0-1-1,0-1 1,28-17 0,-12 2-5489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07.99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4 1 2577,'0'0'11218,"-3"174"-11210,3-147-8,0-6-176,7-6-80,-1-6-152,-2-3-104,-1-6 48,-3-6-4425,0-9-249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936 1895 680,'0'0'3978,"-7"-4"-3890,5 1 23,-21-12-549,-1 1 0,-34-14-1,6 17 3852,48-8 114,-7-31-2190,-52-131-306,-6-15-637,48 144-304,-121-276 226,113 269-138,-3 2 1,-1 1 0,-50-65-1,-114-118 228,196 238-405,-5-3-20,1-2 1,0 0-1,0-1 0,1 2 0,0-2 0,-1 0 0,1-1 0,1 1 0,-1-1 0,1 0 1,-1 0-1,-2-16 0,6 23 7,0 1 0,0-1 0,0 1 0,0-1 0,0 0 0,0 1 0,0-2 0,0 2 1,-1-1-1,1 1 0,0-1 0,0 1 0,0-1 0,-1 1 0,1-1 0,0 1 0,-1-1 0,1 1 1,0 0-1,-1-1 0,1 1 0,0-2 0,-1 2 0,1 0 0,-1 0 0,1-1 0,0 1 0,0 0 0,-1-1 1,1 1-1,-1 0 0,1 0 0,-1 0 0,1 0 0,-1 0 0,1 0 0,-1 0 0,1 0 0,0 0 0,-1 0 1,1 0-1,-1 0 0,1 0 0,-1 0 0,1 0 0,-1 0 0,0 1 0,0 0 16,1 1 0,-1-1 0,0 0 0,0 0 0,0 0 0,0 1 0,0 0 1,1-1-1,0 1 0,-1-1 0,1 0 0,-1 1 0,1 0 0,0 0 0,-1-1 0,1 1 0,0-1 0,0 4 0,0-4 265,0-18-74,1 9-193,0-1 0,0 1 0,0 0-1,1-1 1,1 1 0,-2 0 0,2 0 0,0 1 0,0-1-1,0 1 1,1-1 0,6-9 0,9-14-16,31-36 0,-33 44-9,83-98 43,-99 145 110,-2 48 109,-1-33-46,2 0 0,5 59-1,-4-93-265,0 1 0,1 1 0,-1-1-1,1-1 1,0 1 0,0 0 0,1 0-1,-1-2 1,1 2 0,0-2 0,0 1-1,0 0 1,1-1 0,-1 1 0,1-2-1,3 5 1,10 7-736,1-1-1,29 18 1,6 3-504,7 19-744,-6 0-542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08.38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22 3329,'0'0'4737,"71"-21"-10162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08.73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6953,'0'0'3908,"7"29"-3556,20 93 151,-24-108-248,-1 0 1,0 0 0,-1 0-1,-1 0 1,-1 19-1,0-21-202,1-32-176,1 0 1,1 1-1,1-1 1,4-19 0,-5 33 107,-1 1 0,1-1 1,0 1-1,0-1 0,1 1 0,-1 0 1,1-1-1,1 1 0,-1 1 1,1-1-1,-1 0 0,1 1 1,0 0-1,1 0 0,-1 0 1,1 1-1,0-1 0,7-3 1,-11 7 12,0-1 1,0 1-1,0 0 1,0 0-1,0 0 1,0 0-1,0 0 1,0 0-1,0 0 1,0 0-1,0 0 1,0 0-1,0 1 1,0-1-1,0 0 1,0 1 0,0-1-1,0 1 1,0-1-1,0 1 1,0-1-1,0 1 1,0 0-1,-1-1 1,1 1-1,0 0 1,-1 0-1,1-1 1,0 1-1,-1 0 1,1 0-1,-1 0 1,1 0-1,-1 0 1,1 0-1,-1 0 1,0 0 0,0 0-1,1 0 1,-1 0-1,0 1 1,10 55 153,-8-44-148,-1-8-39,11 55-760,6-23-3092,-8-24-1156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09.14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234 328 6865,'0'0'4604,"-18"-14"-4447,4 2-171,-1 0-1,-31-17 0,44 28 6,1 1 0,0-1 0,-1 1 0,1-1 0,-1 1 0,1 0 0,0 0 0,-1 0 0,1 0 0,-1 0 0,1 0 0,-1 0 0,1 0 0,0 0 0,-1 1 0,1-1 0,-1 0 0,1 1 0,0 0 0,-1-1 0,1 1 0,0 0 0,0-1 0,0 1 0,-2 2 0,-20 27-188,16-19 162,-3 2 164,2 0 1,0 1-1,0 0 1,1 0-1,1 1 0,0 0 1,1 0-1,1 1 1,0-1-1,1 1 1,1 0-1,-1 26 1,4-41-125,-1-1 0,1 1 0,-1 0 1,1-1-1,0 1 0,-1 0 0,1-1 1,0 1-1,-1-1 0,1 1 0,0-1 0,0 0 1,0 1-1,-1-1 0,1 0 0,0 1 1,0-1-1,0 0 0,0 0 0,0 0 0,-1 0 1,1 0-1,0 0 0,0 0 0,0 0 1,0 0-1,0 0 0,0 0 0,-1 0 0,1-1 1,0 1-1,0 0 0,1-1 0,34-12-25,-23 3 29,0-1 1,-1-1-1,0 0 0,-1 0 1,0-1-1,12-19 0,-5 3-11,-1-1 0,15-38 0,-20 38 83,-1 0 0,-2-1 1,-1-1-1,-2 0 1,-1 0-1,-1 0 0,-1-39 1094,-7 100 160,-5 16-1240,-5 23-7,3 0 0,-4 105 0,15-154-168,-1-5-202,1 0 0,1 0 0,3 18 0,-3-27-33,0-1-1,1 0 0,-1 0 0,1 0 1,0 0-1,0 0 0,0 0 0,1-1 1,-1 1-1,1-1 0,0 1 0,0-1 0,0 0 1,5 4-1,13 7-3560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09.56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21 238 2537,'0'0'10138,"22"-21"-10084,68-67 0,-83 82-36,-1 0 0,0-1 1,0 0-1,0-1 0,-1 1 0,8-15 1,-11 17 42,-1 0 0,0 0 1,0 0-1,0 0 0,-1 0 1,1-1-1,-2-8 0,1 3 137,-5 10-235,1-1 0,-1 1 0,0 1 0,0-1 0,0 1 0,0 0 0,-1 0 0,-8 2 0,8-1 20,1 1 1,-1 0-1,0 1 1,1-1-1,-1 1 1,1 0-1,0 0 1,0 1-1,0-1 1,0 1 0,1 0-1,-1 0 1,1 1-1,0-1 1,1 1-1,-1 0 1,1 0-1,0 1 1,-4 6-1,1 1 131,0 0 0,1 0 0,1 0 0,-1 0 0,2 1 0,0 0 0,-1 19 0,3-24-41,0 1 0,1-1 0,0 1-1,1-1 1,0 0 0,5 19 0,-4-24-88,0 0 1,0 0 0,0 0-1,0-1 1,1 1-1,-1-1 1,1 1 0,0-1-1,0 0 1,1 0 0,-1 0-1,0 0 1,1-1 0,0 1-1,-1-1 1,9 3 0,3 1-534,-1-1 1,1-1 0,0-1 0,0 0-1,0-1 1,1 0 0,-1-1-1,25-2 1,-28 1-251,16 0-3135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09.94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2633,'0'0'12146,"131"172"-12146,-95-151-152,-2-6-232,-4-6-472,0-6-600,-3-3-745,-10-12-800,-4-12-3088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10.29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265 1 6145,'0'0'10202,"-154"177"-9793,131-129-305,3-2-104,6-1-32,1-6-336,3-3-393,3-9-751,-3-3-993,4-6-607,-1-6-4338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10.72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305 92 6481,'0'0'9064,"-5"-11"-8843,3 5-195,1 2-9,0 0-1,-1 0 1,1 0-1,-1 1 0,0-1 1,0 0-1,0 1 1,-1-1-1,1 1 1,-1 0-1,0 0 1,0 0-1,0 0 1,0 0-1,0 0 0,-1 1 1,1 0-1,-1 0 1,0 0-1,1 0 1,-7-2-1,0 2-15,0 1 0,0 0-1,0 0 1,0 1 0,0 0 0,0 1-1,0 0 1,0 0 0,0 1 0,0 1-1,0 0 1,1 0 0,-16 8 0,20-9 13,-1 1 0,1 1 1,0-1-1,0 1 1,1 0-1,-1 0 0,1 0 1,-1 0-1,2 1 1,-1 0-1,0 0 0,1 0 1,0 0-1,0 0 1,0 1-1,1-1 0,0 1 1,0 0-1,0 0 1,1 0-1,0 0 0,0 0 1,0 12-1,0-15-5,1 0-1,0 1 0,0-1 1,1 0-1,-1 1 0,0-1 1,1 0-1,0 0 0,0 1 0,0-1 1,0 0-1,1 0 0,-1 0 1,1 0-1,3 5 0,-2-6-17,0 0-1,0 0 0,0 0 0,0-1 1,1 0-1,-1 1 0,0-1 1,1 0-1,-1 0 0,0-1 0,1 1 1,-1-1-1,1 0 0,0 0 0,5 0 1,-2-1-113,-1 1 0,1-1 0,0 0 0,-1 0 0,1-1 0,0 0 0,-1 0 0,0-1 0,0 0 0,0 0 0,0 0 0,0-1 0,0 1 0,-1-1 0,0-1 0,0 1 1,0-1-1,0 0 0,-1 0 0,0 0 0,0-1 0,5-9 0,28-48-5413,-26 40 92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11.07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1 632 6673</inkml:trace>
  <inkml:trace contextRef="#ctx0" brushRef="#br0" timeOffset="1">1 632 6673,'146'147'1077,"-118"-123"-424,-28-24-636,0 0 1,0 0-1,0 0 0,0 0 1,1 0-1,-1 0 1,0 0-1,0 1 1,0-1-1,0 0 0,1 0 1,-1 0-1,0 0 1,0 0-1,0 0 1,1 0-1,-1 0 0,0 0 1,0 0-1,0 0 1,0 0-1,1 0 1,-1 0-1,0 0 1,0 0-1,0 0 0,1 0 1,-1-1-1,0 1 1,0 0-1,0 0 1,0 0-1,1 0 0,-1 0 1,0 0-1,0 0 1,0-1-1,0 1 1,0 0-1,0 0 0,1 0 1,-1 0-1,0-1 1,0 1-1,0 0 1,11-23 744,-1 0 1,-1-1 0,-1 0 0,-1 0-1,-1-1 1,-1 0 0,3-39-1,-6-188-80,-5 133-436,3 116-247,-1-13-9,1 1 1,1-1-1,0 1 1,1 0-1,7-24 1,-8 35 8,1-1 1,0 1-1,1 0 1,-1 0-1,1 0 0,0 0 1,0 0-1,0 0 1,0 1-1,1-1 1,-1 1-1,1 0 1,0 0-1,0 0 0,0 1 1,0-1-1,1 1 1,-1 0-1,1 0 1,-1 1-1,8-2 0,1 0-181,0 1-1,1 1 0,-1 0 0,16 1 1,-20 0-174,-7 0 263,-1 0 1,0 0 0,0 0-1,0 0 1,0 0-1,0 0 1,1 0 0,-1 1-1,0-1 1,0 0-1,0 1 1,0-1 0,0 1-1,0-1 1,0 1-1,0 0 1,0-1 0,0 1-1,0 0 1,-1 0-1,1-1 1,0 1-1,0 0 1,-1 0 0,1 0-1,0 0 1,-1 0-1,1 2 1,3 33-3291,-4-32 2892,0 26-4264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11.46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7946,'0'0'6769,"174"6"-6769,-97-3-584,-13-3-1256,-11 3-2313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11.80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0 8618,'0'0'7436,"10"34"-6673,31 110-188,-32-106-422,-2 1 1,-1 0 0,0 51-1,1 0-378,-3-61-264,1 15-739,-3-15-3044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1145 362 968,'0'0'5175,"0"-14"-4833,0 2-299,1 0 239,0 1 0,-1-1 0,0 1 0,0-1-1,-1 1 1,-1 0 0,-3-17 0,2 22-135,1 1 0,-1 0 0,0 0 0,0 0 0,0 0 0,0 2 0,-2-2 0,2 1 0,-1 0 0,-4-2 0,-43-32 425,47 37-542,-26-21 196,-1 3 0,-1 0 0,1 3 1,-3 3-1,1 0 0,0 3 0,0 2 0,-1 2 0,-43-1 0,41 6 123,16 0-287,0 1 1,0 0 0,0 2 0,0 2-1,1-1 1,-1 3 0,-23 10 0,-2 11-35,-58 50 1,82-61-16,-2 3-14,0 3-1,2 1 0,0-1 0,-25 39 0,7-3 169,-32 64-1,65-110-143,0 0-1,1 0 0,1 0 0,0 2 0,0-1 1,1 0-1,0 1 0,1 0 0,-2 23 0,1 12 141,3 71 0,1-51-14,0-59-139,0-1 1,1 0 0,0 1 0,0-1 0,0 0 0,1-1 0,0 1-1,0-1 1,1 0 0,-1 0 0,7 9 0,8 22 92,-9-20-60,0 1 0,2-2 1,0 0-1,0-1 0,1 0 0,24 26 1,92 78 78,-47-49-28,-24-22 10,77 49 0,-48-37 1,-20-19 76,3-2-1,135 52 1,-163-80-74,2-2 1,71 5 0,-42-7-78,-35-6 47,44-4 0,-28 0 126,-44-1-162,-1-2 0,1 1 0,-1-2 0,0 1 0,1-1 0,-2-1-1,1 1 1,0-2 0,-1 0 0,10-12 0,1 2 8,-9 7-26,0 1 0,0 0 0,-1-1 0,0 0-1,0-1 1,-1 0 0,0-2 0,-1 2 0,1-2 0,-2 0 0,1 0-1,-2-1 1,1 1 0,3-20 0,-2 1 8,-2-1 0,-1-1 0,0 1 0,-3 0 1,-2-63-1,0 8-19,1 68-7,0-2 1,-1 2-1,-2-1 1,1-1-1,-1 3 1,-1-2-1,-8-23 1,1 8 3,-2 2 0,0 0 0,-20-31 0,-89-187-8,103 210-1,7 16-19,-3 0 0,1 1 1,-1 1-1,-1 1 0,-24-24 0,-100-92-211,119 121 196,12 7-268,0 3 1,0-1-1,-1 1 1,0 1 0,-22-9-1,26 14-303,0 0-1,0 1 1,0 0-1,-1 1 1,2 0-1,-2 0 1,-7 2-1,-16 6-3654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1344 392,'0'0'5692,"0"8"-4876,0-3-585,0 2 0,-1-1 0,1 1 0,-1-2-1,0 1 1,0 0 0,-1 1 0,-2 5 0,9-12 2252,19-11-2416,479-360 1235,-382 275-891,-52 41-254,-2-3-1,-2-5 0,-2-2 0,-2-5 0,-3-4 0,79-123 0,-110 152-143,-1-1 0,-1-2 1,-2-1-1,26-76 0,-40 97 90,-6 17-520,-14 13 69,5 1 352,-1 0-32,-12 5 70,16-6-121,12-1-174,63-7 160,-56 2 103,1 2 1,0 0-1,0 2 1,0 0-1,30 6 1,-45-4-1,0-1 0,0 0 0,-1 0 1,0 0-1,1 1 0,-1 0 0,0 0 0,1-1 1,-1 1-1,1-1 0,-2 2 0,1-1 1,0-1-1,0 1 0,0 1 0,0-1 1,0 0-1,-1 1 0,1-1 0,-1 0 1,1 0-1,-1 1 0,0 0 0,1 3 1,-1-2-19,1 2 0,-1-1 0,0 0 0,0 0 0,-1 1 0,1-2 0,-1 2 0,0-2 0,0 2 0,0-1 0,0-1 0,-3 7 0,-2 0-379,-2 0 0,0 0 0,1-1 0,-2 0 0,1-1 0,-1 1 0,0-3 0,-13 9 0,-39 31-5131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12.16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0 425 7218,'0'0'4605,"33"-7"-3037,104-24-423,-121 27-1040,0 0-1,0-1 1,-1-1-1,0-1 1,0 0-1,0-1 1,-1 0-1,0-1 1,0-1-1,-1 0 1,-1-1-1,0 0 1,0-1-1,16-21 0,-23 27-110,-1 0 0,0-1 0,0 1-1,-1-1 1,0 0 0,0 0 0,-1 0-1,1 0 1,-1-1 0,-1 1 0,0-1-1,0 1 1,0-1 0,-1 1 0,0-1-1,0 1 1,-1-1 0,-2-8 0,2 11-45,0 0 1,-1 0 0,1 0-1,-1 0 1,0 1 0,-1-1-1,1 1 1,-1-1 0,0 1-1,0 0 1,0 0 0,0 0-1,-1 1 1,0-1 0,0 1-1,0 0 1,0 0 0,0 0-1,0 0 1,-1 1-1,1 0 1,-1 0 0,0 0-1,0 0 1,0 1 0,0 0-1,-5-1 1,5 1 47,0 0 1,0 1-1,1 0 1,-1 0-1,0 0 0,0 0 1,1 1-1,-1 0 1,0 0-1,1 0 0,-1 0 1,1 1-1,-1 0 0,1 0 1,-6 4-1,4-2 10,1 1 0,0 0 0,0 0 0,1 1-1,-1-1 1,1 1 0,0 0 0,1 0 0,-6 12 0,-1 7 156,0 0 0,2 0 0,1 1 0,1 0 1,-5 50-1,5 136 1132,6-164-1001,0-46-292,-1 0 1,1-1-1,0 1 0,0 0 0,0 0 0,0-1 0,1 1 0,-1 0 0,0-1 0,1 1 0,-1 0 1,1-1-1,0 1 0,0-1 0,-1 1 0,1-1 0,0 1 0,0-1 0,0 1 0,0-1 1,1 0-1,-1 0 0,0 1 0,0-1 0,1 0 0,-1 0 0,4 1 0,0-1-74,0 0 0,0 0 0,0 0 0,0-1 0,1 0 0,-1 0-1,9-2 1,14 1 84,-25 2-6,0 0 1,0 0 0,1 0-1,-1 0 1,-1 1 0,1-1-1,0 1 1,0 0 0,0 0-1,-1 0 1,1 0 0,-1 0-1,0 0 1,0 1 0,0-1-1,0 1 1,0 0 0,0-1-1,-1 1 1,3 4 0,2 6 55,1 0 1,-2 0 0,7 20-1,-8 2 16,-4-29-417,1-1 0,-1 1 0,1 0 1,0 0-1,1-1 0,3 9 0,3-13-5343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12.52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58 202 6489,'0'0'8225,"18"-13"-7768,60-39-103,-74 50-314,-1 0 0,0 0 0,0 0 0,0-1 0,0 1 0,0-1 0,0 1 0,-1-1 0,1 0 0,-1 0 0,0 0 0,1 0 0,-2-1 0,1 1 0,0 0 0,-1-1 0,1 1 0,-1-1 0,0 0 0,0 1 0,-1-1 0,1 0 0,-1 0 0,0 1 0,0-1 0,0 0 0,-1-5 0,0-10 196,1 18-236,-1 0 0,1-1 0,-1 1 0,1 0 0,-1-1 0,0 1 0,1 0 0,-1 0 0,0 0 1,0 0-1,0 0 0,0 0 0,0 0 0,0 0 0,0 0 0,0 0 0,-1 0 0,1 0 0,0 1 0,0-1 0,-1 1 0,1-1 0,0 1 0,-1-1 0,1 1 0,-1 0 0,1 0 1,0 0-1,-1 0 0,1 0 0,-1 0 0,-1 0 0,-2 0-8,-1-1 0,0 1 0,1 1 0,-1-1 0,0 1 0,1 0 1,-10 3-1,9 0 20,-1-1 1,1 1 0,0 0 0,0 1-1,1 0 1,-1 0 0,1 0 0,0 0-1,0 1 1,1 0 0,-1 0 0,1 0-1,1 0 1,-6 13 0,3-6 122,2-1 0,0 1 0,0-1 0,1 1 0,1 0 0,0 1 0,0 19 0,1-27-101,1-1 0,1 1 0,-1 0 0,1 0 0,0-1 0,0 1 0,0-1 0,1 1 0,0-1 0,0 1 0,0-1 0,6 8 1,-4-8-57,0-1 0,1 1 0,-1-1 1,1 0-1,0 0 0,1-1 1,-1 0-1,0 1 0,1-2 1,0 1-1,10 3 0,-2-2-387,0 0-1,0-1 1,0 0-1,27 1 0,-31-4-421,0 0 0,0 0 0,0-1-1,13-3 1,3-9-3580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13.47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163 5 3649,'0'0'10014,"-2"-1"-9884,-1 0-1,1 1 1,0-1-1,0 1 1,-1-1-1,1 1 1,0 0 0,-1 0-1,1 0 1,0 0-1,-3 0 1,-6 12 67,1 0 1,0 0-1,1 1 1,0 0-1,1 0 1,-7 19-1,10-23-79,-7 13 53,1 1 0,-10 32-1,18-45-279,0 0-1,1-1 1,1 1 0,-1 0-1,2 0 1,-1 0 0,1 0-1,1 0 1,1 11 0,-1-19-5,0 1 0,0-1 1,0 1-1,1-1 1,-1 1-1,0-1 0,1 0 1,0 0-1,-1 1 0,1-1 1,0 0-1,0-1 0,0 1 1,1 0-1,-1-1 0,0 1 1,0-1-1,1 0 0,-1 1 1,1-1-1,-1 0 0,1-1 1,0 1-1,-1 0 0,1-1 1,4 1-1,9 1-973,0-1 1,1 0-1,18-2 1,-28 0 510,27-1-2457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13.89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83 180 2833,'0'0'8369,"10"-9"-8067,-3 3-292,-2 2 56,1-1 0,-1 1 0,-1-1 0,1 0 0,-1 0-1,1 0 1,-1 0 0,-1-1 0,1 0 0,-1 0-1,0 0 1,-1 0 0,1 0 0,-1-1 0,0 1 0,1-11-1,-3 14-37,1 0 0,-2 1 0,1-1-1,0 1 1,0-1 0,-1 1 0,1-1 0,-1 1-1,0-1 1,0 1 0,0-1 0,0 1-1,0 0 1,0 0 0,-1-1 0,1 1-1,-1 0 1,0 0 0,-2-3 0,1 4-62,0 0-1,1-1 1,-1 1 0,0 0-1,0 0 1,0 0 0,0 1 0,0-1-1,0 1 1,0 0 0,0-1 0,0 1-1,0 1 1,0-1 0,0 0 0,1 1-1,-7 1 1,6-1 40,0 1 1,1-1-1,-1 1 0,0 0 1,1 0-1,-1 0 0,1 0 0,-1 0 1,1 1-1,0-1 0,0 1 1,0-1-1,0 1 0,1 0 1,-1 0-1,-1 3 0,-20 52 474,17-36-206,1 1 0,1 0 0,0 0 0,2 0 0,1 1 0,0-1 0,5 37 0,-2-55-292,-1 0 0,0 0 0,1 0-1,0 0 1,0 0 0,1 0 0,-1-1-1,1 1 1,0-1 0,0 0 0,1 0-1,-1 0 1,1 0 0,0-1 0,0 1-1,0-1 1,0 0 0,1 0 0,-1-1-1,1 1 1,7 2 0,-2-1-594,0-1 1,-1 0 0,1-1-1,0 0 1,0-1-1,0 0 1,0 0 0,1-1-1,-1 0 1,11-2-1,7-6-3627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14.26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0 8410,'0'0'4753,"1"26"-4169,4 82-271,-5-107-309,0 4 70,0 1 0,0-1 0,0 0 0,1 1 0,-1-1 0,1 0 0,1 0 0,-1 0 0,1 0 0,0 0 0,3 7 1,-5-12-78,0 0 1,0 1 0,0-1 0,1 0 0,-1 0 0,0 1 0,0-1-1,1 0 1,-1 0 0,0 0 0,0 1 0,1-1 0,-1 0 0,0 0 0,0 0-1,1 0 1,-1 0 0,0 0 0,1 1 0,-1-1 0,0 0 0,1 0-1,-1 0 1,0 0 0,0 0 0,1 0 0,-1 0 0,0 0 0,1 0 0,-1-1-1,0 1 1,1 0 0,-1 0 0,0 0 0,0 0 0,1 0 0,-1 0-1,0-1 1,1 1 0,-1 0 0,0 0 0,0 0 0,0-1 0,1 1 0,-1 0-1,0 0 1,0-1 0,0 1 0,1 0 0,-1 0 0,0-1 0,0 1-1,0 0 1,0-1 0,0 1 0,0 0 0,0-1 0,10-19-177,-9 18 187,9-22-70,2-1 0,15-23 0,-23 41 18,0 0 0,1 1 0,0-1 0,0 1 0,1 0 0,-1 1 0,1-1 0,1 1 0,-1 0 0,1 1 0,10-6 0,-16 9 58,1 0 0,0 1 0,0-1-1,-1 0 1,1 1 0,0 0-1,0-1 1,0 1 0,0 0 0,0 0-1,0 0 1,0 0 0,-1 0 0,1 0-1,0 1 1,0-1 0,0 1 0,0-1-1,-1 1 1,1 0 0,0 0 0,0 0-1,-1 0 1,1 0 0,-1 0-1,1 0 1,-1 0 0,1 1 0,-1-1-1,0 0 1,0 1 0,0-1 0,1 1-1,-1 0 1,-1-1 0,1 1 0,0 0-1,0-1 1,0 5 0,4 8 169,-1 1 0,-1 0 0,0 0 0,0 19 0,1-2-262,-2-24-358,5 24 61,4-18-6675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14.61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 8858,'0'0'5873,"26"198"-5577,-9-141-48,3 0 8,-3-3-32,-1-5-224,1-13-40,-3-6-520,-4-12-240,-10-15-1216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14.97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1 5937,'0'0'7354,"177"6"-7026,-113-6-232,-1 3-96,4-3-120,-7 3-832,0 6-1145,-13 0-1039,-17 3-3034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15.36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73 6833,'0'0'5599,"14"26"-5106,75 137 797,-89-163-1235,0 1 1,1-1-1,-1 0 1,0 1-1,1-1 1,-1 1-1,0-1 0,1 1 1,-1-1-1,0 0 1,0 1-1,0-1 0,0 1 1,1-1-1,-1 1 1,0-1-1,0 1 1,0-1-1,0 1 0,0-1 1,0 1-1,0-1 1,0 1-1,-1-1 1,1 1-1,0-1 0,0 1 1,0-1-1,0 1 1,-1-1-1,1 1 0,0-1 1,0 0-1,-1 1 1,1-1-1,-1 1 1,-18-4 225,-24-23-562,41 22 270,-1 0-1,1 0 1,-1 0-1,1 0 1,0 0-1,1 0 1,-1 0-1,1-1 1,-1 1-1,1 0 1,1-1-1,-1 1 1,1-1-1,-1 0 1,1 1-1,1-1 1,-1 1-1,1-1 1,1-6-1,-1 4 2,1 1 1,0-1-1,1 0 0,-1 1 0,1 0 0,1-1 0,-1 1 0,1 1 1,0-1-1,0 0 0,10-8 0,-5 5-123,1 0-1,1 1 1,0 0 0,0 1-1,0 1 1,15-7 0,-18 10-689,-1 1 1,1 0 0,0 0-1,0 0 1,0 1 0,14 0-1,-7 1-3372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15.71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181 142 4385,'0'0'8208,"6"-15"-7538,19-50 157,-24 64-788,0-1 0,-1 1 0,1-1 0,0 1 0,-1-1 0,1 0 0,-1 1 1,1-1-1,-1 0 0,0 1 0,0-1 0,0 0 0,0 1 0,0-1 0,0 0 0,0 1 0,-1-1 1,1 0-1,0 1 0,-1-1 0,1 0 0,-1 1 0,0-1 0,0 1 0,0-1 0,1 1 1,-1-1-1,0 1 0,-1 0 0,1 0 0,0-1 0,0 1 0,-1 0 0,1 0 0,0 0 1,-1 0-1,1 0 0,-1 1 0,1-1 0,-1 0 0,1 1 0,-1-1 0,0 1 0,1-1 1,-1 1-1,-2 0 0,-3-1-118,0 1 1,-1 0-1,1 0 1,-1 1 0,1 0-1,0 0 1,-1 0-1,-6 4 1,7-2 27,0 1 1,0 0 0,0 0-1,1 0 1,0 1-1,0 0 1,0 1-1,0-1 1,1 1-1,0 0 1,0 0-1,-6 13 1,8-15 85,0 1 0,0 0 0,0 0-1,1 1 1,0-1 0,0 0 0,1 1 0,-1-1 0,1 1 0,0-1 0,1 1-1,-1 0 1,1-1 0,0 1 0,1 0 0,-1-1 0,1 1 0,3 10 0,-3-14-31,1 0 1,0 0 0,0 0 0,0-1 0,0 1 0,0 0 0,0-1-1,1 1 1,-1-1 0,0 0 0,1 0 0,-1 0 0,1 0-1,-1 0 1,1 0 0,0-1 0,-1 1 0,1-1 0,0 0 0,-1 1-1,1-2 1,0 1 0,5-1 0,-4 1-29,1 0 0,-1 0 0,1-1 0,0 0 0,-1 0 0,1 0 0,-1 0 0,0-1 0,1 0 0,-1 0 0,0 0 0,0 0 0,5-5 0,0-3-730,-1-1 1,-1 0 0,0 0 0,-1 0 0,0-1-1,0 0 1,-2-1 0,6-19 0,-2 6-4716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16.07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0 268 7434,'0'9'1776,"4"6"-1192,2 6 1673,-2 6-401,2 3-1072,-2 4-456,2-4-96,-2-3-104,-1-3-128,0-6-152,1-9-872,-1-9-1160</inkml:trace>
  <inkml:trace contextRef="#ctx0" brushRef="#br0" timeOffset="1">30 0 2937,'0'0'9210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 1775 5881,'0'0'4456,"5"-23"-3772,-4-3-534,-1 1 1,-2-1-1,0-1 1,0 1-1,-8-31 1,-54-289 390,-6-21-493,-1 120-22,36 134-11,-28-136 0,62 239-11,-2-1 0,1 1-1,-1 0 1,0 0 0,-1 1-1,1-1 1,-9-15 0,8 20 25,0-1 1,0 0 0,0 2-1,-2-1 1,2 0 0,-1 1-1,0 0 1,1 1 0,-1 0-1,-1-1 1,-7-2 0,9 5-19,-1 0 1,1 0-1,0 1 0,0-1 1,-1 1-1,1 0 1,0 1-1,-1-1 1,1 1-1,0 0 0,0 2 1,-1-2-1,2 1 1,-1 0-1,0 1 0,0-1 1,1 0-1,-1 2 1,0-1-1,-5 6 1,-7 9 86,1 2 0,-27 41 0,25-33-72,3-9-22,2 2 0,0-1 0,-14 36 0,42-124 327,0 30-324,41-92 7,-49 113-16,2 1 1,-1 0-1,0 1 1,2 1-1,17-19 1,-27 31-7,1 0 0,1 1 0,-2-2 0,1 2 0,1 0 0,-2-1 0,2 1 0,-1-1 0,0 2 0,1-1 0,-1 0 0,0 1 0,1-1 0,-1 1 0,0 0 0,0 0 0,1 0 0,0 0 0,-2 1 0,2-1 0,-1 1 0,0-1 0,1 1 0,-1 1 1,0-1-1,1 0 0,-2 0 0,2 1 0,-2-1 0,1 2 0,2 1 0,6 8-9,-2-1 0,0 1 1,0 0-1,-1 2 0,7 14 1,3 5-27,4 6-1004,-1 1 0,-2 2-1,-1 1 1,-2 0 0,-1 0 0,17 82-1,-18-36-4225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16.45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238 367 4585,'0'0'8356,"-10"-7"-8062,7 4-296,-1-1 1,0 1-1,0 0 1,0 1-1,-1-1 1,1 1-1,-1 0 1,1 0-1,-1 0 1,0 0-1,0 1 0,1 0 1,-1 0-1,0 0 1,0 1-1,0-1 1,0 1-1,0 0 1,0 1-1,0-1 1,0 1-1,0 0 1,0 1-1,0-1 1,0 1-1,-5 2 0,3 2 52,-1 0-1,1 0 1,-1 0-1,2 1 1,-1 1-1,1-1 0,0 1 1,1 0-1,0 0 1,0 0-1,0 1 0,1 0 1,1 0-1,-1 0 1,2 0-1,-1 1 0,1-1 1,1 1-1,-1-1 1,2 1-1,-1 11 0,2-20-37,-1 1 0,1-1 0,-1 0 0,1 0 0,0 0 0,-1 1 0,1-1 0,0 0 0,0 0-1,0 0 1,0 0 0,0 0 0,0 0 0,0 0 0,0-1 0,0 1 0,0 0 0,0-1 0,0 1 0,1 0 0,-1-1-1,0 0 1,1 1 0,-1-1 0,0 0 0,1 1 0,-1-1 0,0 0 0,1 0 0,-1 0 0,0 0 0,1 0-1,-1-1 1,3 1 0,1-1-15,1 1 0,0-1 0,-1 0-1,1 0 1,0 0 0,-1-1 0,0 0 0,6-2-1,2-5 15,-1 0-1,0-1 1,-1 0-1,0-1 0,-1 0 1,0-1-1,0 0 0,8-15 1,4-10-67,31-67 0,-42 76 63,-1-1 0,-1-1 0,-2 1 0,-1-1 1,-1-1-1,-1 1 0,-2-48 0,-2 75 1055,1 11-775,0-1 1,-1 1 0,0-1 0,-1 1-1,0 0 1,0-1 0,-1 0 0,-4 15-1,-1 9-98,0 23-30,2 1 1,3 62-1,2-110-167,0 0-93,1 0-1,-1 0 1,1 0-1,0 0 1,1 0-1,0 0 0,0 0 1,1 0-1,-1 0 1,1-1-1,1 1 1,-1-1-1,1 0 1,7 8-1,-6-9-792,0 0 1,0 0-1,1 0 0,0 0 1,0-1-1,0 0 1,1 0-1,11 5 0,6-2-6172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17.41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258 5 7722,'0'0'7697,"-14"-1"-7193,3 0-383,3 0-14,-1 0 0,1 1 0,0 0 0,-1 0 0,1 1 0,0 0 0,-1 0 1,1 1-1,0 0 0,0 0 0,-10 6 0,5-1 54,1 1 0,0 0 0,0 1-1,1 0 1,-16 18 0,23-22-145,0 1-1,0-1 1,1 1-1,-1 0 1,1 0 0,1 0-1,-1 0 1,1 0-1,0 1 1,0-1 0,1 1-1,0-1 1,0 1-1,0 10 1,1-12-74,0 0 1,0 0-1,0 0 0,1 0 1,0 0-1,0 0 0,0 0 1,1 0-1,-1 0 0,5 8 1,-4-10-47,0-1 1,1 1 0,-1-1 0,1 1 0,0-1 0,0 0-1,0 0 1,0 0 0,0 0 0,0-1 0,0 1-1,0-1 1,1 0 0,-1 0 0,0 0 0,7 1-1,3 0-491,0 0 0,1 0 0,-1-1-1,0-1 1,1-1 0,-1 0 0,0 0-1,0-1 1,0-1 0,0 0-1,0-1 1,0 0 0,13-7 0,16-16-3322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17.77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10 1 3713,'0'0'12691,"-6"204"-12403,2-153-32,4 0 40,0-5-96,0-7-200,0 0-24,0-6-480,0-3-753,4 3-999,12-6-1657,-2-9-1488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18.17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228 97 3505,'0'0'10525,"0"-15"-9765,-2-43-125,1 56-617,1 1 1,-1-1 0,0 1 0,0 0 0,0-1 0,0 1-1,0 0 1,0 0 0,0-1 0,0 1 0,-1 0-1,1 0 1,0 0 0,-1 1 0,1-1 0,0 0-1,-1 0 1,1 1 0,-1-1 0,1 1 0,-1-1-1,0 1 1,1 0 0,-1 0 0,1 0 0,-1-1 0,0 1-1,1 1 1,-1-1 0,1 0 0,-1 0 0,0 1-1,1-1 1,-2 1 0,-5 0-31,-1-1-41,0 1-1,1 0 0,-1 0 0,0 1 0,1 0 0,-1 1 1,1 0-1,-1 0 0,1 1 0,0 0 0,-10 7 0,13-8 74,1 0 0,0 0 0,0 1-1,0-1 1,0 1 0,1 0-1,0 0 1,-1 0 0,1 1 0,1-1-1,-1 1 1,1 0 0,-1 0-1,2-1 1,-1 1 0,0 1 0,1-1-1,0 0 1,0 0 0,0 9-1,1-12-16,0-1 0,0 1-1,1-1 1,-1 1 0,0-1-1,1 1 1,-1-1-1,1 0 1,-1 1 0,1-1-1,0 0 1,0 1 0,-1-1-1,1 0 1,0 0-1,0 0 1,0 0 0,0 0-1,0 0 1,1 0 0,-1 0-1,2 1 1,1 0-9,0 0-1,0 0 1,1 0 0,-1-1-1,1 0 1,-1 0 0,8 1 0,-4-1-89,1 0-1,0-1 1,0 0 0,0-1 0,-1 1 0,1-2 0,0 1 0,8-4 0,-10 1-312,-1 0 0,1 0 0,-1-1 0,0 0 0,-1 0-1,1 0 1,-1-1 0,0 0 0,0 0 0,-1 0 0,0-1 0,0 1 0,0-1 0,-1 0 0,0 0 0,3-11 0,2-9-4298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18.53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261 8 5945,'0'0'7831,"-13"-2"-7496,-42-3 17,52 5-338,0 0 0,0 1-1,0-1 1,0 1 0,0 0 0,1 0 0,-1 0-1,0 0 1,0 1 0,1-1 0,-1 1-1,1 0 1,-1 0 0,1-1 0,0 1-1,-1 1 1,1-1 0,0 0 0,1 1 0,-1-1-1,0 1 1,1-1 0,-3 6 0,1-1-10,0-1 0,1 1 0,0 0 0,0 0 1,1 0-1,-1 0 0,1 14 0,1-9 23,0-1 1,1 1-1,1 0 0,0 0 0,1-1 0,0 0 1,0 1-1,1-1 0,11 21 0,-11-25 85,-1 0 0,1 1 0,-1 0 0,-1-1 0,1 1 0,-1 0 0,-1 0 0,0 1 0,0-1 0,0 0-1,-1 0 1,0 1 0,-2 11 0,1-18-141,-1 0 0,1 0 1,0 0-1,0 0 0,-1 0 0,0 0 0,1 0 0,-1 0 0,0-1 0,0 1 1,0-1-1,1 0 0,-2 1 0,1-1 0,0 0 0,0 0 0,0 0 1,-1 0-1,1-1 0,0 1 0,0-1 0,-1 1 0,1-1 0,-4 0 0,-68 2-3508,54-3 1327,-8 1-1954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18.90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77 175 3569,'0'0'8023,"15"-17"-7543,47-49-153,-60 65-294,0-1 1,0 0-1,0 0 1,0-1 0,0 1-1,0 0 1,-1 0 0,1-1-1,-1 1 1,1-1-1,-1 0 1,0 1 0,0-1-1,0 0 1,-1 0-1,1 1 1,-1-1 0,1 0-1,-1 0 1,0 0-1,0 0 1,0 0 0,-1-3-1,0-9 109,0 13-150,0 1-1,-1 0 1,1 0 0,0 0-1,0 1 1,0-1 0,-1 0-1,1 0 1,0 1 0,-1-1 0,1 0-1,-1 1 1,1-1 0,-1 1-1,1 0 1,-1 0 0,1-1-1,-1 1 1,1 0 0,-1 0 0,1 1-1,-1-1 1,1 0 0,-3 1-1,-42 6 222,40-4-144,0 1-1,0 0 0,1 0 1,-1 1-1,1 0 1,0 0-1,1 0 1,-1 0-1,1 1 1,0-1-1,1 1 0,-1 0 1,1 1-1,0-1 1,1 0-1,-1 1 1,0 6-1,-2 7 218,0 0 0,2 0 0,1 0 0,-1 32 0,3-49-340,0 1-1,0-1 1,0 0-1,0 0 1,1 0-1,-1 1 1,1-1 0,0 0-1,0 0 1,0 0-1,0 0 1,0 0-1,1 0 1,0 0 0,-1-1-1,5 6 1,-3-6-179,0 0 0,0 0 0,1 0 0,-1 0 0,1-1 0,-1 1 0,1-1 0,0 0 0,-1 0 0,1 0 0,0-1 0,0 1 0,5-1 0,25 1-3175,-3-1-2034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19.25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146 0 5817,'0'0'8954,"-16"11"-8662,4-4-242,1-2 4,0 1-1,1 0 0,0 0 0,0 1 1,1 1-1,0 0 0,0 0 1,1 1-1,0 0 0,-8 12 0,15-19-64,0 0 0,0 1 0,0-1-1,0 0 1,1 1 0,-1-1 0,1 1-1,0-1 1,-1 1 0,1-1 0,0 1-1,0-1 1,1 1 0,-1-1 0,0 0 0,1 1-1,0-1 1,-1 1 0,3 3 0,1 2-12,1-1 0,0 0 0,0-1 0,10 11 0,-11-13 45,1 1 1,-1 0 0,0 0-1,0 0 1,-1 1-1,1 0 1,-1-1 0,0 1-1,2 7 1,-3-4 100,-1 0 1,0-1-1,0 1 1,-1 0-1,0 1 1,0-1-1,-3 10 1,3-17-188,0 0 1,0 0-1,-1 1 1,1-1 0,-1 0-1,0 0 1,0 1-1,0-1 1,0 0 0,0 0-1,0 0 1,0 0-1,-1-1 1,1 1 0,-1 0-1,1 0 1,-1-1 0,0 1-1,1-1 1,-1 1-1,0-1 1,0 0 0,0 0-1,0 0 1,0 0-1,0 0 1,-1 0 0,1-1-1,0 1 1,0-1 0,-1 1-1,-2-1 1,4-16-5344,1-7 341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19.61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2681,'0'0'11282,"0"199"-9874,0-136-704,0 0 9,0 0-17,10-6-176,4-2-256,-1-7-136,0-9-128,-3-9-296,4-9-464,-8-6-657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19.95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8282,'0'0'7113,"234"0"-6185,-167 0-575,-4 12-241,-6 0-112,-10 1-553,-14 5-1239,-9-6-2369,-21-3-2256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20.58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1 8330,'0'0'2560,"0"159"-1992,0-111-167,14 0-81,-4-9-192,3-3-112,-3-5-16,-3-13-128,0-3-336,-7-6-337,0-6-487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2884 1801 3745,'0'0'3610,"4"2"-2884,-8-7 2317,-87-53-2392,-130-113 0,54 38-149,-39-11 312,-4 12 0,-5 12 1,-343-124-1,145 66 130,339 138-925,2-5 0,2-3 0,-98-90 0,84 57-45,33 28-6,-3 3 0,0 3 0,-102-62-1,156 109 14,0-1 0,-1-1 0,0 2 0,1-1 0,-1 1 0,0 0 0,0-1 0,1 1 0,-1 0 0,1-1 0,-1 1 0,0 0 0,0 0 0,0 0 0,0 0 0,1 0 0,-1 0 0,0 0 0,0 0 0,0 0 0,0 0 0,1 0 0,-1 1 0,1-1 0,-1 0 0,-1 1 0,11 22-115,30 28 133,108 102-87,-59-66 75,-88-86 12,3 1 0,-1 0 0,1 0 0,-1 2 0,1-2 0,0 0 0,-2 2 0,2-1 0,-1-1 0,-1 2 0,1-1 0,0 1-1,-1-1 1,1 1 0,-1 0 0,1-1 0,-1 6 0,-5-9 62,-7 2-46,0-2-1,0-2 0,1 1 0,-2 0 0,1-1 1,1-2-1,-1 1 0,1-2 0,0 0 0,-16-10 1,12 5-29,1-2 1,0 0-1,0-2 1,1 0-1,1-1 1,-13-19 0,19 25 5,0 1-1,1-1 1,-1 0 0,1-1 0,1 0 0,-1 0 0,2 0-1,-2 0 1,3-1 0,-2 1 0,2 0 0,0-2 0,-1-17-1,2 2-304,7 30-127,156 50-1308,23 9-470,221 43-1944,-219-64 1369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21.00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16 7090,'0'0'4432,"194"-9"-4272,-127 6-160,3 0-184,17 3-616,-14 0-864,-19 0-2337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21.37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217 45 8690,'0'0'4453,"-14"-3"-4769,5 0 210,6 1 81,0 1 0,0-1-1,0 1 1,0 0 0,0 0 0,0 1-1,0-1 1,-1 1 0,1-1-1,0 1 1,0 0 0,-1 0 0,1 1-1,0-1 1,-1 1 0,1-1-1,0 1 1,0 0 0,0 0 0,0 0-1,0 1 1,0-1 0,0 1-1,0 0 1,-3 3 0,-9 10-41,1 1 0,1 0 0,-22 34 0,30-41 218,1 0 0,-1 0 0,2 1 0,-1-1 0,1 1-1,0 0 1,1 0 0,1 0 0,-1 0 0,1 11 0,1-19-124,0 0-1,1 0 1,-1 0 0,1-1-1,-1 1 1,1 0 0,-1 0-1,1-1 1,0 1 0,0 0-1,0-1 1,0 1 0,0-1-1,0 1 1,1-1 0,-1 0-1,0 1 1,1-1 0,-1 0-1,1 0 1,-1 0 0,1 0-1,-1 0 1,1 0 0,0-1-1,-1 1 1,1 0 0,0-1-1,0 0 1,0 1 0,0-1-1,1 0 1,10 2-19,0-1 0,0 0 0,20-2 0,-22 0 54,-3 0-45,-1 0 0,1 0-1,0-1 1,0 0 0,-1-1 0,0 0-1,1 0 1,-1 0 0,0-1 0,0 0 0,-1-1-1,1 1 1,7-9 0,1-1-63,-1 0 0,-1-1 1,0 0-1,12-21 0,-20 28-324,-1 0-1,0 0 0,0 0 0,-1-1 0,0 1 0,-1-1 0,0 0 0,0 0 0,-1 0 0,0 0 0,0 0 0,-2-16 0,1-7-4032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22.12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67 523 7258,'0'0'7617,"0"-9"-6769,0-17-583,-1-1 0,-1 1 0,-2 0 0,0 0 0,-12-36 0,7 35-273,1 0 0,1-1 0,2-1 0,0 1 0,2-1 0,1-48 0,2 74 1,1 0 0,0 0 0,-1 0 0,1 0 0,1 0 0,-1 0 0,0 0 0,1 0 0,-1 0 0,1 0 0,0 1-1,0-1 1,0 1 0,0-1 0,1 1 0,-1 0 0,1 0 0,-1 0 0,1 0 0,-1 0 0,1 1 0,0-1 0,0 1 0,0 0 0,0 0 0,4-1 0,6-2-25,-1 1 0,1 1 1,-1 0-1,1 1 1,15 0-1,-26 1 30,0 1 0,0-1 0,0 1-1,-1-1 1,1 1 0,0 0 0,-1 0 0,1 0 0,-1 0 0,1 0 0,-1 0 0,1 0-1,-1 0 1,0 0 0,0 1 0,1-1 0,-1 1 0,0-1 0,0 1 0,0-1-1,0 1 1,-1-1 0,1 1 0,0 0 0,-1-1 0,1 1 0,-1 0 0,0 0 0,1 0-1,-1-1 1,0 4 0,0-3 6,1 0-1,-1 1 1,0-1 0,0 0-1,0 1 1,0-1 0,0 0-1,0 0 1,-1 1 0,1-1-1,-1 0 1,0 0 0,1 1-1,-1-1 1,0 0 0,0 0-1,0 0 1,-1 0 0,1 0-1,0 0 1,-1-1 0,0 1-1,-2 2 1,-4-1-338,-1 0 0,1-1 0,0 0-1,-1-1 1,1 1 0,-1-2 0,0 1 0,1-1 0,-10-2-1,-30 3-4848,37 1 884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22.49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262 113 6489,'0'0'5735,"-1"-17"-5492,-6-52 163,6 67-391,1 1 0,0 0 0,-1-1 0,1 1 0,0 0 0,-1 0 0,0-1 0,1 1 0,-1 0 0,0 0 0,0 0 0,1 0 0,-1 0 0,0 0 0,0 0 0,0 0 0,0 0 0,0 0 0,-1 1 0,1-1 0,0 0 0,0 1-1,0-1 1,-1 1 0,1-1 0,-2 0 0,-33 2 47,24 0-37,3 0-5,0 1 0,1-1 1,-1 2-1,1-1 0,0 1 0,0 1 0,0-1 0,0 1 0,0 1 1,1-1-1,-1 1 0,1 1 0,1-1 0,-1 1 0,1 0 0,0 1 1,0-1-1,1 1 0,0 0 0,0 1 0,1-1 0,0 1 0,0 0 1,0 0-1,1 0 0,1 1 0,-1-1 0,1 1 0,-1 11 0,3-17-12,0 0-1,0 0 1,-1 0-1,2 0 0,-1 0 1,0 0-1,1 0 1,-1-1-1,1 1 0,0 0 1,0 0-1,0 0 1,0-1-1,0 1 0,1 0 1,-1-1-1,1 1 1,0-1-1,2 3 0,0-3-7,1 0 0,-1 0 0,0-1 0,1 1-1,-1-1 1,1 0 0,-1-1 0,1 1 0,-1-1-1,1 0 1,0 0 0,4 0 0,-3-1-205,-1 0 1,1 0 0,-1-1-1,1 0 1,-1 0 0,0 0-1,1 0 1,-1-1 0,0 0-1,-1 0 1,1 0 0,-1-1-1,1 0 1,-1 0 0,0 0-1,0 0 1,-1 0 0,5-7 0,10-14-2650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22.88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0 9 5217</inkml:trace>
  <inkml:trace contextRef="#ctx0" brushRef="#br0" timeOffset="1">0 9 5217,'144'-9'4417,"-144"24"-3873,0 3 600,0 6 361,6-3-945,1 4-504,0-7-56,-1-3-328,1-3-656,-3-3-681,-1-6-1215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23.26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6689,'0'0'4121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23.64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1 478 6553,'0'0'6474,"2"19"-6199,4 55-74,-1-56-103,1-19-110,2-11-13,-1-1 32,-2 2-24,0 0 0,1 1 0,14-18 0,-18 25 5,0 0 0,0 1 0,1 0 0,-1-1 0,1 1 0,0 0 0,0 0 0,0 1 0,0-1 0,0 0 0,0 1 0,0 0 0,0 0 0,1 0 0,-1 0 0,0 0 0,1 1 0,5-1 0,-8 2 39,1 0 0,-1 0 0,0-1 0,1 1 0,-1 0-1,0 0 1,0 0 0,0 1 0,0-1 0,0 0 0,0 0 0,0 1 0,0-1 0,0 0 0,-1 1 0,1-1 0,-1 1 0,1-1 0,-1 1 0,1-1-1,-1 1 1,0-1 0,1 4 0,7 45 352,-8-45-353,1 18-209,2 26 778,-3-47-901,1 0 1,-1 0-1,0 0 0,1 0 1,-1 0-1,1 0 0,0 0 1,0 0-1,0 0 1,0 0-1,0 0 0,0 0 1,0 0-1,1-1 0,-1 1 1,3 2-1,2-3-4963</inkml:trace>
  <inkml:trace contextRef="#ctx0" brushRef="#br0" timeOffset="1">369 0 9674,'0'0'4393,"3"160"-3209,7-106-728,3 3-200,4 0 72,3-3-127,-3-6-121,-4-3-80,0-6-193,1-9-287,-7-8-792,-7-13-1552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24.04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28 8466,'0'0'7105,"247"-3"-6801,-153 0-280,3-4-24,3 4-576,13-3-992,-22 3-2585,-28 0-2648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25.41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38 1 1176,'0'0'14415,"5"4"-14257,-1 0-50,0 1 0,1 0 0,-2 1 0,1-1 0,-1 1 0,1 0 0,-2-1 0,1 1 0,-1 1 0,0-1 0,0 0 1,0 0-1,1 13 0,-1 11 469,-1 55 1,-2-44-294,1-32-253,0-1-1,-1 1 0,-1-1 1,1 0-1,-1 0 1,-1 1-1,1-1 0,-1 0 1,-1-1-1,1 1 0,-2-1 1,1 1-1,-1-1 1,0-1-1,0 1 0,0-1 1,-11 10-1,16-16-55,-1 0 0,1 1 1,0-1-1,-1 1 0,1-1 0,0 0 0,-1 1 0,1-1 0,-1 0 1,1 0-1,-1 1 0,1-1 0,-1 0 0,1 0 0,-1 0 1,1 1-1,-1-1 0,1 0 0,-1 0 0,1 0 0,-1 0 0,1 0 1,-1 0-1,1 0 0,-1 0 0,1 0 0,-1 0 0,1-1 1,-1 1-1,1 0 0,-1 0 0,1 0 0,-1-1 0,1 1 0,-1 0 1,1 0-1,0-1 0,-1 1 0,1 0 0,-1-1 0,1 1 1,0-1-1,-1 1 0,1 0 0,0-1 0,0 1 0,-1-1 0,1 1 1,0-1-1,0 1 0,0-1 0,-1 1 0,1-1 0,0 1 1,0-1-1,0 1 0,0-1 0,0 1 0,0-1 0,0 1 0,0-2 1,5-33-290,4 22 283,0 0-1,0 0 0,1 1 1,1 0-1,0 1 0,14-12 1,14-14-1,-32 29 33,14-12-22,-2-1 1,0-1-1,-1-1 1,-1-1-1,-1 0 1,24-51-1,-53 133 1246,4-32-1104,0 0 1,2 0-1,1 1 1,1 0-1,2 0 1,-1 44-1,4-69-173,0-1-1,1 1 1,-1 0-1,1 0 1,0-1-1,0 1 0,-1 0 1,1-1-1,0 1 1,0-1-1,0 1 1,1-1-1,-1 0 1,0 1-1,0-1 0,1 0 1,-1 0-1,1 0 1,-1 0-1,1 0 1,0 0-1,-1 0 0,1-1 1,0 1-1,-1 0 1,1-1-1,0 0 1,0 1-1,-1-1 0,1 0 1,0 0-1,0 0 1,0 0-1,2 0 1,1 0-451,1 0 0,-1 0 0,1-1 0,-1 1 1,0-1-1,1 0 0,-1-1 0,0 1 0,0-1 0,10-5 0,6-10-3381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25.96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14 1 10538,'0'0'6202,"0"120"-6186,0-99-16,0-3-72,-4-3-249,1 0-383,3 1-608,-3-7-1401,-1-3-1551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6543 2047 4153,'0'0'1935,"-18"-3"-1718,-123-26 2227,-3 15 1206,-181-26-914,192 18-2059,-308-73 949,290 46-1495,-277-79 296,-62 23 495,-464-119 11,529 82-916,20 8 3,38 32 14,-123-36-45,9-46 7,167 8-50,12 5 56,143 98 9,-203-57-1,361 129-28,1 1 0,0 0-1,0 0 1,-1 0 0,1-1 0,0 1-1,-1 0 1,1 0 0,0 0 0,-1-2-1,1 2 1,0 0 0,0 0 0,0 0-1,0 0 1,-1 0 0,1 0 0,0 0-1,-1 0 1,1 0 0,-1 0 0,1 0-1,0 0 1,-1 0 0,1 0 0,0 0-1,-1 2 1,1-2 0,0 0 0,-1 0-1,1 0 1,0 0 0,0 1 0,0-1-1,0 0 1,0 0 0,-1 1 0,1-1-1,0 0 1,0 0 0,-1 1 0,1-1-1,0 0 1,0 1 0,0-1 0,0 0-1,-1 1 1,1-1 0,0 0 0,0 1-1,0-1 1,0 2 0,0-2 0,0 0-1,0 1 1,0-1 0,0 0 0,0 1-1,0-1 1,0 0 0,0 1 0,1-1-1,-1 0 1,0 1 0,0 7 123,1-2-128,-1 0 1,1-1 0,-1 0-1,2 1 1,-1-1 0,1 0-1,-1-1 1,1 2-1,0-1 1,3 6 0,30 52-5,-12-22 12,147 298-40,-166-332 63,-3-6 27,-1-9 54,-2-30-87,-1 1 1,-2 0-1,-1 1 1,0-1-1,-2 2 1,-1-1-1,-21-55 1,12 36-17,2-2 0,-13-73 1,29 129 4,0 1-1,0-1 1,0 0 0,0 1 0,0-2 0,0 1 0,0 0 0,0 1 0,0-1 0,0 0 0,0 0 0,0 1 0,0-1 0,0-1 0,1 2-1,-1-1 1,0 0 0,1 1 0,-1-1 0,1 1 0,-1-1 0,1 1 0,-1-1 0,1 0 0,-1 1 0,1 0 0,-1-2 0,0 2 0,1-1-1,-1 1 1,1 0 0,0-1 0,-1 1 0,1 0 0,0 0 0,0 0 0,-1 0 0,0-1 0,1 1 0,0 0 0,-1 0 0,2 1 0,35 0-101,-23 0 79,137 10-29,165 6-808,142 10-2437,-214-3-1076,-35 2-2997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26.38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0 9274,'0'0'4169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26.81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201 0 7762</inkml:trace>
  <inkml:trace contextRef="#ctx0" brushRef="#br0" timeOffset="1">201 0 7762,'-157'21'2111,"154"-21"-1907,-1 0-1,1 1 1,-1 0 0,1-1 0,0 1 0,-1 0-1,1 0 1,0 1 0,0-1 0,-5 4 0,8-5-169,-1 0 1,1 1 0,0-1 0,0 1 0,-1-1 0,1 0 0,0 1 0,0-1-1,0 1 1,0-1 0,-1 1 0,1-1 0,0 0 0,0 1 0,0-1 0,0 1-1,0-1 1,0 1 0,0-1 0,0 1 0,0-1 0,0 1 0,1-1 0,-1 1-1,0-1 1,0 0 0,0 1 0,1 0 0,0 4 268,-2 55 404,3 0 0,2-1 0,15 71 0,-19-129-721,18 91-1415,-13-32-4064,-5-47 2495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5:27.22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51 1 7818,'0'0'8009,"17"171"-7360,-17-129-49,0 0-168,0 1-224,0-4-96,-4-3-112,-9-3-184,-4 6-664,1-6-1321,-1-12-3048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6:13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117 747 6345,'0'0'5438,"-5"-9"1926,-20-37-7260,8 8-117,2 0 1,2-1-1,2 0 0,1-1 1,3 0-1,0-1 1,3 0-1,1-67 0,4 94-22,1-1-1,0 0 0,2 1 0,-1-1 1,2 1-1,-1 0 0,2 0 0,0 1 0,1-1 1,0 1-1,1 1 0,0-1 0,12-11 1,-13 15-397,1 1 1,0 0-1,0 1 1,0 0 0,1 1-1,13-9 1,1 12-7075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6:14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 5313,'0'0'7834,"190"0"-7474,-136 0-184,-1 0-72,-3 0-104,-3-6 0,-7 3-576,-3 0-536,0 3-945,-7 0-815,-10 0-1929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6:14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229 37 4425,'0'0'11385,"-2"-5"-11053,0 3-302,1 0 1,-1 0-1,1 0 0,-1 0 0,0 0 0,0 1 1,0-1-1,0 0 0,0 1 0,0 0 0,0-1 1,0 1-1,0 0 0,-1 0 0,-2-1 1,-46-3 627,46 5-663,-1 0 0,1 0 0,-1 0 0,0 1 0,1 0 0,-1 0 0,1 1 1,-1 0-1,1 0 0,0 0 0,0 0 0,0 1 0,0 0 0,0 0 0,1 0 0,-1 0 1,1 1-1,0 0 0,0 0 0,0 0 0,0 0 0,1 1 0,0 0 0,0-1 0,0 1 1,0 0-1,1 0 0,0 1 0,0-1 0,0 0 0,1 1 0,-1 6 0,-1 3-79,1 0 0,1 0 0,1 0 0,2 23 0,-2-36 79,1 0 0,-1 0 0,1 0-1,-1 0 1,1-1 0,0 1 0,0 0 0,0-1-1,0 1 1,0-1 0,1 1 0,-1-1 0,0 1-1,1-1 1,-1 0 0,1 1 0,-1-1 0,1 0-1,-1 0 1,1 0 0,0-1 0,0 1 0,-1 0-1,1-1 1,0 1 0,0-1 0,0 1 0,2-1-1,62 5-22,-55-6 37,-4 1 9,-1-2 0,1 1 1,0-1-1,0 0 1,-1 0-1,1-1 1,-1 0-1,0 0 1,0 0-1,0-1 1,0 0-1,0 0 0,6-7 1,-3 3-375,-1 1 0,-1-1 0,1-1 0,-1 1 1,-1-1-1,1 0 0,8-20 0,-11 18-1900,-4 3-2500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6:15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1 256,'0'0'12824,"9"11"-12756,9 13 254,0 1-1,-2 1 1,-1 1 0,-1 0-1,-1 1 1,15 49-1,-23-56 280,-6-35 329,-7-34-422,3 35-523,1 0 0,1 0-1,0-1 1,1 1-1,0-1 1,1 1 0,0-1-1,3-17 1,-1 28-40,-1 1 0,1 0 0,0 0 0,1 0 0,-1 0 1,0 0-1,1 0 0,-1 1 0,1-1 0,-1 0 0,1 1 1,0-1-1,0 1 0,0-1 0,0 1 0,0 0 0,0 0 1,0 0-1,0 0 0,0 0 0,0 1 0,1-1 0,-1 1 0,0-1 1,3 1-1,68-11-1866,-62 11 1460,47-4-2359,-4 1-1323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6:16.7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 7770,'0'0'3933,"-1"0"-3936,1 0 0,0 0 1,0 0-1,-1 0 1,1 0-1,0 0 1,0 0-1,-1 0 1,1 0-1,0 0 1,0 0-1,-1 0 1,1 0-1,0 0 1,0 0-1,-1 1 1,1-1-1,0 0 1,0 0-1,0 0 1,-1 0-1,1 1 1,0-1-1,0 0 1,0 0-1,0 0 0,0 1 1,-1-1-1,1 0 1,0 0-1,0 1 1,0-1-1,0 0 1,0 0-1,0 0 1,0 1-1,0-1 1,0 0-1,0 1 1,0-1-1,0 0 1,0 0-1,0 1 1,0-1-1,-13 224 2796,-1 16-2170,14-239-573,1-6-4,-1-1-1,1 1 1,0 0-1,0 0 1,1 0-1,0 0 0,0 0 1,0 0-1,0 0 1,1 1-1,0-1 1,4-5-1,1-2 62,89-128 456,-60 90-1918,34-59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6:17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6849,'0'0'5088,"21"21"-4769,2 1-192,8 7 280,-1 2 1,39 50 0,-51-54-490,26 33 1161,-41-55-1609,1-1 0,0 0 0,0 0-1,1 0 1,-1 0 0,1-1 0,-1 1 0,1-1 0,8 3 0,-6-5-4155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6:17.4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10306,'0'0'4281,"197"0"-4273,-164 0-8,-9 0-56,-4 0-696,-14 0-768,-6 12-5210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1445 141 3873,'0'0'5237,"-15"-11"-4630,10 6-576,-17-12 549,0 1 0,0 3 1,-41-20-1,19 18-210,-1 3 0,1 4 0,-51-2 0,-139 10 280,107 2-323,98-1-303,0 4 1,0 0-1,1 1 1,0 4 0,0-1-1,0 3 1,0 1-1,2 3 1,0 0-1,0 2 1,-25 24 0,23-17 10,3 3 1,0 1 0,1 1-1,1 2 1,1 1 0,1 1-1,1 2 1,2 0 0,0 2 0,3 1-1,0 1 1,-19 69 0,4 59 30,8-34 165,18-103-126,1 0 0,1 0-1,1 0 1,4 57 0,-2-8-72,0-67-10,0 0-1,1 0 1,-1 0-1,2-1 1,0 1-1,1-1 0,-1 1 1,1-2-1,1 2 1,7 13-1,0-1 14,1-1 1,1-1-1,26 34 1,-11-24-21,1-1 1,1-2 0,0-2 0,2-1 0,1-3 0,0-3-1,1 0 1,41 14 0,45 12 41,136 27 0,-240-69-51,92 16 124,1-3 0,1-9-1,169-13 1,-247 1-11,0-2-1,0-2 1,0-2-1,-1-1 1,60-32-1,-69 28-9,0-1 0,-1-1 1,0-2-1,-2-1 0,1-1 0,-1-2 0,-2 0 0,25-37 0,-20 22-17,-1-2 0,-1-1 0,-2-1 0,-1-1 0,-2-2 0,0 0 0,19-88 0,-22 63-65,-1-2 1,-3-1-1,-2 0 1,-1-120-1,-6 157-24,1-7 11,-7-84 0,4 112-10,0 1 1,-1-1-1,0 0 0,0 1 1,-2 0-1,1-1 1,-1 2-1,0 0 1,-12-22-1,4 15 6,0 0 1,0 1 0,-2 2-1,0 0 1,-1 0-1,1 3 1,-1 0-1,-1 0 1,0 2-1,0 1 1,-1 1-1,0 1 1,-28-8-1,-16 1-422,-2 3 1,-121 0-1,-188 24-3850,192 17-872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6:1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0 224,'0'0'12035,"174"18"-12027,-140-18 32,-4 0-40,-7 0-240,-6 0-449,-7 0-495,-7 3-872,-3 3-2537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6:1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1 241 6449,'0'0'6907,"19"-21"-6833,62-70-5,-74 82-24,0 1 1,0-1 0,-1 0-1,-1 0 1,9-18-1,-12 21 73,-1 0 0,1-1 0,-1 1 0,0-1 0,-1 0 0,1-11 0,-1 18 0,6 44-676,2 45 782,-5 0 1,-8 97-1,2-164-61,-2-1 0,0 0 0,-1 0 0,-14 34 0,8-24 300,12-30-437,0 0 1,1-1-1,-1 1 1,1 0-1,-1 0 1,1-1-1,-1 1 1,1-1-1,0 1 1,-1 0-1,1-1 1,0 1-1,-1-1 1,1 0-1,0 1 1,0-1-1,-1 1 1,1-1-1,0 0 1,0 0-1,0 0 1,-1 1-1,1-1 1,0 0-1,0 0 1,0 0-1,0 0 1,0 0-1,-1 0 1,2-1-1,33 3-86,139-2-103,-101 0-3771,-55 2-408,-4 5-2017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6:18.9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9858,'0'0'4897,"0"186"-4673,4-126-144,-1 1-64,0-4 72,-3 0-88,4-9-304,-4-6-688,0-6-704,0-15-1089,0-9-2392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6:19.2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10066,'0'0'3305,"174"3"-3313,-114 6-832,24 9-985,-21 0-591,-9-3-2697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6:19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307 106 3233,'0'0'10181,"-15"-7"-9557,-53-19-60,63 24-521,-1 1 0,1 0 0,-1 0 0,0 0-1,1 1 1,-1 0 0,0 0 0,1 0 0,-1 1 0,0 0 0,1 0 0,-1 0 0,1 1 0,-1 0 0,1 0 0,0 0 0,0 1 0,0 0 0,0-1 0,0 2 0,1-1 0,-6 6-1,0 0-47,0 0 0,1 1 0,1 1 0,0 0 0,0 0 0,1 0 0,-7 18 0,10-21 30,0 1 1,1-1 0,1 1 0,-1 0-1,1 0 1,1 0 0,0 0-1,0 0 1,1 0 0,1 17-1,-1-23-15,1 0-1,-1 0 0,1 0 0,0 1 0,0-1 0,0 0 0,0 0 0,1 0 0,-1 0 0,1 0 0,0-1 0,0 1 1,0 0-1,0-1 0,0 0 0,0 1 0,1-1 0,-1 0 0,1 0 0,-1 0 0,1 0 0,0-1 0,0 1 0,0-1 1,0 0-1,0 0 0,0 0 0,0 0 0,1 0 0,-1-1 0,5 1 0,1 0 12,0 0-1,0-1 1,0-1 0,0 1-1,-1-1 1,1-1-1,0 0 1,0 0 0,-1 0-1,1-1 1,-1-1-1,0 1 1,9-6 0,-8 2 2,0 0 1,0 0-1,-1 0 1,0-1 0,-1-1-1,1 1 1,-1-1-1,-1-1 1,0 1 0,5-12-1,-5 9-117,0-1-1,-1 1 1,-1-1-1,0-1 0,-1 1 1,-1 0-1,2-26 1,-3 23-864,-1 0 1,-1 0-1,-4-24 1,-9-1-4646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6:21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2681,'0'0'8431,"11"23"-6491,-2 34-1162,-3 1 0,-1-1 0,-7 106 0,0-54-457,1-95-270,1-10-38,-1 0-1,1-1 1,0 1-1,0 0 1,0 0-1,0-1 1,1 1 0,-1 0-1,1 0 1,0-1-1,0 1 1,3 5 0,-3-9-2,0 0 0,0 0 0,0 0 0,0 0 0,0 0 0,0-1 1,0 1-1,-1 0 0,1 0 0,0-1 0,0 1 0,0 0 0,0-1 1,0 1-1,0-1 0,-1 1 0,1-1 0,0 0 0,0 1 0,-1-1 1,1 0-1,0 1 0,-1-1 0,1 0 0,-1 0 0,1 0 0,-1 0 1,1-1-1,1 0 18,122-139 1008,-76 91-1112,-3-2 0,46-69 0,-77 94-2451,-14 26 2356,0 1 0,0-1-1,0 1 1,0-1 0,0 1 0,0-1 0,-1 1 0,1-1 0,0 1 0,0-1 0,0 1 0,0-1 0,-1 1-1,1-1 1,0 1 0,-1-1 0,1 1 0,0 0 0,-1-1 0,1 1 0,0-1 0,-1 1 0,1 0 0,-1-1-1,1 1 1,0 0 0,-1 0 0,1-1 0,-1 1 0,1 0 0,-1 0 0,1 0 0,-1 0 0,1-1 0,-1 1-1,0 0 1,1 0 0,-1 0 0,1 0 0,-1 0 0,1 0 0,-1 0 0,1 1 0,-1-1 0,0 0 0,-21 0-5840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6:21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7258,'0'0'7693,"17"27"-7070,53 87-127,-60-98-363,1 0 0,0-1 0,1 0 0,1 0 0,0-1 0,0-1 0,27 20-1,-30-25-143,27 15-1038,-10-16-7148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6:22.0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15595,'0'0'4521,"10"18"-10650,-10-6 3280,0 1-271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6:22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5537,'0'0'11755,"40"30"-13996,-30-30-103,-3 0-841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6:46.5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0 133 6369,'4'-1'9260,"16"-11"-9355,23-24 71,-27 22 41,1 0 0,25-15 1,-35 25-68,0 0 0,0 1 0,0 0 0,0 0 1,1 1-1,0 0 0,-1 0 0,1 1 0,0 0 1,11 0-1,-3 2 85,0 1 1,-1 0 0,1 2-1,0-1 1,-1 2-1,0 0 1,25 13-1,8 1-18,-21-11 34,1 0 1,0-2-1,0-2 0,0 0 0,0-2 0,1-1 1,38-3-1,-53 0-14,0 0 0,-1-1 0,1-1 0,-1 0 0,0-1 0,0 0 0,21-13 0,32-11-759,-56 26-1272,-4 3-3048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1942 3201,'0'0'7127,"-5"7"-4214,7-11-2913,0 1 0,0 1 0,1-1 0,-1 0-1,0 1 1,0-1 0,1 2 0,-1-1 0,2 0-1,-2 1 1,1-1 0,0 0 0,0 1 0,4 0-1,0-4 6,1340-801 92,-1262 748-95,126-88 12,233-116 1,-35 56 1,-385 190-6,0-1 0,-1-3 1,0 1-1,0-3 0,29-38 1,-2 5-1,98-123 3,-148 178-14,0 0 1,0 0-1,0-1 0,0 1 0,0 0 0,1 0 0,-1 0 0,0 0 1,0 0-1,0 0 0,0 0 0,0-1 0,0 1 0,0 0 1,0 0-1,0 0 0,0 0 0,0 0 0,1 0 0,-1-2 1,0 2-1,0 0 0,0 0 0,0 0 0,0 0 0,0-1 0,0 1 1,0 0-1,0 0 0,0 0 0,-1 0 0,1 0 0,0-1 1,0 1-1,0 0 0,0 0 0,0 0 0,0 0 0,0 0 1,0-1-1,0 1 0,0 0 0,0 0 0,-1 0 0,1 0 0,0 0 1,0 0-1,0 0 0,0 0 0,0 0 0,0-1 0,-12-3-51,-21 4-9,25 0 73,-119 0 179,127 0 203,1-1-387,1-1-1,1 1 1,-2 0-1,2 0 1,-2-1 0,2 1-1,0 0 1,-2 0-1,2 1 1,4-2-1,43-7-69,0 2 0,64 1 0,-112 6 67,0 1 1,1-1-1,-1 1 0,0-1 1,0 1-1,0 1 0,0-1 1,0 0-1,0 0 0,0 0 1,0 0-1,0 2 0,0-2 1,0 1-1,-1 0 0,1 1 1,0-2-1,-2 1 0,2 0 1,-1 1-1,1 0 0,-1-1 1,-1 1-1,2-1 0,-1 1 1,0 0-1,-1 0 1,1-1-1,0 2 0,-1-2 1,0 1-1,0 0 0,0 0 1,0 5-1,0-1 27,1 0 1,-2 0-1,1-1 0,0 0 1,0 1-1,-1 0 0,-1-1 1,1 0-1,-1 0 0,1 1 1,-2-1-1,1-1 0,0 1 1,-1 0-1,-4 9 0,-12 9-70,-2-2 0,1-1 0,-1 0-1,-29 20 1,-95 58-2112,140-96 2015,-75 48-2530,5-7-1640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6:47.31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115 1 9074,'0'0'3257,"-3"18"-3251,-5 26 64,-23 68 0,3-48 640,21-51-524,0 0 0,2 0 0,-1 1-1,2 0 1,0 0 0,1 0 0,0 1-1,-1 22 1,3-34-186,1 1 0,0-1 0,-1 0-1,2 1 1,-1-1 0,0 1 0,0-1 0,1 0 0,0 1-1,0-1 1,0 0 0,0 0 0,0 0 0,1 1 0,-1-1-1,1 0 1,0-1 0,0 1 0,0 0 0,0-1 0,1 1-1,-1-1 1,1 1 0,-1-1 0,1 0 0,0 0 0,0 0-1,0-1 1,0 1 0,0-1 0,0 0 0,0 1 0,0-1-1,1-1 1,-1 1 0,0 0 0,1-1 0,4 1 0,28 4-713,71 0 1,-51-3-2116,-25-2-146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6:48.1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260 0 10522,'0'0'3085,"-16"4"-3133,4-1 42,-1 0 0,1 1 1,0 0-1,0 1 0,1 0 0,-1 1 0,1 0 1,-18 15-1,18-12 72,1 0 0,0 1 0,0 0 0,2 1 0,-1 0 0,1 1 0,1-1 0,0 1 0,0 1 0,1-1 0,1 1 0,0 0 0,1 0 0,1 1 0,0-1 0,0 1 0,1 0 0,1 0 0,1 0 0,0 0 0,0 0 0,4 16 0,-3-27-96,-1 1 0,1-1 0,1 1 0,-1-1 0,0 0 1,1 1-1,0-1 0,0 0 0,0 0 0,0 0 0,0 0 1,1-1-1,-1 1 0,1-1 0,0 1 0,0-1 0,0 0 1,0 0-1,0 0 0,0 0 0,0-1 0,7 3 0,2-1-484,-1 0-1,1-1 0,0 0 0,0-1 0,19-1 0,-26 0 298,-1-1 0,0 0 0,1 0 0,-1-1 0,0 1 1,0-1-1,0 0 0,0 0 0,0-1 0,-1 1 0,1-1 0,-1 1 0,1-1 0,-1 0 0,0-1 0,0 1 0,0 0 1,-1-1-1,4-6 0,1 2-601,11-19-3179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6:48.49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111 0 6905,'0'0'5914,"-6"31"-5882,-31 180 121,13-65 269,-10 83 1142,25-73-9140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6:48.8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 0 672,'0'0'11408,"-1"28"-11085,-1 196-109,1-224-214,1 1 0,0 0 0,0-1 0,0 1 0,0 0 0,0-1 0,0 1 0,0 0 0,0 0-1,0-1 1,0 1 0,0 0 0,0-1 0,0 1 0,1 0 0,-1 0 0,0-1 0,0 1 0,1-1-1,-1 1 1,1 0 0,-1-1 0,0 1 0,1-1 0,-1 1 0,1-1 0,-1 1 0,1-1 0,0 1 0,-1-1-1,1 1 1,-1-1 0,1 0 0,0 0 0,-1 1 0,1-1 0,0 0 0,-1 0 0,1 0 0,0 1 0,0-1-1,-1 0 1,1 0 0,0 0 0,-1 0 0,1 0 0,0 0 0,0-1 0,-1 1 0,1 0 0,0 0-1,-1 0 1,1-1 0,0 1 0,-1 0 0,1-1 0,0 1 0,-1-1 0,1 1 0,-1-1 0,1 0 0,35-29 212,-23 10-40,-10 14-152,0 1-1,0 0 0,1 0 0,-1 0 0,1 1 1,0-1-1,1 1 0,-1 0 0,1 0 0,-1 1 1,7-5-1,-10 9-8,0 0 1,0-1-1,0 1 1,0 0-1,-1-1 0,1 1 1,0 0-1,-1 0 1,1 0-1,-1 0 1,1 0-1,-1 0 1,1 0-1,-1 0 0,0 0 1,1 0-1,-1 0 1,0 0-1,0 0 1,0 0-1,0 0 1,0 0-1,0 0 0,0 0 1,0 0-1,0 0 1,0 1-1,0 4 24,3 37 225,-4-33-240,2 0 0,-1-1 0,2 1 1,-1 0-1,1 0 0,4 10 0,-6-19-108,0 0-1,1-1 1,-1 1 0,1 0 0,-1 0-1,0-1 1,1 1 0,0-1-1,-1 1 1,1 0 0,-1-1-1,1 1 1,-1-1 0,1 1 0,0-1-1,-1 0 1,1 1 0,0-1-1,0 0 1,-1 1 0,1-1-1,0 0 1,0 0 0,0 0 0,-1 1-1,1-1 1,0 0 0,0 0-1,0 0 1,-1 0 0,1-1 0,0 1-1,0 0 1,0 0 0,-1 0-1,1-1 1,0 1 0,-1 0-1,1-1 1,0 1 0,0 0 0,0-1-1,26-23-4226,-7-5-1276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6:49.30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87 0 11498,'0'0'3400,"-6"13"-3660,-58 103 218,62-113 39,0-1-1,0 1 0,1-1 1,-1 1-1,1 0 0,0 0 1,0-1-1,0 1 0,0 0 1,0 0-1,0 0 0,1 0 0,-1 0 1,1 0-1,0 0 0,0 1 1,0-1-1,1 0 0,-1 0 1,2 5-1,0-4-14,0 0-1,1-1 1,-1 1-1,1-1 1,0 1 0,0-1-1,0 0 1,0 0 0,1 0-1,-1 0 1,1-1-1,-1 0 1,6 3 0,0 0 5,-1 0 0,0 0 0,0 1 1,0 0-1,11 12 0,-16-14 61,-1-1 1,1 1-1,-1 0 0,0 0 1,0 0-1,0 0 0,0 0 1,-1 0-1,0 0 0,1 0 1,-2 1-1,1-1 0,0 1 1,-1 7-1,0-4 53,-1-1 0,1 0 0,-1-1 0,-1 1 0,1 0 0,-1 0 0,0 0 1,-1-1-1,0 1 0,0-1 0,0 0 0,-7 10 0,-1-3-363,0-1-1,0 0 1,-1-1 0,-19 15 0,18-18-732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6:49.64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 0 5697,'0'0'10586,"-24"196"-10209,24-124-233,0 6-72,0-3-64,4-2-8,6-7-8,-3-12-120,3-9-24,-7-15-105,0-9-367,1-12-544,-1-9-872,0-9-833,1-18-1352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6:50.01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 9434,'0'0'3913,"208"0"-3841,-148 0-64,0-6 24,-10 0-32,-7 3-536,-9 3-456,-11 0-993,-13 3-2016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6:50.3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82 189 808,'0'0'12852,"23"-11"-12646,68-39-58,-88 48-113,0-1 1,0 1 0,0 0-1,0-1 1,0 0-1,-1 0 1,1 0 0,-1 0-1,0 0 1,0 0-1,0-1 1,0 1 0,0-1-1,-1 1 1,0-1 0,0 0-1,0 1 1,0-1-1,0 0 1,-1 0 0,1 0-1,-1 1 1,0-1 0,0 0-1,-1 0 1,1 0-1,-1 0 1,0 1 0,0-1-1,-2-4 1,1 6-19,1 0 0,-1 1 1,0-1-1,1 1 0,-1-1 1,0 1-1,0 0 0,0 0 1,0 0-1,0 0 0,-1 0 0,1 0 1,0 1-1,0-1 0,0 1 1,-1 0-1,1-1 0,0 1 0,-1 0 1,1 0-1,-3 1 0,-1-1-8,0 0-1,-1 0 1,1 1-1,0 0 1,0 0-1,0 0 1,-8 4-1,5 0-28,1 0 1,0 1-1,0 1 1,1-1-1,0 1 0,0 1 1,1-1-1,0 1 0,0 0 1,0 1-1,1-1 1,1 1-1,-1 0 0,2 0 1,-1 1-1,-2 11 1,0-2 34,2 1 0,0 0 0,1 0 0,1 0 0,1 1 1,1-1-1,2 21 0,-1-37-84,0-1-1,0 1 1,0 0 0,0-1-1,1 1 1,0-1 0,-1 1-1,1-1 1,1 0-1,-1 1 1,0-1 0,1-1-1,-1 1 1,1 0 0,0 0-1,0-1 1,0 0 0,0 0-1,1 1 1,-1-2 0,0 1-1,1 0 1,-1-1 0,5 2-1,-1-1-510,1 0 0,-1 0 1,0-1-1,1 1 0,-1-2 0,1 1 0,-1-1 0,1 0 0,0 0 0,-1-1 0,13-3 0,10-11-3969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6:50.7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15 336,'0'0'12512,"11"26"-11556,74 164 44,-74-157-688,-6-19 1633,-3-40-1097,-2 5-930,-1 2 90,1 1 1,1 0 0,1 0-1,0 0 1,6-22 0,-6 34-163,0 1 0,1 0 0,-1-1 0,1 1 0,0 0 0,0 0 0,1 0 1,0 1-1,-1-1 0,1 1 0,1 0 0,-1 0 0,1 0 0,0 1 0,-1-1 1,1 1-1,1 1 0,-1-1 0,0 1 0,11-4 0,35-3-5270,-30 8 202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6:51.10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335 15 6977,'0'0'8894,"0"-1"-8854,0 1 1,0-1-1,1 1 0,-1-1 0,0 0 0,-1 1 0,1-1 0,0 0 0,0 1 0,0-1 0,0 0 0,0 1 0,-1-1 0,1 1 0,0-1 0,0 1 0,-1-1 1,1 0-1,0 1 0,-1-1 0,1 1 0,-1-1 0,1 1 0,-1-1 0,-6 2-29,0 0 1,1 1-1,0 0 0,-1 0 0,1 1 1,0-1-1,0 1 0,0 1 1,0-1-1,1 1 0,-7 5 0,8-6-30,0 0 0,1-1 1,-1 2-1,1-1 0,-1 0 0,1 1 0,0 0 0,0-1 0,1 1 0,-1 0 0,1 1 0,0-1 0,0 0 0,0 1 0,1-1 0,-2 10 0,3-8-13,2 1 1,-1-1-1,1 0 0,0 0 0,0 1 1,1-1-1,0-1 0,0 1 0,0 0 1,0-1-1,1 1 0,0-1 0,0 0 1,1-1-1,0 1 0,-1-1 0,9 6 1,-3-2 82,-2 1 0,1 0 1,-1 1-1,8 11 1,-13-17 17,-1 0 0,0 1 0,0-1 0,-1 1 0,1-1 0,-1 1 0,0-1 0,0 1 0,0 0 0,-1-1 0,1 1 0,-1 0 0,0-1 0,-1 1 0,0 5 0,0-6 11,-1-1 1,1 0-1,0 0 1,-1 0-1,0 0 1,0 0 0,0 0-1,0 0 1,0-1-1,0 1 1,-1-1-1,1 1 1,-1-1-1,0 0 1,-2 2 0,-52 29 481,42-25-446,-10 5-181,-8 6 127,-39 15 0,61-30-774,0-1 0,1 1 0,-1-2 0,-19 3 0,10-5-4564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1609 3145,'0'0'7585,"1"-16"-6579,8-38-942,1 0 1,3 2 0,2 0-1,18-49 1,-10 32 151,22-99 0,-23 47 29,-5-1 1,-4-1 0,-3 0-1,-3-156 1,-8 279-238,1-1-1,0 1 1,0-1 0,0 1 0,0-1 0,0 1-1,0-2 1,-1 2 0,1-1 0,0 1-1,-1-1 1,1 1 0,-1 0 0,1-1 0,-1 1-1,1 0 1,-1-1 0,1 1 0,-1 0-1,1-1 1,0 1 0,0 0 0,-1 0 0,1 0-1,-1 0 1,0-1 0,1 1 0,-1 0-1,1 0 1,-1 0 0,0 1 0,-30 0 34,-36 16-85,66-17 48,-126 35-39,127-35 35,0 0 0,0 0 0,0 0 0,0 0 1,0 0-1,0 0 0,1-1 0,-1 1 0,0 0 0,0 0 1,0 0-1,0 0 0,0-1 0,1 1 0,-1 0 0,0 0 1,0 0-1,0-1 0,0 1 0,0 0 0,0 0 0,0 0 1,0-1-1,0 1 0,0 0 0,0 0 0,0 0 1,0-1-1,0 1 0,0 0 0,0 0 0,0 0 0,0-1 1,0 1-1,0 0 0,0 0 0,0 0 0,-1-2 0,1 2 1,0 0-1,0 0 0,0 0 0,0 0 0,0-1 1,-1 1-1,1 0 0,0 0 0,0 0 0,0 0 0,0 0 1,0 0-1,0-1 0,0 1 0,0 0 0,0 0 0,-1 0 1,1 0-1,0 0 0,0 0 0,0 0 0,-1 0 0,1 0 1,0 0-1,0 0 0,0 0 0,-1 0 0,13-22-3,-10 20 7,41-65 11,54-62-1,-41 55-6,-55 72-3,-1 2-1,0-1 1,1 0-1,-1 0 1,0 1 0,0-1-1,1 1 1,-1-1-1,1 0 1,0 1 0,-1-2-1,1 2 1,0-1-1,-1 1 1,1 0-1,-1-1 1,0 1 0,1 0-1,0-1 1,0 1-1,0 0 1,-1 0 0,1 0-1,0 0 1,-1 0-1,1 0 1,-1 0 0,1 0-1,0 0 1,0 0-1,0 0 1,-1 0 0,0 1-1,1-1 1,0 0-1,0 1 1,0 0-1,10 35 384,-2-3-385,-6-25-74,-1-1 0,2 0 0,0-1-1,0 1 1,0 0 0,0 0-1,1-1 1,-1-1 0,2 1-1,-1-1 1,0-1 0,8 7-1,3-1-1003,1 0-1,33 12 1,-37-18 179,1 2 0,-2 0 1,1 1-1,0-1 0,-1 4 0,17 12 1,-10 6-2866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16.1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1 982 10610,'0'0'5741,"8"-5"-5666,9-9 34,0 0-1,-2 0 1,1-1 0,-2-1-1,0-1 1,-1 0-1,-1-1 1,0 0 0,-1 0-1,-1-2 1,9-26-1,12-36 457,29-128 0,-42 143-731,42-177 253,-57 238-88,-2 5-63,-1 28-105,1 0 1,2 1-1,6 26 1,-7-45 195,0 1 0,1-1 1,0 1-1,0-1 1,1-1-1,0 1 0,1 0 1,0-1-1,1 0 0,-1 0 1,14 13-1,-16-18-19,0-1-1,0 1 1,0-1 0,0 0-1,1 0 1,-1 0-1,1 0 1,0 0 0,-1-1-1,1 0 1,0 0-1,0 0 1,0 0-1,0 0 1,0-1 0,0 0-1,0 0 1,0 0-1,0 0 1,0-1 0,-1 1-1,1-1 1,0 0-1,0 0 1,0-1-1,0 1 1,-1-1 0,1 0-1,-1 0 1,1 0-1,-1 0 1,0 0 0,0-1-1,5-5 1,6-5 53,0-2 0,-1 1 1,-1-2-1,-1 0 0,16-28 1,-9 13 64,-2 0 1,-1-1-1,-1-1 1,-2 0-1,-2-1 1,9-43-1,-22 124-245,3 51 0,1 6-1351,-2 14-4539,1-78 1416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16.7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9738,'0'0'7376,"0"31"-7269,0 214 29,0-155 52,0-89 375,5-14-451,8-8-107,1 1 1,1 0 0,0 1-1,27-25 1,-13 14-67,0 1-462,20-23-1087,-27 13-6149,-21 31 1240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17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1 0 11642</inkml:trace>
  <inkml:trace contextRef="#ctx0" brushRef="#br0" timeOffset="1">1 0 11642,'107'178'3801,"-107"-169"-3553,0 3-200,13 6 88,14 3 320,0 3-295,3 3-161,3-3-249,-3-3-167,-3-3-256,-4 0-624,1-3-600,-8-6-737,-2-3-1872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17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13419,'0'0'3161,"187"0"-3161,-140 0-144,-7 0-153,-7 0-247,-9 0-648,-14 0-688,-7 0-849,-3 6-2344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17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9706,'0'0'5873,"177"3"-5297,-133-3-319,-8 0-161,-5-3-88,-8 0 56,-3 0-64,-7 3-457,1 0-1055,-8 0-2593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23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9058,'0'0'2705,"8"-5"-2544,4 0 42,0-1 1,0 2-1,1 0 0,0 0 1,0 1-1,0 1 1,0 0-1,0 1 0,19 1 1,-17 0-196,1 0 0,-1 1 0,0 1 0,0 1 0,0 0 0,25 10 0,-32-10-3,-1 0 0,1 1 0,-1 0 1,0 1-1,0 0 0,0 0 0,-1 0 1,0 1-1,0 0 0,0 0 0,0 0 1,-1 1-1,8 14 0,-8-10 41,0 1 0,-1 0 0,0 0 1,-1 0-1,0 1 0,-1-1 0,-1 1 0,0 0 0,0-1 0,-3 20 1,2-12 10,1-18-54,-1-1 0,0 1 0,0-1 0,0 0 0,0 1 0,0-1 0,0 1 0,0-1 0,-1 1 0,1-1 0,0 0 0,-1 1 0,1-1 0,-1 0 0,0 1 0,1-1 0,-1 0 0,0 0 0,0 1 0,0-1 0,0 0 0,0 0 0,0 0 0,0 0-1,0 0 1,0-1 0,0 1 0,0 0 0,-1 0 0,1-1 0,0 1 0,-1-1 0,1 1 0,0-1 0,-1 1 0,1-1 0,-1 0 0,1 0 0,0 0 0,-1 0 0,1 0 0,-1 0 0,1 0 0,-1 0 0,1 0 0,0-1 0,-1 1 0,-1-2-1,-10-1-59,1-2 0,0 0-1,0 0 1,-15-10-1,15 8 103,-1-1-55,-1 1 0,0 0 1,0 1-1,0 0 0,-1 2 0,1-1 0,-1 2 1,0 0-1,0 1 0,-16-1 0,30 4 1,0-1-1,0 1 0,0-1 1,1 1-1,-1 0 1,0-1-1,0 1 1,1 0-1,-1 0 0,0 0 1,1-1-1,-1 1 1,1 0-1,-1 0 1,1 0-1,-1 0 0,1 0 1,0 0-1,-1 0 1,1 0-1,0 0 1,0 0-1,0 0 0,0 0 1,0 0-1,0 0 1,0 2-1,-1 39-37,2-35 47,-2 1 7,1-1 0,0 0 0,1 0 0,-1 1 0,1-1 0,1 0 0,0 0 0,3 9 0,-3-13-5,-1-1 0,1 1 0,0-1-1,0 0 1,1 1 0,-1-1 0,0 0 0,1-1-1,-1 1 1,1 0 0,0-1 0,-1 1 0,1-1-1,0 0 1,0 0 0,0 0 0,0 0-1,0-1 1,0 1 0,0-1 0,0 1 0,5-1-1,4 0-71,0 1-1,0-2 1,0 0-1,0 0 1,0-1-1,0 0 1,-1-1-1,1-1 1,-1 0-1,1 0 1,-1-1-1,-1 0 1,1-1-1,-1 0 1,11-9-1,-11 7-381,1-1-1,-2-1 1,1 1 0,-2-1-1,1-1 1,-1 0-1,-1 0 1,9-16 0,-4-2-2313,-5 9-1667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23.8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1 616,'0'0'12157,"13"29"-11845,38 93-111,-42-102 55,0 1 1,1-1-1,1-1 1,26 36 0,-36-54-220,-1 0-9,0-1 0,0 0 0,0 0 0,0 0 0,0 1 0,1-1 0,-1 0 0,0 0 0,0 0 0,0 0 0,0 0 0,0 1 0,1-1 0,-1 0 0,0 0 0,0 0 0,0 0 0,1 0 0,-1 0 0,0 0 0,0 0 0,0 0 0,1 0 0,-1 0 0,0 0 0,0 0 0,0 0 0,1 0 0,-1 0 0,0 0 0,0 0 0,0 0 0,1 0 0,-1 0 0,0 0 0,0 0 0,0 0 0,1 0 0,-1-1 0,0 1 0,0 0 0,0 0 0,0 0 0,1 0 0,-1 0 0,0-1 0,0 1 0,0 0 0,0 0 0,0 0 0,1-1 0,6-17 459,5-33-624,-10 40 258,6-24-372,16-66 231,-3 39-4111,-14 56-1125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24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99 4849,'0'0'6224,"32"1"-5749,101 5-71,-73-9 392,-57 2-708,-1 1 1,0-1 0,1 0-1,-1 1 1,0-1-1,0 0 1,0-1 0,0 1-1,0 0 1,0 0 0,0-1-1,3-2 1,-4 1-20,1-1-1,-1 1 1,1 0-1,-1 0 1,0-1-1,0 1 1,-1-1-1,1 1 1,-1-1-1,0 1 1,1-1-1,-2 1 1,1-1-1,0 1 1,-1-1-1,-1-4 1,1 6-82,0 1 0,0-1 1,0 0-1,-1 1 1,1-1-1,-1 1 1,1-1-1,-1 1 1,1 0-1,-1 0 1,0 0-1,0 0 0,0 0 1,1 0-1,-1 0 1,0 0-1,0 1 1,0-1-1,0 1 1,0 0-1,-1-1 1,1 1-1,0 0 0,0 0 1,0 0-1,-2 1 1,-3-2-33,0 1 1,0 0 0,0 1-1,0 0 1,1 0 0,-1 0-1,-8 3 1,9 0 56,1 0-1,-1 0 1,1 0 0,0 1-1,0 0 1,1 0 0,0 0-1,0 0 1,0 1 0,0-1-1,1 1 1,0 0 0,0 0-1,0 1 1,1-1 0,0 0-1,0 1 1,-1 11 0,-2 11 69,2 1 0,0 52 1,2-78-143,1 0 1,0-1-1,0 1 1,0 0 0,0 0-1,1-1 1,-1 1-1,1 0 1,0-1 0,0 1-1,0-1 1,1 1-1,-1-1 1,1 1 0,0-1-1,0 0 1,0 0-1,0 0 1,0 0 0,1 0-1,0-1 1,-1 1-1,1-1 1,0 1 0,0-1-1,0 0 1,0 0-1,1-1 1,-1 1 0,1-1-1,-1 1 1,1-1-1,-1 0 1,1 0 0,-1-1-1,1 1 1,5 0-1,0 0-640,-1 0 0,1 0 0,-1-1 1,1 0-1,-1 0 0,1-1 0,-1 0 0,0 0 0,9-3 0,1-9-4103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24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8570,'0'0'3997,"14"28"-3991,42 90 13,-49-105 148,-1 0-1,0 1 1,-1-1-1,0 1 1,-1 1-1,-1-1 1,0 0 0,-1 1-1,1 23 1,-3-37 230,-7-43 218,-6-16-606,13 56-13,-9-18 88,2-1 0,1 0 0,0-1 0,2 1 0,0-1 0,0-26 0,4 47-148,0 0-1,1 0 0,-1 0 0,0 0 1,1 0-1,-1 0 0,1 0 0,-1 0 1,1 0-1,0 0 0,-1 1 0,1-1 1,0 0-1,0 0 0,0 0 1,-1 1-1,1-1 0,0 1 0,0-1 1,0 0-1,0 1 0,0 0 0,0-1 1,0 1-1,0-1 0,0 1 0,0 0 1,0 0-1,1 0 0,-1 0 0,1 0 1,42-2-3064,-35 3 2241,15-1-1922,-3 0-1622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25.2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1 5209,'0'0'5879,"14"13"-5266,-1-2-435,-2-1 55,1 0 0,-1 1 0,-1 0 0,0 0 0,-1 1 0,0 1 0,8 14 0,-6-6 395,-6-14-485,-1 1-1,-1-1 1,1 1 0,-1-1 0,0 1-1,-1 0 1,0 0 0,2 12-1,-34-26-168,19 3 8,1 0 0,-1 0 0,0 1 0,0 0 0,0 1 0,0 0 1,0 1-1,0 0 0,-21 4 0,29-4 28,1 1 0,-1-1 0,1 1 0,0 0-1,-1 0 1,1 0 0,0 0 0,0 0 0,-1 1 0,1-1 0,-3 3 0,5-2-16,-1-1 1,0 1-1,1 0 1,0 0-1,-1-1 1,1 1-1,0 0 1,0 0-1,0-1 1,0 1-1,0 0 1,1 0-1,-1-1 1,0 1-1,1 0 1,-1-1 0,1 1-1,0 0 1,-1-1-1,1 1 1,0-1-1,0 1 1,0-1-1,0 0 1,0 1-1,0-1 1,1 0-1,-1 0 1,0 1-1,1-1 1,-1 0-1,1 0 1,-1-1-1,1 1 1,-1 0-1,1 0 1,0-1-1,-1 1 1,1-1-1,2 1 1,7 1-274,0-1 0,0-1-1,1 1 1,-1-2 0,13-1 0,-18 2 78,0-2-179,0 0 0,0 0 1,0-1-1,0 1 0,0-1 0,0-1 0,-1 1 0,1-1 0,-1 0 1,0 0-1,7-7 0,1-1-1279,5-4-2007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2134 1824,'0'0'5198,"28"0"-4660,30-5 575,1-3-1,101-33 0,-84 19-721,1026-309 1152,-312 87-1158,444-151 571,-10-40-966,-403 140 107,-757 274-86,395-149 167,-448 163-122,-9 5-36,2 0-1,-2 0 0,2 1 0,-2-1 1,2 1-1,-2-1 0,2 1 1,3 0-1,-8 0 302,1 0-318,0 1-1,0-1 0,0 1 1,-1-1-1,1 1 1,0-2-1,0 2 1,-1 0-1,1-1 0,0 1 1,0 0-1,-1-1 1,1 1-1,0 0 1,-1-1-1,1 1 0,0 0 1,-1 0-1,1-1 1,0 1-1,0 0 1,-1 0-1,1 0 0,0 0 1,-1-1-1,1 1 1,-1 0-1,-366-127-523,365 124 77,14 0 346,14 1 129,-8 3 2,-1 1 0,0 2 0,0 0 0,0 1 0,0 2 0,17 8 0,-23-10 15,1 2-1,-1 0 1,1 1-1,-2 0 0,0 1 1,0 1-1,1 0 1,-2 1-1,11 16 0,-16-21 12,-2-1-1,1 0 1,-1 1-1,0 1 1,0-1-1,0-1 1,-1 2-1,1 0 1,-1-1-1,0 1 1,0 11-1,-2 77 984,1-94-1034,-1 6 14,-1 1 1,0 0 0,0-1 0,-1 0 0,1 0 0,-1 0 0,0 0 0,-1 0 0,1 0 0,0-2 0,-2 2 0,1-1 0,0-1 0,-1 0 0,1 1 0,-1-1 0,0-1 0,-9 6 0,-6 6-133,-1-1 0,-2-1 0,-30 13 0,28-18-690,0 1 1,0-5 0,-45 7-1,35-8-1096,-29 4-3785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25.8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194 115 4705,'0'0'5010,"-10"-20"-4440,-36-58-113,45 77-451,1 0 0,-1 0 0,0 0-1,1 0 1,-1 0 0,0 0 0,1 0 0,-1 0-1,0 0 1,0 1 0,0-1 0,0 0-1,0 0 1,0 1 0,0-1 0,0 1 0,0-1-1,0 1 1,0-1 0,0 1 0,0 0 0,0 0-1,0-1 1,-1 1 0,1 0 0,0 0-1,0 0 1,0 0 0,0 0 0,-1 0 0,1 1-1,0-1 1,0 0 0,0 1 0,0-1 0,0 0-1,0 1 1,0 0 0,0-1 0,0 1-1,0-1 1,-2 2 0,-1 3-26,0-1 0,1 1 0,-1-1 0,1 1 0,0 0 0,-3 7 0,2-6-19,-7 16-10,0 0 1,-16 45 0,24-58 70,0 0 0,1 1 0,0-1 0,0 1 0,1 0 1,1-1-1,-1 1 0,2 0 0,-1-1 0,4 17 0,-3-25-25,0 0-1,0 0 0,0 0 1,0 0-1,0 0 0,0 0 1,0 0-1,1 0 0,-1-1 0,0 1 1,1-1-1,-1 1 0,0-1 1,1 1-1,-1-1 0,0 0 1,1 1-1,-1-1 0,1 0 1,-1 0-1,1 0 0,-1 0 1,0 0-1,1-1 0,1 1 1,0 0-5,1-1 1,0 1 0,0-1 0,0 0 0,0 0 0,-1 0 0,1 0 0,0 0 0,3-3 0,1-3 46,0-1 0,0-1 1,-1 1-1,0-1 0,8-14 1,21-25 37,-34 47-60,-1 0 0,0 0 0,0 0 0,1 0 0,-1 0-1,1 0 1,-1 1 0,0-1 0,1 1 0,-1-1 0,1 1 0,0-1 0,-1 1 0,1 0 0,-1 0-1,1 0 1,-1 0 0,1 0 0,0 0 0,-1 0 0,1 0 0,-1 1 0,1-1 0,-1 1 0,1-1-1,-1 1 1,1 0 0,-1-1 0,1 1 0,-1 0 0,0 0 0,0 0 0,1 0 0,-1 0 0,0 0-1,0 0 1,0 0 0,0 1 0,0-1 0,0 0 0,0 1 0,-1-1 0,1 1 0,0-1 0,-1 1 0,1-1-1,-1 1 1,1 1 0,7 30 247,-2 1 0,0 0 0,-3 1 0,0-1 0,-3 0 0,-3 42 0,2-61-143,0-3 41,0-1 1,-1 1-1,-1 0 1,0-1-1,-9 23 1,11-30-74,-1 1 0,0-1 0,0 0 0,-1 1 0,1-1 0,-1 0 0,0 0 1,0-1-1,0 1 0,0-1 0,-1 1 0,0-1 0,1 0 0,-1-1 0,0 1 1,0 0-1,-6 2 0,6-5-108,1 1 1,0 0-1,-1-1 1,1 1-1,-1-1 1,1 0-1,-1 0 1,1 0-1,0-1 0,-1 1 1,1-1-1,-1 0 1,1 0-1,0 0 1,0 0-1,0 0 1,-4-3-1,1 1-24,1-1 0,0 0 0,1 0 0,-1 0 0,0-1-1,1 0 1,0 0 0,0 0 0,-3-5 0,2 0-238,0 1 1,0-1-1,1 1 0,0-1 1,0-1-1,1 1 0,1 0 1,0-1-1,0 1 0,1-1 1,0-11-1,1 19 71,1 0 0,-1 1 0,1-1 0,0 0 0,0 1 0,-1-1 1,2 0-1,-1 1 0,0-1 0,1 1 0,-1-1 0,1 1 0,-1 0 0,1 0 0,0 0 0,0 0 0,0 0 1,0 0-1,3-2 0,19-17-3811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26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76 220 4721,'0'0'6041,"20"-9"-5553,60-30-10,-77 37-399,0 0 0,0 0 1,0 0-1,0-1 0,0 1 1,-1-1-1,1 1 0,-1-1 0,1 0 1,-1 0-1,0 0 0,0 0 1,-1 0-1,1-1 0,-1 1 0,0 0 1,1-1-1,-1 1 0,-1-1 1,2-3-1,-2-2 94,1-1 0,-1 1 1,-1 0-1,1 0 0,-3-11 0,2 15-195,0 3 32,0 0-1,1 0 1,-1 0 0,0 0 0,0 1 0,0-1-1,-1 0 1,1 0 0,0 1 0,-1-1 0,1 0-1,-1 1 1,1-1 0,-1 1 0,0 0 0,1 0 0,-1 0-1,0 0 1,0 0 0,0 0 0,0 0 0,0 0-1,0 1 1,0-1 0,0 1 0,0-1 0,-1 1-1,1 0 1,0 0 0,0 0 0,0 0 0,-3 1-1,-1-1-1,0 0-1,1 1 1,-1 0-1,0 0 1,1 0-1,-1 1 1,1 0-1,-1 0 1,1 0-1,0 1 1,-6 3-1,4 1 9,-1 0 0,2 0 0,-1 1 1,1 0-1,0 0 0,1 1 0,0 0 0,0-1 0,1 2 0,0-1 0,0 0 0,1 1 0,-2 12 0,1-2 215,1 0 0,1 0 0,0 0 0,2 0 0,3 36 0,-3-53-220,1 0-1,0 0 0,-1 0 1,1 0-1,0 0 0,1 0 1,-1 0-1,0 0 0,1 0 1,0 0-1,-1-1 0,1 1 1,0-1-1,0 1 1,1-1-1,-1 0 0,0 0 1,6 4-1,-2-3-38,-1 0 0,2 0-1,-1-1 1,0 0 0,0 0 0,1 0-1,-1-1 1,12 2 0,-1-2-415,0-1 1,0 0-1,0-1 1,0-1-1,-1-1 0,24-6 1,9-11-2844,-10-1-2226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27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308 71 2761,'0'0'10163,"-15"-12"-10240,-50-32-182,59 42 247,1-1 0,-1 1 0,1 0-1,-1 1 1,0-1 0,0 1 0,0 0 0,0 1-1,0-1 1,0 1 0,0 0 0,0 1 0,0-1 0,-9 3-1,6-1 47,3-1-21,1 0 0,0 0 0,0 0 0,-1 1 0,1 0 1,1 0-1,-1 0 0,0 1 0,0 0 0,1 0 0,0 0 1,-1 0-1,1 1 0,0-1 0,1 1 0,-1 0 0,1 0 0,-1 1 1,1-1-1,1 1 0,-5 7 0,3-1 75,0 1-1,0-1 0,1 1 1,0 0-1,1 0 1,0 0-1,1 1 0,1 13 1,0-24-83,0 1 0,0-1 0,0 0 0,1 1 0,-1-1 0,1 1 0,-1-1 0,1 0 0,0 0 0,0 1 0,0-1 0,0 0 0,1 0 0,-1 0 0,0 0 0,1 0 0,0-1 0,-1 1 0,1 0-1,2 1 1,0 0-16,1-1 0,-1 1-1,0-1 1,1 0-1,-1-1 1,1 1-1,0-1 1,-1 0-1,10 1 1,-5-1-62,0-1 1,0 0-1,0 0 1,0-1-1,0 0 1,0 0-1,-1-1 1,1-1-1,0 1 1,-1-1-1,10-5 1,6-8-2022,43-38 1,-50 39 130,11-7-3922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27.5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38 608 10786,'0'0'2726,"-3"-28"-2459,-14-170-39,0-92 7,17 286-246,1 0 1,0 0-1,0 0 1,0 0 0,0 1-1,1-1 1,-1 0-1,1 1 1,0-1-1,0 1 1,0 0 0,0 0-1,1 0 1,0 0-1,-1 0 1,1 0-1,0 1 1,0-1-1,0 1 1,1 0 0,-1 0-1,1 0 1,-1 0-1,1 0 1,-1 1-1,1 0 1,0 0 0,7-1-1,0-1-602,0 0-1,1 1 0,0 1 1,-1 0-1,1 0 0,-1 2 1,1-1-1,20 5 0,-10 5-2401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27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36 5313,'0'0'8762,"217"-24"-9898,-150 12-169,10 12-375,-17 0-800,-13 0-3618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28.3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164 563 11642,'0'0'3948,"-8"-31"-3879,-3-15-56,-40-129 38,26 110-70,-12-39 213,34 92-168,0 1 0,1-1 0,0 0 0,1 0 1,0 0-1,2-22 0,0 32-40,0 0-1,0 0 1,0 0 0,0 0 0,0 1 0,1-1 0,-1 0-1,0 1 1,1-1 0,-1 1 0,1-1 0,0 1 0,0 0-1,-1-1 1,1 1 0,0 0 0,0 0 0,0 0-1,0 1 1,0-1 0,0 0 0,0 1 0,0-1 0,0 1-1,1 0 1,1 0 0,64-5-583,-63 5 447,-3 0 102,0 0 0,0 1 0,0-1 0,0 0 0,0 0 0,0 1 0,0-1 0,0 1 0,0 0 0,0 0 0,0 0 0,-1 0 0,1 0 0,0 0 0,0 0 0,-1 0 0,1 1 0,-1-1 0,1 0 0,-1 1 0,3 3 0,-3-2 40,1 1 0,0-1 0,-1 1 1,0 0-1,1 0 0,-1-1 1,-1 1-1,1 0 0,-1 0 0,1 0 1,-1 5-1,0-4 17,-1 1 1,1 0-1,-1 0 0,0 0 1,0 0-1,-1-1 0,1 1 1,-1 0-1,-1-1 0,1 0 0,-1 1 1,0-1-1,0 0 0,0 0 1,-1-1-1,-4 6 0,-2-4-498,1 0-1,-1-1 0,0 0 0,0 0 1,-1-1-1,1-1 0,-1 0 1,0 0-1,-16 1 0,-10 3-3588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28.7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134 84 7538,'0'0'5537,"0"-13"-5388,3-40 15,-3 52-150,0 1 0,0-1-1,0 1 1,0-1 0,0 0-1,0 1 1,0-1 0,0 0-1,-1 1 1,1-1 0,0 1-1,0-1 1,0 1 0,-1-1 0,1 0-1,0 1 1,0-1 0,-1 1-1,1-1 1,-1 1 0,1-1-1,0 1 1,-1 0 0,1-1-1,-1 1 1,1-1 0,-1 1-1,1 0 1,-1-1 0,0 1 0,1 0-1,-1 0 1,1 0 0,-1-1-1,1 1 1,-1 0 0,0 0-1,1 0 1,-1 0 0,0 0-1,1 0 1,-1 0 0,1 0 0,-1 0-1,0 0 1,1 1 0,-2-1-1,-21 9-32,16-5 8,1 1 1,0-1 0,0 1 0,1 1 0,-1-1-1,1 1 1,0 0 0,1 0 0,-1 0 0,1 1-1,0-1 1,1 1 0,-3 8 0,1-3-51,1 1 0,0 0 1,1 0-1,1 0 0,0 0 0,0 23 1,2-34 56,0 0 0,0-1 1,0 1-1,1-1 1,-1 1-1,0-1 1,1 1-1,-1-1 1,1 1-1,0-1 0,-1 0 1,1 1-1,0-1 1,0 0-1,0 0 1,0 1-1,0-1 1,0 0-1,0 0 1,0 0-1,0 0 0,0 0 1,2 1-1,0-1 1,1 1 0,-1-1 0,0 0 0,1 0 0,-1 0-1,1 0 1,-1-1 0,1 1 0,0-1 0,3 0 0,-2 0 7,1 0 1,-1-1-1,1 1 1,-1-1-1,1 0 1,-1-1 0,0 1-1,1-1 1,-1 0-1,0-1 1,0 1-1,-1-1 1,8-5 0,-6 2-110,0 0 0,-1-1 0,0 1 0,0-1 0,0 0 1,-1-1-1,5-11 0,-7 12-500,0 1-1,0-1 1,-1 1 0,0-1-1,-1 1 1,1-9 0,-1-3-3840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29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1 383 7818</inkml:trace>
  <inkml:trace contextRef="#ctx0" brushRef="#br0" timeOffset="1">1 383 7818,'214'21'4625,"-214"-3"-4145,0 6-232,0 3-8,0-3-240,0 0-560,0-6-833,0-6-1127,3-6-2065</inkml:trace>
  <inkml:trace contextRef="#ctx0" brushRef="#br0" timeOffset="2">158 1 11258,'0'0'2497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29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9674,'0'0'4528,"6"27"-4216,0 6-231,-3-13-17,1-1 1,0 1-1,13 29 1,-11-62 867,3-24-1072,-4 13 132,-3 19-9,14-42 45,-15 45-38,0 0 0,0 1-1,-1-1 1,1 1 0,0-1 0,0 1 0,1-1 0,-1 1 0,0 0 0,0 0-1,1 0 1,-1-1 0,1 1 0,-1 0 0,1 1 0,-1-1 0,1 0-1,-1 0 1,1 1 0,0-1 0,-1 1 0,1-1 0,3 1 0,-3 2 48,-1 1 1,1-1 0,0 1-1,-1 0 1,1 0 0,-1 0 0,0 0-1,0 0 1,0 0 0,-1 0-1,1 1 1,0 3 0,0-1 11,6 51 207,-6-47-700,-1-1-1,2 1 0,-1 0 0,1-1 1,0 1-1,1-1 0,6 13 0,-3-13-3923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29.8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11747,'0'0'4905,"7"171"-4617,-1-111-160,4-3-48,-3 0-80,0-9-160,0-5-8,-4-13-192,0-9-529,1-15-1111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1415 1884 3745,'0'0'7765,"-1"-25"-6788,0 18-906,-2 1-1,1 0 1,0 1 0,-1 0 0,0-1 0,0 2 0,0-2 0,0 1 0,-1 1-1,1 0 1,-1 0 0,0 0 0,-6-5 0,-11-12 174,-56-64 419,-31-37-454,-97-201-135,150 230-120,22 37 48,-169-262 25,-158-118 226,334 407-233,-214-230 46,239 259-68,1 0 0,0 0 0,0-1 0,0 1 1,0 0-1,0 0 0,0 0 0,0 0 1,0 0-1,0 0 0,-1 0 0,1-1 1,0 1-1,0 0 0,0 0 0,-1 0 1,1 0-1,0 0 0,0 0 0,-1 0 0,1 0 1,0 0-1,0 0 0,0 0 0,-1 0 1,1 0-1,0 1 0,0-1 0,0 0 1,-1 0-1,1 0 0,0 0 0,0 0 0,0 0 1,-1 0-1,1 1 0,0-1 0,0 0 1,0 0-1,0 0 0,0 0 0,0 1 1,0-1-1,-4 17-83,4 30-84,0-38 152,2 37 25,-1 42 33,-1-81-39,-1-2 1,0 1-1,1 0 1,-2 0-1,1-1 1,0 1-1,0 0 0,-1-1 1,0 1-1,0 0 1,-4 5-1,2-11 343,0-12-145,1-41-96,2 35-113,1 0-1,1-1 1,0 1 0,5-28 0,0 27-5,0 1 0,0-1 0,1 1 0,1 1 1,11-19-1,-18 34 2,-1 1 1,1 0 0,0 0 0,0 1-1,0-1 1,0 0 0,0 0 0,-1 1 0,1-2-1,0 2 1,0-1 0,0 1 0,0-1-1,0 1 1,0 0 0,0-1 0,0 1 0,0 0-1,0 0 1,0 0 0,0 0 0,0 0-1,1 0 1,-1 0 0,-1 0 0,1 1 0,2 0-1,25 19-141,-19-12 147,167 86 17,-111-63-1164,69 48 0,30 48-4434,-104-63-1129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30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 12963,'0'0'4385,"207"-21"-4329,-150 15-56,-4 6-224,-2 0-552,-5 0-609,1 9-959,-13 9-1921,-8 3-2385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30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295 7 7682,'0'0'8577,"-9"-1"-8471,-2-1-112,1 0-1,-1 1 1,1 0 0,-1 1 0,1 0-1,-1 1 1,1 0 0,-1 1 0,1 0-1,0 1 1,-1 0 0,-10 5-1,14-5-58,1 1-1,1-1 0,-1 1 0,0 1 0,1-1 0,0 1 1,0 0-1,1 0 0,-8 11 0,11-15 48,0 1 0,0 0 0,0-1 1,1 1-1,-1 0 0,1 0 0,-1 0 0,1-1 0,-1 1 0,1 0 0,0 0 1,0 0-1,0 0 0,0-1 0,1 1 0,-1 0 0,0 0 0,1 0 1,-1-1-1,1 1 0,0 0 0,-1 0 0,1-1 0,0 1 0,0-1 0,0 1 1,0-1-1,0 1 0,1-1 0,-1 1 0,0-1 0,1 0 0,-1 0 1,1 0-1,-1 0 0,1 0 0,-1 0 0,1 0 0,0 0 0,2 0 1,33 18-103,-21-12 189,0 1-1,-1 0 0,-1 1 0,1 0 0,-1 2 0,21 19 0,-34-29-2,0 0 0,1 1 0,-1-1 0,0 0 0,0 1 0,0-1 0,-1 1 1,1-1-1,0 1 0,0-1 0,-1 1 0,1 0 0,-1-1 0,0 1 0,1 0 0,-1 0 0,0-1 0,0 1 0,0 0 1,0 0-1,0-1 0,0 1 0,-1 0 0,1-1 0,-1 1 0,1 0 0,-1-1 0,1 1 0,-1 0 0,0-1 0,0 1 1,0-1-1,0 1 0,0-1 0,0 0 0,0 1 0,0-1 0,-1 0 0,1 0 0,0 0 0,-1 0 0,1 0 0,-1 0 1,1 0-1,-1-1 0,0 1 0,-1 0 0,-12 6-137,0-2 0,1 1 0,-2-2-1,-16 3 1,24-5-91,-64 16-2085,25-5-3244,19-4-1954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31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6889,'0'0'3987,"29"5"-3599,88 20-92,-111-23-206,0-1 1,-1 1-1,1 0 0,-1 0 1,1 1-1,-1-1 0,0 1 1,0 1-1,0-1 1,0 1-1,-1 0 0,1 0 1,-1 0-1,0 0 0,0 1 1,-1-1-1,1 1 1,-1 0-1,0 0 0,3 8 1,3 3 118,-3-6-139,0 1 0,-1 0 1,0 0-1,0 0 0,-1 1 1,-1 0-1,0-1 0,0 1 0,1 21 1,-4-33 178,-12 0-360,1-1 0,-1-1 0,1 0 0,-1-1 0,1 0 0,0 0 0,-20-11 0,-18-5 130,47 18-9,0 0-1,0 1 1,0-1 0,0 0 0,-1 1 0,1-1 0,0 1 0,0 0 0,0 0 0,-1 0 0,1 0 0,0 0 0,0 0 0,0 0 0,-1 1-1,1-1 1,-4 2 0,5 0-12,0-1-1,0 1 0,0-1 0,-1 1 1,2-1-1,-1 1 0,0 0 0,0 0 1,0-1-1,1 1 0,-1 0 1,1 0-1,0 0 0,-1 0 0,1-1 1,0 1-1,0 0 0,0 0 0,1 3 1,-2-2-3,1-1 1,0 1 0,0 0-1,0-1 1,1 1 0,-1 0-1,1-1 1,-1 1 0,1 0-1,0-1 1,0 1 0,0-1 0,0 1-1,0-1 1,1 0 0,-1 1-1,1-1 1,-1 0 0,1 0-1,0 0 1,0 0 0,0 0-1,0-1 1,0 1 0,1 0-1,-1-1 1,0 0 0,1 1-1,-1-1 1,1 0 0,-1 0 0,1-1-1,-1 1 1,1 0 0,0-1-1,-1 0 1,4 1 0,4 1-332,0-1 0,0 0 0,0 0 0,0-1 0,0 0 1,0-1-1,0 0 0,0 0 0,0-1 0,0-1 1,-1 1-1,1-2 0,-1 1 0,1-1 0,11-8 0,19-17-3287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31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157 0 9882,'0'0'5136,"-10"9"-5143,-1 0-4,-54 49 21,60-53-20,0 0 0,0 0 0,0 1-1,1 0 1,0 0 0,0 0 0,1 0-1,-1 1 1,1-1 0,-2 10 0,5-15-30,0 0-1,0 0 1,0 0 0,0 0 0,0 0 0,1 0-1,-1 0 1,0 0 0,0 0 0,1 0 0,-1 0-1,1 0 1,-1 0 0,1 0 0,0 0-1,-1 0 1,1-1 0,0 1 0,-1 0 0,1 0-1,0-1 1,0 1 0,0 0 0,0-1 0,0 1-1,-1-1 1,1 1 0,0-1 0,0 0-1,0 1 1,0-1 0,1 0 0,-1 0 0,0 0-1,1 1 1,47 3-464,-39-4 370,10 1 231,-9-1-154,0 0 0,-1 1-1,1 0 1,-1 1 0,13 3 0,-21-4 101,0 0 1,0-1-1,0 1 0,0 1 1,0-1-1,0 0 1,0 0-1,0 1 1,0-1-1,-1 1 1,1-1-1,-1 1 0,1 0 1,-1 0-1,1 0 1,-1-1-1,0 1 1,0 1-1,0-1 1,0 0-1,0 0 0,-1 0 1,1 0-1,0 1 1,-1-1-1,0 0 1,0 1-1,1-1 1,-2 3-1,1-1 33,-1 1 1,-1 0-1,1-1 1,-1 1-1,0-1 1,0 0-1,0 1 0,0-1 1,-1 0-1,0 0 1,0-1-1,0 1 1,0 0-1,-1-1 0,1 0 1,-1 0-1,0 0 1,0 0-1,0-1 1,-7 4-1,-13 7-459,0-1 1,-34 12-1,56-24 242,-40 14-1292,16-10-4519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32.3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238 1 9962,'0'0'4665,"-14"13"-4654,1-2-4,-8 8 29,1 0 1,-28 36 0,47-54-56,1 0 0,-1 0 0,0 0-1,1 0 1,-1 1 0,1-1 0,-1 0 0,1 0 0,0 0-1,-1 1 1,1-1 0,0 0 0,0 0 0,0 1 0,0-1-1,0 0 1,0 1 0,1-1 0,-1 0 0,0 0 0,0 0-1,1 1 1,-1-1 0,1 0 0,-1 0 0,1 0 0,0 0-1,-1 0 1,1 0 0,0 0 0,0 0 0,0 0 0,0 0-1,1 1 1,44 30-250,-26-20 208,-14-8 121,0 1 1,0 1-1,0-1 1,-1 1 0,0 0-1,0 0 1,-1 1 0,1-1-1,-2 1 1,1 0-1,5 14 1,-8-18 1,0 1-1,0-1 1,0 0-1,-1 1 1,1-1-1,-1 1 1,0-1-1,0 0 1,0 1-1,-1-1 1,1 1-1,-1-1 1,0 0-1,0 1 1,0-1-1,0 0 1,0 0-1,-1 0 1,1 0-1,-1 0 1,0 0-1,0 0 1,0-1-1,0 1 1,-1 0-1,1-1 1,-1 0-1,1 0 1,-4 3-1,-35 20-76,-2-2 0,-60 25 0,67-32-631,33-14-751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32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6673,'0'0'8066,"0"172"-8066,0-148-160,0-9-976,0-6-1153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33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12459,'0'0'2872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33.4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238 50 264,'0'0'13670,"-5"-8"-13657,4 5-39,-1 0-1,0 1 1,0-1 0,0 0 0,0 1-1,0-1 1,0 1 0,-1 0-1,1 0 1,-1 0 0,0 0-1,0 0 1,0 0 0,1 1 0,-1-1-1,-1 1 1,1 0 0,0 0-1,0 0 1,0 1 0,-1-1 0,1 1-1,0-1 1,0 1 0,-1 0-1,1 0 1,0 1 0,-1-1 0,1 1-1,0-1 1,0 1 0,0 0-1,-1 1 1,-2 1 0,-4 2-3,1 0 0,1 1 1,-1 1-1,1-1 0,0 1 0,0 1 1,1-1-1,0 1 0,0 1 0,1-1 1,0 1-1,1 0 0,0 1 1,0-1-1,1 1 0,0 0 0,1 0 1,0 0-1,0 1 0,1-1 0,1 0 1,0 1-1,0 15 0,1-26 10,0 1-1,0 0 1,0-1 0,1 1-1,-1 0 1,0-1-1,0 1 1,1 0-1,-1-1 1,0 1 0,1-1-1,-1 1 1,1-1-1,-1 1 1,1-1-1,-1 1 1,1-1-1,-1 1 1,1-1 0,-1 1-1,1-1 1,0 0-1,-1 1 1,1-1-1,-1 0 1,1 0 0,0 1-1,0-1 1,30 3-588,-24-3 546,-1-1-1,1 1 1,-1-2-1,1 1 1,-1 0 0,0-1-1,9-4 1,24-31 128,-36 32-10,0 1 1,1 0 0,-1 0-1,1 0 1,0 0-1,0 1 1,0-1-1,0 1 1,1 0-1,0 1 1,-1-1 0,1 1-1,0 0 1,0 0-1,10-3 1,-13 6-14,-1-1-1,1 1 1,0-1 0,-1 1 0,1-1-1,0 1 1,-1 0 0,1 0 0,-1 0-1,1 0 1,-1 0 0,0 0 0,1 0-1,-1 1 1,0-1 0,0 0-1,0 1 1,0-1 0,0 1 0,0-1-1,0 1 1,-1-1 0,1 1 0,0 0-1,-1-1 1,1 1 0,-1 0 0,1 2-1,8 57 737,-9-52-705,4 22 191,-2 0 1,-1 0-1,-2 0 1,-1 0-1,-1 0 1,-2 0-1,-1 0 1,-1-1-1,-2 0 1,-21 51-1,21-61-16,-1-1-1,0-1 1,-1 0 0,-1 0-1,-1-1 1,-29 31-1,41-47-236,0 0 0,0 0 0,-1 0 0,1 0-1,0 0 1,-1 0 0,1 0 0,-1 0 0,1 0-1,-1-1 1,0 1 0,1 0 0,-1-1 0,0 0 0,1 1-1,-1-1 1,0 0 0,1 0 0,-1 0 0,0 0-1,0 0 1,1 0 0,-1 0 0,0-1 0,1 1-1,-4-2 1,2 0-15,1 0-1,0 0 1,-1 0-1,1 0 1,0-1-1,0 1 1,0-1-1,1 1 1,-1-1-1,0 0 1,1 1-1,0-1 0,-2-5 1,-2-9-144,0-1-1,1 0 1,-2-31 0,5 34-51,-2-16-192,1 1-1,3-33 1,-1 55 203,1-1 1,0 0 0,1 1-1,0 0 1,1-1-1,-1 1 1,1 0-1,1 0 1,0 0-1,0 1 1,0-1 0,7-7-1,68-62-5598,-47 49-454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33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11779,'0'0'3459,"6"32"-3219,3 10-195,1 2 33,5 66 0,-11-41 1089,6-75-1088,10-36-166,-13 24 12,2 0 0,0 0 1,12-17-1,-18 31 51,-1 1-1,1 0 1,-1-1 0,1 1-1,0 0 1,0 1 0,1-1-1,-1 0 1,0 1-1,1 0 1,0 0 0,-1 0-1,1 0 1,0 1 0,0-1-1,0 1 1,0 0 0,0 0-1,0 0 1,5 0-1,-7 2 9,0 0-1,0-1 0,0 1 0,0 0 0,-1 0 1,1 0-1,0 0 0,0 0 0,-1 1 0,1-1 1,-1 0-1,0 1 0,1-1 0,-1 1 0,0 0 1,0-1-1,0 1 0,0 0 0,0 0 0,0-1 1,0 1-1,0 0 0,-1 0 0,1 0 1,-1 0-1,0 0 0,1 3 0,7 62-1453,-7 5-3475,-1-44 724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34.2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51 208 7538,'0'0'5625,"14"-14"-5162,45-47 179,-57 59-564,0 0-1,0-1 0,0 1 0,0-1 1,-1 1-1,1-1 0,-1 0 0,0 0 0,1 0 1,-1 0-1,-1 0 0,1 0 0,0 0 1,-1 0-1,1 0 0,-1 0 0,0 0 1,0 0-1,0 0 0,-1 0 0,1 0 0,-1-4 1,-1-8-24,2 13-55,0 0 0,1 0 1,-1 0-1,-1 0 0,1 0 0,0 0 0,0 0 0,-1 0 0,1 1 0,-1-1 0,1 0 0,-1 0 0,0 0 0,0 0 0,0 1 0,0-1 0,0 1 0,0-1 0,-1 0 0,-1-1 0,0 2-21,0-1 0,0 1 0,0 0 0,0 0 0,0 0-1,-1 1 1,1-1 0,0 1 0,-1 0 0,1-1 0,-5 2 0,5 0 4,0 0 1,0 0-1,0 0 1,0 0-1,0 0 1,1 1-1,-1 0 0,1-1 1,-1 1-1,1 0 1,0 0-1,-1 0 1,1 0-1,0 1 0,0-1 1,1 1-1,-1-1 1,0 1-1,1 0 1,0-1-1,-1 1 0,1 0 1,-1 5-1,-4 8 5,1 0 0,0 1 0,-2 17-1,4-17-74,1 0 0,0 1-1,1 0 1,1-1 0,4 30-1,-3-41 32,0 0 0,0-1 0,1 1 0,0-1 0,0 1 0,0-1 0,1 0 0,0 0 0,0 0 0,0 0 0,0 0 0,1-1 0,0 0 0,0 1 0,0-1 0,1-1 0,-1 1 0,1-1 0,0 1 0,0-1 0,5 2 0,77 24-4317,-50-19 594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1601 760,'0'0'5237,"2"18"-1429,2-19-3771,0-1 1,1 1-1,0 0 1,-1-1 0,0 1-1,0-1 1,1-1-1,-2 0 1,7-5-1,42-39 68,-25 21-28,281-286 726,-14-28 130,-139 157-310,122-168 272,-258 321-837,-14 20-54,1 0 1,0 1-1,1 1 0,0 0 0,0 0 1,0 0-1,8-5 0,-9 8 0,-1-2 1,0 1-1,0 0 0,0-1 0,-1 0 0,6-11 1,4-5-1,-13 22 7,0 0 1,-1-2 0,1 2 0,1 0-1,-1 0 1,0-1 0,-1 0 0,0 0-1,1 1 1,0-1 0,0 1 0,-1-2-1,1 1 1,-1 1 0,0-1 0,1-1 0,-1 2-1,0-5 1,0 5 9,-1 0 0,0 0 1,0 1-1,1-1 0,-1 0 0,0 1 1,1-1-1,-1-1 0,0 2 0,0-1 0,0 1 1,0 0-1,1-1 0,-1 1 0,0 0 0,0 0 1,0-1-1,0 1 0,0 0 0,1 0 1,-1 0-1,0 0 0,0 0 0,0 1 0,0-1 1,-1 0-1,-145 18-116,146-18 100,3-8-34,0 2 11,-1-2 1,2 1-1,-1 0 1,2 0-1,-2 0 1,2 2-1,-1-2 1,1 1-1,0 0 1,0 1-1,0-1 1,1 1-1,0 1 1,-1-1-1,1 1 1,0-1-1,0 2 1,1-1-1,-1 2 1,11-5-1,-15 7 51,6 6 31,1 9 103,-3-1-65,-2-6-31,-1 2-1,1-1 1,-1 0-1,0 0 1,0 0-1,-1 1 0,0-1 1,-1 13-1,1 16-136,0-26-464,0 0 1,-1 0-1,0 1 1,-1-1 0,0 1-1,0 0 1,-1-1 0,0 0-1,0 0 1,-2 0 0,1 0-1,-7 14 1,-14 17-3261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34.5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191 583 3449,'0'0'9476,"-9"-14"-8903,3 2-489,-2 1 1,0 0 0,-10-11-1,18 22-80,-1-1 0,0 0 1,0 1-1,0-1 0,0 1 0,0-1 0,1 1 0,-1-1 0,0 1 0,0 0 0,0-1 0,0 1 1,0 0-1,0 0 0,0 0 0,0 0 0,0 0 0,0 0 0,-1 0 0,1 0 0,0 0 0,0 0 1,0 1-1,0-1 0,1 0 0,-1 1 0,0-1 0,0 1 0,0-1 0,-1 2 0,-23 21 16,19-16-16,-7 7 6,1 0 0,-16 24 0,24-32 90,1 0 1,-1 0-1,2 0 1,-1 0-1,1 0 1,-1 0-1,2 1 0,-1-1 1,1 1-1,-1 11 1,15-20 144,-6-2-219,1 0-1,-1 0 0,0-1 0,0 0 1,-1-1-1,1 1 0,-1-1 1,5-7-1,47-62 113,-37 47-104,19-28 63,-3-2-1,-2-1 1,-2-2-1,-4-1 0,-2-1 1,31-109-1,-57 185 2981,-3 66-1898,-10 22-151,1-20-1276,4 1-1,2 84 0,6-161-276,-1 0 0,0-1 0,1 1 0,0 0-1,0-1 1,1 1 0,-1-1 0,1 0 0,0 1-1,2 3 1,4 6-6900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35.7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10202,'0'0'2073,"0"181"-1937,4-124 16,-1 0 184,0-3 104,1-9-88,-4-3-184,0-9-168,3-6-192,0-12-1008,-3-6-1041,4-9-615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36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7258,'0'0'4705,"200"-18"-4201,-123 15-320,0 3-80,-3 0-104,9 6-648,-16 15-1281,-17 0-2000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36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296 111 8794,'0'0'4137,"-4"-16"-3975,-14-52-28,17 66-130,1 0-1,-1 1 1,0-1 0,-1 1 0,1-1-1,0 1 1,0-1 0,-1 1-1,1-1 1,-1 1 0,1 0 0,-1 0-1,0 0 1,1 0 0,-1 0 0,0 0-1,0 1 1,1-1 0,-1 0 0,0 1-1,0-1 1,0 1 0,0 0 0,0 0-1,0 0 1,0 0 0,0 0 0,0 0-1,0 0 1,-3 1 0,-5 0-27,2-2 8,0 1 0,-1 1 0,1-1-1,-1 1 1,1 1 0,0-1 0,0 1 0,0 1 0,0 0-1,0 0 1,0 0 0,1 1 0,0 0 0,-1 0 0,1 1-1,1 0 1,-1 1 0,1-1 0,0 1 0,0 0 0,1 0-1,0 1 1,-5 8 0,5-8 71,1 0-1,0 0 0,1 1 1,-1 0-1,2 0 1,-1 0-1,1 0 1,0 0-1,1 0 1,0 1-1,0-1 0,1 1 1,1 15-1,-1-22-24,0 0 0,1 0 0,-1-1 0,0 1 0,1 0-1,0-1 1,-1 1 0,1-1 0,0 1 0,0-1 0,0 1 0,0-1 0,0 1-1,0-1 1,0 0 0,0 1 0,0-1 0,1 0 0,-1 0 0,3 1-1,0 1-2,1-1 0,-1 0 0,0-1 0,1 1 0,0-1 0,-1 0 0,8 1 0,7-1-18,-1 0-1,36-4 0,-43 1-66,0 0 0,0-1-1,0 0 1,0-1-1,0 0 1,-1 0-1,1-1 1,-1-1 0,18-12-1,-8 2-1019,-1 0 0,-1 0 0,25-30 0,-18 15-2976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36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 1 4913,'0'0'10168,"-11"1"-9892,4 0-228,1 0 0,0 0 1,0 1-1,0 0 0,0 0 1,0 0-1,0 1 0,0 0 1,1 0-1,-1 0 1,1 1-1,0 0 0,0 0 1,1 0-1,-1 0 0,1 1 1,0 0-1,0 0 0,0 0 1,1 0-1,-1 1 0,-2 6 1,2-1-23,0 0 0,0 0 0,1 1 0,1-1 0,0 1 0,1-1-1,0 1 1,0 0 0,1-1 0,2 13 0,-2-22-111,1-1 1,-1 1-1,1 0 0,-1 0 0,1-1 0,0 1 0,0 0 0,0-1 0,0 1 1,0-1-1,0 1 0,0-1 0,0 1 0,1-1 0,-1 0 0,0 0 0,1 1 1,-1-1-1,1 0 0,0 0 0,-1-1 0,1 1 0,0 0 0,-1 0 1,1-1-1,0 1 0,0-1 0,0 0 0,-1 1 0,1-1 0,0 0 0,0 0 1,3-1-1,2 1-400,-1 0 1,0 0 0,0-1-1,1 0 1,-1 0 0,0-1 0,0 0-1,11-5 1,18-20-2298,-2-6-1249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37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0 6977,'0'0'6411,"-7"30"-5807,-4 14-268,1-6 77,2 0 1,-5 57 0,-1 345 653,14-410-1608,0 23-2178,0-20-2902,10-31-2118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37.5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2593,'0'0'10592,"1"10"-9613,1 15-440,7 57 750,-8-74-1205,0 0 0,1-1 0,0 1 0,0-1 0,1 1 1,0-1-1,8 14 0,-10-20-83,0 1 0,0-1 0,1 1 0,-1-1 0,1 0 0,-1 0 0,1 1 0,-1-1 1,1 0-1,0 0 0,-1-1 0,1 1 0,0 0 0,0-1 0,0 1 0,0-1 0,0 1 0,-1-1 0,1 0 0,0 0 0,0 0 0,0 0 1,0 0-1,0 0 0,0 0 0,0-1 0,0 1 0,-1-1 0,1 1 0,0-1 0,0 0 0,0 0 0,1-1 0,6-3 19,-1 0 0,0 0 0,-1-1 0,14-13 0,2-5-25,-18 17-53,2 0 0,-1 0 0,1 1 0,-1 0 0,2 0 0,13-8 0,-20 15 61,-1 0 0,1 1 0,0-1 0,-1 0 0,1 1 0,-1-1 0,0 1 0,1-1 0,-1 1 0,0-1 0,0 0 0,0 1 0,0-1 0,0 1 0,0-1 0,-1 2 0,1-1 6,0 176-1321,0-177 1139,0-1-1,0 1 1,0 0 0,0-1-1,0 1 1,0 0 0,0-1-1,0 1 1,0-1 0,0 1-1,0 0 1,1-1 0,-1 1-1,0 0 1,0-1 0,1 1-1,-1-1 1,0 1 0,1-1-1,-1 1 1,1-1-1,-1 1 1,0-1 0,1 1-1,-1-1 1,1 1 0,-1-1-1,1 0 1,0 1 0,-1-1-1,1 0 1,-1 1 0,1-1-1,0 0 1,-1 0 0,1 0-1,-1 0 1,2 1 0,14 0-5364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37.9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 9826,'0'0'4862,"-5"6"-4867,-2 5-17,0-1-1,1 1 1,0 1 0,1-1-1,-5 17 1,8-24-3,1 1 0,0-1-1,0 1 1,1-1 0,-1 1 0,1-1 0,0 1 0,0-1-1,1 1 1,-1-1 0,1 1 0,0-1 0,0 1 0,1-1-1,-1 0 1,1 1 0,0-1 0,0 0 0,0 0 0,5 5-1,-2-2 90,1 0 1,-1 0-1,0 1 0,-1 0 0,0 0 0,0 0 0,0 0 0,-1 1 0,-1-1 0,1 1 0,-1-1 0,-1 1 0,0 0 1,0 0-1,0 0 0,-1 0 0,-2 10 0,2-15-40,-1-1 0,0 0 1,0 1-1,0-1 0,-1 1 0,1-1 1,-1 0-1,0 0 0,0 0 0,0 0 1,0 0-1,0 0 0,-1-1 0,1 1 1,-1-1-1,0 0 0,0 1 0,-4 1 1,5-2-248,-1-1 1,1 1-1,-1-1 0,1 0 1,-1 0-1,0 0 1,1-1-1,-1 1 0,0 0 1,0-1-1,0 0 1,1 0-1,-1 0 1,-5 0-1,-5-8-3087,5-10-1707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38.3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325 0 6977,'0'0'7802,"-14"163"-6738,8-91-375,6 3-273,-4 6-192,4-5-16,0-7-16,0-6-120,0-15-72,0-9-264,0-12-264,10-12-729,4-15-1399,-4 0-1481,0-15-1040</inkml:trace>
  <inkml:trace contextRef="#ctx0" brushRef="#br0" timeOffset="1">1 109 11779,'0'0'3384,"170"0"-3048,-103 0-192,0 0-144,-4 0-48,-9 12-576,-8 6-960,-12 15-953,-14 0-487,-10-3-2914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38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17 158 512,'0'0'12704,"28"-11"-12386,88-34 27,-111 44-299,-1-1-1,0 0 1,0 0-1,0 0 1,0-1 0,-1 1-1,1-1 1,0 0-1,-1 0 1,0 0 0,0 0-1,0-1 1,5-7-1,-7 8 13,1-1-1,-1 0 0,0 1 0,0-1 0,-1 0 1,1 0-1,-1 1 0,0-1 0,0-7 0,0 2 37,-2 8-95,0 1-1,0-1 1,0 0 0,0 1-1,0-1 1,0 1-1,0-1 1,-1 1 0,1 0-1,0 0 1,0 0-1,0 0 1,-4 1-1,1-1-47,-2 0 18,0 1 0,0 0 0,0 0 0,-1 0 0,1 1 0,0-1 0,0 2 0,1-1 0,-1 1 0,0 0 0,1 1 0,0-1 0,0 1 0,0 1 0,0-1 0,0 1 0,1 0 0,0 0 0,0 0 0,1 1 0,-1 0 0,-4 8 0,3-3 181,0 1 0,1 0 0,0 0 0,1 0-1,0 0 1,1 1 0,0 0 0,1 0 0,1 0 0,0 0 0,1 23-1,1-33-133,-1 0 0,1 0 0,-1 0 0,1 0 0,0 0 0,0 0-1,0 0 1,1 0 0,-1 0 0,1-1 0,-1 1 0,1 0 0,0-1-1,0 0 1,0 1 0,0-1 0,3 2 0,1 0-94,-1 0 0,1 0-1,0-1 1,1 1 0,-1-1 0,0-1 0,10 3 0,4 0-824,0-1 1,0-1 0,1-1-1,25 0 1,-9-2-1571,-5 0-608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1556 144 3369,'0'0'3308,"-23"-12"-3033,-114-61 307,107 60 70,-1 1 1,-1 2-1,1 2 1,-51-4-1,-132 9 191,124 4-414,49-1-372,0 4 0,0 1 0,0 3 1,0 3-1,1 1 0,0 3 0,-59 33 0,64-26-9,1 0-1,-48 43 0,65-50 8,1 2 0,0 1 0,1-1 0,1 2 0,0 1 0,-19 35 0,-41 78 289,45-85 61,-44 96 1,66-127-329,1 0 1,0 1 0,0 2 0,1-2 0,1 1 0,0 1 0,1-1 0,1 1 0,-2 35 0,3 48 197,-1-38-33,7 92 1,-3-141-216,1 1 0,1-1-1,0 1 1,0-1 0,1-1 0,1 1-1,8 16 1,53 98 216,-51-107-208,-1-2 0,1 0 0,1-2 0,1 0 0,1-1 0,0-2-1,0 0 1,0-2 0,2-1 0,32 15 0,20 4 17,127 32-1,-102-42 17,0-3-1,169 0 1,-249-18-23,1-1 1,1-1-1,-1-1 0,-1-2 1,0 0-1,1-2 0,31-14 1,-12-2 28,0-2 0,-1-2 0,-1-3 0,0-2 0,-2-1 0,-2-3 0,1-2 0,-3 0 0,-1-3 0,-1-3 0,-1 0 0,-1-1 0,-3-2 1,29-73-1,-42 91-9,-1-2 1,-1-1-1,-1 1 1,-1 0-1,6-64 1,-5-161 322,-8 244-374,1 0 0,-2-1 0,0 2 0,0-2-1,-1 2 1,1-1 0,-2 0 0,1 1 0,-2 1 0,1-1 0,-9-14-1,-7-13 49,-36-47-1,43 68-191,0 0 0,-2 1 0,2 1 0,-2 2 0,0-1-1,0 3 1,-1 0 0,0-1 0,0 3 0,-1 0-1,1 3 1,-1-1 0,-1 1 0,1 2 0,-20-2-1,-136 4-6665,79 1-1377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1686 3001,'0'0'4919,"59"-12"-3941,200-46-211,-15-17 187,-182 52-699,1350-626 3409,-805 362-3164,12 54-476,-299 143-19,-193 32-5,-126 57-11,0 0-1,-1-1 0,1 1 1,0 0-1,-1 0 0,0 0 1,0 0-1,1 0 1,-1-2-1,1 2 0,-1 0 1,0 0-1,0 0 0,1 0 1,-1-2-1,0 2 1,0 0-1,0 0 0,-1-3 1,1-40-397,-1 29 277,2-3-87,0 14 208,-1 2 0,1-1 1,-1-1-1,0 2 0,0-2 0,0 1 0,0 1 0,-1-2 1,1 1-1,0 1 0,-1-2 0,0 1 0,0 1 1,1-2-1,-1 2 0,0-2 0,0 2 0,-1 0 0,-1-5 1,-6-3-35,9 9 23,-1-1-1,0 1 0,0 0 0,0 0 1,-1 0-1,2 0 0,-1 0 1,-1-1-1,1 2 0,0-1 0,0 0 1,0 1-1,-1-1 0,1 1 0,-1 0 1,2-1-1,-2 1 0,-2 0 1,4 0 878,8 0-849,111-7 72,-118 16 257,-1-5-293,-1-1 0,1-1 0,-1 2 0,0-2-1,1 1 1,-1 0 0,-1-1 0,2 1 0,-1 0-1,0-1 1,-1 0 0,1 1 0,0-1 0,-1 0-1,-1 3 1,-31 32 158,20-21-154,-145 166-847,11 14-4242,100-123 1911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39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 7586,'0'0'5773,"4"26"-5522,11 86-119,-12-96-142,1 0 1,11 30 0,-13-41 315,0 1 1,0 1-1,0-1 0,0 0 1,-1 0-1,0 0 0,0 12 1085,-1-29-1010,-3-67-354,1 37-5,2 1 1,6-50-1,-6 87-21,1 1 1,0-1 0,0 1 0,0-1-1,0 1 1,0 0 0,0-1-1,1 1 1,-1 0 0,1 0-1,0 0 1,0 0 0,-1 0 0,1 0-1,0 1 1,1-1 0,-1 0-1,0 1 1,0 0 0,1 0 0,-1-1-1,0 1 1,1 1 0,-1-1-1,1 0 1,0 0 0,3 1-1,8-3-488,1 2 0,-1 0-1,25 1 1,-21 0-885,13 2-2991,-3 8-2627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40.0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0 9522,'0'0'5169,"0"23"-4863,0-6-276,0 81 1295,-17 134 0,14-216-1192,-6 37 284,2 1 0,-1 54 0,10-113-391,-1 1 0,1-1-1,0 0 1,0 1-1,0 0 1,0-1-1,1 1 1,0 0 0,0 0-1,0 1 1,4-5-1,3-3 26,105-122 267,11-15-1452,-114 127 332,-8 9-798,-7 5-3704,-9 7 200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7:40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6889,'0'0'9915,"83"154"-9491,-53-115 208,-3 3 88,0-3-160,-4 0-200,1-3-272,-8-6-16,1-9-72,-4-3-456,1-15-840,-4-3-1641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8:06.8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929 2 8738,'0'0'5493,"-12"0"-5428,0 0-331,-6-1 642,-1 1 0,0 1 0,0 0 0,1 2 0,-1 0-1,1 1 1,0 1 0,-20 7 0,23-3-362,1 1 1,1 0-1,-1 1 1,2 0-1,0 1 1,0 1-1,1-1 0,0 2 1,1 0-1,1 0 1,0 1-1,-7 17 0,-9 25 89,-33 116 0,55-163-84,-10 41 87,2 0-1,-9 101 1,14 106 413,6-244-485,1 54 243,-4 0 0,-2-1 0,-3 0-1,-23 94 1,25-139-181,-1-1-1,-1 1 0,-1-1 0,0-1 0,-2 0 1,0 0-1,-1-1 0,-1-1 0,-1 0 1,-1-1-1,0 0 0,-1-1 0,-1-1 0,0 0 1,-1-1-1,-38 22 0,28-21-43,-1-2-1,-35 13 1,61-24-47,2-1-24,59-3-807,-26 1 818,1 1-1,-1 1 1,58 9 0,-82-8 10,0 0 0,0 0 0,0 1-1,0 0 1,-1 0 0,1 1 0,-1 0 0,0 0 0,0 1 0,0-1 0,-1 2 0,0-1 0,0 1-1,0 0 1,0 0 0,-1 0 0,0 1 0,-1 0 0,8 14 0,-6-6 75,0 1 1,-1 0-1,-1 0 1,0 0 0,-1 0-1,0 19 1,-2 103 265,-2-66-102,-2-42-121,0 0 0,-2 0 0,-1 0 0,-13 36 1,-9 43 334,26-101-409,0 0 1,1 0-1,-1 0 0,2 0 0,-1 1 1,1-1-1,0 0 0,1 1 0,0-1 1,0 0-1,1 0 0,0 0 0,1 0 1,-1 0-1,1 0 0,1-1 1,0 1-1,0-1 0,0 0 0,1 0 1,0-1-1,10 11 0,20 19 285,1-2 0,2-1-1,1-2 1,2-2 0,1-2 0,70 35-1,-95-54-537,1-1-1,0-1 1,1 0 0,0-1-1,0-1 1,0-1-1,0-1 1,38 0-1,-47-2-840,0 0 1,-1 1-1,1 0 0,-1 0 0,1 1 0,-1 1 0,14 4 0,-7 5-5264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8:20.1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251 1 8266,'0'0'5034,"-7"-1"-698,-30 3-4371,17 7 42,1 2-1,0 0 1,1 0-1,0 2 1,1 0-1,0 1 1,-15 17-1,27-26 4,1 0 1,0-1-1,0 1 1,1 1-1,0-1 0,-1 1 1,2-1-1,-1 1 0,1 0 1,-1 0-1,-1 11 1,1 1-48,1 0 0,1 33 0,1-49 31,1 2-3,-1-1 1,1 1-1,0 0 0,0-1 1,1 1-1,-1-1 0,1 0 1,-1 1-1,1-1 0,0 0 0,1 0 1,-1 0-1,0 0 0,1 0 1,0-1-1,-1 1 0,1-1 1,0 1-1,0-1 0,1 0 0,-1 0 1,0-1-1,1 1 0,5 1 1,3 2-113,0-1-1,0 0 1,1-1 0,-1 0 0,26 2 0,-27-4-306,30 0-2156,-39-1 2268,-1 0-1,1-1 0,0 1 0,0 0 0,-1 0 0,1-1 0,0 1 0,-1-1 0,1 0 0,-1 1 0,1-1 0,0 0 0,-1 0 0,1 0 0,-1 0 0,0 0 0,2-2 0,2-9-5159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8:20.5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 0 8730,'0'0'4721,"0"20"-4526,-10 351 2976,6-246-3249,5-71-2557,-1 1-5298,0-42 2066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8:20.9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6569,'0'0'3537,"3"26"-3406,9 80 94,-10-94-36,0 1 0,0-1-1,7 18 1,-8-27-152,0-1-1,0 0 1,0 0-1,0 1 1,1-1-1,-1 0 1,1 0-1,-1 0 1,1 0-1,0 0 1,0-1 0,0 1-1,0 0 1,3 1-1,-3-2-23,0 0-1,0 0 1,0 0-1,0 0 0,1-1 1,-1 1-1,0-1 1,0 1-1,0-1 1,1 0-1,-1 0 0,0 0 1,0 0-1,0 0 1,1-1-1,-1 1 1,0 0-1,0-1 1,0 0-1,3-1 0,0 0 33,-1-1 0,0 0 0,0 0 0,0 0-1,-1 0 1,1-1 0,-1 1 0,6-9 0,1-3 20,0-1 0,-1 0 0,11-31 1,-18 44 69,7-20-393,-4 19 680,-3 12 1187,-4 28-1596,0-25-141,1 0-1,1 0 1,0 0 0,0 0-1,1 0 1,1 0-1,0 0 1,5 20-1,-6-30-189,0 1 1,0-1-1,0 0 0,1 1 1,-1-1-1,0 0 0,0 0 0,1 0 1,-1 0-1,0 0 0,1 0 1,-1 0-1,1 0 0,0 0 0,-1-1 1,4 2-1,8-1-4904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8:21.3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112 1 6345,'0'0'6082,"-8"1"-6017,-45 16 48,49-16-44,0 1-1,1 0 0,-1 0 1,0 1-1,1-1 0,0 1 1,-1-1-1,1 1 0,0 0 0,0 0 1,1 0-1,-1 1 0,-3 4 1,6-6-114,0 0 1,-1-1 0,1 1 0,0 0 0,-1 0 0,1 0 0,0-1 0,0 1-1,1 0 1,-1 0 0,0-1 0,1 1 0,-1 0 0,1 0 0,-1-1-1,1 1 1,0 0 0,-1-1 0,1 1 0,0-1 0,0 1 0,0-1 0,0 0-1,1 1 1,0 0 0,41 34 0,-28-24 14,-9-7 110,1 0-1,-1 1 1,0 0 0,-1 0 0,1 1-1,-1 0 1,0 0 0,-1 0-1,0 0 1,0 1 0,0-1 0,-1 1-1,-1 0 1,1 0 0,-1 1-1,0-1 1,-1 0 0,0 1 0,0-1-1,-1 1 1,-1 14 0,0-20-116,0 0 1,0-1 0,0 1 0,0-1 0,-1 1-1,1-1 1,-1 0 0,0 0 0,1 1 0,-1-1 0,0 0-1,0-1 1,0 1 0,-1 0 0,1-1 0,0 1-1,-1-1 1,1 1 0,0-1 0,-1 0 0,0 0-1,1 0 1,-1-1 0,-3 1 0,1 1-341,0-1 1,0 0 0,0 0-1,0 0 1,0 0-1,-1-1 1,1 0 0,0 0-1,0-1 1,0 0 0,-1 1-1,-5-3 1,1-8-1787,5-6-2474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8:21.7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11362,'0'0'3369,"0"184"-3169,0-124-144,7-3 0,-1-3-16,1-6-32,-4-6-16,4-12-48,-4-6-424,1-9-976,-1-15-897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8:22.1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12 10962,'0'0'3017,"224"-9"-3017,-171 6-128,-3 3-632,-6 0-833,-14 0-599,-14 3-1025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3672 2152 360,'0'0'11376,"-2"0"-10709,-97-7 940,-167-42 0,215 36-1211,-70-17 17,-194-90 0,-106-94-230,160 78-89,85 42 218,2-10 0,-279-231 0,363 266-242,-2 5 0,-101-49 1,60 35 11,-80-40-31,49 27-82,163 90 18,1 1 0,-1 0-1,1-1 1,0 1 0,-1 0-1,1-1 1,-1 1-1,1 0 1,0 0 0,0-2-1,-1 2 1,1 0 0,-1 0-1,1 0 1,-1 0 0,1 0-1,-1 0 1,1 0 0,-1 0-1,1 0 1,-1 0 0,1 0-1,0 0 1,0 0-1,-1 0 1,1 0 0,-1 2-1,1-2 1,-1 0 0,1 0-1,-1 0 1,1 1 0,-1-1-1,1 0 1,0 1 0,0-1-1,0 0 1,0 1 0,-1-1-1,0 1 1,3 30-134,18 39 153,6 8-46,26 67-9,-46-133 101,-8-14 119,-11-22-70,-77-77-110,-1 0-10,32 17 8,2-4 0,3-2 0,4-4 0,-53-128 0,86 176-14,16 45-95,2 2 100,-1 1-1,1 0 1,0 0 0,-1-1 0,0 1 0,1-1-1,0 1 1,0 0 0,0-1 0,0 0 0,0 0-1,0 0 1,0 1 0,0-1 0,1 0 0,-1 0-1,-1 0 1,2 0 0,1 0 0,32 21 43,-24-17-52,79 45 30,148 52-1,102 4-1062,-8-4-5658,-261-75 3556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8:22.49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58 79 7242,'0'0'4762,"14"-4"-4642,43-12-84,-55 16-22,-1-1 0,1 1 0,-1-1 0,1 1-1,-1-1 1,1 0 0,-1 0 0,0 1 0,1-1 0,-1 0 0,0 0 0,0 0 0,0 0 0,0-1 0,0 1-1,0 0 1,0 0 0,0-1 0,0 1 0,0 0 0,-1-1 0,1 1 0,-1-1 0,1 1 0,-1-1 0,0 1-1,1-1 1,-1 1 0,0-3 0,0 3-2,0 0-1,0 0 0,0 0 1,-1 0-1,1 0 1,0 0-1,-1 0 0,1 0 1,-1 0-1,1 0 1,-1 0-1,1 0 0,-1 0 1,0 0-1,1 0 1,-1 1-1,0-1 0,0 0 1,1 0-1,-1 1 1,0-1-1,0 1 0,0-1 1,0 1-1,0-1 1,0 1-1,0 0 0,0-1 1,0 1-1,0 0 1,0 0-1,-2-1 0,-2 1 8,0 1-1,0-1 1,0 1-1,-1 0 0,1 0 1,0 1-1,0-1 1,1 1-1,-1 0 0,0 1 1,0-1-1,1 1 0,0 0 1,-1 0-1,1 0 1,0 0-1,1 1 0,-1 0 1,0 0-1,1 0 1,0 0-1,0 0 0,0 1 1,1-1-1,-1 1 0,1 0 1,-2 9-1,-1-1 127,1 0 0,1 0-1,1 1 1,0 0 0,0-1 0,2 1-1,0 20 1,0-24-113,0-7-45,0-1 1,0 1-1,1 0 1,-1-1-1,1 1 1,-1-1-1,1 1 1,0-1-1,0 1 1,0-1-1,0 1 1,0-1-1,1 0 1,-1 0-1,1 1 1,-1-1-1,1 0 1,0 0-1,0-1 1,3 4-1,-1-3-135,0 1 0,1-1 0,-1 0 0,1 0 0,-1-1 0,1 1 0,0-1 0,-1 0 0,1 0-1,8 0 1,-4 0-365,-1-1-1,1 0 0,0-1 1,-1 0-1,1 0 1,-1-1-1,1 0 0,-1-1 1,0 1-1,0-1 1,0-1-1,10-6 0,11-14-3831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8:22.86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37 4657,'0'0'7220,"10"28"-6646,8 16-426,27 82 540,-54-163 4865,3 15-5666,2-1-1,1 0 0,1 0 1,1-25-1,2 45 49,-1 0 0,1 0-1,1 1 1,-1-1 0,0 1 0,1-1 0,-1 1 0,1-1 0,0 1-1,0 0 1,0 0 0,0 0 0,0 0 0,0 0 0,0 0 0,1 1-1,-1-1 1,1 1 0,-1 0 0,1-1 0,0 1 0,-1 0 0,1 1-1,0-1 1,0 0 0,4 0 0,8-2-650,1 1 0,-1 0-1,21 0 1,4 2-2357,-8 0-1275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8:23.54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111 0 6617,'0'0'2842,"21"22"-2724,63 68 234,-77-82-76,0 1 0,0-1 0,-1 1-1,0 1 1,5 9 0,-10-14-42,1-1 0,-1 1-1,0 0 1,0-1 0,0 1-1,0 0 1,-1 9 0,0-13 146,-4 0-390,-1-1 1,0 1-1,1-1 1,-1 0-1,1 0 0,-1 0 1,-6-2-1,3 1 5,-178-13 357,185 14-349,-1 0-1,1 1 0,0-1 1,-1 1-1,1-1 0,-1 1 1,1 0-1,0-1 0,0 1 1,-1 0-1,1 0 0,0 0 1,0 0-1,0 0 0,0 0 0,0 0 1,0 0-1,0 1 0,0-1 1,1 0-1,-1 0 0,0 1 1,1-1-1,-1 1 0,1-1 1,-1 1-1,1-1 0,0 0 1,0 1-1,0-1 0,0 3 1,-3 56 142,4-48-157,-1-10 5,0-1-1,0 0 0,0 0 1,0 0-1,1 0 0,-1 0 1,0 0-1,1 0 0,-1 0 1,1 0-1,-1 0 0,1 0 1,0 0-1,-1 0 0,1 0 1,0 0-1,-1-1 0,1 1 1,0 0-1,0-1 0,0 1 1,0 0-1,0-1 0,2 2 1,34 6-756,35-11-1566,-24-11 286,-4-6-414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8:23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193 0 5537,'0'0'7578,"-16"12"-7626,-53 36 42,63-43 69,1-1-1,-1 1 0,1-1 0,0 2 0,-8 9 0,12-13-67,0 0-1,0 1 1,0-1 0,0 0-1,0 1 1,0-1-1,1 1 1,-1-1 0,1 1-1,0-1 1,0 6 0,1-7-56,0-1 1,0 1 0,0 0-1,1 0 1,-1 0 0,0-1-1,1 1 1,-1-1 0,1 1 0,-1-1-1,0 1 1,1-1 0,-1 0-1,1 0 1,-1 0 0,3 0-1,1 1-62,25 4-132,-20-4 255,-1 0 0,1 1-1,-1 0 1,1 0 0,-1 1 0,0 0 0,0 1-1,-1 0 1,1 0 0,8 7 0,-16-11 44,-1 1 1,1 0-1,0 0 0,0 0 1,-1 0-1,1 0 0,-1 0 1,1 0-1,-1 0 0,1 0 1,-1 0-1,0 0 0,1 0 1,-1 0-1,0 0 0,0 0 1,0 0-1,0 0 0,0 0 1,0 0-1,0 0 1,0 1-1,0-1 0,0 0 1,-1 0-1,1 0 0,0 0 1,-1 0-1,1 0 0,-1 0 1,0 1-1,-1 0 84,1 1 1,-1 0-1,0-1 1,0 0-1,0 1 0,0-1 1,0 0-1,-1 0 1,-3 2-1,-74 36 281,-1 1-1748,34-7-5288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8:24.39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211 0 9162,'0'0'4350,"-6"4"-4508,-5 2 191,0 2 0,1-1 0,0 1 0,-18 19 0,25-24-45,-1 1 0,1-1 1,0 1-1,1 0 0,-1 0 1,1 0-1,0 0 1,-1 1-1,2-1 0,-1 1 1,1-1-1,-1 1 0,1-1 1,0 1-1,1 0 0,-1 0 1,1-1-1,0 7 1,2-8-3,0 0 1,0 0 0,0 0-1,1 0 1,-1-1 0,1 1 0,-1-1-1,1 0 1,0 0 0,0 0 0,0 0-1,0 0 1,0-1 0,0 1-1,1-1 1,-1 0 0,6 2 0,22 12 6,-29-14 49,-1 0 0,1 0-1,-1 0 1,0 1 0,1-1 0,-1 1 0,0-1-1,0 1 1,0-1 0,0 1 0,0-1-1,0 1 1,-1 0 0,1 0 0,-1-1-1,1 1 1,-1 0 0,1 0 0,-1 0 0,0 0-1,0-1 1,0 1 0,0 0 0,0 0-1,0 0 1,-1 0 0,1 0 0,-1-1-1,1 1 1,-1 0 0,1 0 0,-1-1 0,0 1-1,0 0 1,0-1 0,-2 3 0,-1 1 27,0 1 0,-1-1 0,1 0 0,-1 0 0,-1-1 0,1 1 0,-1-1 0,-8 5 0,-18 10-604,-31 17-1499,23-20-3228,33-15 539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8:24.7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10506,'0'0'3521,"10"168"-7594,-10-153 1136,0-9-2048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8:25.1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10826,'0'0'1825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8:25.5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130 22 4961,'0'0'5132,"3"-2"-4949,0 0-115,-2 2-41,-1 0-1,1-1 1,0 1-1,0-1 1,0 1-1,-1 0 1,1-1-1,0 1 1,-1-1-1,1 0 1,0 1-1,-1-1 1,1 0-1,-1 1 1,1-1-1,-1 0 1,1 1-1,-1-1 1,0 0-1,1 0 1,-1 0-1,0 0 1,1 1-1,-1-1 1,0-1-1,-18 8-303,10 0 218,-1 2 0,1-1 0,1 1 0,-1 0 0,1 1 0,1 0 0,0 0 0,0 0 0,1 1 0,0 0 0,0 0 0,1 0 0,1 0 0,0 1 0,0-1 0,1 1 0,0 0 0,0 17 0,2-28 51,1 1 0,-1-1 0,0 1 0,1 0 0,-1-1-1,1 1 1,-1-1 0,1 1 0,-1-1 0,1 1 0,0-1-1,-1 0 1,1 1 0,-1-1 0,1 0 0,0 1-1,-1-1 1,1 0 0,0 0 0,0 1 0,-1-1 0,1 0-1,0 0 1,-1 0 0,1 0 0,0 0 0,0 0 0,-1 0-1,1 0 1,0-1 0,-1 1 0,2 0 0,27-7-136,-22 2 203,0-1 0,0 0-1,0 0 1,-1-1 0,0 0 0,-1 0 0,1 0-1,-1-1 1,-1 0 0,1 0 0,-1 0 0,-1 0-1,0 0 1,3-10 0,26-50 839,-32 68-892,0 0 1,0 0-1,0 0 0,0-1 0,0 1 0,0 0 0,1 0 0,-1 0 0,0 0 0,0 0 0,0 0 1,0 0-1,0 0 0,0 0 0,0-1 0,0 1 0,0 0 0,0 0 0,1 0 0,-1 0 1,0 0-1,0 0 0,0 0 0,0 0 0,0 0 0,0 0 0,0 0 0,1 0 0,-1 0 0,0 0 1,0 0-1,0 0 0,0 0 0,0 0 0,0 0 0,0 0 0,1 0 0,-1 0 0,0 0 0,0 0 1,0 0-1,0 0 0,0 0 0,0 0 0,0 0 0,1 0 0,-1 1 0,0-1 0,0 0 1,0 0-1,0 0 0,0 0 0,0 0 0,0 0 0,0 0 0,0 0 0,0 0 0,0 1 0,0-1 1,0 0-1,0 0 0,0 0 0,0 0 0,1 0 0,2 15 183,-1 16-34,-2 34 32,2 16 645,-4 0 0,-3 0 0,-24 121 0,23-173-435,-14 49 444,18-73-780,0 1 0,-1-1 0,1 1 0,-1-1 0,0 0 1,-1 0-1,1 0 0,-1 0 0,0-1 0,-6 6 0,8-8-74,-1-1 0,0 1 1,1-1-1,-1 0 0,0 0 1,0 0-1,1 0 0,-1-1 0,0 1 1,0-1-1,0 0 0,0 0 1,0 0-1,0 0 0,0 0 1,0-1-1,1 1 0,-1-1 1,0 0-1,0 0 0,0 0 1,1 0-1,-1 0 0,1 0 0,-1-1 1,1 1-1,-1-1 0,1 0 1,0 0-1,-1 0 0,1 0 1,0 0-1,1 0 0,-1-1 1,0 1-1,-1-4 0,1 1-152,0-1 0,0 1 0,1-1 0,0 1 0,0-1 0,0 1 1,1-1-1,0 0 0,0 1 0,0-1 0,1 0 0,0 1 0,0-1 0,2-5 0,1 0-591,0 0 1,0 0 0,1 1-1,1 0 1,10-16-1,11-13-3870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8:25.9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3529,'0'0'8623,"2"26"-8584,0-6 17,11 185 820,-12-177-199,-1-28-672,0 0 0,0 0 0,1 0-1,-1 0 1,0 0 0,0 0 0,0 0 0,0 0-1,0 0 1,0 0 0,0 0 0,0 0 0,0 0-1,0 0 1,0 0 0,0 0 0,1-1 0,-1 1 0,0 0-1,0 0 1,0 0 0,0 0 0,0 0 0,0 0-1,0 0 1,0 0 0,0 0 0,1 0 0,-1 0-1,0 1 1,0-1 0,0 0 0,0 0 0,0 0-1,0 0 1,0 0 0,0 0 0,0 0 0,0 0 0,1 0-1,-1 0 1,0 0 0,0 0 0,0 0 0,0 0-1,0 0 1,0 0 0,0 1 0,0-1 0,0 0-1,0 0 1,0 0 0,11-43-104,-3 11 123,-5 19-38,1 0 0,1 0 0,0 1 0,0 0-1,2 0 1,-1 0 0,12-14 0,-18 25 16,0 1-1,1 0 1,-1-1 0,0 1-1,1-1 1,-1 1 0,1-1-1,-1 1 1,0 0 0,1-1-1,-1 1 1,1 0 0,-1 0-1,1-1 1,-1 1-1,1 0 1,-1 0 0,1 0-1,0-1 1,-1 1 0,1 0-1,-1 0 1,1 0 0,-1 0-1,1 0 1,-1 0 0,1 0-1,0 0 1,-1 0 0,1 1-1,-1-1 1,1 0 0,-1 0-1,1 0 1,-1 1 0,1-1-1,-1 0 1,1 1 0,-1-1-1,1 0 1,-1 1 0,1-1-1,-1 0 1,0 1 0,1-1-1,-1 1 1,0-1 0,1 1-1,-1-1 1,0 1-1,0-1 1,0 1 0,1-1-1,-1 1 1,0 0 0,0-1-1,0 1 1,0-1 0,0 1-1,0-1 1,0 2 0,7 47 359,-5-34-273,-2-14-96,0-1-1,0 1 1,0-1 0,0 1-1,0-1 1,0 1 0,0-1 0,0 1-1,0-1 1,0 1 0,1-1-1,-1 1 1,0-1 0,0 0-1,0 1 1,1-1 0,-1 1-1,0-1 1,1 1 0,-1-1-1,0 0 1,1 1 0,-1-1-1,0 0 1,1 1 0,-1-1-1,1 0 1,-1 0 0,0 1 0,1-1-1,-1 0 1,1 0 0,-1 0-1,1 0 1,-1 1 0,1-1-1,-1 0 1,1 0 0,-1 0-1,1 0 1,-1 0 0,1 0-1,-1 0 1,1 0 0,-1-1-1,1 1 1,-1 0 0,1 0-1,-1 0 1,1 0 0,-1-1-1,0 1 1,1 0 0,-1-1 0,1 1-1,-1 0 1,0-1 0,1 1-1,-1 0 1,0-1 0,1 1-1,-1 0 1,0-1 0,1 1-1,-1-1 1,24-35-90,-19 28 173,0 0-73,1 0 1,-1 1-1,1 0 1,1 0-1,0 1 1,8-7-1,-12 11 32,0 0 0,1 0-1,-1 0 1,0 0 0,1 1-1,-1 0 1,1-1-1,0 1 1,0 0 0,-1 1-1,1-1 1,0 1 0,0-1-1,0 1 1,-1 0 0,1 1-1,7 0 1,-9 0-6,0 0 0,0 0 1,0 1-1,0-1 0,0 0 1,0 1-1,-1-1 1,1 1-1,0 0 0,-1-1 1,1 1-1,-1 0 0,0 0 1,1 0-1,-1 0 0,0 0 1,0 0-1,1 5 0,14 47 138,-13-40-179,10 48-4084,-9-54 99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8:26.51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145 120 9402,'0'0'2076,"-1"-19"-2318,-2-59 318,3 77-56,-1 0 0,1 0 1,0 0-1,0 0 0,0 0 1,0 0-1,-1 0 0,1 0 1,0 0-1,-1 1 0,1-1 1,0 0-1,-1 0 0,1 0 1,-1 1-1,0-1 0,1 0 1,-1 1-1,0-1 0,1 0 1,-1 1-1,0-1 0,1 1 1,-1-1-1,0 1 0,0-1 1,0 1-1,0 0 0,0-1 1,1 1-1,-1 0 0,0 0 1,0 0-1,0-1 0,-2 1 1,-20 6 166,17-3-177,1 1 0,0 0 1,0 0-1,1 0 0,-1 1 1,1-1-1,0 1 0,0 0 0,0 0 1,1 1-1,0-1 0,0 1 1,0-1-1,-4 13 0,1-2-13,1 1 0,1 0 1,0 0-1,-1 22 0,3-25-3,1 1 32,-1-1 0,2 1 0,0 0 0,0 0 0,6 28 0,-5-41-38,0 0 0,0 0 0,0 0 0,0 0 0,1-1 0,-1 1 0,1-1 0,-1 1 0,1-1 0,-1 1 0,1-1 0,0 0 0,0 0 0,0 0 0,-1 0 0,1 0 0,0 0 0,0 0 0,1-1 0,-1 1 0,0-1 0,0 1 0,0-1 0,0 0 0,0 0 0,0 0 0,1 0 0,-1 0 0,3-1 0,0 1-7,0-1 0,-1 0 0,1 0 0,0 0 0,-1-1 0,1 1 0,0-1 0,-1 0 0,0 0 0,1-1 0,6-5 0,38-46 66,-39 40-67,1 1-1,1 1 0,0 0 0,1 0 1,20-14-1,-33 26 15,1-1 0,0 0 0,0 1 1,0-1-1,0 1 0,-1-1 0,1 1 0,0-1 0,0 1 0,0-1 1,0 1-1,0 0 0,0 0 0,0 0 0,0-1 0,0 1 1,0 0-1,0 0 0,0 0 0,0 0 0,1 1 0,-1-1 1,0 0-1,0 0 0,0 1 0,-1-1 0,1 0 0,0 1 0,0-1 1,0 1-1,0-1 0,0 1 0,0 0 0,-1-1 0,1 1 1,0 0-1,0 0 0,-1-1 0,1 1 0,0 0 0,-1 0 1,1 0-1,-1 0 0,0 0 0,1 0 0,-1 0 0,0 0 1,1 0-1,-1 0 0,0 0 0,0 0 0,0 0 0,0 2 0,2 9 121,-1 1-1,-1 0 1,-2 21 0,1-14-35,1 38 60,0-58-149,0 0 1,0 1 0,1-1 0,-1 0 0,0 1 0,0-1-1,0 0 1,0 0 0,0 1 0,0-1 0,0 0 0,1 0-1,-1 1 1,0-1 0,0 0 0,0 0 0,1 0-1,-1 1 1,0-1 0,0 0 0,1 0 0,-1 0 0,0 0-1,0 1 1,1-1 0,-1 0 0,0 0 0,0 0 0,1 0-1,-1 0 1,0 0 0,1 0 0,-1 0 0,0 0 0,0 0-1,1 0 1,-1 0 0,0 0 0,1 0 0,-1 0-1,0 0 1,0 0 0,1 0 0,-1-1 0,0 1 0,0 0-1,1 0 1,-1 0 0,0 0 0,0-1 0,1 1 0,-1 0-1,0 0 1,16-12-344,5-18 322,27-33 15,-44 58 5,0 1 1,1-1-1,0 1 0,0 0 1,0 0-1,1 0 1,-1 1-1,1 0 0,8-4 1,-13 7 28,0-1 0,0 1 0,0 0 0,0 0-1,0 0 1,0-1 0,-1 1 0,1 0 0,0 0 0,0 0 0,0 0 0,0 1 0,0-1 0,0 0 0,0 0 0,0 0 0,-1 1 0,1-1 0,0 1 0,0-1 0,0 0-1,-1 1 1,1-1 0,0 1 0,0 0 0,-1-1 0,2 2 0,10 27 901,-7 41-4269,-5-64 1635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936 1895 680,'0'0'3978,"-7"-4"-3890,5 1 23,-21-12-549,-1 1 0,-34-14-1,6 17 3852,48-8 114,-7-31-2190,-52-131-306,-6-15-637,48 144-304,-121-276 226,113 269-138,-3 2 1,-1 1 0,-50-65-1,-114-118 228,196 238-405,-5-3-20,1-2 1,0 0-1,0-1 0,1 2 0,0-2 0,-1 0 0,1-1 0,1 1 0,-1-1 0,1 0 1,-1 0-1,-2-16 0,6 23 7,0 1 0,0-1 0,0 1 0,0-1 0,0 0 0,0 1 0,0-2 0,0 2 1,-1-1-1,1 1 0,0-1 0,0 1 0,0-1 0,-1 1 0,1-1 0,0 1 0,-1-1 0,1 1 1,0 0-1,-1-1 0,1 1 0,0-2 0,-1 2 0,1 0 0,-1 0 0,1-1 0,0 1 0,0 0 0,-1-1 1,1 1-1,-1 0 0,1 0 0,-1 0 0,1 0 0,-1 0 0,1 0 0,-1 0 0,1 0 0,0 0 0,-1 0 1,1 0-1,-1 0 0,1 0 0,-1 0 0,1 0 0,-1 0 0,0 1 0,0 0 16,1 1 0,-1-1 0,0 0 0,0 0 0,0 0 0,0 1 0,0 0 1,1-1-1,0 1 0,-1-1 0,1 0 0,-1 1 0,1 0 0,0 0 0,-1-1 0,1 1 0,0-1 0,0 4 0,0-4 265,0-18-74,1 9-193,0-1 0,0 1 0,0 0-1,1-1 1,1 1 0,-2 0 0,2 0 0,0 1 0,0-1-1,0 1 1,1-1 0,6-9 0,9-14-16,31-36 0,-33 44-9,83-98 43,-99 145 110,-2 48 109,-1-33-46,2 0 0,5 59-1,-4-93-265,0 1 0,1 1 0,-1-1-1,1-1 1,0 1 0,0 0 0,1 0-1,-1-2 1,1 2 0,0-2 0,0 1-1,0 0 1,1-1 0,-1 1 0,1-2-1,3 5 1,10 7-736,1-1-1,29 18 1,6 3-504,7 19-744,-6 0-542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8:26.8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 0 12203,'0'0'2528,"-13"163"-1824,13-91-280,0 0-352,0-6-72,7-9-128,9-9-248,-2-15-528,-4-8-736,0-22-953,-4-3-1336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8:27.2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36 10802,'0'0'4545,"201"-24"-4545,-138 15-328,8 6-1512,-21 3-1313,-20 0-3880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8:27.85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179 1 1280,'0'0'13154,"-11"0"-13090,3 0-48,-1 0 30,1 0-1,0 0 1,0 0-1,0 1 1,0 0-1,0 1 1,0 0-1,0 0 1,0 1-1,0 0 1,1 0-1,-8 5 1,11-6-29,1 1 0,-1-1 0,0 1 0,1 0 0,0 0 1,0 1-1,0-1 0,0 0 0,0 1 0,1 0 0,-1 0 0,1 0 0,0 0 0,0 0 0,-2 7 1,4-7-32,0 0 1,-1 0 0,2-1 0,-1 1 0,0 0 0,1 0 0,-1 0 0,1-1 0,0 1 0,0-1 0,1 1 0,-1-1-1,1 1 1,0-1 0,0 0 0,0 1 0,0-1 0,0 0 0,4 3 0,17 21 39,-6-8 4,0 1 0,16 26 0,-29-38 82,0-1-1,0 1 0,0 0 0,-1 0 1,-1 0-1,1 1 0,-1-1 0,-1 1 1,1-1-1,-1 15 0,-1-22-155,0-1-1,1 1 1,-1 0 0,0-1-1,0 1 1,0 0 0,0 0-1,0-1 1,0 1 0,0 0-1,-1 0 1,1-1 0,0 1-1,0 0 1,0-1 0,-1 1-1,1 0 1,0-1-1,-1 1 1,1-1 0,-1 1-1,1 0 1,-1-1 0,1 1-1,-1-1 1,0 1 0,-12-10-2166,-11-33-4378,17 12 501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8:28.2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9826,'0'0'6025,"10"184"-5889,-3-121-8,-4 0 56,0-3 73,1-6-41,-1-9-216,-3-9-72,3-9-657,-3-24-1111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8:28.6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9090,'0'0'5977,"187"3"-6241,-127 0-728,17 9-472,-17 0-665,-13 3-967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8:29.0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10 153 10362,'0'0'3378,"24"-11"-3239,73-36 53,-95 47-153,0-1 0,1 0 0,-1 0 0,0 0 0,0 0 0,0 0 0,0-1 0,-1 1 0,1 0 0,0-1 0,0 0 0,-1 1 1,1-1-1,-1 0 0,0 0 0,1 0 0,-1 0 0,0 0 0,0 0 0,0 0 0,0 0 0,-1 0 0,1 0 0,-1-1 0,1 1 0,-1 0 0,0-1 0,1 1 0,-1 0 0,0 0 0,-1-1 0,1 1 0,-1-3 0,0-8 68,0 12-112,1-1 1,-1 1-1,1 0 1,-1 0-1,1 0 1,-1 0-1,0 1 0,0-1 1,1 0-1,-1 0 1,0 0-1,0 0 1,0 1-1,0-1 1,0 0-1,0 1 1,0-1-1,0 1 1,0-1-1,0 1 1,0 0-1,0-1 1,-1 1-1,1 0 1,0 0-1,0 0 1,0 0-1,0 0 1,-1 0-1,1 0 1,-2 0-1,-1 0-59,-1 0 0,1 0 0,0 1 0,0 0 0,-1-1-1,1 1 1,0 0 0,-7 4 0,4-1 86,1 1 0,0 1 0,0-1 0,0 1 0,0 0 0,1 0 0,0 1 0,1-1 0,-1 1 0,1 0-1,0 1 1,1-1 0,0 1 0,0-1 0,1 1 0,0 0 0,-1 9 0,-1 5 96,1 0-1,1 0 1,1 0-1,1 0 1,4 27-1,-3-45-151,-1 0 1,1-1-1,0 1 0,0-1 0,1 1 0,-1-1 0,1 0 0,0 1 0,0-1 0,0 0 0,0 0 1,0 0-1,1 0 0,-1-1 0,1 1 0,0-1 0,-1 1 0,1-1 0,1 0 0,-1 0 0,0-1 0,0 1 1,1 0-1,3 0 0,9 3-1106,0 0 0,0-2 0,0 0 0,18 1 0,-23-3-82,14 2-3683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8:29.3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207 527 7642,'0'0'7871,"-6"-34"-7698,-37-203-34,37 209-149,1 5 117,1-1 1,1 0 0,0 0 0,2 0 0,3-42 0,-1 64-108,0 0 0,0 0 0,0-1 0,0 1 0,0 0 0,1 0 0,-1 0 0,1 0 1,-1 1-1,1-1 0,0 0 0,0 1 0,0-1 0,0 1 0,0-1 0,0 1 0,0 0 0,0 0 0,0 0 0,0 0 0,1 0 0,-1 1 0,0-1 0,1 1 0,-1-1 0,4 1 0,10-2-6,1 0 0,26 1-1,-32 1-3,-9 0 2,0 0-1,1 0 0,-1 1 1,0-1-1,0 0 0,0 1 1,0-1-1,0 1 0,0 0 1,0 0-1,0 0 0,0 0 1,0 0-1,0 0 0,0 0 1,0 1-1,1 1 0,-2-2 52,0 0-1,-1 1 0,1-1 0,0 1 0,-1-1 0,1 0 0,-1 1 0,1-1 0,-1 1 1,0-1-1,0 1 0,0-1 0,0 1 0,0-1 0,0 1 0,0-1 0,0 1 0,0-1 1,-1 1-1,1-1 0,-1 1 0,1-1 0,-1 1 0,1-1 0,-1 0 0,0 1 1,0-1-1,-1 2 0,-4 5 211,0-2 1,0 1-1,-1-1 1,0 0-1,0 0 0,-1-1 1,1 1-1,-12 4 1,-70 33 245,81-39-620,-1-1 0,1-1 0,-1 1 0,0-1 0,0-1 0,-12 1 0,-29-3-5094,22-4-2938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9:10.04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772 9 11602,'0'0'5035,"-6"-2"-5030,-6 0 201,0 0-1,0 1 1,0 0-1,0 0 1,0 1 0,0 1-1,0 0 1,0 1-1,-17 4 1,10 0-113,-1 1 1,1 1 0,1 0 0,-1 1-1,-17 13 1,0 3-105,2 1 0,2 1 0,0 2 0,-51 62 0,74-81 25,1 2-1,1-1 0,0 1 1,0 0-1,1 1 0,1-1 1,0 1-1,1 0 1,0 1-1,-2 16 0,1 12 1,1 84-1,4-122-13,2 14 20,0 0 1,1-1-1,2 1 0,-1-1 1,2 0-1,0 0 1,14 25-1,-9-18 0,0 1 1,8 36-1,-12-31 79,-1 0 0,-2 1 0,-2-1 0,0 1 0,-2 0 0,-5 38 0,2-57-28,-1 1 0,0-1-1,0 0 1,-2 0 0,1 0 0,-2 0-1,1-1 1,-2 0 0,1-1-1,-1 0 1,-1 0 0,0 0-1,0-1 1,-21 15 0,0-2 13,-2 0 0,-1-2 1,-61 27-1,93-44-648,10-1 237,29 1 161,49 6 245,-75-5-60,0 0-1,0 0 0,0 1 0,0 1 0,-1 0 0,0 0 0,0 1 0,0 1 0,-1 0 1,0 0-1,-1 1 0,0 0 0,0 0 0,-1 1 0,0 1 0,-1-1 0,0 1 1,-1 0-1,0 1 0,0-1 0,-1 1 0,-1 0 0,0 1 0,-1-1 0,0 1 1,-1 0-1,-1-1 0,1 24 0,0 6 137,-2-1 0,-2 1 0,-1-1 0,-2 0 1,-17 61-1,-1-26 25,4 0 1,2 1-1,4 1 1,-5 141 0,18-186 82,8 63 0,-6-82-236,1-1-1,1 0 0,0-1 1,1 1-1,0-1 0,1 0 1,12 19-1,-8-15-10,1-1-1,1-1 1,1 0-1,0-1 1,0 0-1,2-1 1,-1-1 0,1 0-1,1-1 1,0 0-1,26 10 1,-20-11-346,0-1 1,1-1-1,28 5 1,-20-8-1287,-1 0 1,35-2 0,-26-2-3350,-15 0-2825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9:12.1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1280,'3'4'13857,"14"24"-12867,-7-4-662,-2 0-1,-1 0 0,6 39 0,-8-32-82,18 54 1,-24-101-98,0 1 0,1 0 0,1 0 0,0 0 0,4-20 0,-2 21-144,0 0 1,1 0-1,8-19 1,-11 30-12,0 1-1,0-1 1,0 0-1,0 1 1,1 0 0,-1-1-1,1 1 1,-1 0-1,1 0 1,0 0 0,0 0-1,0 0 1,0 0-1,1 0 1,-1 1 0,0-1-1,1 1 1,-1 0-1,1-1 1,-1 1 0,1 0-1,0 1 1,-1-1-1,6 0 1,-7 1 2,1 1-1,-1-1 1,1 1-1,-1-1 1,0 1 0,1 0-1,-1 0 1,0 0-1,0 0 1,0 0 0,0 0-1,0 0 1,0 0-1,0 0 1,0 0 0,0 1-1,0-1 1,-1 0-1,1 1 1,0-1 0,-1 0-1,1 1 1,-1 1-1,14 43 118,-12-37-101,1 15 82,-3-20-82,0 0 0,0 0 0,0 1 0,1-1 0,0 0 0,0 0 1,0 0-1,0 1 0,1-1 0,2 4 0,7-55-891,8-8 840,-18 52 31,1-1 0,0 1 0,0-1 0,0 1 1,0 0-1,0 0 0,1 0 0,-1 0 0,1 0 1,0 1-1,0-1 0,6-3 0,-7 5 13,-1 1 1,1-1-1,-1 1 0,1 0 0,-1 0 1,1 0-1,0 0 0,-1 0 0,1 0 1,-1 0-1,1 0 0,-1 1 1,1-1-1,-1 0 0,1 1 0,-1-1 1,1 1-1,-1 0 0,0 0 0,1-1 1,-1 1-1,0 0 0,0 0 0,0 0 1,1 0-1,-1 1 0,0-1 0,0 0 1,0 0-1,-1 0 0,1 1 1,0-1-1,0 1 0,-1-1 0,1 0 1,0 3-1,5 10 98,-1 0 0,-1-1 1,3 16-1,-2-12-62,1 12 66,-5-23-520,1 0 0,-1 0 0,1 0 0,0 0 0,5 11 0,-6-15-27,0-1 0,1 1-1,-1-1 1,0 1 0,1-1-1,-1 1 1,1-1 0,-1 0-1,1 0 1,0 0 0,-1 0-1,1 0 1,0 0 0,0-1-1,0 1 1,-1 0 0,1-1-1,0 1 1,0-1 0,0 0-1,0 0 1,0 0 0,2 0 0,10 0-4186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9:12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182 192 4441,'0'0'7547,"-3"-27"-6879,-13-83 300,16 109-910,0-1 0,0 1 0,0-1 0,-1 1-1,1-1 1,0 1 0,-1-1 0,1 1 0,-1-1 0,0 1-1,1-1 1,-1 1 0,0 0 0,0-1 0,0 1-1,0 0 1,0 0 0,0 0 0,-1 0 0,1 0 0,0 0-1,0 0 1,-1 0 0,1 0 0,0 1 0,-1-1 0,1 0-1,-1 1 1,1 0 0,-1-1 0,1 1 0,-1 0 0,0-1-1,1 1 1,-1 0 0,1 0 0,-3 1 0,0-1-39,0 1 1,0 0-1,1 1 1,-1-1-1,1 0 1,-1 1-1,1 0 1,0 0-1,-6 4 1,1 2-5,1 0 1,0 0 0,0 1 0,0 0-1,1 0 1,0 1 0,1 0 0,0 0-1,1 0 1,0 0 0,1 1 0,0 0-1,0 0 1,1-1 0,0 1 0,1 1-1,1-1 1,0 0 0,1 16-1,0-26-15,-1 1-1,1-1 0,0 1 0,-1-1 0,1 1 0,0-1 0,0 0 0,0 1 0,0-1 0,0 0 1,0 0-1,0 0 0,0 0 0,1 0 0,-1 0 0,0 0 0,1 0 0,-1 0 0,0-1 0,1 1 1,-1-1-1,1 1 0,-1-1 0,1 1 0,0-1 0,-1 0 0,1 0 0,-1 0 0,1 0 0,-1 0 1,1 0-1,0 0 0,-1 0 0,1 0 0,-1-1 0,1 1 0,1-2 0,3 2-10,-1-2 0,0 1 0,1 0 0,-1-1 0,0 0 0,0 0-1,0-1 1,0 1 0,8-7 0,-3-2-62,-1 0-1,-1 0 1,0-1-1,0 0 1,-1 0-1,-1-1 1,0 1-1,0-2 1,5-21-1,-7 17-1414,0 0 0,-1 0-1,-1 0 1,0-19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1344 392,'0'0'5692,"0"8"-4876,0-3-585,0 2 0,-1-1 0,1 1 0,-1-2-1,0 1 1,0 0 0,-1 1 0,-2 5 0,9-12 2252,19-11-2416,479-360 1235,-382 275-891,-52 41-254,-2-3-1,-2-5 0,-2-2 0,-2-5 0,-3-4 0,79-123 0,-110 152-143,-1-1 0,-1-2 1,-2-1-1,26-76 0,-40 97 90,-6 17-520,-14 13 69,5 1 352,-1 0-32,-12 5 70,16-6-121,12-1-174,63-7 160,-56 2 103,1 2 1,0 0-1,0 2 1,0 0-1,30 6 1,-45-4-1,0-1 0,0 0 0,-1 0 1,0 0-1,1 1 0,-1 0 0,0 0 0,1-1 1,-1 1-1,1-1 0,-2 2 0,1-1 1,0-1-1,0 1 0,0 1 0,0-1 1,0 0-1,-1 1 0,1-1 0,-1 0 1,1 0-1,-1 1 0,0 0 0,1 3 1,-1-2-19,1 2 0,-1-1 0,0 0 0,0 0 0,-1 1 0,1-2 0,-1 2 0,0-2 0,0 2 0,0-1 0,0-1 0,-3 7 0,-2 0-379,-2 0 0,0 0 0,1-1 0,-2 0 0,1-1 0,-1 1 0,0-3 0,-13 9 0,-39 31-5131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9:12.91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0 1 8634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9:13.31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0 215 8634,'85'-181'2544,"-67"151"-1837,-17 30-703,-1-1 0,0 1 0,0 0 0,0 0 0,0 0 0,0-1 0,0 1-1,0 0 1,1 0 0,-1 0 0,0-1 0,0 1 0,0 0 0,1 0 0,-1 0 0,0 0 0,0 0 0,0 0-1,1-1 1,-1 1 0,0 0 0,0 0 0,0 0 0,1 0 0,-1 0 0,0 0 0,0 0 0,1 0 0,-1 0-1,0 0 1,0 0 0,1 0 0,-1 0 0,0 0 0,0 0 0,0 0 0,1 1 0,-1-1 0,0 0 0,0 0-1,1 0 1,-1 0 0,0 0 0,2 17 32,14 25 707,1-1 0,1 0 1,3-1-1,47 67 0,-68-106-709,0-1 1,0 1-1,1-1 1,-1 1-1,0-1 1,1 0-1,-1 1 1,0-1-1,1 1 1,-1-1-1,1 0 1,-1 0-1,0 1 1,1-1-1,-1 0 1,1 0-1,-1 1 1,1-1-1,-1 0 1,1 0-1,-1 0 1,1 0-1,-1 0 1,1 0-1,-1 0 1,1 0-1,-1 0 1,1 0-1,-1 0 1,1 0-1,-1 0 0,1 0 1,-1 0-1,1 0 1,0-1-1,12-19 496,3-40-250,-14 50-116,11-75 174,4-15-1139,-17 100 729,0 0 0,0 0 0,0-1 0,0 1-1,0 0 1,0 0 0,0-1 0,0 1 0,0 0 0,0 0 0,1 0 0,-1-1 0,0 1-1,0 0 1,0 0 0,0 0 0,1 0 0,-1 0 0,0-1 0,0 1 0,0 0 0,1 0-1,-1 0 1,0 0 0,0 0 0,0 0 0,1 0 0,-1 0 0,0 0 0,0 0-1,1 0 1,-1 0 0,0 0 0,0 0 0,0 0 0,1 0 0,-1 0 0,0 0 0,0 0-1,1 0 1,3 0-2834,2 0-1943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9:13.6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68 164 7314,'0'0'7843,"22"-13"-7386,62-40 11,-82 51-415,0 1 1,0 0-1,0-1 0,0 1 1,0-1-1,0 0 0,-1 1 0,1-1 1,-1 0-1,1 0 0,-1 0 1,0 0-1,1-3 0,-3-13 490,-1 11-290,1 5-229,1 0 0,-1 0-1,0 0 1,1-1 0,-1 1 0,0 0 0,-1 0 0,1 0 0,0 0 0,0 1 0,-1-1-1,1 0 1,-1 0 0,0 1 0,1-1 0,-1 1 0,0 0 0,0-1 0,0 1 0,0 0-1,0 0 1,0 0 0,0 0 0,-1 1 0,1-1 0,0 0 0,0 1 0,-1 0 0,-3-1-1,-8 0 12,0 0 0,0 0 0,-20 3 0,33-2-35,-2 1-9,0 0 0,0 0 1,0 0-1,0 0 0,0 0 0,0 1 0,0-1 1,0 1-1,1-1 0,-1 1 0,1 0 0,-1 1 0,1-1 1,0 0-1,0 0 0,0 1 0,0 0 0,0-1 1,0 1-1,1 0 0,-1 0 0,1 0 0,0 0 1,0 0-1,0 0 0,0 0 0,0 0 0,1 0 1,-1 5-1,-1 8 23,0 0 1,2 0-1,-1 0 0,4 23 1,-2-32-2,0 0 0,1-1 0,0 1 0,0-1 0,1 0-1,0 0 1,0 0 0,0 0 0,1 0 0,0-1 0,0 1 0,0-1 0,0 0 0,1 0 0,0-1 0,0 1 0,1-1 0,-1 0 0,1 0 0,0-1-1,0 0 1,0 0 0,6 2 0,6 2-217,-1-1-1,1-1 1,0-1-1,1 0 1,-1-1-1,1-1 1,20 0-1,-37-2 93,0 0 1,0 0-1,0-1 0,0 1 0,0 0 0,0-1 0,-1 1 1,1-1-1,0 1 0,0-1 0,0 0 0,-1 0 0,1 0 1,0 0-1,-1 0 0,1 0 0,-1 0 0,1-1 1,-1 1-1,0-1 0,1 1 0,-1-1 0,0 1 0,0-1 1,0 1-1,0-1 0,-1 0 0,2-2 0,0-5-870,0 1 0,0-1-1,-1 0 1,0 1 0,0-10 0,-1 11-59,1-27-5744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9:14.06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221 1 392,'0'0'13567,"-15"4"-13448,-45 17-113,56-19 34,0 0 0,1 0 0,-1 0 0,0 0 0,1 1 0,-1-1 1,1 1-1,0 0 0,0 0 0,0 1 0,0-1 0,0 1 0,1-1 0,-3 5 0,-6 8 413,1-4-332,1 1 0,0-1 0,1 2 0,1-1 0,0 1 1,0 0-1,2 0 0,0 1 0,0 0 0,2 0 0,-1 0 0,2 0 0,0 1 0,1-1 1,1 25-1,0-38-163,0 0-1,1 0 1,-1 1 0,0-1 0,1 0 0,-1 0 0,1 0 0,0 0-1,-1 0 1,1 0 0,0 0 0,0 0 0,1 0 0,-1 0 0,0-1-1,1 1 1,-1 0 0,0-1 0,1 1 0,0-1 0,-1 1-1,4 0 1,-1 1-123,1-1-1,0 0 1,0 0-1,0 0 1,0-1-1,0 1 1,0-1-1,1-1 1,5 1-1,1 0-586,0-1 0,-1-1 0,1 0 0,0 0 0,-1-1 0,1-1 0,-1 0 0,12-5 0,11-9-4819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9:14.5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110 187 6833,'0'0'3487,"16"-12"-3342,47-41 100,-61 51-124,0 0 0,0 0 0,0-1 0,0 1-1,0 0 1,-1-1 0,1 0 0,-1 1 0,0-1-1,0 0 1,0 0 0,0 1 0,0-1 0,0 0 0,-1 0-1,0 0 1,1 0 0,-1 0 0,0 0 0,0 0-1,-1 0 1,1 0 0,-2-5 0,0-7 352,2 14-458,1 0 1,-2-1-1,1 1 0,0-1 0,0 1 1,0 0-1,-1-1 0,1 1 0,-1 0 1,1-1-1,-1 1 0,1 0 0,-1 0 1,0-1-1,1 1 0,-1 0 0,0 0 1,0 0-1,0 0 0,0 0 0,0 0 1,0 0-1,0 0 0,-3 0 0,1-1-19,0 1 0,0 0 0,0 0 0,0 1 0,0-1-1,0 1 1,0 0 0,0-1 0,0 1 0,-6 1 0,1 0 6,1 0 0,0 1 1,0 0-1,0 0 0,0 0 1,0 1-1,0 0 0,0 0 0,-6 5 1,7-3 50,0 0 0,1 1-1,-1 0 1,1 0 0,0 0 0,1 1 0,-1 0 0,1 0 0,0 0 0,1 0-1,0 0 1,0 1 0,1-1 0,-2 9 0,0 8 175,1 1 0,1-1 0,2 30 0,0-35-104,1-10-159,0 0 0,0 1 0,1-1 0,0 0 0,0 0 0,1 0 0,0 0 0,1 0 0,0 0 0,1-1 0,-1 0 0,1 0 0,1 0 0,0-1 0,0 0 0,0 0 0,1 0 0,0-1 0,8 7 0,-12-12-166,0 1 0,0-1 0,0 1 0,1-1-1,-1 0 1,0 0 0,0 0 0,1-1 0,-1 1 0,0-1-1,1 0 1,-1 0 0,1 0 0,-1 0 0,0-1-1,1 1 1,-1-1 0,0 0 0,0 0 0,1 0 0,-1 0-1,0 0 1,0-1 0,0 0 0,0 1 0,-1-1-1,1 0 1,0 0 0,-1-1 0,1 1 0,-1 0 0,0-1-1,3-4 1,10-22-2329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9:14.9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5641,'0'0'6347,"3"29"-6236,3 12-95,8 90 54,-14-107 148,1 4 1235,5-48-1237,-2 3-251,1-1 0,0 1 0,15-31 0,-17 42 13,0 0 0,0-1 0,1 1 0,0 1 0,0-1 0,1 0 0,-1 1-1,1 0 1,0 0 0,0 1 0,1-1 0,0 1 0,6-4 0,-10 7 66,0 0-1,0 0 1,0 1 0,0-1 0,0 0 0,0 1-1,0 0 1,1-1 0,-1 1 0,0 0-1,0 0 1,0 0 0,0 0 0,0 0 0,0 1-1,1-1 1,-1 1 0,0-1 0,0 1 0,0 0-1,0 0 1,0 0 0,1 1 0,0 0 41,0 1 1,0 0 0,0 0 0,-1 0-1,1 0 1,-1 1 0,0-1 0,0 1-1,0-1 1,0 1 0,1 5 0,3 12 130,-1 0 0,0-1 0,1 37 0,-5-49-283,2 78-2491,-3-102-10240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9:15.37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0 904,'0'0'14187,"66"178"-14107,-52-133 8,-4-3-88,0-3 16,-7-3-16,-3-9-64,0-3-616,0-8-1024,0-4-905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9:15.7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40 3577,'0'0'8986,"218"-12"-8890,-165 3-72,-3-1 32,-3 4-56,-10 3-288,-1 3-649,-12 0-935,-7 0-1321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9:16.0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8250,'0'0'4147,"11"26"-3993,-1-2-79,10 23 287,-2 0-1,13 52 1,-27-56 2221,-4-46-2265,-2-17-267,0 0-1,-1 0 1,-7-23 0,5 23-91,1-1 0,0 0 0,0-27-1,4 45-6,-1 1 0,1 0 0,0-1 0,0 1 0,0 0-1,0-1 1,0 1 0,1 0 0,-1-1 0,1 1 0,0 0 0,-1-1-1,1 1 1,0 0 0,0 0 0,0 0 0,1 0 0,-1 0 0,0 0-1,1 0 1,-1 0 0,1 1 0,0-1 0,-1 1 0,1-1 0,0 1-1,0-1 1,0 1 0,0 0 0,0 0 0,1 0 0,-1 0 0,0 0-1,0 1 1,1-1 0,-1 1 0,0-1 0,1 1 0,3 0-1,55-1-5179,-36 1-249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9:16.4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210 111 9994,'0'0'3622,"-9"-18"-3572,-27-54 80,34 70-122,1 1-1,-1-1 1,1 0 0,-1 1-1,0-1 1,0 1-1,0 0 1,1 0-1,-1 0 1,0 0 0,0 0-1,-1 0 1,1 0-1,0 0 1,0 1-1,0-1 1,0 1 0,-1 0-1,1 0 1,0 0-1,0 0 1,-1 0-1,1 0 1,0 0 0,0 1-1,0-1 1,-1 1-1,1-1 1,0 1-1,0 0 1,0 0-1,0 0 1,0 0 0,0 1-1,1-1 1,-3 2-1,-3 2-2,0 1 1,0-1-1,1 1 0,-1 1 0,1-1 0,1 1 0,0 0 0,0 0 0,0 1 1,1-1-1,0 1 0,0 0 0,1 0 0,0 1 0,0-1 0,1 1 0,0-1 1,1 1-1,0 0 0,0 0 0,1-1 0,0 1 0,0 0 0,3 10 0,-2-16-4,0-1-1,0 0 0,1 0 1,-1 0-1,1 0 0,0 0 1,-1 0-1,1 0 0,0-1 1,0 1-1,0-1 0,0 1 1,0-1-1,1 0 0,-1 0 1,0 0-1,1 0 0,-1 0 1,1 0-1,-1-1 0,0 1 1,1-1-1,0 1 0,-1-1 1,1 0-1,2-1 0,1 2 1,-1-1 0,0 0 0,1 0 0,-1 0 0,1-1 0,-1 0 0,0 0 0,0 0 0,1-1 0,-1 1 0,0-1 0,5-3 0,-3-1-31,0-1 0,-1 0-1,0 0 1,0-1 0,0 1 0,-1-1 0,0-1 0,0 1 0,3-11 0,27-80-4121,-31 79 1074</inkml:trace>
  <inkml:trace contextRef="#ctx0" brushRef="#br0" timeOffset="1">210 111 10266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 1775 5881,'0'0'4456,"5"-23"-3772,-4-3-534,-1 1 1,-2-1-1,0-1 1,0 1-1,-8-31 1,-54-289 390,-6-21-493,-1 120-22,36 134-11,-28-136 0,62 239-11,-2-1 0,1 1-1,-1 0 1,0 0 0,-1 1-1,1-1 1,-9-15 0,8 20 25,0-1 1,0 0 0,0 2-1,-2-1 1,2 0 0,-1 1-1,0 0 1,1 1 0,-1 0-1,-1-1 1,-7-2 0,9 5-19,-1 0 1,1 0-1,0 1 0,0-1 1,-1 1-1,1 0 1,0 1-1,-1-1 1,1 1-1,0 0 0,0 2 1,-1-2-1,2 1 1,-1 0-1,0 1 0,0-1 1,1 0-1,-1 2 1,0-1-1,-5 6 1,-7 9 86,1 2 0,-27 41 0,25-33-72,3-9-22,2 2 0,0-1 0,-14 36 0,42-124 327,0 30-324,41-92 7,-49 113-16,2 1 1,-1 0-1,0 1 1,2 1-1,17-19 1,-27 31-7,1 0 0,1 1 0,-2-2 0,1 2 0,1 0 0,-2-1 0,2 1 0,-1-1 0,0 2 0,1-1 0,-1 0 0,0 1 0,1-1 0,-1 1 0,0 0 0,0 0 0,1 0 0,0 0 0,-2 1 0,2-1 0,-1 1 0,0-1 0,1 1 0,-1 1 1,0-1-1,1 0 0,-2 0 0,2 1 0,-2-1 0,1 2 0,2 1 0,6 8-9,-2-1 0,0 1 1,0 0-1,-1 2 0,7 14 1,3 5-27,4 6-1004,-1 1 0,-2 2-1,-1 1 1,-2 0 0,-1 0 0,17 82-1,-18-36-4225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9:16.8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1 271 10266,'200'-60'2289,"-197"72"-1889,1 12-200,-1 3 208,1 9-232,2 0-96,-2-2-24,-1 2-48,0-6 48,-3-6-56,0-3-240,4-18-752</inkml:trace>
  <inkml:trace contextRef="#ctx0" brushRef="#br0" timeOffset="1">241 1 8346,'0'0'6553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9:17.2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234 345 6977,'0'0'6373,"-9"-12"-6232,-33-36 43,41 46-178,-1 1 0,1 0 1,-1-1-1,0 1 0,0 0 1,1 0-1,-1 0 0,0 0 0,0 0 1,0 1-1,0-1 0,0 1 1,0-1-1,0 1 0,0-1 0,0 1 1,0 0-1,0 0 0,0 0 0,0 0 1,0 1-1,0-1 0,0 0 1,0 1-1,0 0 0,0-1 0,0 1 1,0 0-1,1 0 0,-1 0 1,0 0-1,-2 2 0,-3 3-43,0 0-1,1 0 1,0 1-1,0 0 1,-7 11-1,10-13 37,-6 7 12,1 1-1,0-1 1,1 1-1,0 0 1,1 1-1,1 0 1,0 0-1,1 0 0,0 0 1,1 1-1,1-1 1,-1 24-1,3-37-10,0-1 1,0 1-1,0-1 0,0 1 0,0 0 1,0-1-1,0 1 0,1-1 0,-1 1 0,0-1 1,0 1-1,0 0 0,1-1 0,-1 1 1,0-1-1,0 1 0,1-1 0,-1 1 0,0-1 1,1 0-1,-1 1 0,1-1 0,-1 1 0,1-1 1,-1 0-1,1 1 0,-1-1 0,1 0 1,-1 1-1,1-1 0,0 0 0,22-3-19,-18 1 37,0 0-1,0-1 1,0 1 0,-1-1 0,1 0 0,7-7-1,5-11 182,-1-1 0,-1 0 0,-1-1 0,22-49 0,29-105 36,-48 107-174,-13 52 171,0 0 1,1-1-1,1 2 0,12-27 1,-18 79 1398,-1 98-519,3 155-2276,7-224-4624,-6-47 289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9:17.9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160 20 10962,'0'0'5491,"-3"-3"-5530,-1 1 42,-1-1 0,1 1 1,-1 1-1,1-1 0,-1 0 0,0 1 0,1 0 0,-1 0 1,0 1-1,0-1 0,-6 1 0,0 0 45,1 0 0,0 0 1,-1 1-1,-18 5 0,28-6-59,0 0 0,0 1 0,1-1 0,-1 1 0,0 0 1,0-1-1,0 1 0,1 0 0,-1-1 0,0 1 0,1 0 0,-1 0 0,1-1 0,-1 1 0,1 0 1,-1 0-1,1 0 0,-1 0 0,1 0 0,0 0 0,0 0 0,-1 0 0,1 0 0,0 0 0,0 0 1,0 0-1,0 0 0,0 0 0,0 0 0,1 0 0,-1 0 0,0 0 0,0-1 0,1 3 0,14 30-346,48 27 280,-52-51 210,0 0-1,0 0 0,-1 2 1,0-1-1,-1 1 1,0 1-1,-1 0 1,12 22-1,-19-32-83,0 0 0,0 1-1,0-1 1,0 0 0,-1 1 0,1-1-1,-1 1 1,1-1 0,-1 1 0,0 0 0,0-1-1,0 1 1,0-1 0,-1 1 0,1-1 0,-1 1-1,1-1 1,-1 1 0,0-1 0,0 0-1,0 1 1,0-1 0,0 0 0,-1 0 0,1 0-1,-1 0 1,1 0 0,-1 0 0,0 0 0,0 0-1,0-1 1,0 1 0,0-1 0,0 1-1,0-1 1,0 0 0,-1 0 0,1 0 0,-1 0-1,1 0 1,-5 1 0,-10 2-374,1-1 0,-1 0 0,1-1 0,-1-1 0,-17-1 0,13 0-1037,12 0-3271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9:18.35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10082,'0'0'5365,"9"26"-4763,-5-12-523,16 44 644,23 118-1,-22 19 312,-19-153-4156,-1-1-3393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9:18.7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22 3609,'0'0'11322,"170"-12"-11186,-113 9-120,-3 0-16,-4 0-176,-4 3-704,1 0-800,-13 6-977,-11 9-2216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9:19.1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99 160 9778,'0'0'3359,"21"-9"-3036,62-29 184,-81 37-430,0 0 0,0 0 0,0 0-1,0 0 1,-1 0 0,1 0 0,0 0 0,-1-1 0,1 1-1,-1-1 1,0 1 0,1-1 0,-1 0 0,0 1 0,0-1 0,0 0-1,0 0 1,0 0 0,0 0 0,-1 0 0,1 0 0,-1 0-1,1 0 1,-1 0 0,0 0 0,0 0 0,0 0 0,0 0 0,0 0-1,0 0 1,0 0 0,-1 0 0,1 0 0,-2-3 0,1-7 84,1 11-169,0-1 0,-1 1 0,1 0 0,0-1 0,0 1 0,-1-1 0,1 1 0,0 0 0,-1-1 0,0 1 0,1 0 0,-1 0 0,0-1 0,1 1 0,-1 0 0,0 0 0,0 0 0,0 0 0,0 0 0,0 0 0,0 0-1,-3-1 1,1 0-36,0 1-1,0 0 0,0-1 0,-1 1 1,1 0-1,-1 1 0,1-1 0,-1 1 1,-4-1-1,0 1-26,0 0 0,0 1 0,0 0-1,1 0 1,-1 1 0,0 0 0,1 0 0,-10 4 0,10-2 110,1-1-1,0 1 1,0 0 0,0 1-1,0-1 1,1 1 0,0 0-1,0 1 1,0-1 0,0 1-1,1 0 1,0 0 0,0 0-1,1 1 1,0-1 0,0 1-1,0 0 1,1 0 0,0 0-1,0 0 1,1 0 0,0 1 0,0-1-1,1 0 1,0 1 0,0-1-1,1 0 1,-1 1 0,2-1-1,-1 0 1,1 0 0,5 13-1,-3-13-40,-1 0-1,2 0 0,-1 0 1,1-1-1,0 0 0,0 0 1,1 0-1,0 0 0,0-1 1,0 0-1,1 0 0,-1-1 0,1 0 1,0 0-1,1 0 0,-1-1 1,1 0-1,10 2 0,-8-2-337,0-1 0,1 0 0,-1 0 0,0-1 0,1-1 0,11 0 0,-15 0-370,0-1 0,0 0 0,0-1 0,0 0 0,0 0 0,-1 0 0,1 0 0,-1-1 0,8-4 0,6-6-5885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19:19.4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116 564 1584,'0'0'14882,"-5"-18"-14842,-89-300 1699,89 303-1565,1-1 0,1 0 0,1 0 0,-1-20 0,3 32-179,0 0 1,0 0 0,1 0-1,-1 0 1,1 0 0,0 0-1,0 0 1,0 0 0,1 0 0,-1 1-1,1-1 1,0 0 0,0 1-1,0-1 1,0 1 0,1 0 0,-1 0-1,1 0 1,0 0 0,0 0-1,5-3 1,4-1-39,1 0 0,-1 2 0,1-1 0,1 1-1,-1 1 1,1 1 0,-1 0 0,1 0 0,0 2 0,0-1 0,0 2 0,0 0 0,0 1-1,17 2 1,-29-3 55,0 1 0,0-1 0,0 1 0,0-1-1,0 1 1,0 0 0,-1 0 0,1 0 0,0 0 0,0 0 0,-1 0-1,1 0 1,-1 0 0,1 1 0,-1-1 0,1 1 0,-1-1-1,0 1 1,0-1 0,0 1 0,0 0 0,0 0 0,0-1-1,1 4 1,0 0 172,-1 1 0,0-1 0,0 0 0,-1 1 0,1-1 0,-1 0 0,-1 1-1,0 5 1,1-8-107,-1-1-1,0 0 1,0 0-1,0 1 1,-1-1-1,1 0 1,0 0-1,-1-1 0,1 1 1,-1 0-1,0 0 1,0-1-1,0 1 1,1-1-1,-1 1 1,-1-1-1,1 0 1,0 0-1,0 0 0,0 0 1,-5 1-1,-60 16-147,48-13-99,-63 10-1374,28-12-4011,40-3-317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23.9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385 13 3689,'0'0'7152,"1"-12"-847,-21 12-6301,-1 2-1,1 1 1,-1 0-1,1 1 1,0 2-1,0 0 1,1 1-1,0 1 1,-36 19-1,45-21 1,1 0-1,-1 0 1,1 1-1,1 0 1,-1 0-1,1 1 1,0 0-1,1 1 1,0 0-1,0 0 1,1 0-1,-7 15 1,6-8-6,1-1 1,1 2-1,0-1 1,1 1-1,1-1 0,1 1 1,-1 28-1,1-13-1,0-9 10,1-1 0,3 25 1,-2-42-27,1 0 0,-1 0 0,1 0 1,1 0-1,-1 0 0,1 0 0,0 0 1,0-1-1,0 1 0,0-1 1,1 1-1,0-1 0,0 0 0,6 7 1,0-4-54,0-1 0,0 1 0,0-1 0,1-1 0,0 0 0,1 0 0,-1-1 0,1-1 0,-1 1 1,1-2-1,0 1 0,0-1 0,0-1 0,15 0 0,-10-1-751,-1-1 0,1 0 0,0-1-1,-1-1 1,1 0 0,-1-1 0,0-1 0,0 0 0,19-11 0,2-5-5515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24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352 72 6545,'0'0'6130,"-21"-11"-6118,-70-35-15,85 43 31,0 1 0,0 0 0,0 0 0,0 0 0,0 1 0,0 0 0,-1 0 0,1 1 0,0 0 0,-1 0 0,1 0 0,0 1 0,-1 0 0,1 0 0,0 0 0,0 1 0,0 0 0,0 0 0,0 1 0,0-1 0,1 1 0,-1 1 0,1-1 0,0 1 0,0 0 0,0 0-1,0 0 1,-5 7 0,3-2-10,0 0-1,0 0 0,1 0 0,1 1 0,0 0 0,0 0 0,1 0 0,0 1 0,0 0 1,1-1-1,1 1 0,0 0 0,-1 20 0,3-24-51,0 0-1,0-1 1,1 1 0,0 0-1,0-1 1,0 1-1,1-1 1,0 1 0,4 8-1,-4-11 19,1-1 0,-1 0-1,1 1 1,0-1-1,0 0 1,0-1-1,0 1 1,1 0 0,-1-1-1,1 0 1,-1 0-1,1 0 1,0 0-1,0 0 1,0-1 0,8 2-1,-4 0 2,1-1 0,-1 0-1,1-1 1,0 0 0,-1 0-1,1-1 1,0 0 0,0-1 0,-1 1-1,1-2 1,12-2 0,-15 1 3,0 1 0,0-1 0,0 0 1,0 0-1,-1-1 0,1 1 0,-1-1 0,0-1 1,0 1-1,0-1 0,-1 0 0,0 0 0,0 0 1,0 0-1,5-11 0,-3 5-299,-1 0-1,0-1 1,0 0 0,-2 1 0,1-1-1,1-18 1,0-40-5064,-5 50 885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24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0 0 7058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2884 1801 3745,'0'0'3610,"5"2"-2884,-10-7 2317,-86-53-2392,-130-113 0,54 38-149,-39-11 312,-4 12 0,-5 12 1,-343-124-1,145 66 130,339 138-925,2-5 0,2-3 0,-98-90 0,84 57-45,33 28-6,-3 3 0,0 3 0,-102-62-1,156 109 14,0-1 0,-1-1 0,0 2 0,1-1 0,-1 1 0,0 0 0,0-1 0,1 1 0,-1 0 0,1-1 0,-1 1 0,0 0 0,0 0 0,0 0 0,0 0 0,1 0 0,-1 0 0,0 0 0,0 0 0,0 0 0,0 0 0,1 0 0,-1 1 0,1-1 0,-1 0 0,-1 1 0,11 22-115,30 28 133,108 102-87,-59-66 75,-88-86 12,3 1 0,-1 0 0,1 0 0,-1 2 0,1-2 0,0 0 0,-2 2 0,2-1 0,-1-1 0,-1 2 0,1-1 0,0 1-1,-1-1 1,1 1 0,-1 0 0,1-1 0,-1 6 0,-5-9 62,-7 2-46,0-2-1,0-2 0,1 1 0,-2 0 0,1-1 1,1-2-1,-1 1 0,1-2 0,0 0 0,-16-10 1,12 5-29,1-2 1,0 0-1,0-2 1,1 0-1,1-1 1,-13-19 0,19 25 5,0 1-1,1-1 1,-1 0 0,1-1 0,1 0 0,-1 0 0,2 0-1,-2 0 1,3-1 0,-2 1 0,2 0 0,0-2 0,-1-17-1,2 2-304,7 30-127,156 50-1308,23 9-470,221 43-1944,-219-64 1369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25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0 409 7058,'56'-6'2867,"-55"6"-2834,0 1 0,0-1 1,0 0-1,-1 0 1,1 0-1,0 0 0,0 1 1,-1-1-1,1 0 0,0 1 1,-1-1-1,1 0 0,0 1 1,-1-1-1,1 1 0,0-1 1,-1 1-1,1-1 0,-1 1 1,1 0-1,-1-1 0,1 1 1,-1 0-1,0-1 0,1 1 1,-1 0-1,0-1 0,1 1 1,-1 0-1,0 0 0,0 0 1,0-1-1,0 1 0,0 0 1,0 0-1,0-1 0,0 1 1,0 0-1,0 0 0,0 0 1,0 5 90,10 44 489,-3 1 1,2 72-1,9-185-491,-17 55-118,7-32 10,1 0 0,2 0 0,26-59 0,-37 97-9,0 1 1,0-1 0,0 1 0,0-1 0,0 1 0,0-1 0,1 1 0,-1-1 0,0 1 0,0 0-1,0-1 1,1 1 0,-1-1 0,0 1 0,0-1 0,1 1 0,-1 0 0,0-1 0,1 1 0,-1 0-1,1-1 1,-1 1 0,0 0 0,1 0 0,-1-1 0,1 1 0,-1 0 0,1 0 0,-1 0 0,1-1 0,-1 1-1,1 0 1,-1 0 0,1 0 0,-1 0 0,1 0 0,-1 0 0,1 0 0,-1 0 0,1 0 0,-1 0-1,1 1 1,-1-1 0,1 0 0,-1 0 0,0 0 0,1 1 0,-1-1 0,1 0 0,-1 0 0,1 1-1,-1-1 1,0 0 0,1 1 0,-1-1 0,0 0 0,1 1 0,-1-1 0,0 1 0,1 0 0,14 33 24,-11-26 5,7 18-25,-1 0 1,-1 1-1,-1-1 1,-1 1-1,-2 1 1,4 51-1,-9-77-1683</inkml:trace>
  <inkml:trace contextRef="#ctx0" brushRef="#br0" timeOffset="1">441 0 616,'0'0'12979,"54"211"-12363,-41-145-376,-3 3-112,0-6 56,-3-8-16,0-7-88,-4-9-80,0-12-8,-3-6-448,0-9-840,-16-21-9755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25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9434,'0'0'3129,"190"0"-3265,-137-3 200,-2 0-56,-8 3-8,-6 0-200,-4 0-1121,-9 3-1031,-11 9-3297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25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57 239 9658,'0'0'2449,"27"159"-2449,-17-129-208,-3-3-297,-1-3-199,-6-9-96</inkml:trace>
  <inkml:trace contextRef="#ctx0" brushRef="#br0" timeOffset="1">0 1 5817,'0'0'704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26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7042,'199'149'2461,"-153"-107"-1547,-45-41-891,-1 0 0,1 0 0,-1-1 0,1 1 0,-1 0 0,1 0 0,-1 0 0,1 0 0,-1 0 0,0 0 0,0 0 0,1 0 0,-1 0 0,0 0 0,0 0 0,0 0 0,0 0 0,0 1 0,1 11 273,4 6 176,-3-11-424,0 0-1,0 0 1,1-1 0,0 1-1,0-1 1,0 0-1,1 0 1,1 0 0,-1 0-1,1-1 1,7 8-1,-12-14-50,0 0 1,1 0-1,-1 0 0,1 0 0,-1 0 0,1 0 1,-1 0-1,0-1 0,1 1 0,-1 0 0,1 0 0,-1 0 1,0 0-1,1-1 0,-1 1 0,1 0 0,-1 0 1,0-1-1,1 1 0,-1 0 0,0-1 0,0 1 1,1 0-1,-1-1 0,0 1 0,0 0 0,1-1 0,-1 1 1,0-1-1,0 1 0,0 0 0,1-2 0,8-15 43,-9 15-36,7-13 72,-1 1-29,0 0 0,1 1 0,13-19 0,-18 29-61,0 0 0,1 1 0,-1-1-1,1 0 1,0 1 0,-1 0-1,1-1 1,0 1 0,0 0 0,1 1-1,-1-1 1,0 0 0,0 1-1,1 0 1,-1 0 0,1 0-1,0 0 1,-1 0 0,7 0 0,-8 2 25,0-1 1,-1 1-1,1 0 1,0 0-1,0 0 1,-1-1-1,1 1 1,-1 1-1,1-1 1,-1 0 0,0 0-1,1 0 1,-1 1-1,0-1 1,0 1-1,0-1 1,0 1-1,0-1 1,0 1-1,0 0 1,-1-1-1,2 3 1,13 41 923,-15-44-928,9 35 814,-7-24-804,1 0 0,0 0-1,1 0 1,0 0 0,1-1 0,9 18-1,-12-28-274,-1 0-1,0-1 1,0 1 0,0-1-1,0 1 1,1 0-1,-1-1 1,0 0-1,0 1 1,1-1-1,-1 0 1,0 0-1,1 0 1,-1 0 0,0 0-1,1 0 1,-1 0-1,0 0 1,2-1-1,3 1-1633,5 0-2714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26.7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8466,'0'0'5248,"2"29"-4840,6 91-111,-6-104-156,0 1 1,1-1-1,8 26 0,-10-37-107,2 0 0,-1 0 0,0 0 0,1 0 0,0-1 0,0 1 0,1-1-1,-1 1 1,8 5 0,-9-8-24,-1-1 1,1 1-1,-1-1 0,1 0 0,0 0 0,0 0 1,0 0-1,-1 0 0,1-1 0,0 1 0,0 0 1,0-1-1,0 0 0,0 1 0,0-1 0,0 0 1,1 0-1,-1 0 0,0 0 0,0 0 0,0-1 1,0 1-1,0-1 0,0 1 0,0-1 0,0 0 1,-1 1-1,1-1 0,0 0 0,0 0 0,0-1 1,-1 1-1,3-2 0,5-5 47,-1 0 0,0 0 0,-1-1 0,12-16 0,-12 15-66,14-26-17,-18 29 1,1 0 0,-1 0-1,1 1 1,1 0 0,9-11 0,-10 64 1433,-3-30-1261,1 0-1,1-1 1,0 1 0,2-1-1,-1 0 1,11 22 0,-14-36-260,1 1 0,-1-1 0,1 0 1,0 0-1,-1 0 0,1 0 0,0 0 0,0 0 0,0-1 1,1 1-1,-1-1 0,0 1 0,0-1 0,1 0 0,-1 0 1,1 0-1,2 1 0,-2-2-329,-1 1 0,1 0 0,0-1 0,-1 1 1,1-1-1,0 0 0,0 0 0,-1 0 0,1-1 0,0 1 0,-1 0 0,1-1 1,0 0-1,-1 0 0,1 0 0,-1 0 0,4-1 0,10-14-4880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27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0 138 8706,'0'0'3407,"25"-5"-2876,76-18 5,-97 23-472,0-1 0,0 1 0,-1-1 0,1-1 0,0 1 0,0 0 0,-1-1 0,1 0 0,-1 0 0,1 0 0,-1 0 0,0 0 0,0-1 0,0 0 0,0 1 0,0-1 0,-1 0 0,1 0 0,-1-1 0,0 1 0,0 0 0,0-1 0,0 1 0,-1-1 0,1 0 0,-1 0-1,0 1 1,0-1 0,0 0 0,-1 0 0,1 0 0,-1 0 0,0 0 0,-1-7 0,0 10-53,0 0 0,0 1 0,0-1 0,0 0 1,0 1-1,-1-1 0,1 0 0,0 1 0,0 0 0,-1-1 0,1 1 0,0 0 0,-1-1 0,1 1 0,0 0 0,-1 0 0,1 0 0,-1 0 0,1 1 0,0-1 0,-1 0 0,-1 1 0,-3-1-1,1 0 5,-1 1-1,1 0 0,-1 0 1,1 0-1,0 0 0,-1 1 1,1 0-1,0 0 0,0 0 1,0 1-1,0 0 1,1 0-1,-1 0 0,1 0 1,0 1-1,-1 0 0,2 0 1,-1 0-1,0 0 0,1 0 1,0 1-1,0 0 0,0-1 1,0 1-1,1 0 0,-3 9 1,0 1 124,0 1 1,0 0 0,2 0 0,0 1 0,1-1-1,1 1 1,0 26 0,2-38-108,0 0 0,0 1 0,0-1 0,1 0-1,0 0 1,0 0 0,0-1 0,0 1 0,1 0 0,0-1 0,0 1 0,0-1 0,0 0 0,1 0-1,0 0 1,0-1 0,0 1 0,0-1 0,0 0 0,1 0 0,-1 0 0,9 3 0,1 0-70,0 0 0,1-1 0,0 0 1,-1-1-1,1-1 0,28 3 0,4-3-888,0-2 0,0-2 0,56-8 0,-28-5-3706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27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7154,'0'0'5113,"7"166"-4777,-4-139-328,4-6 144,-4 0-48,-3-3-8,0-9-96,0 3-232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28.1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6145,'0'0'4745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28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0 121 8226,'228'-121'3256,"-222"163"-2631,1 9 119,3 13 88,3 5-368,4 0-240,-3 0-72,-1-6 48,-6-6-16,3-5-168,-4-7-16,-2-9-176,2-9-704,-2-18-624</inkml:trace>
  <inkml:trace contextRef="#ctx0" brushRef="#br0" timeOffset="1">24 106 11042,'0'0'1897,"227"-40"-1889,-157 34-8,-6-3-424,6 9-633,-20 0-983,-17 12-897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28.8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97 8146,'0'0'3705,"16"-9"-3560,49-31-12,-46 19 354,-19 21-464,0-1 1,0 0-1,0 1 0,1-1 1,-1 1-1,0-1 1,0 0-1,0 1 0,0-1 1,0 0-1,0 1 0,0-1 1,0 1-1,-1-1 0,1 0 1,0 1-1,0-1 1,0 1-1,-1-1 0,1 1 1,0-1-1,-1 0 0,0-1 7,-1 1 0,1 0 0,0 0 0,0 0 0,-1 0 0,1 1 0,0-1 1,-1 0-1,1 1 0,-1-1 0,1 1 0,-1-1 0,0 1 0,1-1 0,-4 1 0,0-1-3,0 1 0,0 0 0,0 1 0,-1-1 0,1 1 0,0 0 0,0 0 0,0 0 0,0 1 0,0 0 0,0 0 0,1 0 0,-1 0 0,1 1 0,-1 0 0,1 0 0,0 0 0,0 0 0,0 1 0,0-1 0,1 1 0,0 0 1,-1 0-1,1 1 0,1-1 0,-1 1 0,1-1 0,-3 8 0,0 0 67,1 0-1,0 1 1,1 0 0,0-1 0,1 1-1,1 0 1,0 0 0,1 0 0,2 25-1,-1-34-90,0 0 1,1 0-1,-1 0 0,1 0 0,0 0 0,0-1 0,0 1 0,1 0 0,-1-1 0,1 0 1,0 0-1,0 0 0,0 0 0,0 0 0,0 0 0,1-1 0,6 4 0,2 2-115,1-1-1,0-1 0,25 9 1,-24-11-430,0 0 0,0-2 0,20 2 1,16-2-3829,-28-2-533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6543 2047 4153,'0'0'1935,"-18"-3"-1718,-123-26 2227,-3 15 1206,-181-26-914,192 18-2059,-308-73 949,290 46-1495,-277-79 296,-62 23 495,-464-119 11,529 82-916,20 8 3,38 32 14,-123-36-45,9-46 7,167 8-50,12 5 56,143 98 9,-203-57-1,361 129-28,1 1 0,0 0-1,0 0 1,-1 0 0,1-1 0,0 1-1,-1 0 1,1 0 0,0 0 0,-1-2-1,1 2 1,0 0 0,0 0 0,0 0-1,0 0 1,-1 0 0,1 0 0,0 0-1,-1 0 1,1 0 0,-1 0 0,1 0-1,0 0 1,-1 0 0,1 0 0,0 0-1,-1 2 1,1-2 0,0 0 0,-1 0-1,1 0 1,0 0 0,0 1 0,0-1-1,0 0 1,0 0 0,-1 1 0,1-1-1,0 0 1,0 0 0,-1 1 0,1-1-1,0 0 1,0 1 0,0-1 0,0 0-1,-1 1 1,1-1 0,0 0 0,0 1-1,0-1 1,0 2 0,0-2 0,0 0-1,0 1 1,0-1 0,0 0 0,0 1-1,0-1 1,0 0 0,0 1 0,1-1-1,-1 0 1,0 1 0,0 7 123,1-2-128,-1 0 1,1-1 0,-1 0-1,2 1 1,-1-1 0,1 0-1,-1-1 1,1 2-1,0-1 1,3 6 0,30 52-5,-12-22 12,147 298-40,-166-332 63,-3-6 27,-1-9 54,-2-30-87,-1 1 1,-2 0-1,-1 1 1,0-1-1,-2 2 1,-1-1-1,-21-55 1,12 36-17,2-2 0,-13-73 1,29 129 4,0 1-1,0-1 1,0 0 0,0 1 0,0-2 0,0 1 0,0 0 0,0 1 0,0-1 0,0 0 0,0 0 0,0 1 0,0-1 0,0-1 0,1 2-1,-1-1 1,0 0 0,1 1 0,-1-1 0,1 1 0,-1-1 0,1 1 0,-1-1 0,1 0 0,-1 1 0,1 0 0,-1-2 0,0 2 0,1-1-1,-1 1 1,1 0 0,0-1 0,-1 1 0,1 0 0,0 0 0,0 0 0,-1 0 0,0-1 0,1 1 0,0 0 0,-1 0 0,2 1 0,35 0-101,-23 0 79,137 10-29,165 6-808,142 10-2437,-214-3-1076,-35 2-2997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29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 7314,'0'0'5669,"18"30"-5416,53 96-55,-37-53 340,-30-26 1475,-4-35-1134,0-11-467,-2-10 8,-22-36-531,9 17 55,-19-51 1,30 67 31,1 1 1,0-1 0,1 0 0,0 0 0,1 0 0,0 0-1,1 0 1,2-15 0,-2 25-1,1 0-1,0 0 1,0 0 0,0 0 0,1 1-1,-1-1 1,0 0 0,1 1-1,-1-1 1,1 1 0,0-1 0,-1 1-1,1 0 1,0-1 0,0 1-1,0 0 1,0 0 0,0 1 0,0-1-1,0 0 1,0 0 0,0 1-1,0 0 1,4-1 0,58-6-1676,6 7-3337,-42 0 437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29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0 8914,'0'0'3823,"27"13"-3269,82 42 78,-103-52-513,-1-1 0,0 1-1,-1 1 1,1-1 0,0 1 0,-1-1 0,0 1-1,6 7 1,-9-9-36,0 0 0,0 0 0,0 0 0,0 0 0,-1 0 0,1 0-1,-1 0 1,1 0 0,-1 0 0,0 0 0,0 0 0,0 4 0,0-4-26,0-1 258,-6-1 179,4 0-494,-18 0 1,-1 0 0,1 1 1,0 2-1,-38 8 0,54-10 18,-1 0 0,1 1 0,-1 0 0,1 0 0,0 0 0,0 0 0,0 1 0,0-1 0,0 1 0,0 0 0,1 0 0,-1 1 0,1-1 0,0 1 0,0 0 0,0-1 0,1 1 0,-1 0 0,1 1-1,0-1 1,0 0 0,1 1 0,-1-1 0,1 1 0,0-1 0,0 1 0,0 6 0,0-7-28,1-1-1,-1 1 0,1 0 1,0-1-1,0 1 1,1-1-1,-1 1 1,1 0-1,-1-1 1,1 1-1,0-1 1,1 0-1,-1 1 1,1-1-1,-1 0 1,1 0-1,4 6 1,-3-7-15,0 1 1,0-1-1,1 0 1,-1 0-1,1-1 1,0 1 0,-1-1-1,1 1 1,0-1-1,0 0 1,0-1 0,0 1-1,-1-1 1,1 0-1,0 0 1,5 0 0,-2 0-178,1 0 0,0 0 0,-1-1 0,1 0 0,-1 0 0,0-1 1,1 0-1,-1 0 0,0-1 0,0 0 0,0 0 0,-1-1 0,1 1 0,-1-2 1,0 1-1,0-1 0,0 1 0,0-2 0,-1 1 0,5-6 0,29-33-3207,-7-1-1956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3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9642,'0'0'5905,"23"159"-4768,-10-95-441,1 5-384,-1 0-160,0-9-56,1 0 8,-7-6-96,3-8-8,-7-4-32,4-18-408,-4-6-528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30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11666,'0'0'4513,"197"33"-4321,-120-24-159,0 0-33,-7-3-665,7 15-999,-17-6-1137,-20 7-1784</inkml:trace>
  <inkml:trace contextRef="#ctx0" brushRef="#br0" timeOffset="1">722 367 2617,'0'0'13626,"24"160"-13602,-14-133-24,0 0-160,-3-6-152,-1-3-416,-2-9-712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30.7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1800,'0'0'12291,"50"15"-17508,-37 3 680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31.1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247 18 5657,'0'0'8041,"-11"-12"-7165,5 10-863,-1 1 0,1 0-1,-1 0 1,0 0 0,1 1 0,-1 0 0,1 1 0,-1 0 0,0 0 0,1 0 0,-1 0-1,1 1 1,0 0 0,-8 4 0,4 1 22,0 0 0,0 1 0,1 0 0,0 0 0,1 1 0,0 0 0,0 0 0,1 1 0,0 0 0,0 1 0,1 0 0,1 0 0,0 0 0,0 0 0,1 1 0,1-1 0,0 1 0,0 0-1,1 0 1,1 0 0,0 1 0,1 12 0,0-24-34,1 0 0,-1 1 0,1-1 0,-1 0 0,1 0 0,-1 0 0,1 0 0,0 1 0,0-1 0,-1 0 0,1 0 0,0 0 0,0-1 0,0 1 0,0 0 0,0 0 0,0 0 0,0-1 0,0 1 0,1 0 0,-1-1 0,0 1 0,0-1 0,1 0 0,-1 1 0,0-1 0,0 0 0,1 0 0,-1 1 0,0-1 0,1 0 0,-1-1 0,0 1 0,1 0 0,-1 0 0,2-1 0,3 1 0,0-1 1,0 1-1,0-1 1,-1-1-1,1 1 1,10-5-1,-9 2-104,0-1 1,0 0-1,-1-1 1,0 1-1,0-1 1,0 0-1,0-1 1,-1 0-1,0 0 1,-1 0-1,5-9 1,4-10-1959,15-49 1,-26 72 1826,12-36-3598</inkml:trace>
  <inkml:trace contextRef="#ctx0" brushRef="#br0" timeOffset="1">247 18 4689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31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4689,'98'73'3990,"-95"-72"-3810,0 1 0,-1 0 0,1 0 0,-1 0 0,1 1-1,-1-1 1,0 0 0,0 1 0,0 0 0,0-1 0,-1 1 0,1 0 0,-1 0-1,0 0 1,1 0 0,-1 0 0,-1 0 0,2 4 0,2 9 638,-3-14-605,16 32 550,-17-33-762,0-1-1,0 1 0,1-1 1,-1 1-1,0 0 0,0-1 1,1 1-1,-1-1 0,0 1 1,1-1-1,-1 1 0,1-1 1,-1 1-1,0-1 0,1 0 1,-1 1-1,1-1 1,-1 1-1,1-1 0,-1 0 1,1 0-1,0 1 0,-1-1 1,1 0-1,-1 0 0,1 0 1,0 0-1,-1 1 0,1-1 1,-1 0-1,1 0 1,0 0-1,-1 0 0,1-1 1,-1 1-1,1 0 0,0 0 1,-1 0-1,1 0 0,-1-1 1,1 1-1,-1 0 0,1 0 1,0-1-1,-1 1 1,1 0-1,-1-1 0,0 1 1,1-1-1,-1 1 0,1-1 1,32-57 47,-29 48-35,1 0 1,0 0 0,1 0 0,0 1 0,0-1 0,1 1-1,1 1 1,-1-1 0,1 2 0,13-11 0,-18 16 13,-1 0 1,0 1 0,1 0 0,-1-1-1,1 1 1,0 0 0,-1 0 0,1 1-1,0-1 1,0 1 0,0-1-1,-1 1 1,1 0 0,0 0 0,0 0-1,0 0 1,0 0 0,-1 1 0,1-1-1,0 1 1,0 0 0,-1 0-1,4 1 1,-2 1 43,-1-1-1,1 1 0,-1 0 1,0 0-1,0 0 1,0 0-1,0 0 0,0 1 1,-1-1-1,1 1 1,-1 0-1,0-1 0,3 9 1,0 5 191,0 0 1,0 1 0,-2-1 0,0 1 0,0 21-1,-4 45-3088,-2-66-1403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31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372 1 8650,'0'0'9447,"-10"0"-9325,-18-1-105,-67 2-37,86 0 11,1 0 1,-1 0 0,1 1-1,0 0 1,-1 0-1,1 1 1,0 0 0,1 1-1,-9 4 1,14-7-9,1 0 0,-1 0 0,1 0 0,0 0 0,-1 1 0,1-1 0,0 0 0,0 1 0,0-1 0,0 1 0,0-1 0,0 1 1,1-1-1,-1 1 0,0 0 0,1-1 0,-1 1 0,1 0 0,0 0 0,-1-1 0,1 1 0,0 0 0,0 0 0,0 0 0,0-1 0,1 1 0,-1 0 0,0 0 0,1-1 0,-1 1 0,1 0 0,0-1 0,-1 1 0,1 0 1,0-1-1,2 3 0,4 6-30,-1-1 0,1 0 0,1-1 0,12 12 0,-15-15 86,12 11 69,0 1-1,27 38 1,-39-48 29,-1 0 1,0 1-1,0-1 1,0 1-1,-1 0 1,0 0-1,-1 1 0,0-1 1,0 0-1,-1 1 1,1 15-1,-2-21-56,0 1 0,0-1-1,0 0 1,-1 1-1,1-1 1,-1 0 0,1 1-1,-1-1 1,0 0-1,-1 0 1,1 1 0,0-1-1,-1 0 1,0 0 0,-3 4-1,1-4-58,0 0-1,0 0 0,0 0 1,0 0-1,-1-1 1,1 0-1,-1 0 1,0 0-1,0 0 1,-5 0-1,-21 6-1269,-1-1 0,-44 2 0,26-3-4159,6 0-4977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32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5857,'0'0'5951,"1"19"-5326,0 15-421,7 97 1664,-6-113-1657,0 0 1,2 0-1,0-1 1,1 1-1,8 20 1,-11-34-222,0-1 0,0 0 0,0 0 0,0 0 0,1 0 0,-1 0 0,1-1-1,-1 1 1,1-1 0,0 1 0,0-1 0,0 0 0,0 0 0,1-1 0,-1 1 0,0-1 0,1 1 0,-1-1 0,1 0 0,0 0-1,-1-1 1,1 1 0,0-1 0,6 0 0,-4 0 11,0 0 0,-1-1 1,1 0-1,0 0 0,0-1 0,-1 1 0,1-1 0,-1-1 0,1 1 1,-1-1-1,0 0 0,0 0 0,0 0 0,7-7 0,18-20 14,-1-1-1,-2-2 0,34-51 1,-61 84-9,0-1 0,0 1 0,0 0 0,0 0 0,0-1 0,0 1 0,0 0 0,0 0 0,0-1 0,0 1 0,0 0 0,1 0 0,-1 0 0,0-1 0,0 1 0,0 0 0,0 0 0,0 0 0,1-1 0,-1 1 0,0 0 0,0 0 0,1 0 1,-1 0-1,0-1 0,0 1 0,0 0 0,1 0 0,-1 0 0,0 0 0,0 0 0,1 0 0,-1 0 0,0 0 0,0 0 0,1 0 0,-1 0 0,0 0 0,0 0 0,1 0 0,-1 0 0,0 0 0,0 0 0,1 0 0,-1 0 0,0 0 0,0 0 0,1 1 0,-1-1 0,0 0 0,0 0 1,1 0-1,-1 0 0,0 1 0,0-1 0,0 0 0,0 0 0,1 0 0,-1 1 0,0-1 0,0 0 0,0 0 0,0 1 0,6 28 306,-6 59 3,0-68-324,0-11-142,2 15-285,-2-23 214,0-1 1,1 1-1,-1 0 0,0-1 0,1 1 0,-1-1 0,1 1 0,-1 0 0,1-1 0,-1 1 0,1-1 1,0 1-1,-1-1 0,1 0 0,0 1 0,-1-1 0,1 0 0,0 1 0,-1-1 0,1 0 1,0 0-1,-1 0 0,1 1 0,0-1 0,0 0 0,-1 0 0,1 0 0,1-1 0,5 1-5156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33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1712,'0'0'12514,"4"29"-12357,0-1-93,3 29 364,24 88-1,-31-144-434,0-1 0,0 1 1,0-1-1,0 1 0,0 0 0,0-1 1,1 1-1,-1-1 0,0 1 0,0 0 0,1-1 1,-1 1-1,0-1 0,1 1 0,-1-1 1,0 1-1,1-1 0,-1 1 0,1-1 0,-1 1 1,1-1-1,-1 0 0,1 1 0,-1-1 1,1 0-1,-1 0 0,1 1 0,-1-1 0,1 0 1,0 0-1,-1 0 0,1 1 0,-1-1 1,1 0-1,0 0 0,-1 0 0,1 0 0,0 0 1,-1 0-1,1 0 0,-1-1 0,1 1 1,0 0-1,-1 0 0,1 0 0,-1-1 0,1 1 1,0 0-1,-1 0 0,1-1 0,-1 1 1,1-1-1,-1 1 0,0 0 0,1-1 0,-1 1 1,1-1-1,0 0 0,29-39-44,-22 29 39,0 0-25,4-4-8,0 0 1,22-20-1,-30 32 9,0 0 0,0-1 0,0 2 0,0-1 0,1 0-1,0 1 1,-1 0 0,1 0 0,0 0 0,0 1 0,0-1 0,0 1 0,0 0 0,8 0 0,-11 1 53,0 1 0,0-1 1,0 1-1,-1 0 0,1-1 0,0 1 1,0 0-1,0 0 0,-1 0 0,1 0 0,0 1 1,-1-1-1,1 0 0,-1 1 0,1-1 1,-1 1-1,0-1 0,0 1 0,0 0 0,0 0 1,0-1-1,0 1 0,0 0 0,0 0 1,-1 0-1,1 0 0,-1 0 0,1 2 0,9 63 623,-9-63-600,3 135-248,-4-138 6,0 0 0,0 0 1,0 0-1,0 0 0,0 1 0,0-1 0,1 0 1,-1 0-1,0 0 0,1 0 0,-1 0 1,1 0-1,-1 0 0,1 0 0,-1 0 0,1 0 1,0 0-1,0 0 0,1 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20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1871 485 1120,'0'0'5383,"-4"-3"-4734,-14-12-259,8 2 3206,4 4-3246,-13-31 0,6 9-184,0 10-76,-1-1 1,0 3 0,-1-2-1,-1 3 1,0 1-1,0 0 1,-2 1-1,1 1 1,-23-14-1,2 9 134,1 0-1,-2 3 1,-71-18-1,-2 4-35,-2 7 0,-182-7 0,277 31-150,-11-1-23,0 2 1,-1 1-1,1 3 0,-47 13 1,18 5 8,-91 51 1,132-62-31,0 0 0,0 1 0,1 2 0,1 0 0,-1 2 0,2 0 1,0 1-1,-25 40 0,-16 35 15,18-32 82,-63 133 1,88-162-81,2 2 1,1 0 0,1 0-1,1 0 1,1 2-1,-6 70 1,3 219 198,10-287-178,2-21-27,-1 1 1,1-1 0,1 1-1,0-1 1,1 0 0,1-1 0,0 0-1,0 0 1,1 0 0,1 0 0,13 23-1,1-2 5,1-1-1,1-2 1,35 40-1,-23-34 0,1-2 0,2-3 0,0-2-1,2-2 1,1-4 0,0 0 0,2-3 0,0-4-1,80 26 1,-54-28 30,1-4 1,0-4-1,1-4 0,94-8 0,-138-2 20,0 0-1,1-2 1,-1-2-1,44-21 0,-53 20 24,-1 0 0,0-2 0,-1-1 0,0 0 0,1-2 0,-2-1 0,25-31 0,186-304 909,-199 305-901,25-55 0,-45 84 20,0-1 0,0 0 1,-2-2-1,0 1 0,0 0 0,-1 0 1,2-23-1,-4 23 33,4-37 72,2-79 0,-6 4-176,0-78 92,-4 193-194,0-1 0,-2 1 0,2 0 0,-2 2 1,-1-2-1,0 1 0,0-1 0,0 3 0,-1-2 0,-1 2 1,0-1-1,0 0 0,-1 2 0,0 1 0,0-2 1,-1 2-1,0 1 0,-1 0 0,1 1 0,-1 0 0,0 0 1,-1 1-1,0 1 0,1 1 0,-1 0 0,-21-5 0,-161-6-4938,88 16-899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33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10666,'0'0'5513,"10"153"-4888,3-87-297,4 4-176,0-4-72,0-3-8,-4-6-72,0-3-40,1-18-408,-8-6-361,1-9-791,-7-18-1008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33.9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 10098,'0'0'5681,"197"-27"-5409,-120 21-176,0 3-24,-3 3-72,-11 0-336,-9 0-824,-1 15-1136,-16 12-977,-14-3-3408</inkml:trace>
  <inkml:trace contextRef="#ctx0" brushRef="#br0" timeOffset="1">799 422 9794,'0'0'5337,"33"168"-5473,-26-147-544,0-15-640,-1-6-921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34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12 8874,'-7'0'5425,"7"-6"-5425,0 3-2296,0 0-25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34.7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9674,'0'0'6802,"8"31"-6108,5 18-465,29 130 508,-11 67 1171,-8-43-1325,-20-188-864,0-1 1,0 0-1,9 20 0,13 9-3786,-14-29-1152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35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227 0 10098,'0'0'5969,"-10"5"-5825,-3 4-63,-1 0 0,1 2 0,1-1-1,0 2 1,0 0 0,1 0 0,1 1 0,-17 26-1,15-23-9,1 1 0,1 1-1,0-1 1,2 2 0,0-1-1,1 1 1,0 0 0,2 1-1,0 0 1,1-1 0,1 1-1,1 1 1,1 34 0,2-52-94,0-1 0,0 1 1,0 0-1,0 0 0,1-1 0,-1 1 1,1 0-1,-1-1 0,1 0 0,0 1 0,0-1 1,0 0-1,0 0 0,1 0 0,-1 0 1,0 0-1,1-1 0,-1 1 0,1-1 1,0 0-1,-1 1 0,1-1 0,0 0 1,0-1-1,0 1 0,3 0 0,11 3-176,1 0-1,-1-2 1,20 1 0,-2 0-105,-1-2 0,0-2 0,1-1 0,-1-2 1,0-1-1,-1-1 0,1-2 0,58-23 1,-88 30 307,11-5-23,-1 0 0,0-1 0,-1 0 0,25-18 0,-35 23 113,0-1 0,0-1 1,0 1-1,0 0 0,0-1 0,-1 1 1,1-1-1,-1 0 0,0 0 1,0 0-1,0 0 0,-1 0 0,0-1 1,0 1-1,0 0 0,0-1 0,0 1 1,-1 0-1,0-1 0,0 1 0,-1-7 1,1 9-77,-1 0 1,0 0 0,0-1-1,0 1 1,0 0 0,0 0-1,-1 0 1,1 0-1,-1 0 1,1 0 0,-1 1-1,0-1 1,1 1 0,-1-1-1,0 1 1,0-1 0,0 1-1,0 0 1,-1 0 0,1 0-1,0 0 1,0 0-1,-1 1 1,1-1 0,0 1-1,-1-1 1,1 1 0,0 0-1,-1 0 1,-2 0 0,-3-1-51,1 1 1,-1 0-1,0 0 1,0 1-1,0 0 1,1 0-1,-1 1 1,-11 4-1,6 2 12,1 0 0,0 1 0,1 1 0,-1 0 0,2 0 0,0 1 0,0 0 0,1 1 0,0 0 0,-13 25 0,21-34 18,-1 1 0,0-1 0,1 0-1,0 1 1,0-1 0,0 1 0,0-1-1,0 1 1,1-1 0,0 1 0,0 6-1,0-9-8,0 0-1,0 1 1,1-1-1,-1 0 0,0 0 1,1 1-1,-1-1 1,1 0-1,0 0 0,-1 0 1,1 0-1,0 0 1,-1 0-1,1 0 0,0 0 1,0 0-1,0 0 1,0 0-1,0 0 0,0-1 1,0 1-1,0 0 1,1-1-1,-1 1 0,0-1 1,0 1-1,0-1 1,1 0-1,-1 0 0,0 1 1,1-1-1,-1 0 1,2 0-1,6 1-105,-1-1 1,1 1-1,-1-1 1,1-1-1,0 0 0,-1 0 1,1-1-1,-1 0 1,0 0-1,1-1 1,-1 0-1,0 0 0,-1-1 1,1 0-1,-1-1 1,1 1-1,-1-1 1,-1-1-1,1 1 0,-1-1 1,0-1-1,0 1 1,5-9-1,36-58-4760,-33 43 175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35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 6937,'0'0'6937,"6"23"-6795,-1 5-104,-2-10 8,2 1 1,0-1-1,7 20 0,-7-36-96,1-11 2,1-12 1,-3 7 45,0 0 0,1 0 1,1 0-1,0 0 0,1 1 0,0 0 1,1 1-1,1-1 0,0 2 1,12-14-1,-20 23-4,1 1 0,0-1 0,-1 1 0,1-1 0,0 1 0,0-1 0,0 1 0,0 0 0,0 0 0,0 0 0,0 0 0,0 0 0,0 1 0,0-1 0,1 1 0,-1-1 0,0 1 0,0 0 0,1 0 0,-1 0 0,0 0 0,1 0 0,-1 0 0,0 1 0,0-1 0,1 1 0,-1-1 0,0 1 0,0 0 0,0 0 0,0 0 0,2 1 0,0 2 77,0 0 1,0 0-1,-1 0 1,1 0 0,-1 0-1,0 1 1,0-1-1,-1 1 1,1 0-1,-1 0 1,0 0 0,2 7-1,8 37 312,7 59 0,-14-76-1552,-5-32 1049,0 0-1,0 0 1,0 0-1,0 1 0,0-1 1,0 0-1,0 0 1,-1 0-1,1 0 0,0 1 1,0-1-1,0 0 1,0 0-1,0 0 0,0 0 1,1 1-1,-1-1 1,0 0-1,0 0 0,0 0 1,0 0-1,0 1 1,0-1-1,0 0 0,0 0 1,3 2-2051,-3-2 2051,0 0-1,0 0 0,0 0 1,0 0-1,1 0 1,-1 0-1,0 0 0,0 0 1,0 0-1,0 0 1,1-1-1,-1 1 0,0 0 1,0 0-1,0 0 1,0 0-1,1 0 0,-1 0 1,1-1-724,-1-7-4039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36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49 2457,'0'0'10826,"11"26"-10706,39 82-12,-46-97-9,1-2-1,0 1 1,0 0 0,1-1 0,0 0 0,1 0-1,-1-1 1,2 0 0,-1 0 0,1-1 0,1 0-1,-1 0 1,13 7 0,-17-11-52,1 0 0,-1-1-1,1 0 1,0 0 0,0 0 0,0 0 0,0-1 0,0 0-1,0 0 1,0 0 0,0-1 0,0 1 0,0-1 0,1 0-1,-1-1 1,0 0 0,0 1 0,0-1 0,0-1 0,0 1-1,0-1 1,0 0 0,-1 0 0,1 0 0,-1-1 0,1 0 0,-1 0-1,0 0 1,0 0 0,0-1 0,0 1 0,-1-1 0,1 0-1,-1 0 1,0 0 0,0-1 0,-1 1 0,1-1 0,-1 1-1,3-10 1,1-9-21,-2-1 0,0 0 0,-2 0 0,-1 0 0,-2-46 0,-1 14-80,2 55-168,0 17-9927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36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35 181 7418,'0'0'5446,"25"-16"-4950,77-49 23,-99 63-448,0 0 1,0 0-1,0-1 0,0 1 1,0-1-1,-1 1 1,1-1-1,-1 0 0,1 0 1,-1 0-1,3-7 0,-4 8-3,-1 0 0,0 0 0,1 0 0,-1 0 0,0 0-1,0 0 1,0-1 0,0 1 0,0 0 0,-1 0 0,0-3 0,-1-10 225,2 14-278,-1 0-1,1 0 1,-1 0 0,1 0-1,-1 0 1,0 0-1,0 0 1,1 0-1,-1 0 1,0 0-1,0 0 1,0 1 0,0-1-1,0 0 1,0 0-1,0 1 1,0-1-1,0 1 1,0-1-1,0 1 1,-1-1-1,1 1 1,0 0 0,0 0-1,0 0 1,-1-1-1,1 1 1,0 0-1,0 0 1,0 1-1,-1-1 1,1 0-1,0 0 1,-2 1 0,-2-1 15,0 1 1,0-1 0,-1 1 0,1 0 0,0 1 0,0-1 0,-6 3 0,4 1-5,1 1 1,0-1-1,0 1 1,0 0 0,0 1-1,1-1 1,0 1-1,1 0 1,-8 15 0,3-4-3,1 0 1,1 1-1,-5 21 1,8-25 39,1 0 0,1 0 0,0 0 0,1 1 0,1-1 0,0 0 0,1 1 0,4 17 0,-3-29-134,-1-1 1,1 1-1,0-1 0,1 0 1,-1 0-1,1 0 1,-1 0-1,1 0 0,0 0 1,0-1-1,0 1 1,0-1-1,1 0 1,-1 0-1,0 0 0,1 0 1,0-1-1,-1 0 1,1 1-1,0-1 0,0-1 1,0 1-1,0 0 1,-1-1-1,1 0 0,0 0 1,5 0-1,-1 0-460,1 0-1,-1-1 0,1 0 1,-1 0-1,1-1 0,-1 0 1,0-1-1,0 1 0,0-2 1,0 1-1,9-6 0,17-16-3571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36.9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4521,'0'0'5827,"10"26"-4510,83 193 1586,-85-207-2564,-6-9-219,-1-1 1,1 0-1,-1 1 1,0 0-1,1-1 1,-1 1-1,0 0 1,-1-1-1,2 6 827,-2-11-393,-2-30-242,-8-51-1,5 58-404,2-1 0,0 1 0,2-1 0,2-28 0,0 54 35,-1-1-1,0 1 0,1 0 1,-1 0-1,1 0 1,-1 0-1,1 0 0,0 0 1,-1-1-1,1 2 0,0-1 1,0 0-1,0 0 0,0 0 1,0 0-1,0 0 0,0 1 1,0-1-1,0 1 0,0-1 1,0 0-1,0 1 0,1 0 1,-1-1-1,0 1 0,0 0 1,0 0-1,1-1 1,1 1-1,45 0-1984,-31 1 859,-11-2 646,1 1 1,0 1-1,-1-1 1,1 1-1,-1 0 1,1 1-1,-1-1 1,0 1-1,1 1 0,-1-1 1,6 4-1,11 9-3355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37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201 130 4081,'0'0'9507,"6"-15"-8829,16-45-137,-21 58-518,0 1-1,-1 0 0,1-1 1,0 1-1,-1-1 1,0 1-1,1-1 0,-1 1 1,0-1-1,0 1 1,0-1-1,0 0 0,0 1 1,0-1-1,0 1 1,0-1-1,-1 1 0,1-1 1,-1 1-1,1-1 1,-1 1-1,1 0 0,-1-1 1,0 1-1,0 0 1,0-1-1,0 1 0,0 0 1,0 0-1,0 0 1,0 0-1,0 0 1,0 0-1,-1 0 0,1 0 1,0 0-1,-1 1 1,1-1-1,-1 0 0,1 1 1,-1-1-1,1 1 1,-1 0-1,1-1 0,-1 1 1,-2 0-1,-3-1-46,0 1 0,0 0 0,0 1 0,0 0 0,0 0 0,0 0 0,0 1-1,-8 2 1,7 0-44,-1 1-1,0-1 0,1 2 1,0-1-1,0 1 0,1 0 1,0 1-1,0-1 0,-6 9 1,8-10 65,1 1 1,0-1-1,0 1 1,0 0 0,1 0-1,0 1 1,0-1-1,0 0 1,1 1 0,0 0-1,0-1 1,1 1 0,-1 10-1,2-16-1,1-1-1,-1 1 1,0-1-1,1 1 1,-1-1 0,0 0-1,1 1 1,-1-1-1,1 1 1,-1-1-1,1 0 1,-1 1 0,1-1-1,-1 0 1,1 1-1,-1-1 1,1 0-1,-1 0 1,1 0 0,0 1-1,-1-1 1,1 0-1,-1 0 1,1 0-1,0 0 1,-1 0 0,1 0-1,0 0 1,26-1-197,-18 1 162,-2-1 35,0 0 1,1 0-1,-1-1 1,0 0-1,0 0 0,0-1 1,0 0-1,-1 0 1,9-5-1,-9 4 6,1 0 1,0 0-1,1 1 1,-1 0-1,1 1 0,-1 0 1,1 0-1,0 0 1,10 0-1,-15 2 24,-1 1 0,1-1 0,0 1 0,-1 0 0,0 0 0,1 0 0,-1 0 0,0 1 0,1-1 0,-1 0 0,0 1 0,0 0 0,0-1 0,0 1 0,0 0 0,-1 0 0,1 0 0,0 0 0,-1 0 0,0 1 0,1-1 0,-1 0 0,0 1-1,0-1 1,1 4 0,3 10 168,1 1 0,4 28 0,-8-35-120,4 22 252,-1 1 0,-1-1-1,-2 1 1,-1 0 0,-1-1 0,-10 65 0,6-84-162,0 0 1,-1 0 0,0-1 0,-1 1-1,0-1 1,-13 18 0,17-26-126,0-1 0,-1 0 0,1 0 1,0 0-1,-1-1 0,1 1 0,-1-1 0,0 1 0,0-1 1,0 0-1,0 0 0,0 0 0,-1 0 0,1-1 1,-1 1-1,1-1 0,-1 0 0,1 0 0,-1 0 1,0 0-1,1-1 0,-1 0 0,0 1 0,0-1 1,1-1-1,-1 1 0,0 0 0,-6-3 0,7 1-53,0 0-1,0 0 0,1 0 0,-1 0 1,1-1-1,-1 1 0,1-1 0,0 0 1,0 1-1,0-1 0,1 0 0,-1 0 1,0 0-1,1-1 0,0 1 0,-1-4 1,-14-55-564,13 44 80,1 0 1,2 0-1,1-26 0,0 40 208,0 0 0,0 0 1,1 0-1,-1 1 0,1-1 0,0 1 0,0-1 0,1 1 1,-1 0-1,1 0 0,-1 0 0,1 0 0,0 0 0,0 0 1,0 1-1,0-1 0,1 1 0,-1 0 0,1 0 0,-1 1 0,6-3 1,10-7-2836,18-15-4343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21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1664 210 2457,'0'0'4687,"-19"-10"-4277,6 3-396,-24-14 861,1 3 0,-41-12 0,63 26-686,-302-78 2300,227 65-2138,-146-4 1,220 21-312,-167 9 300,160-4-334,0-1 0,0 2 0,0 2 0,0 1 0,1 0 0,-22 16 0,-6 7 33,1 3 0,2 2 0,-62 65 1,96-88-36,0-1 0,0 2 0,1 0 1,1 1-1,-1 1 0,2 0 1,0 1-1,1 0 0,0 1 1,1 0-1,1 1 0,0-1 0,0 2 1,1-1-1,2 1 0,-4 28 1,4 19 9,-1-5 75,-15 107 0,8-110 64,1-2 0,3 1 1,1 2-1,3-1 1,3 84-1,1-132-145,1-1 1,-1 0-1,2 1 1,-1-1-1,2 0 1,-1 0-1,1-1 1,0 1-1,1-1 1,-1 0-1,1-1 1,12 17-1,6 6 7,1-2 1,30 29-1,-29-33 6,18 17-9,1-2 0,2-2 0,1-4-1,1-2 1,76 37 0,-56-40 6,1-3 0,1-5 0,120 19 0,-115-32-11,1-4 0,84-10 0,-131-1 27,-1 1-1,1-4 1,-1-1-1,-1-2 1,0-1-1,0-2 0,-1-1 1,34-28-1,-27 15 64,0-1 0,-2-4 0,0 0-1,-2-1 1,38-62 0,-54 75-47,0-1 0,-2-1 0,0 0-1,-2 0 1,1-1 0,-3-1 0,1 0 0,-1-1 0,-2 1 0,4-32 0,-1-24 65,-3 0 0,-3-92 0,-2 166-102,1-16 11,-1 1 1,0-1 0,-2 0 0,0 1-1,-1-1 1,0 2 0,-2-1 0,-7-26-1,-104-271 144,95 270-323,-1 2 0,-3 1 0,0 1-1,-38-47 1,61 88-80,-2 2-1,0 0 0,1 0 0,-1 0 0,0 0 1,0 1-1,0 0 0,1-1 0,-1 2 1,-1 0-1,1 0 0,0 0 0,-1 0 0,1 1 1,0-1-1,0 1 0,-9 2 0,12-2 97,-30 0-3758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38.0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77 275 5513,'0'0'6882,"21"-27"-6109,62-83-238,-78 104-444,-1 0 1,0-1 0,-1 1-1,1-1 1,-1 0-1,3-9 1,-7-16 479,-1 16-311,1 15-235,1-1-1,-1 0 0,0 0 1,0 1-1,1-1 1,-1 0-1,0 1 0,-1-1 1,1 1-1,0-1 0,0 1 1,-1-1-1,1 1 1,-1 0-1,1 0 0,-1 0 1,1 0-1,-1 0 1,0 0-1,1 0 0,-1 0 1,0 1-1,0-1 0,0 1 1,0-1-1,1 1 1,-1 0-1,-3 0 0,-1-1 31,1 0 0,0 1 1,-1 0-1,1 0 0,-1 0 0,1 1 0,0 0 0,-1 0 0,-9 3 0,10 0-51,-1 0 1,0 0-1,1 0 1,0 0-1,0 1 1,0 0-1,1 0 1,-1 0-1,1 1 1,0 0-1,1-1 1,-1 1-1,1 1 1,1-1-1,-1 0 1,-1 9-1,-2 3 82,1 1 0,1 0 0,1 0-1,-2 29 1,4-22 176,-1-12-143,2 0-1,-1-1 1,2 1-1,0 0 1,3 15-1,-3-27-109,-1 1 0,1 0-1,0-1 1,0 1 0,1 0-1,-1-1 1,0 1-1,1-1 1,-1 0 0,1 1-1,0-1 1,0 0 0,0 0-1,0 0 1,0 0 0,1-1-1,-1 1 1,0-1-1,1 1 1,-1-1 0,1 0-1,-1 0 1,1 0 0,0 0-1,0 0 1,-1 0 0,1-1-1,0 0 1,5 1 0,2-1 0,0-1 1,0 0 0,0 0-1,0-1 1,0 0 0,-1-1-1,1 0 1,-1 0 0,0-1-1,0 0 1,0-1 0,0 0-1,-1-1 1,1 1 0,9-10-1,22-13-3,-29 21-12,39-23-17,-48 28 7,1 1 0,-1 0 1,0 0-1,1 0 0,-1 1 1,0-1-1,1 0 0,-1 1 1,1 0-1,-1-1 0,1 1 1,0 0-1,-1 0 0,1 1 1,-1-1-1,1 0 0,-1 1 1,4 1-1,-5-1 12,0 0 0,0 0-1,1 1 1,-1-1 0,0 1 0,0-1 0,0 1 0,0-1-1,-1 1 1,1 0 0,0-1 0,-1 1 0,1 0 0,-1 0-1,1 0 1,-1-1 0,0 1 0,0 3 0,0 42 56,0-33 30,0 81 292,0-94-414,1-2 18,0 0-1,1-1 0,-1 1 1,0-1-1,0 1 1,0-1-1,0 1 0,0-1 1,0 0-1,-1 0 0,1 1 1,0-5-1,3-3 1,4-7 13,1 0 0,1 1-1,0 0 1,15-15 0,-23 27 16,1-1 0,0 1 0,0 1 1,0-1-1,0 0 0,1 1 0,-1-1 0,1 1 1,-1 0-1,1 0 0,0 1 0,0-1 0,0 1 0,0 0 1,0 0-1,0 0 0,0 0 0,0 1 0,0-1 1,0 1-1,1 0 0,-1 1 0,0-1 0,5 2 1,-7-1 4,1 0 0,-1 1 0,0-1 0,0 1 0,0 0 0,0 0 0,0 0 0,0 0 0,-1 0 0,1 0 0,0 0 0,-1 0 0,0 1 0,0-1 0,0 1 0,0-1 0,1 4 0,14 50-194,-15-50 88,0-1-206,0 1 1,1-1 0,-1 0-1,1 0 1,0 0 0,1 0-1,5 9 1,-6-12-194,-1 0 0,1 0 0,0 0 0,0 0 0,1 0 0,-1 0 0,0-1 1,0 0-1,1 1 0,-1-1 0,5 2 0,9 3-4387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38.4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0 7009,'0'0'11458,"-18"15"-11161,-55 51 50,68-61-269,0 1 1,1-1 0,-1 1-1,1 0 1,1 1 0,-1-1-1,1 1 1,1-1 0,-1 1-1,1 0 1,0 0 0,0 0-1,1 0 1,0 1-1,1-1 1,-1 0 0,1 0-1,1 1 1,1 11 0,-1 9 120,0-26-215,-1 1 0,1-1 0,0 1 1,-1-1-1,1 0 0,0 0 0,0 1 0,1-1 0,-1 0 0,0 0 0,1 0 0,0 0 0,-1-1 1,1 1-1,0 0 0,0-1 0,0 1 0,0-1 0,0 1 0,0-1 0,4 2 0,50 18-1204,-39-18 253,0 0 0,0-1 0,19-1-1,-26 0-353,1-2-1,-1 0 0,0 0 0,1-1 1,-1 0-1,13-5 0,5-7-4198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20:38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1 295 4185,'0'0'11045,"32"-13"-9433,20-6-1043,-6 3 650,87-44 1,-123 55-1056,0 0-1,-1-1 1,1 0 0,-2 0 0,16-14 0,-21 16-162,-1 1 0,1 0 0,-1-1 1,1 0-1,-1 1 0,0-1 0,0 0 0,-1 0 0,1 0 0,-1 0 0,0 0 0,0 0 1,0-1-1,-1 1 0,1 0 0,-1 0 0,-1-8 0,1 9-36,-1 0 0,0 0 0,0 1-1,0-1 1,0 0 0,-1 1 0,1-1 0,-1 1 0,1 0-1,-1-1 1,0 1 0,0 0 0,0 0 0,0 0 0,0 0-1,-1 0 1,1 1 0,-1-1 0,1 1 0,-1-1 0,1 1-1,-1 0 1,0 0 0,0 0 0,1 0 0,-1 1 0,0-1-1,-4 0 1,-12-2-103,0 1-1,-1 1 1,-19 0-1,31 1 143,-1 0 23,0 0-1,0 1 1,-1 0 0,1 1 0,0 0 0,0 0 0,1 1-1,-1 0 1,0 0 0,1 1 0,0 0 0,0 1 0,-8 5-1,10-5 32,1-1 0,0 1 0,1 0 0,-1 0 0,1 1 0,0-1 0,1 1 0,-1 0 0,1 0 0,0 0 0,1 1 0,-1-1 0,1 0 0,0 1 0,1 0 0,0-1 0,0 1-1,0 11 1,0-10 51,1 1-1,1-1 1,-1 0-1,2 1 0,-1-1 1,1 0-1,0 0 1,0 0-1,1-1 0,0 1 1,8 13-1,-4-11 4,1 0-1,-1-1 0,2 0 0,-1 0 1,1-1-1,1 0 0,14 10 1,1-1-146,1-2-1,1-1 1,0-1 0,0-1 0,1-1 0,1-2 0,0-1 0,0-1 0,0-1 0,1-2 0,0-1 0,0-1 0,34-3 0,-56 0-506,1 1 0,-1-1 1,0-1-1,1 0 0,-1 0 1,0-1-1,0 0 0,0 0 1,-1-1-1,1 0 0,-1 0 1,10-8-1,16-21-8930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0:54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11362,'0'0'4697,"23"41"-2312,-7-12-2259,-2 1 1,-2 1-1,0 0 0,-2 0 0,-2 1 1,-1 1-1,-1-1 0,-2 1 1,1 47-1,-5-60-82,1-4-12,-2 0 0,1 0-1,-6 24 1,6-36-30,-1-1 0,0 0 0,0 1 0,0-1 0,0 0 0,-1 1 1,1-1-1,-1 0 0,0 0 0,0 0 0,0-1 0,0 1 0,-1 0 0,1-1 0,-1 0 0,1 1 0,-1-1 0,0 0 0,0 0 0,0 0 0,-6 2 0,8-4-23,1 0-1,0 0 1,0 0 0,-1 0-1,1 0 1,0 0-1,-1 0 1,1 0 0,0-1-1,0 1 1,-1 0 0,1 0-1,0 0 1,0 0 0,-1 0-1,1-1 1,0 1 0,0 0-1,-1 0 1,1 0-1,0-1 1,0 1 0,0 0-1,0 0 1,-1-1 0,1 1-1,0 0 1,0 0 0,0-1-1,0 1 1,0 0 0,0-1-1,0 1 1,0 0-1,0 0 1,0-1 0,-3-21-249,6-20 134,6 25 123,0 0 1,0 1 0,2 0-1,0 1 1,20-21 0,3-6 12,-30 36 7,21-26-9,31-56-1,-50 77 34,0 0 0,-1-1 0,-1 0 0,0 1 0,0-1 0,-2-1-1,1 1 1,-1 0 0,0-18 0,-2 29 57,-5 25-17,-22 40-138,19-49 188,0 1 0,2 1 0,0-1 0,1 1 0,-6 30 0,9-15 201,1 64 1,1-94-343,1 0 0,-1 1-1,0-1 1,1 0 0,-1 0 0,1 0 0,-1 1-1,1-1 1,0 0 0,0 0 0,0 0-1,0 0 1,1 0 0,-1 0 0,0-1 0,1 1-1,-1 0 1,1-1 0,0 1 0,-1-1 0,1 1-1,0-1 1,0 0 0,4 2 0,0 0-249,1-2 0,-1 1 0,1-1 1,-1 1-1,1-2 0,-1 1 1,11-1-1,-15 0 163,0-1 0,1 1 0,-1 0 0,0-1 0,0 0 0,0 0 0,1 1 0,-1-1 0,0-1 0,0 1 0,0 0 0,0 0 0,-1-1 0,1 1 0,0-1 0,-1 1 0,1-1 0,2-3 0,23-40-2901,-23 37 2101,12-29-3825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0:55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7098,'0'0'8133,"0"10"-8089,0 155 1143,0-164-1248,0 0-1,0 0 0,0 0 1,0-1-1,0 1 0,0 0 1,0 0-1,0-1 0,1 1 1,-1 0-1,0 0 0,0-1 1,1 1-1,-1 0 0,1-1 1,-1 1-1,1-1 1,-1 1-1,1 0 0,-1-1 1,1 1-1,-1-1 0,1 1 1,0-1-1,-1 1 0,1-1 1,0 0-1,-1 1 0,2-1 1,23 3-5353,-19-4 3885,0 1-1564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0:55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11402,'0'0'3425,"17"0"-7042,-14 0 2529,-3 2-32,0 1-464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0:56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1 1 4849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0:56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 4849,'-107'156'3437,"81"-121"-2003,25-34-1270,4 1 202,-4 44 726,0-13 22,6 57 0,-3-79-1075,0 0 0,1 0 0,0 0 1,0 0-1,1 0 0,1-1 0,0 0 1,12 19-1,8 4-1146,7 9-4326,-28-33 1691</inkml:trace>
  <inkml:trace contextRef="#ctx0" brushRef="#br0" timeOffset="1">423 114 5721,'0'0'8311,"4"16"-7493,2 14-318,0 0 0,1 56 0,-7-37-343,-2-1 0,-14 76 0,10-98-3236,-13 39 1,13-51-48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0:58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9754,'0'0'4694,"11"0"-4307,302 11 5690,-277-9-5970,368-1 685,-314-10-618,44-2-3256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0:58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10858,'0'0'4796,"8"3"-4637,26 15 198,0 1 0,-1 1 0,-2 2 0,0 1 0,-1 2 0,51 55 0,-78-77-294,0 1 1,-1-1-1,1 1 0,-1-1 1,0 1-1,0 0 1,0 0-1,-1 0 0,1 0 1,-1 0-1,0 0 0,0 0 1,0 0-1,-1 1 1,0 6-1,0-7-5,-1-1 0,0 0 0,0 1 0,0-1 0,0 0 0,0 0 0,-1 0 0,0 0 0,1 0 0,-1 0 0,0 0 0,0 0 0,-1-1 0,1 1 0,-1-1 0,1 0 0,-1 0 0,0 0 0,-4 3 0,-17 9-215,0-1 0,-1-2 0,-41 14 1,-30 4-6417,74-24 1249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6T09:33:11.076"/>
    </inkml:context>
    <inkml:brush xml:id="br0">
      <inkml:brushProperty name="width" value="0.1" units="cm"/>
      <inkml:brushProperty name="height" value="0.1" units="cm"/>
      <inkml:brushProperty name="color" value="#F14124"/>
      <inkml:brushProperty name="ignorePressure" value="1"/>
    </inkml:brush>
  </inkml:definitions>
  <inkml:trace contextRef="#ctx0" brushRef="#br0">0 0,'2'12,"0"-1,0 0,1-1,0 1,1 0,0-1,1 0,0 0,9 14,2 4,225 355,-69-121,-159-241,2 0,18 20,-26-32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0:59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6 7162,'0'0'4195,"13"-1"-3864,64-4 462,-74 6-701,0 0-1,0-1 0,-1 1 1,1 0-1,0 0 1,-1 0-1,1 1 0,0-1 1,-1 1-1,0-1 1,1 1-1,-1 0 0,0 0 1,0 0-1,0 0 0,0 0 1,0 1-1,-1-1 1,4 5-1,26 55 635,-27-55-734,2 22 231,-6-29-199,1 1-1,-1 0 0,0-1 0,0 1 0,0 0 0,0-1 0,1 1 0,-1 0 0,0 0 0,0-1 1,0 1-1,-1 0 0,1-1 0,0 1 0,0 0 0,0 0 0,0-1 0,-1 1 0,1 0 0,0-1 1,-1 1-1,1 0 0,0-1 0,-1 1 0,1-1 0,-1 1 0,1-1 0,-1 1 0,1-1 0,-1 1 1,1-1-1,-2 1 0,-20-1-178,0-2 1,0-1 0,-39-10-1,54 12 165,0-1 0,0 1-1,0 0 1,0 1-1,0 0 1,0 0 0,0 0-1,-11 3 1,17-1-22,-1 0-1,1-1 1,0 2 0,-1-1 0,1 0 0,0 0-1,0 0 1,0 0 0,1 1 0,-1-1-1,1 0 1,-1 3 0,0-4-29,1 1 1,-1-1-1,1 0 1,0 0-1,0 1 1,-1-1-1,1 0 0,0 1 1,0-1-1,0 0 1,0 0-1,0 1 1,1-1-1,-1 0 1,0 1-1,1-1 1,-1 0-1,0 0 0,1 0 1,0 1-1,-1-1 1,1 0-1,1 2 1,9 0-612,1-1-1,-1-1 1,1 1 0,-1-2 0,1 1 0,18-3-1,2 1-1944,-5 1-1997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00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6465,'0'0'6106,"-2"0"-6084,0 0 1,0 1 0,0-1-1,0 0 1,0 1 0,1-1-1,-1 1 1,0-1 0,0 1-1,-2 1 1,-10 8-33,-19 17 339,32-25-338,0-1 0,0 0 0,0 0 0,0 1 0,0-1 1,0 1-1,1-1 0,-1 1 0,1-1 0,-1 1 0,1-1 1,-1 1-1,1 0 0,0-1 0,0 1 0,0-1 1,0 1-1,0 0 0,0-1 0,0 1 0,1-1 0,-1 1 1,1 2-1,0-2-4,0-1 1,1 1-1,-1 0 0,1-1 1,-1 1-1,1-1 1,-1 1-1,1-1 0,0 0 1,0 0-1,0 1 1,-1-1-1,5 1 0,33 13-11,-24-9 35,-6-3 173,32 17-479,-40-19 370,0 0-1,0-1 0,1 1 0,-1 0 0,-1 0 0,1 0 0,0-1 0,0 1 0,0 0 0,0 0 0,-1 0 0,1 1 1,0-1-1,-1 0 0,1 0 0,-1 0 0,1 0 0,-1 1 0,0-1 0,0 0 0,1 0 0,-1 0 0,0 1 1,0-1-1,0 0 0,0 1 0,0-1 0,0 0 0,-1 0 0,1 2 0,-4 0-67,0 0-1,0 0 1,0-1-1,0 0 1,0 0-1,0 0 1,-1 0-1,1 0 0,-9 1 1,2 1-169,-4 2-388,-35 12-436,17-13-4758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00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 0 8882,'0'0'4062,"-7"5"-4042,-67 50 567,74-55-599,-1 1 1,1-1-1,-1 0 1,1 1-1,-1-1 1,1 0-1,0 1 1,-1-1-1,1 1 1,0-1-1,0 1 1,-1-1-1,1 1 1,0-1-1,0 1 1,0-1-1,-1 1 1,1-1-1,0 1 1,0-1-1,0 1 0,0-1 1,0 1-1,0 0 1,0-1-1,0 1 1,0-1-1,0 1 1,1-1-1,-1 1 1,0-1-1,0 1 1,0-1-1,1 1 1,-1-1-1,0 1 1,1-1-1,0 1 1,14 11 6,-12-11 7,1 2 86,-1 0 0,1 0-1,-1 0 1,1 1 0,-1-1 0,0 1 0,-1 0 0,1 0 0,-1 0 0,1 0-1,-1 0 1,3 8 0,-5-9-1,0-1-1,1 0 0,-1 1 1,0-1-1,0 0 1,0 0-1,0 1 0,-1-1 1,1 0-1,-1 0 1,1 1-1,-1-1 1,0 0-1,0 0 0,0 0 1,0 0-1,0 0 1,0 0-1,-1 0 1,1 0-1,-1-1 0,1 1 1,-1 0-1,1-1 1,-1 1-1,0-1 0,-3 2 1,-10 6-61,-1 0 0,-31 12 0,15-8-1472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00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6385,'0'0'7346,"0"113"-7274,0-103-72,0-2 0,2-3-104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01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1 189 9130,'8'-189'2200,"-11"189"-2040,12 8-4961,0 0-520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01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1 4929,'0'0'5859,"-21"2"-5385,15 1-487,0 1-1,0 0 1,0 0-1,1 1 0,-1 0 1,1 0-1,0 0 0,1 0 1,-1 1-1,1 0 1,0 0-1,0 0 0,1 0 1,0 0-1,0 1 1,1 0-1,-1-1 0,-1 11 1,4-17 61,3 0-31,-1-1 1,1 1 0,-1-1-1,1 0 1,-1 1 0,1-1-1,-1 0 1,1-1-1,-1 1 1,0 0 0,0-1-1,0 1 1,0-1 0,4-3-1,28-34 143,-14 14-131,-19 24-26,0 0 0,0 0 0,0 0-1,0 0 1,0 0 0,0 0 0,1 0 0,-1 0 0,0 0 0,0 1-1,1-1 1,-1 0 0,1 1 0,-1-1 0,0 1 0,1 0-1,2-1 1,-4 1 25,1 1-1,0-1 0,0 0 0,-1 1 0,1-1 1,0 0-1,-1 1 0,1-1 0,-1 1 1,1-1-1,-1 1 0,1-1 0,-1 1 1,1-1-1,-1 1 0,1 0 0,-1-1 1,0 1-1,1 0 0,-1-1 0,0 1 1,1 0-1,-1-1 0,0 2 0,2 7 284,-1 0 0,0 1 0,0-1 0,-1 13 0,-1-13-201,2 39 364,0-18-95,-1 0-1,-1-1 1,-7 33-1,7-53-254,-2 0 1,1 0-1,-1 0 1,-1 0-1,1-1 1,-1 1-1,-1-1 1,0 0-1,0-1 1,0 1-1,-1-1 1,0 0-1,-1 0 1,-8 7-1,13-12-123,0 0 1,-1-1-1,1 1 0,-1 0 1,0-1-1,1 0 0,-1 1 1,0-1-1,0 0 0,0 0 1,0-1-1,0 1 0,0-1 1,0 1-1,0-1 1,0 0-1,0 0 0,0 0 1,0-1-1,0 1 0,-4-2 1,5 1-74,0 0 0,0 0-1,0 0 1,0 0 0,0 0 0,0-1 0,1 1 0,-1-1 0,0 0 0,1 1 0,-1-1 0,1 0 0,-1 0 0,1 0 0,0 0 0,0 0 0,0 0 0,0 0 0,0 0 0,0 0 0,1-1 0,-1 1 0,1 0 0,0 0 0,-1-1 0,1 1 0,1-4 0,-2 1-173,2 0 0,-1 0 0,1 0 0,-1 1 0,1-1 0,1 0 0,-1 1 0,1-1 0,-1 1 0,1-1 0,4-5 0,1 0-602,0 1 1,1 0 0,12-11-1,-15 15 385,25-24-3623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01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4417,'0'0'6947,"0"19"-6667,0 101 2572,11-133-2495,-9 9-378,0 0 1,0 1 0,0 0 0,1-1 0,-1 1-1,1 0 1,-1 0 0,1 1 0,0-1 0,0 0 0,4-2-1,-6 5 31,0-1 0,0 0 0,0 1 0,0-1 0,0 1 0,0-1 0,0 1 0,1-1 0,-1 1 0,0 0 0,0 0 0,0-1 0,0 1 0,1 0-1,-1 0 1,0 0 0,0 0 0,0 1 0,0-1 0,1 0 0,-1 0 0,0 1 0,0-1 0,0 0 0,0 1 0,0 0 0,0-1 0,0 1 0,0-1 0,0 1 0,0 0-1,0 0 1,0-1 0,0 1 0,-1 0 0,1 0 0,0 0 0,-1 0 0,1 0 0,0 2 0,2 2 112,-1 1-1,0-1 1,0 1 0,-1 0 0,2 11 0,-2-12-443,-1 1 1,2-1 0,-1 0 0,0 0-1,5 9 1,0-10-5443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02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72 4689,'0'0'6720,"10"-8"-6572,27-26 120,-24 15 1644,-13 19-1877,0 0-1,0-1 1,0 1 0,0-1-1,0 1 1,0 0-1,0-1 1,-1 1 0,1 0-1,0-1 1,0 1-1,0 0 1,0-1 0,0 1-1,-1 0 1,1-1-1,0 1 1,0 0 0,0 0-1,-1-1 1,1 1 0,0 0-1,-1 0 1,1-1-1,0 1 1,0 0 0,-1 0-1,1 0 1,0-1-1,-1 1 1,-1 0-15,0-1-1,1 1 1,-1 0-1,0-1 1,0 1 0,1 0-1,-1 0 1,0 0-1,0 1 1,1-1 0,-1 0-1,0 1 1,-3 0 0,1 2-18,1-1 0,-1 1 1,1 0-1,0 0 1,0 0-1,0 0 1,0 0-1,0 1 1,1-1-1,0 1 0,0 0 1,0 0-1,0 0 1,0 0-1,1 0 1,-1 0-1,0 6 1,-1 5 89,1 0 0,0 0 0,0 25 0,2-39-133,0 1-1,0 0 1,1-1 0,-1 1 0,0-1 0,1 1 0,-1-1 0,1 0 0,-1 1 0,1-1 0,0 1 0,0-1 0,0 0 0,-1 0-1,1 1 1,0-1 0,0 0 0,1 0 0,-1 0 0,0 0 0,0 0 0,2 1 0,1 0-156,0 0 0,0 0 0,0-1-1,0 0 1,0 1 0,0-1 0,1 0 0,4 0 0,-1-1-487,0 1 0,-1-1 0,1 0 0,0-1 0,-1 0 0,1 0 0,0 0 1,-1-1-1,10-4 0,6-8-3735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02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80 236 3449,'0'0'8504,"-27"4"-6341,24-2-2129,-1 0-1,1 0 0,-1 0 0,1 1 0,0 0 0,0 0 1,0 0-1,0 0 0,0 0 0,1 0 0,-1 1 0,1-1 1,0 1-1,0 0 0,0 0 0,1 0 0,0 0 0,-1 0 1,1 0-1,0 0 0,1 0 0,-1 0 0,1 8 1,1-11-28,-1-1 0,1 1 0,0-1 0,-1 1 0,1 0 0,0-1 1,0 1-1,-1-1 0,1 0 0,0 1 0,0-1 0,0 0 0,0 1 1,0-1-1,0 0 0,0 0 0,0 0 0,-1 0 0,1 0 0,0 0 1,0 0-1,0 0 0,1-1 0,27-2 243,-23 0-209,0 0 1,0-1-1,0 0 1,-1 0 0,1 0-1,-1-1 1,0 0-1,0 0 1,-1 0 0,7-9-1,37-62 83,-38 58 2,-2 0-1,1 0 0,-2 0 1,0-1-1,-2-1 1,0 1-1,-1-1 1,3-28-1,-7 47 751,0 4-488,-2 29-67,-2 0 0,-13 58 0,-4 29-717,19-100-104,-3 28-1656,-3-16-2135,2-15-459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03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6001,'0'0'7758,"-1"21"-7353,0-8-317,-5 157 1831,19-64-1649,-9-84-8105,-7-36 3958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1871 485 1120,'0'0'5383,"-4"-3"-4734,-14-12-259,8 2 3206,4 4-3246,-13-31 0,6 9-184,0 10-76,-1-1 1,0 3 0,-1-2-1,-1 3 1,0 1-1,0 0 1,-2 1-1,1 1 1,-23-14-1,2 9 134,1 0-1,-2 3 1,-71-18-1,-2 4-35,-2 7 0,-182-7 0,277 31-150,-11-1-23,0 2 1,-1 1-1,1 3 0,-47 13 1,18 5 8,-91 51 1,132-62-31,0 0 0,0 1 0,1 2 0,1 0 0,-1 2 0,2 0 1,0 1-1,-25 40 0,-16 35 15,18-32 82,-63 133 1,88-162-81,2 2 1,1 0 0,1 0-1,1 0 1,1 2-1,-6 70 1,3 219 198,10-287-178,2-21-27,-1 1 1,1-1 0,1 1-1,0-1 1,1 0 0,1-1 0,0 0-1,0 0 1,1 0 0,1 0 0,13 23-1,1-2 5,1-1-1,1-2 1,35 40-1,-23-34 0,1-2 0,2-3 0,0-2-1,2-2 1,1-4 0,0 0 0,2-3 0,0-4-1,80 26 1,-54-28 30,1-4 1,0-4-1,1-4 0,94-8 0,-138-2 20,0 0-1,1-2 1,-1-2-1,44-21 0,-53 20 24,-1 0 0,0-2 0,-1-1 0,0 0 0,1-2 0,-2-1 0,25-31 0,186-304 909,-199 305-901,25-55 0,-45 84 20,0-1 0,0 0 1,-2-2-1,0 1 0,0 0 0,-1 0 1,2-23-1,-4 23 33,4-37 72,2-79 0,-6 4-176,0-78 92,-4 193-194,0-1 0,-2 1 0,2 0 0,-2 2 1,-1-2-1,0 1 0,0-1 0,0 3 0,-1-2 0,-1 2 1,0-1-1,0 0 0,-1 2 0,0 1 0,0-2 1,-1 2-1,0 1 0,-1 0 0,1 1 0,-1 0 0,0 0 1,-1 1-1,0 1 0,1 1 0,-1 0 0,-21-5 0,-161-6-4938,88 16-899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6T09:33:12.257"/>
    </inkml:context>
    <inkml:brush xml:id="br0">
      <inkml:brushProperty name="width" value="0.1" units="cm"/>
      <inkml:brushProperty name="height" value="0.1" units="cm"/>
      <inkml:brushProperty name="color" value="#F14124"/>
      <inkml:brushProperty name="ignorePressure" value="1"/>
    </inkml:brush>
  </inkml:definitions>
  <inkml:trace contextRef="#ctx0" brushRef="#br0">834 0,'-1'7,"0"-1,0 1,0 0,-1-1,0 1,0-1,-1 0,0 0,0 0,0 0,-1 0,-6 7,-5 6,-1-2,-22 20,-510 446,509-447,-51 34,85-67,1 1,0-1,-1 1,1 0,0 1,1-1,-1 1,1 0,0-1,-5 12,4-4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03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5577,'0'0'6970,"84"0"-6746,-54 0 24,-1 0-112,3 0-80,-3 0-56,0 3-256,0 7-1121,-2-2-1111,-10 0-2297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04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 5049,'0'0'8495,"-15"3"-7988,10 0-481,0-1 0,-1 1-1,2 1 1,-1-1 0,0 1 0,1 0-1,-1 0 1,1 0 0,0 1 0,1-1 0,-1 1-1,1 0 1,0 0 0,0 0 0,0 0 0,1 1-1,0-1 1,0 1 0,0-1 0,1 1-1,-1 0 1,1 0 0,1 0 0,-1 0 0,1-1-1,1 8 1,-1-12-13,1 1 0,0-1 0,0 0-1,-1 0 1,1 0 0,0 0 0,0 0 0,0 0 0,0 0 0,0 0-1,0 0 1,1-1 0,-1 1 0,0 0 0,0-1 0,0 1-1,1-1 1,-1 1 0,0-1 0,1 0 0,-1 1 0,0-1-1,1 0 1,-1 0 0,1 0 0,1 0 0,0 0 0,0 0 1,0 0-1,0 0 1,0 0 0,0 0-1,0-1 1,0 1-1,0-1 1,0 0-1,0 0 1,4-2 0,-3 0-145,0 0 0,0-1-1,0 0 1,-1 0 0,1 0 0,-1 0 0,0 0 0,-1-1 0,1 1 0,-1-1 0,1 1 0,1-8 0,5-38-4906,-8 29-574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04.6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1 3897,'0'0'11222,"-4"1"-11072,-2 2-116,0 0 0,1 0 0,-1 1 0,1 0 0,0 0 0,0 0 0,0 1 0,0 0 0,1 0 0,0 0 0,0 0 1,0 1-1,1-1 0,0 1 0,0 0 0,0 0 0,1 0 0,0 1 0,0-1 0,0 0 0,1 1 0,0-1 0,0 1 1,1-1-1,0 1 0,1 9 0,-1-14-165,0-1 1,1 1 0,-1-1-1,1 1 1,-1-1 0,1 0-1,0 1 1,-1-1-1,1 0 1,0 0 0,0 0-1,0 0 1,0 1 0,0-1-1,0 0 1,0 0-1,0-1 1,0 1 0,1 0-1,-1 0 1,0-1 0,1 1-1,-1 0 1,0-1-1,1 1 1,-1-1 0,1 0-1,-1 1 1,3-1 0,4 1-925,-1-1 1,1 0 0,-1 0 0,11-2 0,3-2-2848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05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6673,'0'0'6383,"-5"24"-5809,3-11-491,-8 34 335,-5 85-1,6 79 176,9-210-700,0-1 0,0 0 1,1 1-1,-1-1 1,0 0-1,0 0 1,0 1-1,0-1 0,0 0 1,0 1-1,1-1 1,-1 0-1,0 0 1,0 1-1,0-1 0,1 0 1,-1 0-1,0 0 1,0 1-1,1-1 0,-1 0 1,0 0-1,0 0 1,1 0-1,-1 1 1,0-1-1,1 0 0,-1 0 1,0 0-1,0 0 1,1 0-1,-1 0 1,0 0-1,1 0 0,-1 0 1,0 0-1,1 0 1,-1 0-1,0 0 1,1 0-1,-1 0 0,0-1 1,1 1-1,2 0-2269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05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9722,'0'0'4428,"0"14"-4367,0-3 14,-1-1 104,1 0 0,0 0 0,1 1 1,0-1-1,0 0 0,1-1 0,1 1 0,5 15 0,-8-24-158,0 0 0,1-1 0,-1 1 0,1 0 0,-1 0 0,1-1 0,0 1 0,-1 0 0,1-1 0,0 1 0,-1 0 0,1-1 0,0 1 0,0-1 0,-1 1 0,1-1 0,0 0 0,0 1 0,0-1 0,0 0 0,-1 0 0,1 1 0,0-1 0,0 0 0,0 0 0,0 0 0,0 0 0,0 0 0,0 0-1,0 0 1,-1 0 0,1-1 0,0 1 0,0 0 0,0-1 0,0 1 0,0 0 0,-1-1 0,1 1 0,0-1 0,0 1 0,-1-1 0,2 0 0,1-2-34,1 0 0,-1 0 0,1 0 0,-1-1 0,0 1 0,4-8 0,24-40-211,-30 50 195,-1 15 48,-2 20 7,1-22-744,0 0 1,1-1 0,0 1-1,5 23 1,0-27-2356,6-7-1372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05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0 7786,'0'0'6830,"-5"4"-6927,2-3 101,0 1 1,0 0-1,0 0 1,0 0-1,0 0 0,0 1 1,1-1-1,-1 1 0,1 0 1,0-1-1,-1 1 1,1 0-1,1 0 0,-1 0 1,0 1-1,1-1 0,0 0 1,-1 1-1,1-1 1,1 1-1,-1-1 0,0 1 1,1-1-1,0 5 0,0-2 0,1 0-1,0 0 0,0-1 1,1 1-1,0 0 0,0-1 1,0 1-1,4 6 0,-3-7 56,-1 1 0,1-1-1,-1 1 1,0 0-1,0 0 1,-1 0 0,0 0-1,1 8 1,-2-11 0,0-1 1,0 1 0,0-1-1,0 1 1,0-1-1,0 1 1,-1-1-1,1 1 1,-1-1-1,1 0 1,-1 1-1,0-1 1,0 0-1,0 0 1,-1 1-1,-1 1 1,1-2-390,-1-1 0,1 0 0,-1 1 0,0-1-1,1-1 1,-1 1 0,0 0 0,0-1 0,1 1 0,-1-1 0,0 0 0,0 0 0,0 0-1,-3 0 1,-2-2-2245,4-7-399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06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9450,'0'0'5945,"-23"139"-5473,20-97-352,0-3-8,3 1-48,0-4 8,-3-4-8,3-6-64,0-7-48,0-6-352,0-5-768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06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4889,'0'0'7346,"128"0"-7346,-99 0-520,-2 0-809,-10 8-1079,-8 5-2849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06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69 4305,'0'0'7670,"14"-4"-7508,44-15 17,-57 19-139,0 0-1,1-1 1,-1 1 0,0 0-1,0-1 1,0 1 0,0-1 0,0 1-1,1-1 1,-1 0 0,0 1-1,0-1 1,0 0 0,-1 0 0,1 1-1,0-1 1,0 0 0,0 0-1,-1 0 1,1 0 0,0 0-1,-1 0 1,1 0 0,-1-1 0,1 1-1,-1 0 1,1 0 0,-1 0-1,0 0 1,0-1 0,0 1-1,0 0 1,0 0 0,0-1 0,0 1-1,0 0 1,0-2 0,-1-4 610,-5 6-610,0 0 1,0 0-1,0 1 0,0 0 0,-10 1 0,13-1-39,0 1 0,0 0 0,0 0 0,0 0 0,0 0 0,0 0-1,1 1 1,-1-1 0,0 1 0,1 0 0,0 0 0,-1 0 0,1 0-1,0 0 1,0 0 0,0 1 0,0-1 0,0 1 0,1-1 0,-1 1-1,1 0 1,0 0 0,-2 5 0,0 1 35,0 0-1,1 0 1,-1 1-1,2-1 1,0 1-1,0 12 1,0-7 127,4 14-1360,-3-28 1021,1 0 0,0 0-1,0-1 1,-1 1 0,1 0 0,0 0 0,0-1 0,0 1 0,0 0 0,0-1-1,0 1 1,0-1 0,0 1 0,0-1 0,0 0 0,1 1 0,-1-1 0,0 0-1,0 0 1,0 0 0,0 0 0,0 0 0,1 0 0,1 0 0,11 0-2836</inkml:trace>
  <inkml:trace contextRef="#ctx0" brushRef="#br0" timeOffset="1">21 69 1560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07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1560,'174'-8'5732,"-170"8"-5527,0 0-1,0 0 0,-1 0 1,1 1-1,0-1 0,0 1 1,0 0-1,6 3 0,-9-4-164,-1 1 0,1-1 0,0 1 0,-1-1 0,1 1 0,0 0 0,-1-1 0,1 1 0,-1 0 0,1-1 0,-1 1-1,1 0 1,-1-1 0,0 1 0,1 0 0,-1 0 0,0 0 0,1 0 0,1 7 404,21 25 1116,-13-21-786,-2 1 1,1 1-1,-2-1 1,11 26-1,-18-41 67,-10-30 1607,3 10-2658,2 0 1,0 0 0,-2-37-1,8 58 104,-1-1 0,1 1-1,0 0 1,-1 0 0,1 0-1,0-1 1,0 1-1,0 0 1,0 0 0,0 0-1,0 0 1,0 1 0,0-1-1,0 0 1,0 0 0,1 1-1,-1-1 1,0 0 0,1 1-1,-1-1 1,0 1 0,1 0-1,1-1 1,39-8-4116,-36 7 2600,13-1-5070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6T09:36:59.774"/>
    </inkml:context>
    <inkml:brush xml:id="br0">
      <inkml:brushProperty name="width" value="0.1" units="cm"/>
      <inkml:brushProperty name="height" value="0.1" units="cm"/>
      <inkml:brushProperty name="color" value="#F14124"/>
      <inkml:brushProperty name="ignorePressure" value="1"/>
    </inkml:brush>
  </inkml:definitions>
  <inkml:trace contextRef="#ctx0" brushRef="#br0">0 0,'2'12,"0"-1,0 0,1-1,0 1,1 0,0-1,1 0,0 0,9 14,2 4,225 355,-69-121,-159-241,2 0,18 20,-26-32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08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592 30 5049,'0'0'10828,"-2"-10"-8662,-10 5-1913,0 2 0,0-1 0,-1 2 0,0-1 0,1 2 0,-21-1 0,-79 6-368,104-2 105,0-1 0,1 1-1,-1 1 1,1-1 0,0 1 0,0 1 0,0-1 0,0 1 0,0 0 0,1 1-1,0 0 1,0 0 0,0 0 0,1 1 0,-1-1 0,-4 9 0,-3 2 0,1 1 0,1 0 0,1 0 1,1 2-1,-8 18 0,12-21 22,1 0 1,1 0-1,0 0 0,1 0 1,1 0-1,0 0 0,2 20 1,-1-5-10,34-36-224,-4 1 217,0 2 0,1 1 0,45 4 0,-68-1 4,0 0 0,-1 1-1,1-1 1,-1 2 0,1-1-1,-1 1 1,0 0-1,-1 0 1,1 1 0,-1 0-1,0 0 1,7 8 0,-2-2 25,-1 0 1,0 1-1,-1 1 1,0-1-1,10 22 1,-13-20 127,-1 0 0,-1 1 0,0-1 1,-1 1-1,0 0 0,-2 0 0,1 0 1,-2 0-1,0 0 0,-1 0 0,-3 18 1,3-27-95,-1-1 0,0 0 0,0 1 0,-1-1 1,1 0-1,-1-1 0,0 1 0,0 0 1,-1-1-1,1 0 0,-1 0 0,0 0 0,0 0 1,0 0-1,-1-1 0,1 0 0,-1 0 0,0 0 1,0 0-1,0-1 0,0 0 0,0 0 1,0 0-1,-10 1 0,-9 2 277,0 0 0,-1-2 0,1-1 0,-28-1 0,49-1-338,-130-3 132,44-7-2925,28 2-4625,46 5 1428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21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405 1 9554,'0'0'7622,"-16"12"-5969,-32 11-1339,2 3 0,1 2 1,1 1-1,2 3 0,-51 48 0,85-72-293,0 1 0,0 0 1,1 0-1,1 0 0,-1 1 0,-4 11 1,8-14-15,0 0 0,1-1 0,0 1-1,0 1 1,1-1 0,0 0 0,0 0 0,1 0 0,0 0 0,1 13 0,0-17-15,0 1 0,0 0 0,1-1 0,-1 1 0,1-1 0,0 1 0,0-1 0,0 0 0,0 1 0,1-1 0,-1 0 0,1-1 0,0 1 0,0 0 0,0-1 0,0 0 0,0 0 0,1 0 0,-1 0-1,1 0 1,-1-1 0,6 3 0,6 1-33,0 0 0,0-1 0,1 0 0,18 1-1,-27-4 12,59 4-649,-60-5 450,1 0-1,-1 0 0,0-1 1,1 0-1,-1 0 1,0 0-1,0-1 1,8-3-1,-5-1-803,0 0 0,0-1-1,-1 1 1,14-16 0,-3-1-3676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22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7498,'0'0'7889,"-2"13"-7869,-19 115 822,20-122-791,0 0 0,0 0 0,0 0 0,1 1 0,0-1 1,0 0-1,0 0 0,2 10 0,-1-15-153,0-1 0,-1 1 0,1 0-1,0 0 1,-1 0 0,1 0 0,0-1 0,0 1 0,0 0 0,0-1 0,0 1-1,0-1 1,0 1 0,0-1 0,0 0 0,0 1 0,0-1 0,0 0 0,0 1 0,0-1-1,0 0 1,0 0 0,0 0 0,0 0 0,0 0 0,0 0 0,0-1 0,1 1-1,-1 0 1,0 0 0,1-2 0,1 2-266,0-1-1,-1 0 1,1 0-1,-1 0 1,1 0-1,-1 0 1,0 0-1,1-1 1,-1 1-1,0-1 1,4-3-1,5-15-3713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22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37 7434,'0'0'2920,"-5"-37"-8841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22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1 0 6369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23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0 6369,'-131'125'1518,"103"-97"-864,27-24-334,3 0-102,-14 236 4309,11-220-4502,4 63-1340,-1-73 267,0 0-1,0 0 1,5 14 0,-2-12-1986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23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0 4401,'0'0'8562,"0"133"-8034,0-92-328,0-2-120,0 2-72,0-2 64,-5 0-16,-10-3-56,-6-1 0,4-3-480,-11 0-848,5-9-1305,5-7-3920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24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5617,'0'0'10298,"132"-30"-10034,-99 23-23,-7 2-33,-3-1-192,-3 1-8,-7 0-8,-3 3-273,-5 2-623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24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4489,'0'0'10386,"165"-13"-10378,-132 3-8,-5 4-296,-5 1-616,-3 0-808,-7 1-801,-5 1-2936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25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7 11707,'0'0'5361,"-3"-1"-5337,-4 0 53,-1-1 0,0 1 1,0 0-1,0 1 0,0-1 1,1 2-1,-1-1 1,0 1-1,0 0 0,0 1 1,1 0-1,-1 0 0,1 0 1,-1 1-1,1 0 0,0 1 1,0 0-1,0 0 1,1 0-1,-1 1 0,1 0 1,-9 9-1,6-5-90,1 0-1,-1 1 1,2 0-1,-1 0 1,1 1-1,1 0 1,0 0-1,0 1 1,1 0-1,1 0 1,0 0 0,0 0-1,-2 19 1,1 71-6,6-101 11,-1 0 0,0-1 0,0 1 0,0-1 0,1 1 0,-1-1 0,0 1 0,1-1 0,-1 1 0,1-1 0,-1 1 0,0-1 0,1 1-1,-1-1 1,1 0 0,-1 1 0,1-1 0,0 0 0,-1 1 0,1-1 0,-1 0 0,1 0 0,-1 1 0,1-1 0,0 0 0,-1 0 0,1 0 0,0 0 0,-1 0 0,1 0 0,1 0 0,26 0-57,-18-1 71,22 1 31,-14-1-58,0 1 1,-1 0-1,1 2 0,33 6 0,-46-7 40,-1 1 1,1-1-1,-1 1 0,1 0 1,-1 1-1,0-1 0,0 1 0,0-1 1,0 1-1,-1 0 0,1 1 1,-1-1-1,0 1 0,0-1 0,0 1 1,0 0-1,-1 0 0,1 0 1,-1 0-1,0 1 0,0-1 0,-1 1 1,2 5-1,-1-4 169,-1 1-1,1-1 1,-1 0-1,-1 0 1,0 0-1,1 1 1,-2-1 0,1 0-1,-1 0 1,0 1-1,0-1 1,-4 10-1,3-12-115,1-1-1,-1 1 0,0-1 1,-1 0-1,1 0 0,0 0 1,-1 0-1,0 0 0,1 0 1,-1-1-1,0 0 0,-1 1 1,1-1-1,0 0 0,-1 0 1,1-1-1,-1 1 0,1-1 1,-1 0-1,0 0 0,-5 1 1,-13 1-145,0-1 0,-1-1 1,1-1-1,-32-4 1,12-5-1359,34 6 177,0 1-1,0 0 0,0 1 0,-16-1 0,9 2-3667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6T09:36:59.775"/>
    </inkml:context>
    <inkml:brush xml:id="br0">
      <inkml:brushProperty name="width" value="0.1" units="cm"/>
      <inkml:brushProperty name="height" value="0.1" units="cm"/>
      <inkml:brushProperty name="color" value="#F14124"/>
      <inkml:brushProperty name="ignorePressure" value="1"/>
    </inkml:brush>
  </inkml:definitions>
  <inkml:trace contextRef="#ctx0" brushRef="#br0">834 0,'-1'7,"0"-1,0 1,0 0,-1-1,0 1,0-1,-1 0,0 0,0 0,0 0,-1 0,-6 7,-5 6,-1-2,-22 20,-510 446,509-447,-51 34,85-67,1 1,0-1,-1 1,1 0,0 1,1-1,-1 1,1 0,0-1,-5 12,4-4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27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0 859 8474,'0'0'5936,"2"-1"-5598,13-12 110,-2-1 0,0-1-1,0 0 1,-2 0-1,0-1 1,11-22-1,-4 10-207,338-615 156,-348 624-437,-7 14 18,1 1 0,0-1 0,1 1-1,-1-1 1,1 1 0,0 0 0,5-7 0,-6 50-486,-4 325 2186,2-362-1677,0 0 0,0-1 0,0 1-1,0-1 1,1 1 0,-1-1 0,0 1 0,1-1 0,-1 1 0,1-1 0,0 1 0,0-1 0,-1 1-1,1-1 1,0 0 0,0 0 0,0 1 0,0-1 0,0 0 0,0 0 0,1 0 0,-1 0-1,0 0 1,1 0 0,-1-1 0,0 1 0,1 0 0,-1-1 0,1 1 0,-1-1 0,1 1 0,-1-1-1,1 0 1,2 1 0,-1-1 10,1 0-1,0 0 0,0 0 1,0 0-1,0-1 1,0 1-1,0-1 0,0 0 1,-1 0-1,1-1 1,0 1-1,-1-1 0,5-2 1,5-6 50,-1 0 0,0 0 0,-1-1 0,0 0 0,11-16 0,42-68 68,-37 47-1152,33-83 0,-58 124 875,-1 4-1010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28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0 10490,'0'0'5259,"-6"0"-5197,-4 0 27,0 1 0,0-1-1,0 2 1,0-1-1,1 1 1,-12 4 0,9-1 79,-9 3-45,0 0 1,1 1-1,0 2 1,0 0 0,-34 26-1,51-34-110,1 0-1,0 0 1,0 0-1,0 1 1,0-1-1,0 1 1,1-1-1,-1 1 1,1 0-1,0-1 1,0 1-1,1 0 1,-1 0-1,1 0 1,-1 0-1,1-1 1,1 1 0,-1 0-1,0 0 1,1 0-1,0 0 1,0-1-1,0 1 1,0 0-1,1-1 1,-1 1-1,1-1 1,0 1-1,0-1 1,0 0-1,1 0 1,2 3-1,4 1-118,0-1 0,1-1 1,-1 0-1,1 0 0,1-1 0,-1 0 0,0-1 0,1 0 0,0-1 0,-1 0 0,1-1 0,0 0 0,0 0 0,0-1 0,0-1 0,15-2 0,-18 2-524,0-1 0,0-1 0,-1 1 0,0-1 1,1-1-1,-1 1 0,-1-1 0,1 0 0,0-1 0,-1 0 1,10-9-1,-15 13 391,23-19-4732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28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9098,'0'0'4193,"-10"92"-4185,10-79 64,0 0-72,3-4 0,-1 0-8,0-5-608,1-2-1081,-1-2-1023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28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9642,'0'0'2313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29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165 0 7698</inkml:trace>
  <inkml:trace contextRef="#ctx0" brushRef="#br0" timeOffset="1">165 0 7698,'-134'129'1012,"111"-106"-759,19-17-117,2 59 1668,1-33-522,0 0 1,7 47-1,-4-66-1515,2 1 0,0-1 0,0 0 1,1 0-1,1 0 0,0-1 0,1 0 0,9 12 1,-15-22-49,0-1-1,0 0 1,0 0 0,0 0 0,0 0 0,0 0 0,0 0-1,1 0 1,-1-1 0,0 1 0,1 0 0,-1-1-1,0 1 1,1-1 0,-1 1 0,1-1 0,-1 0 0,1 1-1,-1-1 1,1 0 0,-1 0 0,1 0 0,1 0 0,3 0-4594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29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 3017,'0'0'9924,"5"13"-9106,1 2-522,-1 0 0,-1-1 0,0 1-1,-1 0 1,-1 1 0,1 16 0,-3-19-86,-1 0 1,0-1-1,-1 1 1,-4 17-1,4-24-452,0-1 1,0 1 0,0-1-1,-1 0 1,-3 5-1,4-7-510,-1 0 1,1 0-1,0 0 0,-1 0 0,0-1 0,0 1 0,0-1 0,-5 4 0,-2-3-5553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30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6161,'0'0'8170,"136"-14"-8066,-121 12-104,-3 0 16,-5-2-16,-4 1-352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30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1688,'0'96'5794,"7"-96"-5122,6 0 576,4 0-152,2 0-560,-2 0-312,3-5-224,-6 5-16,-2 0-896,-4 0-1232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31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0 827 2601,'0'0'11271,"15"-12"-10625,2 0-430,-8 6-81,0 0 1,0-1-1,-1 0 1,0 0-1,-1-1 1,1 0-1,-2 0 0,12-17 1,0-7 392,-1-1 1,22-60 0,14-75-125,-25 73-239,67-201-108,-94 292-61,-14 248 1034,13-242-1028,0-1-1,0 1 1,0 0 0,1-1 0,-1 1 0,0 0 0,1-1-1,-1 1 1,1-1 0,-1 1 0,1-1 0,0 1-1,0-1 1,0 1 0,0-1 0,0 0 0,0 1 0,0-1-1,0 0 1,0 0 0,1 0 0,-1 0 0,0 0 0,1 0-1,-1 0 1,1 0 0,-1-1 0,1 1 0,-1 0-1,1-1 1,-1 1 0,1-1 0,0 0 0,1 1 0,0-1 22,0 0 0,1 0 0,-1 0 0,0 0 0,0-1 0,0 1 0,0-1 0,0 0 0,0 0 0,0 0 1,0 0-1,0 0 0,-1-1 0,1 1 0,0-1 0,-1 0 0,5-3 0,7-11 55,-2 0 0,1-1-1,-2-1 1,0 0 0,-2 0-1,0-1 1,-1 0 0,8-28-1,-14 43-1284,-8 15-11591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31:31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3 8314,'0'0'8009,"-4"0"-5188,-19-2-2075,16 2-750,0 0 1,0 0-1,0 1 1,1 0-1,-1 1 1,0-1-1,1 1 1,-1 0-1,1 1 1,0 0-1,-1 0 1,1 0 0,1 1-1,-1 0 1,0 0-1,1 0 1,0 0-1,0 1 1,-8 10-1,-8 18-61,20-32 45,0 1 1,1 0-1,-1-1 1,0 1 0,1 0-1,-1 0 1,1 0 0,0 0-1,-1-1 1,1 1 0,0 0-1,0 0 1,0 0 0,1 0-1,-1 0 1,0 0 0,1 0-1,0 2 1,2-3 10,0 1 1,0-1-1,0 0 0,0-1 1,1 1-1,-1 0 0,0-1 1,0 0-1,0 0 0,1 0 1,3 0-1,-4 0 2,3-1 5,0 2 0,0-1 0,0 1 1,-1-1-1,1 2 0,0-1 0,-1 1 0,1-1 0,9 6 0,-12-5 9,-1-1-1,0 1 0,0 0 1,0-1-1,0 1 1,0 0-1,0 0 0,0 0 1,-1 1-1,1-1 1,-1 0-1,0 1 0,1-1 1,-1 1-1,0-1 1,-1 1-1,1-1 0,0 1 1,-1 0-1,1-1 1,-1 1-1,0 0 0,0 3 1,0 2 8,0-3 44,1 0-1,-2 0 0,1-1 1,0 1-1,-1 0 0,0 0 1,-2 7-1,2-10-19,-1 0 0,1 0 0,0-1 0,-1 1 1,1 0-1,-1-1 0,0 1 0,1-1 0,-1 1 0,0-1 0,0 0 0,0 0 0,0 0 0,0 0 1,0 0-1,0 0 0,0 0 0,-1-1 0,-2 1 0,-8 2-123,1-1 0,-1 0 0,-1-1 0,-13 0 0,-7-2-2568,0 0-4161,23 1 1592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6T09:37:03.675"/>
    </inkml:context>
    <inkml:brush xml:id="br0">
      <inkml:brushProperty name="width" value="0.1" units="cm"/>
      <inkml:brushProperty name="height" value="0.1" units="cm"/>
      <inkml:brushProperty name="color" value="#F14124"/>
      <inkml:brushProperty name="ignorePressure" value="1"/>
    </inkml:brush>
  </inkml:definitions>
  <inkml:trace contextRef="#ctx0" brushRef="#br0">0 0,'2'12,"0"-1,0 0,1-1,0 1,1 0,0-1,1 0,0 0,9 14,2 4,225 355,-69-121,-159-241,2 0,18 20,-26-32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2:52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7034,'0'0'1901,"7"6"-1606,-6-5-254,36 34 335,-9-2 2976,-20-26-3207,0-1 0,0 0 0,1-1-1,0 1 1,-1-2 0,2 1 0,-1-2 0,1 1 0,14 3 0,-3 0 71,13 4-13,1-2 0,-1-1-1,1-1 1,42 1-1,144-4 379,32 3-210,-222-3-326,-1 1 1,1 1 0,-1 1 0,0 2-1,0 1 1,30 15 0,80 53 59,-141-78-87,0-1 0,-1 1 0,1-1 0,-1 0 0,1 1 0,0-1 0,0 0 0,-1 0 0,1 0 0,0 0-1,0 0 1,0 0 0,0 0 0,0 0 0,0 0 0,0 0 0,0-1 0,1 1 0,-1 0 0,0-1 0,1 1 0,-1 0 0,1-1-1,-1 1 1,1-1 0,0 1 0,0-1 0,0 1 0,0-1 0,0 1 0,0-1 0,0 1 0,0-1 0,0 1 0,1-1 0,-1 1-1,0 0 1,1-1 0,0 1 0,-1 0 0,1-1 0,0 1 0,-1 0 0,1-1 0,0 1 0,0 0 0,0 0 0,0 0 0,2-1 0,9-8 1,2 0 1,-1 2 0,1-1 0,0 2 0,23-10 0,82-24-7,-103 36-5,51-14-7,1 2 1,1 4 0,93-6-1,-43 13 196,135 11 0,-204 1 207,92 22 1,-100-18-155,0-1 0,0-2 0,55 1 0,-83-8-240,-3 1-26,-1 0-1,1-1 0,0-1 1,0 0-1,0 0 1,-1-1-1,1 0 1,-1-1-1,0 0 1,1-1-1,-1 0 1,16-9-1,-13 3-108,1 1-1320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2:53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5009,'0'0'8084,"31"20"-7369,102 66-120,-98-66-101,1-1-1,1-2 0,38 13 1,-17-8 189,45 15 209,1-4 1,1-5 0,1-4 0,153 13 0,439-10 493,-651-29-1236,0-3-1,-1-2 0,61-17 0,-63 13-262,2 2 0,0 1 0,59-1-1,-104 9-506,-61 24-12103,30-9 6261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2:54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12219,'0'0'6113,"12"0"-5850,20 5 62,1 1 1,-2 2 0,1 1-1,46 20 1,-42-15-127,-19-9-81,-1 1 0,0 1 1,-1 0-1,1 1 0,-1 0 1,-1 2-1,24 18 1,-37-27-46,0 0 0,-1 0 0,1 0 0,0 0 0,-1 0 0,1 1 0,0-1 0,-1 0 0,1 0 0,-1 1 0,0-1 0,1 0 0,-1 0 0,0 1 0,0-1 0,0 0 0,0 1 0,0-1 0,0 0 0,0 1 0,0-1 0,0 0 0,-1 1 0,1-1 0,-1 0 0,1 0 0,-1 1 0,1-1 0,-1 0 0,0 0 0,1 0 0,-1 0 0,-1 1 0,-38 35 1224,25-24-1214,-16 15-142,1 2 0,-32 40 0,15 3-3231,40-57 1059,0 0 0,1 0 0,-5 20 0,3-7-7512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2:55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0 7466,'0'0'4913,"-10"17"-4692,-4 4-78,7-9-2,-1-1 0,2 1 0,0 1 0,0-1 1,1 1-1,-4 18 0,-32 84 1591,30-90-1464,1 1-1,1 0 1,1 1 0,1 0 0,2 0-1,-4 48 1,9-67-262,0 1-1,0-1 1,1 0-1,0 1 1,0-1 0,1 0-1,4 12 1,-4-16-12,1 0-1,-1 0 1,1 0 0,-1-1 0,1 1 0,0-1 0,1 0 0,-1 0 0,1 0-1,-1 0 1,1 0 0,0-1 0,0 1 0,0-1 0,4 2 0,10 2-132,1 0 0,-1-1 0,0-1 1,1-1-1,0-1 0,0 0 1,0-1-1,26-3 0,-19 2-593,-24 0 578,-1 0 1,1 0-1,-1 0 0,1 0 1,-1 0-1,1 0 1,0-1-1,-1 1 1,1-1-1,-1 1 1,1-1-1,-1 0 0,0 1 1,1-1-1,-1 0 1,0 0-1,1 0 1,1-2-1,6-20-4570,-7 6-1232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2:55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7178,'0'0'4601,"214"0"-4497,-157 0-104,0 0-257,-14-3-503,-9-3-432,-24-6-760,-10 0-1937,0 3 864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2:55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8738,'0'0'5769,"177"-22"-5641,-113 16-128,-1 0-240,-6 6-568,-4 0-1016,-19 12-1217,-14 10-2752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2:56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6849,'0'0'3709,"0"15"-3335,-1 7-253,3 77 1626,-2-90-1525,1-1-1,0 0 0,1 0 0,-1-1 1,2 1-1,-1 0 0,1-1 0,0 1 0,1-1 1,6 10-1,-9-15-221,0-1 0,1 1 0,-1-1 0,1 0 0,-1 1 0,1-1 0,-1 0-1,1 0 1,0 0 0,0 0 0,-1 0 0,1-1 0,0 1 0,0-1 0,0 1 0,0-1 0,0 1 0,0-1 0,0 0 0,0 0 0,0 0 0,0 0 0,0-1 0,0 1 0,0 0 0,0-1-1,0 1 1,-1-1 0,1 0 0,0 0 0,0 1 0,0-1 0,2-3 0,4 0 1,-1-1 0,0-1 0,-1 1-1,1-1 1,-1 0 0,6-8 0,15-28 94,-23 33-98,2 0 0,-1 1-1,1-1 1,13-12 0,-16 59 779,-4 5-310,0-23-503,1 0 1,3 34-1,6-34-996,5-12-3485,-4-8-379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2:56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7 6009,'0'0'8379,"-10"-2"-8327,-33-3 66,40 5-101,0 0-1,1 1 1,-1-1 0,0 1 0,0-1-1,1 1 1,-1 0 0,1 0-1,-1 0 1,0 1 0,1-1 0,0 0-1,-1 1 1,1 0 0,0 0 0,-2 2-1,-28 33 365,25-27-221,1-1-51,-1 0 1,1 1-1,1 0 0,0 0 0,-6 15 0,10-20-74,-1 1 0,1-1-1,0 0 1,0 1 0,0-1-1,1 1 1,-1-1 0,2 0-1,-1 1 1,0-1 0,1 1-1,0-1 1,3 8 0,-2-10-85,0 1 1,0-1 0,0 0 0,1-1 0,-1 1-1,1 0 1,0-1 0,0 1 0,0-1 0,0 0-1,0 0 1,0 0 0,0 0 0,1-1 0,-1 1-1,1-1 1,0 0 0,-1 0 0,1 0 0,5 0-1,-2 0-109,0 1 1,1-2-1,-1 1 0,0-1 0,1 0 0,-1-1 0,1 0 0,-1 0 1,0 0-1,8-3 0,-5-2-401,0 0 0,0-1 0,-1 0-1,1 0 1,-2-1 0,1 0 0,6-9 0,19-20-3573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2:57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12635,'0'0'2624,"-10"159"-2200,10-105-320,0 0-32,0 3-16,0-2-8,4-1-40,-1-6 56,0-3-64,1-6-104,2-3-304,-2-3-728,6-6-640,-4-9-953,4-6-2160</inkml:trace>
  <inkml:trace contextRef="#ctx0" brushRef="#br0" timeOffset="1">198 554 9754,'0'0'6009,"26"126"-6545,-19-114-472,-4-3-552,1-9-777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2:57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8306,'0'0'4593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6T09:37:03.676"/>
    </inkml:context>
    <inkml:brush xml:id="br0">
      <inkml:brushProperty name="width" value="0.1" units="cm"/>
      <inkml:brushProperty name="height" value="0.1" units="cm"/>
      <inkml:brushProperty name="color" value="#F14124"/>
      <inkml:brushProperty name="ignorePressure" value="1"/>
    </inkml:brush>
  </inkml:definitions>
  <inkml:trace contextRef="#ctx0" brushRef="#br0">834 0,'-1'7,"0"-1,0 1,0 0,-1-1,0 1,0-1,-1 0,0 0,0 0,0 0,-1 0,-6 7,-5 6,-1-2,-22 20,-510 446,509-447,-51 34,85-67,1 1,0-1,-1 1,1 0,0 1,1-1,-1 1,1 0,0-1,-5 12,4-4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2:57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206 428 7866,'0'0'4723,"-10"-12"-4780,-32-36-107,41 46 169,0 1 0,-1 0-1,1-1 1,-1 1 0,0 0 0,1 0 0,-1 0-1,0 0 1,1 1 0,-1-1 0,0 0 0,0 1-1,0-1 1,0 1 0,0 0 0,0 0 0,0 0-1,1-1 1,-1 2 0,0-1 0,0 0 0,0 0-1,0 1 1,0-1 0,0 1 0,0-1 0,1 1-1,-1 0 1,0 0 0,-3 2 0,-1 1 30,0 1 0,1 0 1,-1 0-1,1 1 0,-8 11 0,10-13-15,-4 6 153,0 1 0,1 1 0,1-1 0,0 1 0,0 0 1,1 0-1,1 1 0,0-1 0,1 1 0,0 0 0,1-1 0,0 1 0,2 21 0,-1-34-174,0 1 0,1 0 1,-1-1-1,1 1 0,-1-1 0,0 1 0,1 0 0,-1-1 0,1 1 0,-1-1 1,1 0-1,-1 1 0,1-1 0,0 1 0,-1-1 0,1 0 0,0 1 0,-1-1 1,1 0-1,0 0 0,-1 1 0,1-1 0,0 0 0,-1 0 0,1 0 0,0 0 0,0 0 1,-1 0-1,1 0 0,0 0 0,-1 0 0,1 0 0,0-1 0,0 1 0,-1 0 1,1 0-1,0-1 0,-1 1 0,1 0 0,-1-1 0,1 1 0,0-1 0,33-16-6,-17-1 54,-1-1 1,0-1 0,-2 0-1,0-1 1,16-33-1,-11 15-61,-2-1-1,16-57 0,-22 57 149,-2 0 1,-2-1-1,-2 0 0,1-55 879,-6 103 274,-12 197-552,0 8-2333,12-205 1117,1 1 0,-1-1-1,1 1 1,0 0 0,1-1 0,2 9 0,17 19-4526,-4-16-310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2:58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24 146 7458,'0'0'5090,"14"0"-4627,-2 0-218,-1 0 0,1-1 1,0-1-1,-1 1 0,0-2 1,14-3-1,-22 4-184,1 1 0,-1-1-1,1 1 1,-1-1 0,0 0 0,0 0-1,0 0 1,0-1 0,0 1 0,0-1-1,-1 0 1,1 1 0,-1-1 0,0 0-1,0-1 1,0 1 0,0 0 0,0 0 0,-1-1-1,0 1 1,1-1 0,-1 0 0,0 1-1,-1-1 1,1 0 0,-1 1 0,0-1-1,0-4 1,1 6-75,-1 0-1,0 0 1,0 1 0,0-1-1,0 0 1,0 0-1,0 0 1,-1 0 0,1 1-1,0-1 1,-1 0 0,0 0-1,1 1 1,-1-1-1,0 0 1,0 1 0,0-1-1,0 1 1,0-1-1,0 1 1,-2-2 0,0 2-7,-1-1 0,0 1 0,0 0 0,1 1 0,-1-1 0,0 1 0,0 0 1,0 0-1,-5 0 0,4 0 41,0 1-9,-1-1 1,1 0 0,0 1 0,0 0-1,0 1 1,0-1 0,0 1 0,0 0-1,1 0 1,-1 0 0,0 1-1,1-1 1,0 1 0,-1 0 0,1 1-1,1-1 1,-1 1 0,0-1 0,1 1-1,0 0 1,0 1 0,0-1-1,0 0 1,1 1 0,-1 0 0,1-1-1,1 1 1,-3 6 0,0 2-21,1 1 1,0 0 0,1 0 0,0 0-1,1 0 1,0 1 0,2-1 0,-1 0-1,5 20 1,-5-31-68,1 0 0,0 0 1,0 0-1,0 0 0,0 0 0,0 0 0,1 0 1,-1 0-1,1 0 0,0-1 0,0 1 0,0-1 0,0 1 1,0-1-1,0 0 0,1 0 0,-1 0 0,1 0 1,-1 0-1,1 0 0,0-1 0,0 0 0,5 3 0,2-2-984,0 1-1,1-1 0,-1-1 0,1 0 1,18-1-1,-5 0-3788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2:58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7514,'0'0'6853,"20"12"-6530,65 41 50,-80-50-278,0 0 1,0 0-1,0 1 0,0-1 0,-1 1 0,1 0 0,-1 1 1,0-1-1,-1 1 0,1 0 0,-1 0 0,1 0 1,-2 0-1,1 0 0,-1 1 0,1-1 0,-1 1 0,1 8 1,-3-14-96,0 1 1,-1 0 0,1 0 0,-1 0 0,1 0 0,0 0-1,-1-1 1,0 1 0,1 0 0,-1 0 0,1-1 0,-1 1-1,0 0 1,0-1 0,1 1 0,-1-1 0,0 1 0,0-1-1,0 1 1,0-1 0,1 1 0,-1-1 0,0 0 0,0 0-1,0 1 1,0-1 0,0 0 0,0 0 0,0 0 0,0 0-1,0 0 1,-1 0 0,-49 4-284,31-3 289,9 0 17,0 0 0,0 1 0,0 0 0,1 1 0,-1 0 0,-11 5 0,19-6-22,0-1 1,0 1-1,1 0 0,-1 0 1,1 0-1,-1 1 0,1-1 1,0 0-1,0 1 0,0 0 0,0-1 1,1 1-1,-1 0 0,1 0 1,-1 0-1,1 0 0,0 0 1,0 0-1,0 0 0,1 0 0,-1 1 1,1-1-1,0 0 0,0 0 1,0 4-1,0-5-14,-1-1 0,1 1 0,0-1 0,0 1 1,0-1-1,0 1 0,0-1 0,1 1 0,-1-1 0,0 1 0,1-1 1,-1 1-1,1-1 0,0 0 0,-1 1 0,1-1 0,0 0 0,0 1 1,-1-1-1,1 0 0,0 0 0,1 0 0,-1 0 0,0 0 0,2 1 1,1 0-172,0-2 0,1 1 0,-1 0 0,1-1 0,-1 0 0,0 0 0,1 0 0,8-2 0,-7 1-213,0 0 0,0 0 0,0-1-1,0 0 1,0 0 0,-1-1 0,1 1 0,-1-1-1,1 0 1,-1-1 0,5-4 0,24-19-3711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2:58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9682,'0'0'5707,"0"28"-5515,0 123 64,0-150-258,0-1 1,0 0-1,0 1 0,1-1 1,-1 0-1,0 1 0,0-1 1,0 1-1,0-1 1,0 0-1,1 0 0,-1 1 1,0-1-1,0 0 1,0 1-1,1-1 0,-1 0 1,0 0-1,1 1 1,-1-1-1,0 0 0,0 0 1,1 0-1,-1 1 1,0-1-1,1 0 0,-1 0 1,1 0-1,-1 0 1,0 0-1,1 0 0,-1 0 1,0 0-1,1 0 0,-1 0 1,0 0-1,1 0 1,-1 0-1,1 0 0,-1 0 1,0 0-1,1 0 1,-1 0-1,0 0 0,1 0 1,-1-1-1,0 1 1,1 0-1,-1 0 0,0-1 1,1 1-1,-1 0 1,0 0-1,0-1 0,1 1 1,-1 0-1,0 0 1,0-1-1,0 1 0,1-1 1,25-20-242,-21 16 248,0 1-12,0 0 1,1 1 0,0-1-1,0 1 1,0 0 0,0 1-1,1 0 1,10-3-1,-14 4 72,-1 1 0,1-1 0,-1 1-1,1-1 1,-1 1 0,1 0-1,-1 0 1,1 1 0,0-1-1,-1 0 1,1 1 0,-1 0 0,1-1-1,-1 1 1,0 0 0,1 0-1,-1 0 1,0 1 0,0-1-1,0 0 1,1 1 0,-1 0 0,-1-1-1,4 4 1,0 2 77,-1 0 0,0 0 0,0 0 0,-1 1 0,0-1 0,0 1 0,-1 0 0,0 0 0,0 0 0,0 11 0,1 49-3842,-3-49-1869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03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0 496,'0'0'13063,"-1"27"-12547,-2 4-349,0-9-83,1 1 1,1-1 0,2 0-1,0 1 1,6 30 0,14 52 287,-8-49 706,-3 1 1,4 74-1,-14-153-1160,-1 11 47,1-1 0,0 1-1,1 0 1,0 0-1,5-19 1,-6 28 8,1-1-1,0 1 1,0 0-1,1-1 1,-1 1 0,0 0-1,1 0 1,-1 0-1,1 0 1,0 0 0,0 0-1,0 0 1,0 0-1,0 1 1,0-1 0,0 1-1,0-1 1,1 1-1,-1 0 1,1 0 0,-1 0-1,1 0 1,-1 1-1,1-1 1,-1 1 0,1-1-1,-1 1 1,1 0-1,4 0 1,1 0 31,-1 1 0,1 0 0,-1 0 0,1 0 0,-1 1 0,0 0 0,0 0 0,0 1 0,0 0-1,0 0 1,-1 0 0,1 1 0,-1 0 0,0 1 0,0-1 0,0 1 0,-1 0 0,1 1 0,-1-1 0,-1 1 0,1 0 0,-1 0 0,0 1 0,5 11 0,-6-13 44,0 0 1,-1 1-1,0-1 1,0 1-1,0 0 0,-1 0 1,0-1-1,0 1 1,0 0-1,-1 0 1,1 0-1,-2 0 1,1 0-1,-1 0 1,0 0-1,0 0 0,0 0 1,-1 0-1,0-1 1,0 1-1,0 0 1,-1-1-1,0 0 1,0 0-1,0 0 1,-1 0-1,0 0 0,0-1 1,0 1-1,0-1 1,-1 0-1,-6 4 1,-5 2-102,1-1 1,-1-1-1,-1-1 1,1-1-1,-1 0 1,-1-1-1,1 0 0,-20 1 1,3-2-2704,-51 0 1,71-5-1327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04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68 129 5705,'0'0'7729,"14"-18"-7453,45-54-46,-57 70-141,0 0 0,-1 0-1,1 0 1,-1-1 0,1 1-1,-1-1 1,0 1 0,0-1-1,0 1 1,1-4 0,-2 5-64,0 1 0,0-1 0,0 1 0,0 0 0,0-1 0,0 1 0,0 0 0,0-1 0,0 1 0,0 0 0,-1-1 0,1 1 0,0 0 0,0-1 0,0 1 0,-1 0 0,1-1 0,0 1 0,0 0 0,-1 0 0,1-1 0,0 1 0,0 0 0,-1 0 0,1-1 0,0 1 0,-1 0 0,1 0 0,0 0 0,-1 0 0,1 0 0,-1-1 0,1 1 0,0 0 0,-1 0 0,1 0 0,-1 0 0,-33 7 368,27-3-358,-1-1 0,1 1-1,0 1 1,1-1-1,-1 1 1,1 0-1,0 1 1,0 0-1,0-1 1,1 2-1,0-1 1,0 1 0,1 0-1,0 0 1,0 0-1,0 0 1,1 1-1,0-1 1,1 1-1,-1 0 1,2 0-1,-1 0 1,1 0 0,0 0-1,1 0 1,0 0-1,0 1 1,0-1-1,1 0 1,2 8-1,-1-12-75,-1 0 0,0 0 1,1 0-1,-1 0 0,1-1 0,0 1 0,1 0 0,-1-1 0,1 0 0,-1 1 0,1-1 0,0 0 0,0 0 0,0-1 0,1 1 0,-1-1 0,1 1 0,-1-1 0,1 0 0,0 0 0,-1-1 0,1 1 0,0-1 0,0 0 0,5 1 1,7 2-978,0-2 1,0 1-1,0-2 1,0 0-1,17-1 1,-2-3-2999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04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6009,'0'0'11236,"5"35"-10755,16 114-276,-10-52 113,-4 168 0,-7-181-1177,0-83 721,0-1 1,0 1-1,0-1 0,0 1 1,0 0-1,0-1 0,0 1 1,0 0-1,0-1 0,0 1 1,0 0-1,0-1 1,0 1-1,-1 0 0,1-1 1,0 1-1,0-1 0,-1 1 1,1-1-1,-1 1 1,1-1-1,0 1 0,-1-1 1,1 1-1,-1-1 0,1 1 1,-1-1-1,1 1 1,-1-1-1,1 0 0,-1 1 1,1-1-1,-1 0 0,0 0 1,1 1-1,-1-1 0,0 0 1,1 0-1,-1 0 1,0 0-1,1 0 0,-1 0 1,1 0-1,-1 0 0,0 0 1,1 0-1,-1 0 1,0 0-1,1-1 0,-1 1 1,0 0-1,1 0 0,-1-1 1,0 1-1,-1-1-390,-17-1-5265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04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7418,'0'0'8745,"174"-18"-8312,-104 12-289,4 0-88,-4 3-56,-10 3-352,-13 0-577,-10 0-823,-11 24-369,-9 3-519,-10 0-2249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05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6481,'0'0'7455,"8"25"-7315,3 7 27,-2-3 241,1-1 1,15 27 0,-23-50-184,1 0 0,-1 0 0,1 0 0,1 0 0,-1-1 0,0 1 0,9 7 0,-11-11-211,0 0-1,1 0 1,-1-1-1,1 1 1,-1 0-1,1-1 1,-1 1-1,1 0 1,-1-1-1,1 0 1,0 0-1,-1 1 1,1-1-1,-1 0 1,1 0-1,0 0 1,-1 0-1,1-1 0,-1 1 1,1 0-1,0-1 1,-1 1-1,1-1 1,-1 1-1,1-1 1,-1 0-1,0 0 1,1 0-1,-1 0 1,0 0-1,1 0 1,-1 0-1,0 0 1,1-2-1,10-8 19,0-1-1,-1-1 1,-1 0 0,0-1 0,10-18-1,-15 23-452,0-1 0,-1 1 0,1-1 0,-2 0 0,0-1 0,0 1 0,0-1 1,-2 1-1,2-15 0,-3 24 222,0 0 1,0 0 0,0-1-1,0 1 1,0 0 0,0 0 0,-1 0-1,1 0 1,0 0 0,0 0 0,-1 0-1,1 0 1,-1 0 0,1 0-1,-1 0 1,1 0 0,-1 0 0,0 0-1,0 0 1,1 0 0,-1 1-1,0-1 1,0 0 0,0 1 0,0-1-1,0 0 1,-1 0 0,-17-6-4979</inkml:trace>
  <inkml:trace contextRef="#ctx0" brushRef="#br0" timeOffset="1">1 36 2817,'108'-24'4459,"-107"24"-4391,-1 0 0,1-1-1,0 1 1,-1 0 0,1 0 0,0-1-1,0 1 1,-1 0 0,1 0-1,0 0 1,0 0 0,-1 0-1,1 0 1,0 0 0,-1 0 0,1 0-1,0 0 1,0 1 0,-1-1-1,1 0 1,0 0 0,-1 1 0,1-1-1,0 0 1,-1 1 0,1-1-1,-1 1 1,1-1 0,-1 1 0,1-1-1,0 1 1,-1-1 0,0 1-1,1 0 1,-1-1 0,1 1 0,-1-1-1,0 1 1,1 0 0,-1-1-1,0 1 1,0 0 0,0 0 0,0-1-1,1 1 1,-1 0 0,0 0-1,0-1 1,0 1 0,0 0 0,-1-1-1,1 1 1,0 0 0,0 0-1,0-1 1,-1 1 0,1 0 0,0-1-1,-1 1 1,1 0 0,-1 3 680,2 2-496,0-1 1,0 1-1,1-1 1,0 1-1,0-1 1,0 0 0,1 0-1,-1 0 1,1 0-1,0 0 1,1-1-1,-1 0 1,1 1 0,7 5-1,5 5 372,1 0 1,26 17-1,-39-29-556,-1-1 0,1 1 1,0-1-1,0 0 0,0 0 0,0-1 1,0 1-1,0-1 0,0 0 1,0 0-1,1 0 0,-1-1 0,0 0 1,1 1-1,-1-1 0,0-1 1,1 1-1,-1-1 0,7-1 0,-8 1-221,-1-1 0,1 1 0,0-1 0,-1 0 0,1 0 0,-1 0 0,0 0 0,0 0 0,0 0 0,0-1 0,0 1 0,0-1 0,0 1 0,-1-1 0,1 0 0,-1 1 0,0-1 0,0 0 0,0 0 0,0 0 0,0 0 0,-1 0 0,1 0 0,-1 0 0,0 0 0,0 0 0,-1-4 0,1 2-1294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05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0 220 6585,'0'0'8456,"22"-10"-7851,65-31-61,-82 39-462,0-1-1,0 0 1,0 0-1,-1 0 1,1-1-1,-1 1 1,0-1-1,0 0 1,0 0 0,-1 0-1,1-1 1,-1 0-1,0 1 1,0-1-1,2-7 1,-2 3 5,-1 1 1,0-1-1,-1 0 1,0 0-1,0 0 0,-2-13 1,1 12-79,0 9-16,-1 0 1,1 0-1,-1 0 0,1 0 1,-1 0-1,0 0 1,1 1-1,-1-1 1,0 0-1,0 0 0,0 1 1,0-1-1,0 0 1,0 1-1,1-1 0,-1 1 1,-1-1-1,1 1 1,0-1-1,0 1 0,0 0 1,0 0-1,0-1 1,0 1-1,0 0 0,0 0 1,0 0-1,-1 0 1,1 0-1,0 0 0,0 1 1,-2-1-1,0 0 2,0 1 0,0-1 0,0 0 0,0 1 0,0 0 0,-1-1 0,1 1-1,1 0 1,-1 1 0,0-1 0,-5 4 0,3 1 46,0 0-1,1 0 0,0 1 1,1 0-1,-1 0 0,1 0 1,0 0-1,1 0 1,0 1-1,0-1 0,1 1 1,0 0-1,-1 8 0,1 14 228,3 59-1,-1-85-384,-1 0-1,1 0 1,0-1-1,0 1 1,0 0-1,0-1 1,1 1-1,-1-1 0,1 1 1,0-1-1,0 0 1,1 1-1,-1-1 1,0-1-1,1 1 1,0 0-1,0 0 0,0-1 1,0 0-1,0 1 1,0-1-1,6 2 1,-1 0-873,0-1 0,0 0-1,1-1 1,0 1 0,-1-2 0,1 1 0,0-1 0,13 0 0,3-1-4261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9:46:44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81 13835,'0'0'2088,"7"-3"-2082,17-10 131,2 2 1,0 1-1,0 0 1,0 2-1,1 1 1,0 2-1,1 0 1,36-1-1,-27 5-127,39-1-1,-71 2-9,-1 0-1,1 1 1,-1 0-1,1 0 1,-1 0 0,0 0-1,1 0 1,-1 1-1,0 0 1,0 0 0,0 0-1,6 5 1,-8-6 15,-1 1 0,1 0 0,-1 0 0,1 0 0,-1 0 0,0 0 0,0 0 0,1 1 0,-2-1 0,1 0 0,0 1 1,0-1-1,-1 1 0,1-1 0,-1 0 0,0 1 0,0-1 0,0 1 0,0-1 0,0 1 0,-1-1 0,1 1 0,-1-1 0,1 0 1,-3 5-1,1-2 35,0 1 0,0-1 0,-1 0 0,0 0 0,0 0 0,0-1 0,-1 1 0,0-1 0,-7 7 0,-1-1-40,0 0 1,-1-1 0,-1-1-1,1 0 1,-1-1-1,-1 0 1,1-2-1,-1 1 1,0-2 0,0 0-1,-1-1 1,-21 3-1,36-6-76,33 0-996,-13 0 1064,0 1 0,0 1 0,0 1 0,0 0 0,29 10 0,-38-9 12,0 0 1,-1 0-1,1 1 0,-1 0 1,0 1-1,0 0 0,0 0 1,-1 1-1,0 0 0,0 0 1,10 14-1,-16-19 44,-1-1 1,0 1-1,1 0 0,-1-1 1,0 1-1,0 0 0,0 0 1,0 0-1,0 0 0,-1 0 1,1 0-1,-1 0 0,1 0 1,-1 1-1,0-1 1,0 0-1,0 0 0,0 0 1,0 0-1,0 0 0,0 1 1,-1-1-1,1 0 0,-1 0 1,0 0-1,1 0 0,-1 0 1,0 0-1,0 0 0,0-1 1,-1 1-1,1 0 0,0 0 1,-1-1-1,1 1 0,-1-1 1,1 1-1,-1-1 0,0 0 1,1 0-1,-4 2 1,-8 5 138,-1-2 0,0 1 1,0-1-1,-27 6 0,27-8-244,-26 8 171,-1-2 1,-49 6-1,15-11-2365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06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44 189 5641,'0'0'9289,"14"-11"-8833,41-35-16,-52 43-366,0 1-1,0-1 1,0 1-1,0-1 1,-1 0-1,1 0 1,-1 0-1,0-1 1,0 1-1,0 0 1,-1-1-1,1 1 1,-1-1 0,0 0-1,0 0 1,0 1-1,0-1 1,-1 0-1,1 0 1,-1 0-1,0 0 1,0 1-1,-1-8 1,0-8-29,1 18-45,0 0 0,0 0 0,0 0 0,0 0 0,0 0 1,-1 0-1,1 0 0,0 1 0,0-1 0,-1 0 0,1 0 0,0 0 1,-1 0-1,1 0 0,-1 1 0,1-1 0,-1 0 0,1 0 0,-1 1 0,0-1 1,1 0-1,-1 1 0,0-1 0,0 1 0,1-1 0,-1 1 0,-1-1 1,0 0-5,0 1 1,0-1 0,-1 1-1,1 0 1,0-1 0,0 1-1,0 0 1,-1 0 0,1 1 0,0-1-1,-3 1 1,0 0-3,0 1 0,0-1-1,1 1 1,-1 0 0,1 0 0,-1 0 0,1 1-1,0-1 1,0 1 0,-6 6 0,4-1 26,1 0 0,0 0 0,0 0 0,1 1 0,0-1 0,0 1 0,1 0 0,0 0 0,-2 17 0,2 3 293,0 54 0,3-73-274,0-5-64,1 0-1,0-1 1,0 1-1,1 0 1,-1-1-1,1 1 1,0-1-1,0 1 1,0-1-1,1 0 1,0 0-1,0 0 1,0 0-1,0 0 1,0-1-1,1 1 1,-1-1-1,1 0 1,0 0-1,0-1 1,9 5-1,-4-2-550,0 0 0,0-1-1,1 0 1,0-1-1,0 0 1,0 0-1,0-1 1,0 0-1,14 0 1,4-2-2887,-4 0-1657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06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6025,'0'0'9648,"1"26"-9055,1 154 1072,3-174-1573,4-12-151,6-9-56,-1-4 65,2 1-1,0 1 1,0 0-1,25-17 1,-36 29 78,0 1 0,1 0-1,-1 1 1,1-1 0,0 1 0,0 0 0,0 0 0,1 1 0,-1 0 0,1 0 0,-1 1 0,1-1-1,0 1 1,-1 1 0,1-1 0,0 1 0,0 1 0,-1-1 0,1 1 0,7 2 0,-11-2 32,0 1 0,0 0 1,0 0-1,0 0 1,-1 0-1,1 0 0,0 1 1,-1-1-1,1 1 0,-1 0 1,0-1-1,0 1 1,0 0-1,-1 0 0,1 1 1,1 4-1,19 59 611,-20-58-615,10 63-123,-10-24-5108,-2-41-717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2:59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261 343 6665,'0'0'6266,"-9"-6"-6189,5 3-58,1 1 1,-1-1-1,0 1 0,0 0 1,0 0-1,-1 0 0,1 0 1,0 1-1,-1 0 0,1 0 1,-1 0-1,1 1 0,-1-1 1,0 1-1,1 0 0,-1 0 0,1 1 1,-1-1-1,1 1 0,-1 0 1,1 0-1,-1 1 0,1-1 1,0 1-1,0 0 0,0 0 1,0 0-1,-4 3 0,-2 2 111,1 0-1,0 1 0,0-1 0,0 2 1,1-1-1,1 1 0,-1 0 1,1 1-1,1 0 0,0 0 1,0 0-1,1 1 0,1-1 0,-1 1 1,2 1-1,-1-1 0,2 0 1,-1 1-1,2-1 0,-1 15 0,3-25-128,0 0 0,0 0-1,0 0 1,0 0 0,0 0-1,1-1 1,-1 1-1,0 0 1,0 0 0,1-1-1,-1 1 1,1-1-1,-1 1 1,0-1 0,1 0-1,-1 1 1,1-1-1,-1 0 1,1 0 0,-1 0-1,1 0 1,-1 0-1,1-1 1,-1 1 0,3-1-1,47-7-6,-38 1 20,0 0-1,-1-1 1,0 0 0,0-1-1,-1 0 1,17-18 0,-2 0 63,32-45 1,-31 31-127,-1-1 0,31-67 0,-48 89 210,0 0 1,-2-1-1,0 0 1,-1 0 0,-1-1-1,3-42 1,-10 105 213,-3-1 1,-15 68-1,10-59-12,-6 64 0,12 37-1875,4-147 1221,0-1-1,0 1 1,1-1 0,-1 1 0,0-1 0,1 1-1,0-1 1,-1 0 0,1 1 0,0-1 0,0 0-1,0 0 1,1 0 0,-1 0 0,0 0 0,1 0-1,-1 0 1,1 0 0,0 0 0,0 0 0,-1-1-1,1 1 1,0-1 0,1 0 0,-1 1-1,0-1 1,3 1 0,15 5-3910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00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7314,'0'0'8737,"0"168"-8737,0-147-160,0-9-296,0-6-680,6-6-1264,1-6-697,-4-15-160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00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48 217 9010,'-47'-217'1272,"57"220"-9314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00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 1 7882,'0'0'5922,"-24"1"-5955,-72 5-71,94-6 97,-1 0 0,0 0 0,0 1 0,0-1 0,1 1 0,-1 0 0,0 0 0,1 0 0,-1 0 0,1 0 0,-1 1 0,1-1 0,-1 1 0,1-1 0,0 1 0,0 0 0,0 0 0,0 0 0,0 0 0,0 1 0,1-1 0,-1 0 0,1 1 0,-2 3 0,1 0 20,0 0 1,1 0-1,0 0 1,0 1-1,1-1 1,0 0-1,0 10 1,1-4 72,-1-9-83,0 0 0,1 0 1,-1 0-1,1 0 0,0 0 1,0-1-1,0 1 0,0 0 1,0-1-1,0 1 0,1-1 1,-1 1-1,1-1 0,0 1 1,3 2-1,39 31-41,-39-32 143,0-1 0,0 0 0,0 1 0,0 0 0,0 0 0,-1 1 0,0-1 0,0 1 0,0 0 0,0 0 0,-1 0 0,0 1 1,0-1-1,4 10 0,-7-13-67,0 0 0,1 0 0,-1 0 0,0-1 0,0 1 0,0 0 0,0 0 0,-1 0 0,1 0 0,0-1 0,-1 1 0,1 0 0,-1 0 0,0-1 0,0 1 0,1 0 0,-1-1 0,0 1 0,0-1 0,-1 1 0,1-1 0,-2 3 0,0-2-129,-1 1 0,0-1 0,1 0 0,-1 0 0,0 0 0,0 0 0,0-1 0,0 1 1,-7 0-1,-10 2-1485,0-2 0,-1 0 0,-24-2 0,31-1-151,-16 1-3980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01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0 11322,'0'0'5170,"0"190"-4458,3-121-432,4 6-80,0-3 72,0 1 24,-4-4-168,-3-9-64,0-6-64,0-15-192,0-6-360,0-12-464,0-18-1081,-13-3-6921</inkml:trace>
  <inkml:trace contextRef="#ctx0" brushRef="#br0" timeOffset="1">0 217 8146,'0'0'5921,"187"-27"-5793,-127 18-128,4 3-88,-11 6-488,-6 0-728,-7 9-969,-13 15-367,-14 0-2434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01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9434,'0'0'4614,"22"10"-4115,70 31 85,-88-39-529,0 0-1,0 0 1,0 0 0,0 1-1,0-1 1,-1 1-1,0 0 1,1 0 0,-1 0-1,0 1 1,0-1-1,-1 1 1,1 0-1,-1-1 1,0 1 0,0 0-1,0 0 1,0 1-1,-1-1 1,1 0 0,-1 0-1,0 1 1,-1-1-1,1 1 1,-1-1-1,0 1 1,0-1 0,-1 8-1,1-6 37,-1-5-89,-1 0 1,1-1-1,-1 1 1,1-1-1,-1 1 1,1-1-1,-1 1 1,1-1-1,-1 0 1,0 0-1,1 0 1,-1 0-1,1 0 0,-1 0 1,-1-1-1,-2 1-26,-16-1-203,-1-1 0,-26-6 0,32 4 241,-1 1 0,1 1 0,-1 1-1,0 0 1,-21 2 0,36 0-6,1-1 0,-1 1 0,1 0 0,-1-1 0,1 1 0,-1 0 1,1 0-1,0 0 0,0 0 0,-1 0 0,1 0 0,0 1 0,0-1 0,0 0 0,0 0 0,0 1 0,1-1 0,-1 1 0,0-1 0,1 1 0,-1-1 0,0 1 0,1-1 0,0 1 0,-1-1 1,1 1-1,0 0 0,0 1 0,-1 56 109,1-44-58,0-12-80,0 0 0,0 0 1,0 0-1,0 0 0,0 0 1,1 0-1,-1 0 0,1 0 1,0 0-1,0 0 0,0-1 1,0 1-1,3 5 0,-2-7-88,0 1-1,0-1 1,1 0-1,-1 0 0,0 1 1,1-2-1,-1 1 1,1 0-1,0 0 0,-1-1 1,1 1-1,-1-1 1,1 0-1,0 0 0,-1 0 1,5-1-1,-1 1-304,0 0 1,0 0-1,0-1 0,0 0 0,0 0 0,0-1 1,0 0-1,-1 0 0,1 0 0,9-6 0,19-15-3448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02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8514,'0'0'8027,"1"26"-7875,3 79-89,-4-102-72,0-1 1,0 0 0,0 1 0,1-1 0,-1 0 0,1 1 0,-1-1 0,1 0 0,0 0-1,-1 1 1,1-1 0,2 3 0,-2-5 4,-1 1 0,1-1 0,-1 0 1,0 1-1,1-1 0,-1 0 0,1 0 0,-1 1 0,1-1 0,-1 0 0,1 0 1,-1 0-1,1 0 0,-1 0 0,1 0 0,-1 0 0,1 0 0,-1 0 0,1 0 0,-1 0 1,1 0-1,-1 0 0,1 0 0,-1 0 0,1 0 0,-1-1 0,1 1 0,-1 0 0,1 0 1,-1-1-1,0 1 0,1-1 0,4-2-26,-1-1 0,1-1 0,-1 1 0,0-1 1,5-8-1,-5 8 28,9-10-65,0 1 1,1 0 0,17-12 0,-26 22 66,1 0 0,-1 1 0,1 0-1,0 0 1,0 0 0,1 0 0,-1 1 0,1 0 0,-1 1 0,1-1 0,-1 1 0,13 0 0,-17 1 35,-1 0-1,1 1 1,0-1-1,-1 1 1,1 0-1,-1 0 0,1-1 1,-1 1-1,1 0 1,-1 0-1,0 0 1,1 1-1,-1-1 0,0 0 1,0 0-1,0 1 1,0-1-1,0 1 1,0-1-1,0 0 0,0 1 1,-1 0-1,1-1 1,0 1-1,-1 0 0,0-1 1,1 1-1,-1 0 1,0-1-1,0 3 1,5 58 716,-5-58-710,0 57-46,0 30-146,0-31-8830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02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13 5297,'0'0'10941,"-1"-1"-10842,1 0 0,0 1 0,0-1 0,0 1 0,0-1 0,-1 0 0,1 1 0,0-1 0,0 1 0,-1-1 0,1 1 0,-1-1 0,1 1 0,0-1 0,-1 1 0,1 0 0,-1-1 0,1 1 0,-1 0 0,1-1 0,-1 1 0,1 0 0,-1-1 0,1 1 0,-1 0 0,-1 0 0,-5 0-60,-1 0 0,0 1 0,0 1 0,0-1 1,1 1-1,-1 1 0,1-1 0,0 1 0,-1 1 0,1-1 0,0 1 1,1 0-1,-1 1 0,1-1 0,0 1 0,0 1 0,0-1 1,1 1-1,0 0 0,0 0 0,-5 9 0,5-8-24,0 1 0,0-1-1,1 1 1,0 0 0,1 1 0,-1-1-1,2 1 1,-1-1 0,1 1 0,0 0-1,1 0 1,0 0 0,1 0 0,-1 0-1,2 0 1,1 12 0,-1-18-152,0-1 1,0 0-1,1 0 1,-1 0-1,1 1 0,0-1 1,-1-1-1,1 1 1,0 0-1,0 0 0,0-1 1,0 1-1,1-1 1,-1 1-1,0-1 0,1 0 1,-1 0-1,1 0 0,-1 0 1,1-1-1,-1 1 1,1-1-1,-1 1 0,1-1 1,4 0-1,76 0-6834,-72 0 4845,20-3-4576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9:46:44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9034,'0'0'5516,"9"11"-5009,0 1-214,1 0 1,-2 1 0,0 1-1,0 0 1,-1 0 0,-1 0-1,0 1 1,6 27 0,7 91 859,-16-75-5343,-3-74-3063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02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72 230 5841,'0'0'9980,"26"-19"-9376,80-57-88,-101 73-440,-1 0-1,-1 0 1,1-1 0,0 1-1,-1-1 1,1 1 0,-1-1-1,0-1 1,3-4 0,-6 8-22,1-1 1,-1 0-1,1 0 1,-1 1-1,0-1 1,1 0-1,-1 0 0,0 0 1,0 1-1,-1-1 1,1 0-1,0 0 1,-1-2-1,-1-10 247,2 12-296,0 0 0,0 0 0,0 0 0,-1 0 0,1 0 0,0 0 0,-1 1 0,0-1 0,1 0 0,-1 0 0,0 1 0,0-1 0,0 0 0,0 1 0,0-1-1,0 1 1,0-1 0,-1 1 0,1 0 0,-1 0 0,1-1 0,-4-1 0,1 1-18,0 0 0,0 1 0,0-1 0,-1 1 1,1 0-1,-1 0 0,1 0 0,-1 1 0,-6-1 0,3 1 20,0 0-1,0 1 0,1-1 1,-1 2-1,0-1 0,1 1 1,-1 0-1,1 0 1,0 1-1,0 0 0,-10 6 1,11-4 45,0 0 0,1 1-1,-1-1 1,1 1 0,1 0 0,-1 0 0,1 1 0,0-1 0,1 1 0,0 0 0,0 0 0,-4 12 0,4-6 73,1 0-1,0 0 1,1 0 0,0 0 0,1 0 0,3 20 0,-2-28-136,0 0 0,0 0 0,1 0 0,-1 0 0,1 0 0,1-1 0,-1 1-1,1-1 1,-1 1 0,1-1 0,1 0 0,-1 0 0,0 0 0,1-1 0,0 1-1,0-1 1,0 0 0,0 0 0,1 0 0,-1-1 0,1 1 0,-1-1 0,1 0 0,0 0-1,10 1 1,5 3-508,0-2 0,1-1-1,0 0 1,37-1-1,-1-5-2534,-9-12-2400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08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1032,'0'0'14621,"8"30"-14299,57 216-135,-59-218 266,-1 0 0,-1 1 0,-2-1 0,-1 33 0,-1-61-456,0 1 0,0-1 1,0 1-1,0 0 1,0-1-1,0 1 0,0-1 1,0 1-1,0-1 0,0 1 1,-1 0-1,1-1 1,0 1-1,0-1 0,-1 1 1,1-1-1,0 1 1,-1-1-1,1 1 0,0-1 1,-1 0-1,1 1 1,0-1-1,-1 1 0,1-1 1,-1 0-1,1 1 0,-1-1 1,1 0-1,-1 0 1,1 1-1,-1-1 0,1 0 1,-1 0-1,0 0 1,1 0-1,-1 1 0,1-1 1,-1 0-1,0 0 1,1 0-1,-1 0 0,1 0 1,-1-1-1,1 1 0,-1 0 1,0 0-1,1 0 1,-1 0-1,1-1 0,-1 1 1,1 0-1,-1-1 1,1 1-1,-1 0 0,1-1 1,-1 1-1,-2-2-55,1 1-1,-1-1 1,0 0-1,1 0 1,0 0-1,-1 0 1,1 0-1,0 0 1,-3-4-1,3 1 49,0 1-1,0-1 0,0 0 0,0 0 0,1 0 0,0-1 0,0 1 0,1 0 0,-1 0 0,1 0 1,0-1-1,1 1 0,-1 0 0,1 0 0,0 0 0,0-1 0,1 1 0,-1 0 0,1 0 0,0 1 0,0-1 1,1 0-1,0 1 0,5-8 0,8-7-55,0 2 1,1 0-1,0 1 0,28-19 1,14-14-5,-49 39 70,-7 6 3,1 0 0,1 0 0,-1 0 0,1 0 0,-1 1 0,7-4 0,-10 7 425,-1 28-75,-1-3 0,-2 0-1,0 0 0,-10 30 0,7-30-80,1 0 1,1 0-1,-1 33 0,6-57-347,-1 0-1,1 0 0,0 0 1,-1 0-1,1 0 0,0 0 0,0 0 1,0 0-1,-1 0 0,1 0 1,0 0-1,0-1 0,1 1 1,-1 0-1,0-1 0,0 1 0,0-1 1,0 1-1,0-1 0,1 0 1,-1 1-1,0-1 0,0 0 1,1 0-1,-1 0 0,0 0 0,0 0 1,1 0-1,1 0 0,45-2-3357,-43 2 2565,18-3-3075,-8-5-1509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08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7394,'0'0'7113,"17"108"-7721,-17-90 592,0-3-32,0 0-288,0-3-408,0 3-817,0-3-1159,0-3-4194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08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14 142 7498</inkml:trace>
  <inkml:trace contextRef="#ctx0" brushRef="#br0" timeOffset="1">14 142 7498,'-13'-142'5673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09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8242,'0'0'4929,"-17"154"-4697,17-124-128,0 0 112,4 3 88,2-6-40,1 3-120,0-6-144,3 0-200,3-3-984,14-3-857,-4-9-879,4-3-3834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09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0 2881,'0'0'13747,"0"169"-13635,0-130-112,0-6-48,-7-3-168,-6-3-217,-7 0-575,3-9-952,0-3-2129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09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12163,'0'0'6625,"0"21"-10682,0-3-176,-3 0-4145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11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9034,'0'0'6457,"18"2"-6419,59 6 155,-65-4-55,1 0 0,-1 0 0,-1 1 0,1 1 0,-1 0 0,0 1 0,0 0 0,0 0 0,-1 1 0,-1 1 0,1-1 0,-1 2 0,10 12 0,-14-16-80,0-1 0,0 1 0,0-1 0,-1 1 0,0 1 1,0-1-1,-1 0 0,0 1 0,0 0 0,0 0 0,-1 0 0,0 0 0,2 14 0,-38-18-62,-28-5-169,28 1 70,-66 5 0,96-3 103,0 0-1,1 0 1,-1 0 0,1 1 0,-1 0-1,1 0 1,0 0 0,-1 0 0,1 0 0,0 1-1,1-1 1,-1 1 0,0 0 0,1 0-1,-1 0 1,1 0 0,0 0 0,0 0-1,0 1 1,1-1 0,-1 1 0,1-1 0,-2 8-1,0-3-15,1 1-1,0-1 0,1 1 0,0 0 0,0 0 1,1 0-1,0-1 0,0 1 0,3 12 0,-3-20-20,1 1-1,0-1 0,-1 0 0,1 0 0,0 0 0,0 0 0,0 0 0,0 0 0,0 0 0,0 0 0,0 0 0,0 0 0,0 0 0,0-1 0,0 1 0,0-1 1,1 1-1,-1 0 0,0-1 0,1 0 0,-1 1 0,0-1 0,1 0 0,-1 0 0,0 0 0,2 0 0,44 0-1539,-37 0 1020,-3-2 209,0 1 0,1-1-1,-1 0 1,0-1-1,0 0 1,0 0 0,0 0-1,-1-1 1,0 0-1,1 0 1,-1-1 0,0 1-1,-1-1 1,0-1-1,7-7 1,2-1-855,21-19-2987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11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5825,'0'0'6940,"1"27"-5834,5 138 500,-6-165-1605,0 0 0,-1 0 0,1 0 0,0 0 0,0 1 0,0-1 0,0 0 0,0 0 0,0 0 0,0 0 0,0 0 0,0 0 0,0 1 0,0-1 0,0 0 0,0 0 0,0 0 0,0 0 0,0 0 1,0 1-1,0-1 0,0 0 0,0 0 0,0 0 0,0 0 0,0 0 0,0 0 0,0 1 0,0-1 0,1 0 0,-1 0 0,0 0 0,0 0 0,0 0 0,0 0 0,0 0 0,0 0 0,0 1 0,0-1 0,1 0 0,-1 0 0,0 0 1,0 0-1,0 0 0,0 0 0,0 0 0,0 0 0,1 0 0,-1 0 0,0 0 0,0 0 0,0 0 0,0 0 0,0 0 0,1 0 0,-1 0 0,0 0 0,0 0 0,0 0 0,0 0 0,0 0 0,0 0 0,1 0 0,9-12-93,14-31-237,-15 28 261,-4 6 20,1 0 0,0 1 0,0 0-1,15-14 1,-19 20-7,0 0-1,1 0 0,-1 0 1,1 0-1,0 1 0,0-1 1,0 1-1,0 0 0,0 0 1,0 0-1,0 0 0,0 0 1,0 1-1,0-1 0,0 1 1,0 0-1,1 0 0,-1 0 1,0 0-1,5 2 0,-6-1 7,1 0 1,0 1-1,-1-1 0,1 1 0,-1-1 1,0 1-1,0 0 0,0 0 0,0 0 1,0 1-1,0-1 0,0 0 0,-1 1 0,1-1 1,1 4-1,23 49-2041,-18-35 249,3 2-1187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12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262 455 1792,'0'0'10009,"-7"-18"-9753,-24-53-252,29 70-10,1-1-1,-1 0 1,0 0-1,1 0 1,-1 1-1,0-1 1,0 1-1,0 0 1,0-1-1,0 1 1,0 0-1,-1 0 1,1 0-1,0 1 1,-1-1-1,1 1 1,0-1-1,-1 1 1,-3-1 0,-42 5 89,42-3-54,-1 1 63,0 1 1,0-1-1,1 1 1,-1 0-1,1 1 1,0-1-1,-1 1 1,2 1-1,-1-1 1,0 1-1,1 0 0,0 0 1,0 1-1,1-1 1,-1 1-1,1 0 1,0 0-1,1 1 1,-1-1-1,1 1 1,1 0-1,-1-1 1,1 1-1,0 0 1,1 1-1,0-1 0,0 0 1,0 0-1,1 0 1,0 1-1,1-1 1,1 8-1,-1-14-86,-1 1 0,2-1 0,-1 0 0,0 1-1,0-1 1,0 0 0,0 0 0,1 0 0,-1 0 0,1 0-1,-1 0 1,1-1 0,-1 1 0,1 0 0,-1-1-1,1 1 1,-1-1 0,1 0 0,0 1 0,-1-1 0,1 0-1,0 0 1,-1 0 0,1 0 0,2 0 0,46-6 149,-41 2-90,0 0 0,0-1-1,-1 0 1,0-1 0,0 0 0,0 0 0,-1-1-1,12-12 1,53-70 262,-55 66-304,6-8 16,-1-1 0,-1-1 0,-1-1-1,-2-1 1,-2-1 0,-1 0-1,-2-1 1,15-64 0,-31 146 5193,-3 54-5106,0-43-1292,2 110 1,5-160 239,-1-1 0,1 1 0,0-1 0,1 0 0,-1 1 0,1-1 0,5 10 0,1 2-7768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9:46:45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51 128,'0'0'8983,"2"-8"-8369,-2 4-587,1 3 35,-1-1 0,0 0 0,0 1 0,1-1 0,-1 0 0,1 0 0,-1 1 0,1-1 0,0 1 0,-1-1 0,1 1 0,0-1 0,0 1 0,0-1 0,1 1 0,-1 0 0,0 0 0,0-1 0,1 1 0,-1 0 0,0 0 0,1 0 0,-1 0 0,1 1 0,0-1 0,-1 0 0,1 1 0,-1-1 0,1 1 0,0-1 0,0 1 0,-1 0 0,1 0 0,0 0 0,0 0 0,-1 0 0,3 0 0,18 0 818,0 1 1,38 6-1,-50-5-779,-1 1-1,1 0 1,0 1 0,-1 0-1,0 0 1,0 1 0,0 0 0,9 8-1,-7-6 159,-1 2 0,0 0 0,0 0 1,0 0-1,-2 1 0,1 1 0,-1 0 0,0 0 0,-1 0 0,-1 1 0,0 0 0,0 0 0,-1 0 0,-1 1 0,0 0 0,-1 0 0,0 0 0,-1 0 0,0 1 0,-1 24 0,-1-37-210,0 0 0,-1 0-1,1 0 1,0 0 0,0-1 0,-1 1 0,1 0-1,-1 0 1,1 0 0,-1 0 0,1-1-1,-1 1 1,1 0 0,-1 0 0,0-1 0,1 1-1,-1-1 1,0 1 0,0 0 0,1-1-1,-1 1 1,0-1 0,0 0 0,0 1 0,0-1-1,0 0 1,1 1 0,-1-1 0,0 0-1,0 0 1,-2 0 0,-35 2 318,30-3-269,-43 2 24,30 1-201,1-1 0,-1-1 0,1-1 0,-1-1 0,1-1 0,0-1 0,-22-6 1,33 3-1134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13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9210,'0'0'4561,"0"154"-4561,0-133-64,0-6 0,0-3 56,0-6 0,0 0-208,0-3-240,0 0-616,-3 0-681,-11 0-431,1-3-2977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13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3241,'0'0'6809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14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8514,'0'0'4913,"7"184"-4465,6-133-360,4 0-8,-4-3-80,1-3 16,-4-6 32,-4-9-40,1-3-16,-7-9-176,0-6-712,0-3-849,0 0-703,-13-9-1529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14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3953,'0'0'9250,"217"-18"-9106,-160 12-72,3 3-72,-6 3-56,-8 0-632,1 0-1089,-13 9-631,-11 9-3161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14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18 7578,'0'0'5233,"-14"-4"-5311,-44-9 72,56 13 15,-1 0 1,1-1 0,0 1 0,0 0-1,0 1 1,-1-1 0,1 0 0,0 1-1,0-1 1,0 1 0,0 0 0,0-1-1,0 1 1,0 0 0,0 0 0,0 1-1,0-1 1,0 0 0,1 1 0,-1-1-1,0 1 1,1-1 0,0 1 0,-1 0-1,1-1 1,0 1 0,0 0 0,0 0-1,0 0 1,0 0 0,0 0 0,0 0-1,1 0 1,-1 1 0,1-1 0,0 0-1,-1 0 1,1 0 0,0 1 0,0-1-1,0 0 1,1 0 0,-1 0 0,1 0-1,-1 1 1,1-1 0,0 0 0,-1 0-1,1 0 1,0 0 0,0 0 0,1 0-1,-1-1 1,0 1 0,1 0 0,-1-1-1,4 4 1,-4-4 2,23 12-33,-1 2 0,-1 0-1,38 35 1,-54-45 139,-1 1 0,0 0 0,0 0-1,-1 0 1,0 0 0,0 1 0,0 0 0,-1 0 0,0 0-1,0 0 1,-1 0 0,0 0 0,0 1 0,-1-1 0,0 1-1,0 0 1,0-1 0,-2 14 0,0-18-92,0 0 0,0-1 0,0 1 0,-1 0 1,1-1-1,-1 1 0,1-1 0,-1 0 0,0 0 0,0 1 0,0-1 0,0 0 0,-1-1 0,1 1 1,0 0-1,-1-1 0,1 1 0,-1-1 0,0 0 0,1 0 0,-1 0 0,0 0 0,0 0 1,0-1-1,1 1 0,-7 0 0,-9 1-690,-1 1 0,-30-2 0,5-1-1826,0 0-1477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25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 1 2841,'0'0'12206,"-28"0"-9355,23 0-2803,-1 1 0,0 0 0,1 0-1,-1 1 1,0 0 0,1 0-1,0 0 1,0 1 0,-9 5 0,-48 36 101,38-26-37,6-6-21,1 2-1,1 0 1,-26 28 0,37-36-61,0 0 1,1 0 0,0 0 0,0 1 0,0-1-1,1 1 1,0 0 0,0 0 0,1 0 0,0 0-1,0 1 1,1-1 0,0 1 0,-1 7-1,2-11-29,0 0 0,0 0-1,0 0 1,1-1 0,-1 1-1,1 0 1,0 0-1,0-1 1,0 1 0,1 0-1,-1-1 1,1 0-1,2 5 1,0-4-12,0 0 0,1 0-1,-1 0 1,1-1 0,0 0 0,0 0 0,0 0 0,8 4-1,1-3-320,0 1 0,0-1-1,0-1 1,0-1-1,0 0 1,1-1-1,-1 0 1,24-2-1,-12 1-1290,-23 0 1094,0 0 0,0 0 0,0 0 0,0-1 0,0 1 1,0-1-1,1 0 0,-1 0 0,0 0 0,-1 0 0,1 0 0,0-1 0,4-1 1,7-9-5926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26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70 113 7298,'0'0'4331,"12"-9"-4107,1 1-122,-4 3 28,-1-1 0,0 0 0,0 0 0,0 0 0,-1-1 0,13-15 0,-20 22-74,1-1 0,-1 0 0,1 1-1,-1-1 1,1 0 0,-1 1-1,1-1 1,-1 0 0,1 0 0,-1 0-1,0 1 1,0-1 0,1 0-1,-1 0 1,0 0 0,0 0 0,0 0-1,0 1 1,0-1 0,0 0-1,0 0 1,0 0 0,0 0 0,0 0-1,-1 1 1,1-1 0,0 0-1,-1-1 1,0 1-38,0 0 0,0 0 0,-1 0-1,1 0 1,0 0 0,0 0 0,-1 1-1,1-1 1,-1 0 0,1 1 0,0-1-1,-1 1 1,1 0 0,-3-1 0,-3 0-2,0 0 0,0 1-1,0-1 1,0 2 0,-13 1 0,16-1 11,-1 0 0,0 1 0,1 0 0,0 0 0,0 0 0,-1 0-1,1 1 1,0 0 0,1 0 0,-1 0 0,0 0 0,1 0 0,0 1 0,0 0 0,0-1-1,0 1 1,1 0 0,-1 1 0,1-1 0,0 0 0,0 1 0,1-1 0,-3 9 0,1 0 34,1 0 0,0 0 1,1 0-1,0 0 0,1 0 1,0 0-1,4 21 0,-3-29-74,1 0 0,-1 0-1,1 0 1,0 0-1,0-1 1,0 1 0,0-1-1,1 1 1,0-1 0,0 0-1,0 0 1,0 0-1,1 0 1,0-1 0,-1 1-1,1-1 1,1 0-1,-1 0 1,0-1 0,1 1-1,-1-1 1,1 0 0,5 2-1,53 11-2497,-1-11-4131,-45-4 2417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26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7042,'0'0'5242,"1"27"-4949,0 7-251,-1-14-17,1 1-1,0-1 1,2 0 0,6 24 0,1-17 245,-10-27-275,0 1 0,0-1 0,1 1 1,-1-1-1,0 1 0,1-1 1,-1 1-1,1-1 0,-1 0 1,1 1-1,-1-1 0,1 0 0,-1 1 1,1-1-1,-1 0 0,1 1 1,-1-1-1,1 0 0,-1 0 0,1 0 1,-1 0-1,1 0 0,1 1 1,0-2-24,0-1 0,0 1 1,0 0-1,0 0 1,0-1-1,0 1 1,0-1-1,-1 0 0,1 0 1,0 1-1,-1-1 1,0 0-1,1 0 0,-1 0 1,0-1-1,2-3 1,16-31 29,-10 18-59,1 1 1,0 1-1,1-1 0,1 2 0,22-26 0,-34 42 80,1-1 1,-1 1-1,1-1 1,-1 1-1,1 0 0,-1-1 1,1 1-1,0-1 1,-1 1-1,1 0 0,0 0 1,-1-1-1,1 1 1,-1 0-1,1 0 0,0 0 1,0 0-1,-1 0 1,1 0-1,0 0 0,-1 0 1,1 0-1,0 0 1,-1 0-1,1 0 1,0 0-1,-1 0 0,1 1 1,0-1-1,-1 0 1,1 1-1,-1-1 0,1 0 1,0 1-1,-1-1 1,1 1-1,-1-1 0,1 0 1,-1 1-1,1 0 1,-1-1-1,0 1 0,1-1 1,-1 1-1,0-1 1,1 1-1,-1 0 0,0-1 1,0 1-1,0 0 1,1-1-1,-1 1 1,0 0-1,11 47 1068,-9-35-776,30 196 1229,-32-209-1622,0 0 0,0 0 0,0 1 0,0-1 0,0 0 0,0 0 0,0 1 0,0-1 1,0 0-1,0 0 0,0 1 0,0-1 0,0 0 0,0 0 0,0 1 0,1-1 0,-1 0 0,0 0 0,0 0 0,0 1 0,0-1 0,0 0 0,0 0 0,1 1 0,-1-1 0,0 0 0,0 0 0,0 0 0,1 0 0,-1 0 0,0 1 0,0-1 0,0 0 0,1 0 1,-1 0-1,0 0 0,0 0 0,1 0 0,-1 0 0,0 0 0,0 0 0,1 0 0,-1 0 0,0 0 0,0 0 0,1 0 0,-1 0 0,0 0 0,0 0 0,1 0 0,-1 0 0,0 0 0,0 0 0,1 0 0,-1 0 0,0-1 0,0 1 0,1 0 0,-1 0 1,0 0-1,0 0 0,0-1 0,0 1 0,1 0 0,-1 0 0,0 0 0,0-1 0,10-15-3939,-3-8-250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26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11026,'0'0'5450,"43"181"-5282,-29-127-160,2-3 104,-6-3 88,4-3-88,-4-6-48,-4-9-64,1-6-88,-4-9-344,-3-9-753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27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4505,'0'0'9434,"204"-57"-9130,-144 45 176,-7 3-104,1 0-200,-4 3-96,-10 3-80,-10 3-216,-6 0-728,-11 0-792,-6 21-1089,-7 0-2904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9:46:46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9778,'0'0'5659,"29"-3"-5063,11-1-394,132-8 676,-95 10-140,248 6 1110,-317-3-2149,1 0 1,-2 0-1,1 0 1,0 1-1,0 0 0,0 1 1,7 3-1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27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4417,'0'0'7902,"13"30"-7353,39 95 143,-26-46 788,-16-46-134,-8-108-299,-3 44-1052,-1-31 42,2 58-66,1 0 1,-1 1-1,1-1 0,-1 0 1,1 1-1,0-1 1,0 1-1,1-1 0,-1 1 1,1 0-1,0-1 1,3-4-1,-4 7-121,0 0 1,0 1-1,0-1 1,1 0-1,-1 0 0,0 0 1,1 1-1,-1-1 1,1 1-1,-1-1 0,0 1 1,1-1-1,-1 1 1,1 0-1,-1 0 0,1 0 1,-1 0-1,1 0 1,-1 0-1,1 0 1,-1 0-1,1 1 0,-1-1 1,1 1-1,-1-1 1,3 2-1,-1-1-218,0 0 0,0 1 0,0-1 0,0 1 1,-1 0-1,1 0 0,0 0 0,-1 0 0,1 1 0,2 2 0,9 16-3222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28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46 7482,'0'0'6300,"-1"-7"-6226,1 6-64,0-1 0,0 0 0,0 1-1,-1-1 1,1 0 0,-1 1 0,1-1-1,-1 1 1,1-1 0,-1 1 0,0-1-1,0 1 1,0-1 0,0 1 0,0 0-1,0 0 1,0-1 0,0 1 0,-1 0 0,-1-2-1,-2 2 51,0-1 0,0 1 0,0 0 0,0 1 0,0-1 0,0 1 0,-9 0-1,8 0-33,1 0-1,-1 0 0,0 0 1,1 1-1,-1 0 0,1 0 0,-1 0 1,1 1-1,0-1 0,-1 1 0,1 1 1,0-1-1,0 1 0,1 0 0,-1 0 1,0 0-1,1 1 0,0-1 1,0 1-1,0 0 0,0 0 0,1 1 1,-1-1-1,1 1 0,0 0 0,1 0 1,-1 0-1,1 0 0,0 0 1,0 0-1,0 1 0,1-1 0,0 1 1,0-1-1,0 1 0,1-1 0,0 8 1,0-11-24,0-1 0,-1 1 0,1 0 0,0 0 1,0-1-1,1 1 0,-1 0 0,0 0 0,0-1 1,1 1-1,-1 0 0,1-1 0,0 1 0,-1-1 1,1 1-1,0-1 0,0 1 0,0-1 1,0 1-1,0-1 0,0 0 0,1 1 0,-1-1 1,2 1-1,1-1-10,1 1 0,-1-1 0,1 0 1,0-1-1,-1 1 0,1-1 0,0 0 0,5 0 1,-9 0 4,6 0-7,-1-1 1,0 1-1,1-1 0,-1-1 0,0 1 0,1-1 0,-1 0 0,0 0 0,0-1 1,0 1-1,-1-2 0,1 1 0,-1 0 0,1-1 0,-1 0 0,0 0 0,-1-1 0,1 1 1,-1-1-1,0 0 0,0 0 0,0-1 0,-1 1 0,0-1 0,0 0 0,4-11 1,-5 2-1000,-8 8-4190,-5 7 167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28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3793,'0'0'11010,"20"132"-10962,-17-107-40,-3-7-8,3-3-48,-3-3-192,0-6-520,0-3-1184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28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10442,'0'0'2329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43:29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191 395 5353,'0'0'7467,"-6"-4"-7322,5 3-172,-1-1-1,0 1 1,1 0-1,-1 0 1,0 1-1,0-1 1,0 0-1,0 1 1,0-1 0,0 1-1,0-1 1,0 1-1,0 0 1,0 0-1,0 0 1,0 0-1,0 0 1,-2 1-1,0 0-7,0 1 1,0 0-1,0 0 1,0 1-1,0-1 1,0 1-1,1 0 0,-1 0 1,-3 4-1,-7 6 182,1 1-1,1 0 0,-21 31 1,28-37 9,1 0 0,0 0 0,1 0-1,-1 0 1,1 0 0,1 1 0,0-1 0,0 1 0,1 0 0,-1 13 0,2-21-160,1 0-1,-1-1 1,0 1 0,1 0 0,-1-1 0,0 1 0,1 0 0,-1-1-1,1 1 1,-1-1 0,1 1 0,-1-1 0,1 1 0,0-1 0,-1 1-1,1-1 1,-1 0 0,1 1 0,0-1 0,0 0 0,-1 0 0,1 1 0,0-1-1,-1 0 1,1 0 0,0 0 0,0 0 0,-1 0 0,1 0 0,0 0-1,0 0 1,-1 0 0,2 0 0,28-5-9,-20 1 58,-1-1 0,0 0 0,-1-1 0,1 0 0,-1 0 0,0-1-1,-1 0 1,1-1 0,-2 1 0,11-15 0,56-91 175,-56 83-231,-2-1 0,-1-1-1,-2 0 1,-1 0 0,-2-1 0,-1 0 0,-1-1 0,-2 0-1,-1 0 1,-1-50 0,-3 82 983,0 21 1085,-3 30-1304,-9 56 1,-3 44 739,13-98-1163,0 0-258,7 82 1,-4-128-185,-1-1 0,1 0 0,0 0 0,0 0 0,1 0 0,0 0 0,2 5 0,-4-8-167,1 0 0,0 0 0,0 0 0,-1 0 0,1 0 0,0 0 0,0 0 0,0 0 0,0 0 0,0 0 0,1-1 0,-1 1 0,0 0 0,0-1-1,0 1 1,3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1:56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5873,'0'0'4673,"26"-6"-166,706 12-1804,-257 20-1941,-210-7-312,760-3 1096,-717-17-1013,217 6-130,-426 0-197,171 31 1,0 0 128,-183-22-271,-62-9-3,1-1-1,34 1 0,-49-4 104,-20 2-2294,-23 2-4314,30-5 5667,-29 5-10223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1:57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 11 1304,'0'0'11333,"-7"-11"-5125,9 15-6210,0 0 0,0 0 0,0 0 0,0 0 0,1 0 0,-1 0 0,1-1-1,0 0 1,0 1 0,0-1 0,1 0 0,-1 0 0,1-1 0,0 1 0,5 2-1,15 14 91,6 12 79,33 49 0,-14-18-12,-49-61-106,1-1-1,0 1 1,-1 0-1,1 0 1,-1 0-1,0 0 1,1-1-1,-1 1 1,0 0-1,1 0 1,-1 0-1,0 0 1,0 0-1,0 0 1,0 0-1,0 0 1,0 0-1,0 0 1,0 0-1,0 0 1,-1 0-1,1 0 1,0 0-1,-1 0 1,1-1-1,0 1 1,-1 0-1,1 0 1,-1 0-1,1 0 1,-1-1-1,0 1 1,1 0-1,-1 0 1,0-1-1,1 1 1,-1-1-1,0 1 1,0-1-1,-1 1 1,-41 23 61,31-19 120,-12 5 23,-2 0-1,0-2 1,0-1 0,-51 8 0,39-8-250,-49 14 1,77-18-391,1 1 0,-1 0 0,1 0 0,-11 8 1,-15 15-7421,17-13 49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1:59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836 61 9026,'0'0'5438,"-11"-3"-5378,-18-1 247,1 0 0,0 2 0,-1 2 0,1 0 0,-1 2 0,1 0 0,-1 3 0,1 0 0,1 2 0,-1 0 0,1 2 0,0 1-1,-32 18 1,17-7-193,0 2 0,2 2 0,1 1 0,-69 62 0,95-76-99,1 0 1,1 1-1,0 1 0,1 0 0,0 1 1,1-1-1,1 2 0,1-1 1,0 1-1,0 1 0,2-1 0,0 1 1,1 0-1,1 0 0,0 0 1,0 31-1,3-29-18,-1-9 4,1 0 0,0 0 0,0 0 0,1 1 0,0-1 0,1 0 0,0 0-1,1 0 1,0-1 0,0 1 0,9 16 0,4-2-4,1 0 0,1-2 0,1 0 0,1-2 0,1 0 0,1-1 0,0-1 0,2-1 0,0-1 0,0-1 0,2-1 0,-1-1 0,2-1 0,0-2 0,0-1 0,1-1 0,0-1 0,0-1 0,0-2 0,54 2 0,-37-5 196,48-5 0,-76 2-165,0-1 0,-1-1 0,1 0 0,-1-1 0,0 0 0,17-9 0,-11 1 7,0 0-1,-1-1 1,-1-1 0,0 0 0,-1-2 0,0-1 0,-2 0 0,0-1 0,-1-1 0,-1 0 0,-1-1-1,0-1 1,-2 0 0,-1-1 0,-1 0 0,0 0 0,-2-1 0,-1-1 0,-1 1 0,-1-1-1,-1 0 1,-1 0 0,-1-29 0,-1 22 36,-1 1-1,-2 0 0,-2 0 1,0 0-1,-10-31 1,8 44-26,0 0 1,-1 1-1,-1 0 0,0 1 1,-2 0-1,0 0 0,0 1 1,-1 0-1,-25-25 0,25 30-85,-1 1 0,1 0 0,-1 0 0,-1 2 1,1-1-1,-2 1 0,1 1 0,0 1 0,-1 0 0,0 0 0,-1 1 0,1 1 0,0 1 0,-1 0 0,0 0 0,-25 2 0,3 3-621,1 1 1,0 2-1,0 1 1,0 2 0,-52 20-1,-63 33-5362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2:36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 3513,'0'-2'11641,"0"5"-11962,-1 361 2405,3 394-1297,19-309-450,-1-40-58,-15-251-264,-5 363 574,-17-336-384,-10 199 1206,25-363-1196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2:38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8274,'0'0'2794,"0"11"-2701,0 14 163,19 604 3097,-12-557-3233,77 910 1147,-28-445-691,-50-468-22,-6 119 1,1 6-1660,-8-194-3855,-2 0-1128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9:46:46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9498,'0'0'4450,"26"0"-3400,168 0 267,-71-2-107,134 5 116,-234 5-1146,-14-1-2559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2:39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1 225 7346,'0'0'4846,"28"15"-4531,91 51 199,-103-57-261,-1 1-1,-1 0 1,0 1-1,0 1 1,-1 0-1,0 1 1,-1 0-1,14 21 1,-2-3 192,97 136 919,-78-102-1003,76 86 0,-118-150-355,0 0 0,0 0 0,0 0-1,0-1 1,0 1 0,1 0 0,-1-1 0,0 1-1,1-1 1,-1 1 0,0-1 0,1 0 0,-1 1 0,1-1-1,-1 0 1,0 0 0,1 0 0,-1 0 0,1 0-1,-1 0 1,0-1 0,1 1 0,-1 0 0,0-1 0,1 1-1,-1-1 1,0 1 0,1-1 0,-1 0 0,0 0-1,0 1 1,0-1 0,0 0 0,0 0 0,0 0 0,2-2-1,41-49 470,-32 37-213,216-311 2932,-82 107-2783,-85 141-369,-32 42-1146,44-70 0,-72 105 701,1-5-467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4:36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9602,'0'0'2641,"32"0"-2928,2 2 1490,0 2 0,65 14 0,15 4-705,295 14 215,-65-7-292,-206-20-168,181-10 1,14-10 269,87-16 86,-296 16-449,90-19-32,-50 5-3,283-1 320,-316 26-935,-137 8-6647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4:37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0 6633,'0'0'7095,"-3"2"-7356,-10 4 5170,14-3-4908,-1-1 0,1 0 0,-1 0-1,1 0 1,0 0 0,0 0 0,0 0 0,0 0 0,1 0 0,-1 0-1,0 0 1,1-1 0,-1 1 0,1-1 0,0 1 0,-1-1 0,3 2 0,41 27 8,-24-17-3,48 33 7,-38-27 4,-1 2 0,-1 0 0,0 2 0,-2 1 1,39 45-1,-64-68 46,-1 0 1,0 0-1,0 1 0,0-1 1,0 0-1,0 0 1,0 1-1,0-1 1,0 1-1,-1-1 0,1 1 1,0-1-1,-1 1 1,1-1-1,-1 1 1,0 0-1,1-1 1,-1 1-1,0 0 0,0-1 1,0 1-1,0 0 1,-1-1-1,1 1 1,-1 2-1,-1-2 131,0-1 0,0 1-1,-1 0 1,1-1 0,-1 1 0,1-1 0,-1 0-1,0 0 1,1 0 0,-1 0 0,-5 0 0,-7 4-525,-68 24 711,-91 44-1,166-68-856,1-1-1,-1 2 1,1-1-1,0 1 1,0 0-1,1 0 1,0 1-1,0 0 1,-9 14-1,-21 39-5587,32-54 5172,-18 34-5987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4:42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4809,'0'0'2030,"16"47"869,-12-32-2772,20 79 129,-4 0 0,-5 2 0,6 136 0,-21-230-249,0 1 0,0-1-1,0 0 1,1 0 0,-1 0 0,0 0-1,1 0 1,0 1 0,-1-1 0,1 0 0,0 0-1,0 0 1,0-1 0,0 1 0,0 0 0,1 0-1,-1 0 1,0-1 0,1 1 0,0-1-1,-1 1 1,1-1 0,0 0 0,-1 0 0,1 1-1,0-1 1,0 0 0,0-1 0,4 2-1,4 1 327,0-1-1,1-1 1,-1 0-1,1 0 1,11-2-1,-9 1 75,71 1 1087,-27 1-884,-1-2-1,1-3 1,57-11-1,-4-9 137,15-4-364,162-13 0,-155 30-151,141-6 161,-224 16-376,439 17 109,351 8-33,-583-27-73,351-18 29,875 20-21,-985 23-21,-76 0 28,74-18 47,246 7-13,404-24 172,-296-14-30,-311 15-187,486 5 155,-561 9-124,9-19 12,-289 6-69,56-6 22,-130 9-9,-64 6 5,-1-3 0,48-9 1,-3-3 56,124-6 0,-116 14-27,63-3 181,-15-3 63,-64 13-222,-58 2-50,-1-1 0,41-5 1,-39 2 29,49 0 0,-35 2 131,-41-38 678,-10 4-850,1-1 0,2-1 0,-7-45 1,3 14 31,14 68-109,0-1 1,0 1-1,0-1 1,-1 1-1,1-1 1,0 1-1,0 0 1,-1-1-1,1 1 1,0-1-1,-1 1 1,1 0-1,-1-1 1,1 1-1,0 0 1,-1-1-1,1 1 1,-1 0-1,1 0 1,-1-1-1,1 1 1,-1 0-1,1 0 1,-1 0-1,1 0 1,-1 0-1,1-1 1,-1 1 0,0 0-1,1 0 1,-1 0-1,1 1 1,-1-1-1,1 0 1,-1 0-1,1 0 1,-1 0-1,1 0 1,-1 1-1,1-1 1,-1 0-1,1 0 1,-1 1-1,-26 14-3236,24-12 2005,-30 16-9382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4:46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0 306 7514,'0'0'3798,"35"0"-2490,-32-2-1129,1 1-1,0-1 1,-1 0 0,0 0-1,0 0 1,1-1 0,-1 1-1,0-1 1,-1 1 0,1-1-1,3-5 1,28-39 496,-28 39-615,11-18 19,26-51-1,-38 66-62,0-1 0,-1 1-1,0-1 1,-1 0 0,0 0 0,-1 0-1,1-21 1,-3 33 67,2 0-65,2 38-426,10 72 373,2 5 226,1 131-1,-20-245-177,0 1 0,0-1 0,-1 0 0,1-1 0,0 1 0,-1 0 0,1-1 0,-1 0 0,1 0 1,-1 0-1,1 0 0,-5-1 0,3 1-37,-3-1 3,6 1 26,0-1 0,1 1 0,-1-1 1,0 1-1,0 0 0,0 0 0,-1 0 0,1 0 1,0 1-1,1-1 0,-1 0 0,0 1 0,0-1 1,0 1-1,0 0 0,0 0 0,0-1 1,-1 3-1,1-2-91,32-1-167,246 0-7,-275 0 7,1 1 1,-1-1-1,0 1 0,1-1 1,-1 1-1,0 0 0,0 0 1,1 0-1,-1 0 1,0-1-1,0 1 0,0 1 1,0-1-1,-1 0 0,1 0 1,0 0-1,0 0 0,-1 1 1,1-1-1,0 0 0,-1 1 1,1-1-1,-1 0 0,0 1 1,1 1-1,-1-1-209,4 10-5192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4:46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 1 4417,'0'0'6921,"-31"1"-3484,24 2-3276,-1 0 1,1 1-1,1 0 0,-1 0 1,1 0-1,-1 1 0,1 0 1,-7 8-1,-43 49-46,46-49-80,1 0 0,0 0 1,1 1-1,-7 16 0,12-24-31,1-1 0,0 1 1,1-1-1,-1 1 0,1-1 0,0 1 1,0 0-1,1 0 0,0 0 1,0-1-1,0 1 0,1 0 0,0 0 1,0-1-1,2 8 0,-2-11-11,1 1 0,-1-1 0,1 1 0,0-1-1,0 0 1,0 0 0,0 0 0,0 0 0,0-1 0,1 1-1,-1 0 1,0-1 0,1 0 0,0 1 0,-1-1 0,1 0 0,0 0-1,-1-1 1,1 1 0,0 0 0,3-1 0,65 5-1447,-67-5 1207,70-1-6113,-54-4 1401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4:46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0 800,'0'0'10318,"2"25"-10282,14 189 140,-7-63 1025,-8-96-1022,2 0 0,3 1 0,16 71 0,-22-126-284,0 0 1,0-1-1,0 1 1,0-1-1,1 1 1,-1-1-1,0 1 1,0-1-1,0 1 0,1-1 1,-1 1-1,0 0 1,0-1-1,1 0 1,-1 1-1,0-1 1,1 1-1,-1-1 1,1 1-1,-1-1 1,0 0-1,1 1 0,-1-1 1,1 0-1,-1 1 1,1-1-1,-1 0 1,1 0-1,-1 0 1,1 1-1,0-1 1,-1 0-1,1 0 1,-1 0-1,1 0 0,-1 0 1,1 0-1,-1 0 1,1 0-1,0 0 1,0 0-1,1 0-853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4:47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7586,'0'0'3603,"6"27"-3535,-1 1-25,2 10 128,2-1 0,20 53 0,-27-84-54,1-1 1,-1 0-1,1 0 0,1 0 1,6 8-1,-10-12-123,1 0 1,-1 0-1,1-1 0,-1 1 1,1-1-1,0 1 0,-1 0 1,1-1-1,0 1 1,-1-1-1,1 1 0,0-1 1,0 0-1,-1 1 0,1-1 1,0 0-1,0 1 1,0-1-1,0 0 0,-1 0 1,1 0-1,0 0 0,0 0 1,0 0-1,0 0 0,0 0 1,-1 0-1,1 0 1,0 0-1,0-1 0,0 1 1,0 0-1,-1-1 0,1 1 1,0 0-1,0-1 0,-1 1 1,1-1-1,0 1 1,-1-1-1,1 1 0,0-1 1,-1 0-1,1 1 0,-1-1 1,1 0-1,-1 0 0,1 1 1,-1-1-1,0 0 1,1-1-1,7-15 41,-1-1 1,-1 0-1,-1-1 1,5-33-1,-2 14-39,-8 38 30,0 0-1,1 1 0,-1-1 0,0 0 1,0 0-1,0 0 0,1 1 0,-1-1 1,0 0-1,0 0 0,1 0 0,-1 1 1,0-1-1,0 0 0,1 0 0,-1 0 1,0 0-1,1 0 0,-1 0 0,0 0 1,0 0-1,1 0 0,-1 0 0,0 0 1,1 0-1,-1 0 0,0 0 0,1 0 1,-1 0-1,0 0 0,0 0 0,1 0 1,-1 0-1,0 0 0,1 0 1,-1-1-1,0 1 0,0 0 0,1 0 1,-1 0-1,0-1 0,0 1 0,0 0 1,1 0-1,-1 0 0,0-1 0,0 1 1,0 0-1,0 0 0,1-1 0,-1 1 1,0 0-1,0-1 0,0 1 0,0 0 1,0 0-1,0-1 0,0 0 0,13 33 904,-11-24-943,8 16 228,0 1-175,23 42 1,-32-66-139,-1 0 0,1 0 1,0 0-1,-1-1 0,1 1 0,0 0 0,-1 0 0,1-1 0,0 1 0,0-1 1,-1 1-1,1-1 0,0 1 0,0-1 0,0 1 0,0-1 0,0 0 1,1 1-1,11 0-4097,-3-1-1680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4:47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1 5129,'0'0'7695,"-5"20"-6497,-32 19-945,32-35-247,0 1 0,0-1 0,0 1 0,0 0 0,1 1 0,0-1 0,0 1 1,-4 8-1,7-12-61,1-1 0,0 1-1,0-1 1,0 1 0,0-1 0,0 1 0,0-1 0,0 1 0,0-1 0,0 1 0,1-1 0,-1 1 0,1-1 0,-1 1-1,1-1 1,0 1 0,0-1 0,-1 0 0,3 3 0,25 27 165,-5-3 252,-19-20-215,0 1 0,0 0 0,0 0 0,-1 1 0,-1-1 0,0 0 0,0 1 0,-1 0 0,0-1 0,0 13 0,-1-15-95,-1 0 1,0 0 0,0-1 0,0 1 0,-1-1 0,0 1-1,0-1 1,-1 0 0,1 0 0,-1 0 0,-1 0 0,1 0 0,-1 0-1,0-1 1,-6 6 0,2-3-493,-13 12 991,15-11-7709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4:48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5113,'0'0'7514,"9"28"-6835,4 9-389,-2-7 16,-2 0-1,-1 1 0,5 40 1,-6-27 75,6 32-231,5 125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1664 210 2457,'0'0'4687,"-19"-10"-4277,6 3-396,-24-14 861,1 3 0,-41-12 0,63 26-686,-302-78 2300,227 65-2138,-146-4 1,220 21-312,-167 9 300,160-4-334,0-1 0,0 2 0,0 2 0,0 1 0,1 0 0,-22 16 0,-6 7 33,1 3 0,2 2 0,-62 65 1,96-88-36,0-1 0,0 2 0,1 0 1,1 1-1,-1 1 0,2 0 1,0 1-1,1 0 0,0 1 1,1 0-1,1 1 0,0-1 0,0 2 1,1-1-1,2 1 0,-4 28 1,4 19 9,-1-5 75,-15 107 0,8-110 64,1-2 0,3 1 1,1 2-1,3-1 1,3 84-1,1-132-145,1-1 1,-1 0-1,2 1 1,-1-1-1,2 0 1,-1 0-1,1-1 1,0 1-1,1-1 1,-1 0-1,1-1 1,12 17-1,6 6 7,1-2 1,30 29-1,-29-33 6,18 17-9,1-2 0,2-2 0,1-4-1,1-2 1,76 37 0,-56-40 6,1-3 0,1-5 0,120 19 0,-115-32-11,1-4 0,84-10 0,-131-1 27,-1 1-1,1-4 1,-1-1-1,-1-2 1,0-1-1,0-2 0,-1-1 1,34-28-1,-27 15 64,0-1 0,-2-4 0,0 0-1,-2-1 1,38-62 0,-54 75-47,0-1 0,-2-1 0,0 0-1,-2 0 1,1-1 0,-3-1 0,1 0 0,-1-1 0,-2 1 0,4-32 0,-1-24 65,-3 0 0,-3-92 0,-2 166-102,1-16 11,-1 1 1,0-1 0,-2 0 0,0 1-1,-1-1 1,0 2 0,-2-1 0,-7-26-1,-104-271 144,95 270-323,-1 2 0,-3 1 0,0 1-1,-38-47 1,61 88-80,-2 2-1,0 0 0,1 0 0,-1 0 0,0 0 1,1 1-1,-2 0 0,2-1 0,-1 2 1,-1 0-1,1 0 0,0 0 0,-1 0 0,1 1 1,0-1-1,0 1 0,-9 2 0,12-2 97,-30 0-3758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9:46:47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8106,'0'0'8795,"5"2"-8579,29 16 206,-2 2 1,-1 2-1,42 36 0,-26-20-196,-7-7-92,56 59-1,-83-76-121,0 1 1,-1 0-1,-1 1 0,0 1 1,-1-1-1,0 2 0,7 21 0,-15-34 71,-1 0 0,1 0 0,-1 0 0,0 0 0,-1 0-1,1 0 1,-1 0 0,0 1 0,-1-1 0,1 0 0,-1 0-1,0 0 1,0 0 0,-1 0 0,1 0 0,-1 0 0,0 0-1,0-1 1,-1 1 0,0-1 0,1 1 0,-1-1 0,-1 0-1,1 0 1,-1 0 0,1-1 0,-1 1 0,0-1 0,0 0-1,-6 3 1,-14 9 331,1-2 0,-2-1 0,0-1 0,-38 12 0,50-19-437,-13 6-98,-22 7-1670,17-13-7880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4:48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40 776,'0'0'12675,"138"-25"-12675,-93 19 0,-5 1-8,-2 2-72,-3 3-576,2 0-601,-8 0-703,-7 0-1145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4:48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0 143 6361,'0'0'4112,"20"-8"-3829,61-24-70,-79 31-180,1 0 0,-1 0-1,0-1 1,1 1 0,-1-1 0,0 0-1,0 1 1,0-1 0,-1 0 0,1 0 0,0-1-1,-1 1 1,1 0 0,-1 0 0,0-1 0,0 1-1,0-1 1,0 1 0,0-1 0,0 1-1,-1-1 1,1 1 0,-1-1 0,0 0 0,0 1-1,0-1 1,0 0 0,0 1 0,0-1 0,-1 0-1,1 1 1,-3-6 0,2 2 48,1 5-51,0 0-1,0 1 1,0-1-1,0 0 1,0 0 0,-1 1-1,1-1 1,0 0 0,0 0-1,-1 1 1,1-1-1,0 0 1,-1 1 0,1-1-1,-1 0 1,1 1 0,-1-1-1,1 1 1,-1-1 0,0 1-1,1-1 1,-1 1-1,1-1 1,-1 1 0,0 0-1,1-1 1,-1 1 0,0 0-1,0-1 1,1 1-1,-1 0 1,0 0 0,0 0-1,1 0 1,-1 0 0,0 0-1,0 0 1,1 0-1,-1 0 1,0 0 0,0 0-1,0 0 1,1 1 0,-1-1-1,0 0 1,1 1-1,-1-1 1,0 0 0,1 1-1,-1-1 1,0 1 0,1-1-1,-2 2 1,-2 0 109,0 1 0,0 0 1,1 0-1,-1 0 0,1 0 0,0 1 1,-3 3-1,-2 7-49,1 0 0,0 1 1,1 0-1,1 0 0,0 0 0,1 0 0,-2 20 1,1 7 11,1 64-1,4-102-181,1 0-1,-1 0 1,1-1-1,-1 1 1,1 0-1,1-1 0,-1 1 1,0-1-1,1 1 1,0-1-1,0 0 1,0 0-1,0 0 0,0 0 1,0 0-1,1 0 1,0 0-1,-1-1 1,1 1-1,0-1 1,4 2-1,-2 0-610,0-2-1,1 1 1,-1-1 0,0 1 0,1-1-1,0-1 1,-1 1 0,7 0 0,7-1-4494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4:49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4001,'0'0'7652,"20"26"-7514,64 79 106,-43-49 428,-40-54-463,0 1 0,0 0 1,0-1-1,-1 1 0,1 0 0,-1-1 1,1 1-1,-1 0 0,0 0 0,0 4 1,-22-30 320,19 20-527,-9-11 290,1 0 1,-19-32 0,27 41-235,0-1 1,1 1 0,0-1-1,0 0 1,1 0-1,-1 1 1,1-1 0,0 0-1,1 0 1,0 0-1,0 0 1,0 0-1,1-8 1,0 11-77,0 1 0,1-1-1,-1 1 1,0 0 0,1-1 0,-1 1 0,1 0 0,0 0-1,0 0 1,0 0 0,0 0 0,0 0 0,0 0-1,0 1 1,0-1 0,1 1 0,-1 0 0,1 0-1,-1 0 1,1 0 0,-1 0 0,1 0 0,0 1 0,-1-1-1,4 1 1,2-2-306,0 1 0,0 0-1,0 1 1,0 0 0,0 0 0,0 0 0,10 3-1,11 13-2968,-3 10-2735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4:50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119 544 8002,'0'0'6136,"0"-3"-5303,-3-6-696,0 0-1,0 0 0,-1 0 1,-1 1-1,1 0 0,-2 0 1,1 0-1,-1 0 0,-7-7 1,-10-15 129,17 20-225,1 1-1,0 0 1,0-1 0,1 0-1,0 0 1,0-1 0,1 1-1,1-1 1,0 1 0,0-1-1,1 0 1,0 0 0,2-15 0,1 13-43,0 0 0,1 0 0,0 0 1,1 1-1,0 0 0,1 0 1,0 0-1,1 0 0,1 1 0,14-19 1,-6 7-220,25-32 78,-38 52-111,0 1-1,0 0 0,0-1 1,0 1-1,1 0 1,-1 0-1,1 0 0,-1 1 1,1-1-1,0 1 1,0-1-1,-1 1 0,1 0 1,0 0-1,0 0 1,5 0-1,1 3-2663,-2 10-1167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4:50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8410,'0'0'2968,"167"-31"-2896,-126 25-64,-3 0-8,-1 3 0,1 1-520,0 2-896,-10 0-968,-6 0-3130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4:50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30 8586,'0'0'5152,"-5"-5"-5000,4 3-123,-1 0 0,1 0 1,-1 0-1,0 0 0,0 1 1,0-1-1,0 1 1,0-1-1,0 1 0,0 0 1,0 0-1,0 0 0,0 0 1,-1 0-1,1 0 1,0 1-1,-1-1 0,1 1 1,-1-1-1,1 1 0,0 0 1,-1 0-1,1 0 1,-1 1-1,1-1 0,-1 0 1,1 1-1,0 0 0,-1-1 1,1 1-1,0 0 0,0 0 1,-1 0-1,1 1 1,0-1-1,0 0 0,0 1 1,1-1-1,-1 1 0,0 0 1,0 0-1,-2 3 1,-2 4-24,1 1 0,0-1 0,0 1 0,1 0 0,1 0 0,-1 0 0,1 1 0,1-1 0,0 1 0,1 0 0,0-1 0,0 1 0,2 18 0,0-28-24,-1 1 0,0-1 0,1 1 1,-1-1-1,1 0 0,-1 1 0,1-1 0,0 0 1,0 0-1,-1 0 0,1 1 0,0-1 1,0 0-1,0 0 0,0 0 0,0 0 1,1-1-1,-1 1 0,0 0 0,0 0 1,1-1-1,-1 1 0,0 0 0,1-1 1,-1 0-1,0 1 0,1-1 0,-1 0 1,1 1-1,-1-1 0,0 0 0,1 0 0,-1 0 1,1 0-1,-1-1 0,2 1 0,0 0-99,0 0 0,0-1 0,0 1 0,0 0 0,0-1 0,0 0 0,0 0 0,0 0 0,-1 0 0,1 0 0,0 0 0,0-1 0,-1 1 0,1-1 0,-1 0 0,0 0 0,5-4 0,43-91-7590,-37 79 2941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4:51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1 103 4705</inkml:trace>
  <inkml:trace contextRef="#ctx0" brushRef="#br0" timeOffset="1">1 103 4705,'114'-47'2567,"-112"45"-2430,1 1 0,-1 1 0,0-1-1,1 0 1,-1 0 0,0 1 0,1 0-1,-1-1 1,1 1 0,-1 0 0,1 0-1,-1 0 1,5 1 0,8 13 346,-9-6-66,29 26 709,31 41-1,-27-30 155,-39-45-1253,0 0 0,0-1 0,0 1 0,0 0 0,0 0 1,0 0-1,0-1 0,0 1 0,0 0 0,0 0 0,0 0 0,0-1 1,0 1-1,0 0 0,0 0 0,0 0 0,0 0 0,1-1 1,-1 1-1,0 0 0,0 0 0,0 0 0,0 0 0,0 0 0,0-1 1,1 1-1,-1 0 0,0 0 0,0 0 0,0 0 0,0 0 1,0 0-1,1 0 0,-1 0 0,0-1 0,0 1 0,0 0 0,1 0 1,-1 0-1,0 0 0,0 0 0,0 0 0,1 0 0,-1 0 1,0 0-1,0 0 0,0 0 0,0 0 0,1 0 0,-1 1 1,0-1-1,0 0 0,0 0 0,0 0 0,1 0 0,-1 0 0,0 0 1,0 0-1,0 0 0,1 1 0,-5-20 136,-33-36 275,31 48-370,1 1 0,-1-1 0,1 0 0,1 0 0,-1-1 0,1 1 0,0-1 0,1 0 0,0 0 0,0-1 1,-3-16-1,6 24-89,1-1 0,-1 1 1,1 0-1,-1-1 0,1 1 1,-1 0-1,1 0 1,0 0-1,0 0 0,-1-1 1,1 1-1,0 0 0,0 0 1,0 0-1,0 1 0,0-1 1,0 0-1,0 0 1,1 0-1,-1 1 0,0-1 1,0 1-1,1-1 0,-1 1 1,0-1-1,1 1 1,1 0-1,42-8-1473,-37 7 926,39-4-2807,-5 4-2445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4:51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7 248 6553,'0'0'4457,"16"-11"-4071,52-38 81,-61 44-376,-1-1 0,0 0 0,0 0 0,0 0 0,-1-1 0,0 0 0,-1 0 1,1 0-1,-1-1 0,-1 1 0,0-1 0,0 0 0,0 0 0,-1 0 0,0-1 1,0 1-1,-1 0 0,0-1 0,-1 1 0,-1-17 0,1 25-77,0-1 0,1 0 0,-1 1 0,0-1-1,-1 0 1,1 1 0,0-1 0,0 0 0,0 1 0,0-1-1,0 1 1,-1-1 0,1 0 0,0 1 0,-1-1 0,1 1-1,0-1 1,-1 0 0,1 1 0,-1-1 0,1 1 0,-1-1-1,1 1 1,-1 0 0,1-1 0,-1 1 0,1 0 0,-1-1-1,-1 0 1,-21 4 370,18-1-304,0 0-1,0 0 0,1 1 0,-1-1 0,1 1 0,-1 0 0,-4 5 1,0 4-9,0-1 1,0 1-1,2 1 0,-1 0 1,2 0-1,0 0 1,0 0-1,-5 23 1,5-10-29,2 0 1,0-1 0,1 53-1,3-75-75,1 0 1,-1 0-1,1 1 0,0-1 1,0 0-1,0 0 0,0 0 0,1-1 1,-1 1-1,1 0 0,0 0 1,0-1-1,0 1 0,0-1 0,0 0 1,0 1-1,1-1 0,-1 0 1,1 0-1,-1-1 0,1 1 0,0 0 1,0-1-1,0 0 0,0 1 1,0-1-1,0 0 0,0-1 0,0 1 1,5 0-1,7 2-990,0-1-1,0-1 1,0 0-1,0-1 1,17-1 0,-3-4-4086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4:52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0 8474,'0'0'2672,"23"15"-2577,73 45 81,-60-31 503,-36-28-612,1-1 0,-1 1 0,1 0 1,-1 0-1,0-1 0,1 1 0,-1 0 0,0 0 1,0 0-1,0-1 0,1 1 0,-1 0 0,0 0 0,0 0 1,0 0-1,0 0 0,-1-1 0,1 3 0,-1 5 524,1-7-343,-19 10 153,6-8-511,-13 3 230,0 1 0,0 1 0,1 1 1,-33 17-1,52-23-89,1 0 0,-1 0 0,1 1 0,-1 0 0,1 0 0,1 1 0,-1-1 0,1 1 0,-1 0 0,1 0 0,1 1 0,-1-1 0,1 1 0,0 0 0,0-1 0,1 1 0,-1 1 0,1-1 0,1 0 0,-1 0 0,1 1 0,0-1 0,0 12 0,1-17-31,0 1 0,0 0 0,0 0 0,0 0 0,0 0-1,0-1 1,0 1 0,0 0 0,1 0 0,-1 0 0,1-1-1,-1 1 1,1 0 0,0-1 0,0 1 0,0 0 0,0-1-1,0 1 1,0-1 0,0 1 0,0-1 0,1 0 0,1 2 0,2-1-44,-1-1 0,1 0 0,-1 0 1,1 0-1,0-1 0,-1 1 1,1-1-1,7-1 0,-10 1 25,6 0-291,1 0 1,-1-1-1,1 0 0,-1-1 0,0 0 0,1 0 0,-1 0 0,0-1 0,0-1 1,-1 1-1,1-1 0,-1 0 0,0-1 0,0 0 0,0 0 0,6-7 1,14-11-3187,-5 8-3172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4:52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 6849,'0'0'7058,"-6"5"-6603,-63 71 824,61-67-1096,1 2 0,0-1 0,0 1 0,1 0 0,0 0 0,-7 20 0,11-22-238,0 1 0,1-1 0,1 1 0,-1 0 0,1 0 0,3 18 0,-2-27-80,0 1 0,0-1-1,0 0 1,0 0 0,0 1 0,0-1 0,0 0-1,0 0 1,1 0 0,-1 0 0,0 0 0,1-1-1,-1 1 1,1 0 0,-1-1 0,1 1 0,-1-1 0,1 1-1,-1-1 1,1 0 0,-1 0 0,1 1 0,0-1-1,-1 0 1,4-1 0,1 2-820,0-1 0,1-1 0,-1 1 0,0-1 0,12-2 0,4-12-4353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9:46:48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11963,'0'0'5375,"25"-7"-5277,-16 4-79,29-8 184,0 1 1,1 2 0,61-5-1,-70 11 22,-16 1-71,0 0-1,-1 1 1,1 0-1,24 5 0,-36-5-140,0 1-1,-1 0 0,1-1 1,-1 1-1,1 0 0,-1 0 1,1 0-1,-1 1 0,0-1 1,1 0-1,-1 0 0,0 1 1,0-1-1,0 0 0,0 1 1,0-1-1,0 1 0,-1 0 0,1-1 1,0 1-1,-1 0 0,1-1 1,-1 1-1,0 0 0,1-1 1,-1 1-1,0 0 0,0 0 1,0 0-1,0-1 0,-1 1 1,1 0-1,0 0 0,-1-1 1,1 1-1,-1 0 0,-1 1 0,1 4 28,-1-1-1,-1 0 1,1 0-1,-1-1 1,0 1-1,0-1 1,-1 1-1,0-1 1,-4 5-1,-39 31 109,-69 44 0,-19 16-101,130-97-38,1 0 0,-1 0 0,1 1-1,0 0 1,0 0 0,1 0 0,0 0 0,-1 0 0,2 1-1,-1-1 1,1 1 0,-3 7 0,5-11 2,-1 1 1,1 0-1,0-1 1,0 1 0,0 0-1,0-1 1,0 1-1,0 0 1,1 0-1,-1-1 1,1 1-1,0-1 1,0 1-1,0 0 1,0-1-1,0 0 1,0 1 0,1-1-1,-1 0 1,1 1-1,0-1 1,-1 0-1,1 0 1,0-1-1,0 1 1,0 0-1,1-1 1,2 3-1,14 7 12,0-2-1,0 0 0,1-1 0,0 0 0,0-2 1,1 0-1,28 3 0,7-3-1582,87 0-1,-137-6 1157,-4 0-8,0 0 0,0 0 1,1 0-1,-1 0 1,0 0-1,0 0 0,0 0 1,0-1-1,0 1 0,0-1 1,0 0-1,0 0 1,0 1-1,3-3 0,-3-7-4917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4:53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33 422 4177,'0'0'5673,"17"-29"-5129,52-93-54,-64 112-450,0-1 0,-1 1 0,0-1 0,0 1 0,-1-1 0,-1 0 0,0-1 0,0 1 0,-1 0 0,-1 0 0,0-1 0,0 1 0,-3-12 0,1-8 14,2 27 11,-1-1-1,0 1 0,0 0 0,0-1 0,0 1 0,-1 0 0,0 0 0,0 0 1,0 0-1,0 0 0,-1 0 0,1 0 0,-7-6 0,8 9-27,0 0 0,0 0-1,0 0 1,0 1 0,-1-1-1,1 0 1,0 0 0,0 1 0,-1-1-1,1 1 1,0-1 0,-1 1 0,1 0-1,0-1 1,-1 1 0,1 0-1,-1 0 1,1 0 0,0 0 0,-1 0-1,1 0 1,-1 0 0,1 1 0,0-1-1,-1 0 1,1 1 0,0-1-1,-1 1 1,1 0 0,0-1 0,0 1-1,-1 0 1,1 0 0,0 0 0,0 0-1,0 0 1,0 0 0,0 0-1,0 0 1,0 0 0,1 0 0,-1 0-1,0 1 1,1-1 0,-1 0 0,1 0-1,-1 2 1,-8 15-21,1 0 0,1 0 1,0 0-1,1 1 0,1 0 0,1 0 0,-2 31 0,1 144 397,5-137-32,-1-6 43,-1-34-304,1 0-1,1 0 1,0 0-1,1 1 1,1-1-1,1-1 1,0 1 0,7 19-1,-10-35-137,1-1 0,-1 1-1,0-1 1,0 0 0,0 1 0,1-1 0,-1 0-1,0 1 1,1-1 0,-1 0 0,0 1-1,1-1 1,-1 0 0,0 1 0,1-1-1,-1 0 1,0 0 0,1 0 0,-1 1-1,1-1 1,-1 0 0,0 0 0,1 0-1,-1 0 1,1 0 0,-1 0 0,1 0 0,-1 0-1,0 0 1,1 0 0,-1 0 0,1 0-1,-1 0 1,1 0 0,-1 0 0,0 0-1,1 0 1,-1-1 0,1 1 0,-1 0-1,0 0 1,1-1 0,-1 1 0,1 0-1,-1 0 1,0-1 0,0 1 0,1 0 0,-1-1-1,0 1 1,1 0 0,-1-1 0,0 1-1,0-1 1,19-27-432,-15 20 448,3-1-12,1 0 1,-1 1-1,1-1 0,1 2 0,12-10 1,-20 15 21,1 1 1,-1-1 0,1 1-1,0 0 1,-1 0 0,1 0-1,0 0 1,0 0 0,0 0-1,0 0 1,0 1 0,-1-1 0,1 1-1,0-1 1,1 1 0,-1 0-1,0 0 1,0 0 0,0 0-1,0 0 1,0 0 0,0 1-1,0-1 1,0 1 0,0-1-1,0 1 1,0 0 0,-1-1-1,1 1 1,0 0 0,0 0 0,-1 0-1,1 1 1,0-1 0,-1 0-1,1 1 1,-1-1 0,2 3-1,5 11 397,0 0-1,-1 0 0,0 1 1,-1 0-1,4 21 1,1 2-1965,3-3-3721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4:54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174 576 10842,'0'0'3645,"-9"-18"-3464,-123-231 1545,126 235-1657,1 0 0,0-1-1,0 1 1,2-1 0,-4-25-1,6 33-71,1-1 0,-1 1 0,1-1 0,1 1 0,-1-1 0,1 1 0,1 0 0,-1-1 0,1 1 0,0 0 0,1 0 0,0 0 0,5-9 0,-3 8-4,2-2 2,0-1 0,1 1 0,14-15-1,-20 23-8,1 0 0,-1 0-1,0 0 1,1 0 0,-1 1-1,1-1 1,0 1 0,0 0-1,-1-1 1,1 1 0,0 0-1,0 1 1,0-1 0,0 1-1,0-1 1,0 1 0,0 0-1,0 0 1,0 0 0,6 1 0,-8 0 33,0 0 0,0-1 1,0 1-1,0 0 1,0 0-1,0 0 1,0 0-1,0 0 1,-1 0-1,1 1 1,0-1-1,-1 0 1,1 0-1,-1 0 1,1 1-1,-1-1 1,0 0-1,0 1 1,1-1-1,-1 0 1,0 1-1,0-1 1,0 3-1,-1 41 421,1-33-351,-1-8-66,1 0 0,-1-1 1,1 1-1,-1 0 0,0-1 1,0 1-1,-1-1 0,1 0 1,-1 1-1,0-1 0,0 0 1,0 0-1,0 0 0,0 0 1,-1 0-1,1 0 0,-5 3 1,-5 3-872,0 1 1,-26 13 0,25-15-1001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4:54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55 7826,'0'0'4513,"-5"-9"-3844,3 6-543,0-1-1,0 0 1,0 1 0,-1 0 0,0-1-1,0 1 1,1 0 0,-2 0-1,1 1 1,0-1 0,-6-3-1,7 5-90,0 0 0,0 1 1,-1-1-1,1 1 0,0-1 0,-1 1 0,1-1 0,-1 1 0,1 0 0,0 0 0,-1 1 1,1-1-1,-1 0 0,1 1 0,0-1 0,0 1 0,-1 0 0,1 0 0,0 0 0,0 0 1,0 0-1,0 0 0,0 1 0,0-1 0,0 0 0,0 1 0,-3 3 0,-3 4-6,-1 0-1,1 1 1,0 0-1,1 0 1,0 0-1,1 1 1,0 0-1,1 1 1,0-1-1,1 1 1,0 0-1,1 0 0,0 1 1,1-1-1,0 0 1,1 1-1,0 0 1,1-1-1,2 18 1,-1-29-43,0 1 0,0-1 1,0 0-1,0 1 0,1-1 1,-1 0-1,0 0 0,1 0 0,-1 0 1,0 0-1,1 0 0,-1 0 1,1 0-1,0-1 0,-1 1 0,1 0 1,-1-1-1,1 0 0,0 1 1,-1-1-1,1 0 0,0 0 0,0 0 1,1 0-1,2 1-11,-1-1 0,0 0 0,0 0 0,0 0 0,1 0 0,-1-1 0,0 1 1,0-1-1,8-3 0,-8 1 10,0-1 0,1 1 1,-2-1-1,1 0 0,0 0 1,-1 0-1,0 0 1,0-1-1,0 1 0,0-1 1,3-9-1,20-64-1168,-12 33-1850,-12 41 476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4:54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1 0 464</inkml:trace>
  <inkml:trace contextRef="#ctx0" brushRef="#br0" timeOffset="1">1 0 464,'189'37'12875,"-186"-23"-12347,0 12-280,6 5-160,4 0-24,-1 3-56,1 3 80,-4 0-80,-2-12-8,-4 1-248,-3-9-464,0-3-952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4:55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3929,'0'0'6929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4:55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 6905,'0'0'5610,"3"10"-5600,12 32 1,-15-42-12,0 0-1,0 1 1,0-1-1,0 0 1,0 0-1,0 1 1,0-1-1,0 0 1,0 0-1,0 0 1,0 1-1,0-1 1,0 0-1,0 0 1,0 1-1,0-1 1,0 0-1,0 0 1,1 1-1,-1-1 1,0 0-1,0 0 1,0 0-1,0 0 1,1 1-1,-1-1 1,0 0-1,0 0 1,0 0-1,0 0 1,1 0-1,-1 1 1,0-1 0,0 0-1,1 0 1,-1 0-1,0 0 1,0 0-1,0 0 1,1 0-1,-1 0 1,0 0-1,0 0 1,1 0-1,-1 0 1,0 0-1,0 0 1,1 0-1,-1 0 1,0 0-1,0 0 1,1 0-1,-1 0 1,0 0-1,0-1 1,0 1-1,1 0 1,-1 0-1,0 0 1,0 0-1,0 0 1,0-1-1,1 1 1,-1 0-1,0 0 1,0 0-1,0-1 1,7-13-70,-7 13 68,6-14 1,-1 2-12,1 0 0,0 0 0,0 1 0,2 0 0,11-16 0,-18 28 22,-1-1 0,1 0 1,-1 0-1,1 1 1,0-1-1,0 1 0,-1-1 1,1 1-1,0-1 0,0 1 1,0-1-1,-1 1 1,1 0-1,0-1 0,0 1 1,0 0-1,0 0 0,0-1 1,0 1-1,0 0 1,0 0-1,-1 0 0,1 0 1,0 0-1,0 1 0,0-1 1,0 0-1,1 1 1,0 0 52,1 0 1,-1 0-1,0 1 1,0-1 0,0 1-1,0 0 1,0 0 0,-1-1-1,1 1 1,2 3-1,27 52 1300,-30-55-1335,4 12 274,0 1-1,-1 0 1,4 26 0,9 29-271,-14-79-7077,-3-14 1527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4:55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10058,'0'0'5097,"26"184"-4777,-14-127-136,4-1-112,-4 4 32,1-4 56,-7 1 80,1-9-120,-1-3-120,-3-8-152,0-11-984,-3-15-1488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34:56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1 171 7906,'0'0'5873,"167"-74"-5401,-108 49-96,4-1-160,-3 6-96,-3 6-48,-10 3-72,-3 11-72,-9 0-920,-10 0-1897,-13 0-5592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52:02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2860 3069 6305,'0'0'4708,"-6"-2"-4464,-19-8-253,22 9 420,1-1-1,0 1 1,0-1 0,-1 0 0,1 1 0,0-1 0,0 0 0,1 0-1,-1-1 1,-2-2 0,-20-43 144,19 35-400,-117-215 175,73 143-84,-56-134 1,31 42-160,-7 3 1,-132-209-1,5 56 52,98 171-41,-35-53-29,-72-90-36,164 232-34,-7-1 36,-2 2 1,-4 4-1,-95-73 0,116 104-8,-2 1 1,0 3-1,-91-38 0,125 59-29,-97-36 90,-2 4 1,-143-29-1,227 62 108,0 2 0,0 0 0,-44 3-1,45 0 78,24 0-270,0 1 0,1 0-1,-1 0 1,0 0-1,0 1 1,1-1-1,-1 0 1,1 1-1,-1 0 1,1 0-1,0 0 1,-1 0-1,1 0 1,0 0-1,0 0 1,1 1-1,-1-1 1,-2 5-1,-2 2-4,0 1 0,1-1-1,-7 21 1,5 5 19,1-1-1,1 1 0,2 0 1,1 1-1,7 67 1,-5-102-17,2 29 24,2 0 0,2 0 0,16 57 0,43 83 68,-32-89-76,99 213 329,-33-68-8,22 58 85,1 33 96,-58-157-246,-17-47-177,5-3 0,5-2 0,4-3 1,101 131-1,-53-88 41,135 165 0,-122-159-24,30 33 0,140 106 255,-278-280-322,18 17-16,2-2 0,0-1 1,44 26-1,56 29 84,-89-52-42,1-2 0,1-2 1,1-2-1,75 27 1,-66-34-2,1-2 1,0-2 0,1-3-1,115 5 1,-169-15-72,-1 0-1,1-1 0,0 0 1,0 0-1,-1 0 0,1 0 1,-1-1-1,1 1 0,-1-1 1,0 0-1,1-1 1,-1 1-1,0-1 0,5-4 1,-2 1-1,-1-1 0,0 1 0,0-1 1,-1 0-1,0-1 0,-1 1 0,6-12 0,1-6 14,-2-1 0,0-1-1,9-53 1,-13 48 4,-1 1 0,-1-1 0,-2 0 0,-1 0 0,-1 0 0,-7-35 0,-7 7 22,-2 1 1,-3 0-1,-43-86 0,-110-154 91,26 104-39,10 16-1217,109 135-810,-3 2-1,-55-59 0,40 56-3331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52:07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1615 1008 4481,'0'0'4696,"0"-29"-870,0 4-3569,0 1 0,-2-1 0,-1 0 0,-1 1 0,-1 0 0,-1 0 0,0 0 0,-2 1 0,-2 0 0,0 0 0,-1 1 0,-16-25-1,-10-3 348,-2 1-1,-83-78 0,97 106-290,-1 1-1,-1 1 1,-57-29-1,11 6-209,-17-13 222,-105-47 1,154 84-280,-1 1-1,-1 2 0,-1 3 1,1 1-1,-54-6 1,29 8-17,26 3 12,-59-1 1,-53 7 234,150 0-265,0 0 0,0 1 0,0-1 0,0 1 0,0 0 0,0 1 0,0-1 0,0 1 1,1-1-1,-1 1 0,1 0 0,-1 1 0,1-1 0,0 0 0,0 1 0,0 0 0,0 0 0,-5 6 0,3-2-11,0 0-1,0 1 0,1 0 0,0 0 0,0 0 0,1 0 1,-4 14-1,0 15-13,1 0 1,2 1-1,2 0 1,2-1-1,4 47 0,-1-66 14,0 0 0,1 0 0,1 0 0,0 0 0,9 18 0,46 86 8,-35-74 7,152 262 142,-11-22 161,-46-74-123,-60-112 145,74 171 1,-99-183-129,157 377 90,69 62 164,-198-417-182,150 198-1,-140-220-93,83 81 0,-115-132-139,1-2-1,2-2 0,1-2 1,58 32-1,-83-54-37,1-2 0,0-1 0,0-1 0,1 0-1,0-2 1,0 0 0,28 2 0,6-4 24,97-6-1,-144 3-43,0-1-1,-1 0 0,1-1 1,0 1-1,-1-2 1,1 1-1,-1-1 0,0-1 1,0 0-1,0 0 0,-1 0 1,1-1-1,-1 0 1,10-9-1,-9 6 10,-1-1 1,1 0-1,-2-1 1,1 1-1,-1-1 1,-1-1-1,0 1 1,0-1-1,5-19 1,0-14 20,-2 1 1,-3-2 0,-1 1 0,-3-70 0,-1 91-27,0-24 11,-1 0-1,-3 0 1,-2 0-1,-2 0 1,-18-59-1,-325-852 105,207 593-16,5 50 549,41 100-237,-42-88 95,107 241-638,-2 2 0,-76-97 0,98 142-185,0 0-1,-1 1 1,-1 1-1,0 0 1,-1 1-1,-1 1 1,0 0-1,0 1 1,-1 1-1,0 1 1,0 0-1,-32-7 1,-39-9-4410,71 20-3448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9:46:48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10298,'0'0'7203,"7"29"-6648,2 6-399,34 150 475,-39-158-1091,-1 0-1,-1 34 1,-2-60 343,0 0-1,0 0 1,0 0-1,-1-1 1,1 1 0,0 0-1,-1 0 1,1 0-1,0 0 1,-1-1-1,1 1 1,-1 0-1,1 0 1,-1-1-1,1 1 1,-1 0-1,0-1 1,1 1-1,-1 0 1,0-1-1,1 1 1,-1-1-1,0 1 1,0-1-1,0 0 1,1 1-1,-1-1 1,0 0-1,0 1 1,0-1-1,-1 0 1,-31 2-4707,27-2 3188,-7 0-3783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53:03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 4337,'0'0'4376,"29"0"-2577,174-7 3876,266-48-4957,-350 40-298,0 5 1,217 9 0,545 18 541,-740-17-911,361 19 26,-197-4-57,821 72 298,-434-14-134,299 36-53,-339-60 18,0-42 117,-617-7-268,39-1 15,-18 0 25,1 2-1,78 11 0,-109-9 55,-1-1-1,50-3 1,4 0-32,229 5 423,-202-5 57,-105 1-488,31 4 63,20 2-131,-9-1-242,47 0 1,-122-16-9138,14 8 2565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53:04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0 8410,'0'0'4051,"0"1"-3885,-1-1 0,1 1-1,-1 0 1,1-1 0,0 1-1,-1 0 1,1-1 0,0 1-1,-1 0 1,1 0-1,0-1 1,0 1 0,0 0-1,-1 0 1,1-1 0,0 1-1,0 0 1,1 1 0,5 7-65,1 0 0,1-1 0,0 0 1,0-1-1,0 0 0,16 10 0,18 16 76,52 72 96,-46-49-86,-48-55-72,1 0-1,-1 0 0,1 1 1,-1-1-1,0 0 0,0 0 1,1 0-1,-1 0 0,0 0 0,0 1 1,0-1-1,0 0 0,-1 0 1,1 0-1,0 0 0,0 0 1,-1 1-1,1-1 0,0 0 1,-1 0-1,1 0 0,-1 0 1,0 0-1,1 0 0,-1 0 1,0 0-1,1 0 0,-1-1 1,0 1-1,0 0 0,-2 1 1,-39 35 130,24-22 167,-105 123 405,93-102-1123,28-34-140,-1 0 0,1 0 0,0-1 0,-1 1 0,1-1 1,-1 1-1,0-1 0,1 0 0,-1 0 0,0 0 0,0-1 1,0 1-1,0-1 0,0 1 0,0-1 0,0 0 0,1 0 1,-6-1-1,7 1 247,-18 0-6727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47:24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6329,'0'0'9730,"45"0"-8376,59 0-976,1738 25 736,-1738-25-1859,-101 0 147,-17 0-1514,-161 0-4207,63 0-427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47:24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4033,'0'0'7964,"37"0"-7005,157 0 1340,333 26-1,-488-21-2165,217 24 355,1-7-1,390 9 0,-241-31-727,-403 0-161,-12 0-992,-129 0-3234,26 0-1107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1:47:24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7802,'0'0'7775,"56"23"-6247,324 172-674,-138-75-683,293 188 0,-523-300-134,-1-2 0,0 2 0,1 0 0,-4-1-1,0 3 1,1-3 0,-1 3 0,-2-3 0,0 3 0,-1-1-1,1 0 1,-3 1 0,-1-1 0,1 0 0,0 0 0,-3 1 0,0-1-1,0 2 1,0-2 0,-3 1 0,0-1 0,1 0 0,-4 0-1,0 1 1,1-3 0,-1 3 0,-2-1 0,2-1 0,-2 1-1,-4-1 1,-19 15 0,-45 28 320,-5-1 0,-4-2 1,-104 45-1,-306 116 1391,182-82-1447,313-127-403,0 2-1,-3-2 1,3 1-1,0-1 1,0 0-1,-2 2 1,2-2-1,-3 0 1,3 1 0,0-1-1,-3 0 1,3 2-1,-3-2 1,3 0-1,-3 0 1,3 0-1,0 0 1,-2 1-1,2-1 1,-3 0-1,3 0 1,-3 0-1,3 0 1,-3 0-1,3 0 1,-3 0 0,3 0-1,-3 0 1,3 0-1,-2 0 1,2-1-1,-3 1 1,0-27-7258,3 21 6751,11-29-7790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2:16:42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6329,'0'0'9730,"45"0"-8376,59 0-976,1738 25 736,-1738-25-1859,-101 0 147,-17 0-1514,-161 0-4207,63 0-427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2:16:42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4033,'0'0'7964,"37"0"-7005,157 0 1340,333 26-1,-488-21-2165,217 24 355,1-7-1,390 9 0,-241-31-727,-403 0-161,-12 0-992,-129 0-3234,26 0-1107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2:16:42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7802,'0'0'7775,"56"23"-6247,324 172-674,-138-75-683,293 188 0,-523-300-134,-1-2 0,0 2 0,1 0 0,-4-1-1,0 3 1,1-3 0,-1 3 0,-2-3 0,0 3 0,-1-1-1,1 0 1,-3 1 0,-1-1 0,1 0 0,0 0 0,-3 1 0,0-1-1,0 2 1,0-2 0,-3 1 0,0-1 0,1 0 0,-4 0-1,0 1 1,1-3 0,-1 3 0,-2-1 0,2-1 0,-2 1-1,-4-1 1,-19 15 0,-45 28 320,-5-1 0,-4-2 1,-104 45-1,-306 116 1391,182-82-1447,313-127-403,0 2-1,-3-2 1,3 1-1,0-1 1,0 0-1,-2 2 1,2-2-1,-3 0 1,3 1 0,0-1-1,-3 0 1,3 2-1,-3-2 1,3 0-1,-3 0 1,3 0-1,0 0 1,-2 1-1,2-1 1,-3 0-1,3 0 1,-3 0-1,3 0 1,-3 0-1,3 0 1,-3 0 0,3 0-1,-3 0 1,3 0-1,-2 0 1,2-1-1,-3 1 1,0-27-7258,3 21 6751,11-29-7790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2:16:42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1046 1425 824,'0'0'9830,"0"-37"-7841,15-147-605,1-2-1311,-23-82 478,2 217-480,-2 0-1,-2 1 0,-19-62 1,-81-177 249,102 275-231,-1 0 0,0 1 0,-1-1 0,0 2 1,-1-1-1,0 1 0,-1 1 0,-1 0 0,1 0 0,-2 2 1,1-1-1,-2 1 0,1 1 0,-1 0 0,-21-8 1,11 12 8,-1 1 1,1 0 0,-1 2 0,0 1 0,-36 4-1,42-2-138,9-1 30,-1 2-1,1-1 1,0 1 0,0 1 0,1 0 0,-1 0 0,-14 10-1,-62 43 169,70-44-141,1 1 1,1 0 0,0 1-1,1 0 1,1 1-1,0 0 1,1 1 0,1 1-1,0 0 1,1 0-1,2 1 1,-11 34 0,0 19 41,3 1 0,-6 86 0,8-57 31,-20 302 155,25-275-123,-3 366 46,1-14 145,-12 93-161,16 693 496,6-1155-575,-12 889 372,10-582-303,3-218-35,1-148-101,2 0 0,17 79 0,36 103-14,-26-114 17,-11-48-20,3-2 1,3 0 0,55 103-1,-76-163-8,1-1 0,0-1 0,0 1 0,1-1-1,0 0 1,16 15 0,-18-20-6,0-1-1,0 0 1,0 0-1,0 0 0,1 0 1,-1-1-1,1 0 1,0 0-1,-1 0 1,1-1-1,0 0 1,0 0-1,0 0 0,10-1 1,16 0 105,-9 1-9,-1-1 1,1-2 0,28-4 0,-43 4-50,0 0 0,0-1-1,0 0 1,0 0 0,0-1 0,-1 0 0,1-1 0,-1 1-1,0-1 1,-1-1 0,1 1 0,6-9 0,12-14 32,-1-2-1,-2 0 1,-1-2 0,-2 0 0,-1-1 0,-1-1 0,-2-1 0,-2 0 0,18-73-1,-8-10 78,14-216 0,-15 89-104,18-170 69,-21 126-71,-6 62 70,-3 100-53,17-286 296,-22-466 213,-6 514-368,-18-109 166,6-31-323,12 337-22,3-177 358,11 167-7,1-90-476,-13 263-253,-1 0-1,-1 1 0,1-1 0,-1 0 1,0 0-1,0 0 0,0 1 0,-1-1 1,0 0-1,1 1 0,-2-1 0,1 1 1,0 0-1,-1 0 0,0 0 0,0 0 1,-7-7-1,-17-7-6260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2:16:42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1803 122 8874,'0'0'3507,"-2"-31"840,-10 23-4088,0 0 1,-1 1 0,1 1-1,-1 0 1,0 1 0,-19-5-1,-13-1-66,0 3-1,0 1 1,0 2-1,-57 1 1,57 3 5,30 0-150,-63-2 161,-91 7 0,147 0-174,0 1-1,0 2 1,1 0 0,-38 18-1,15-7 27,-44 21-13,-135 79 0,8 9-16,180-106-38,0 2 0,2 2 0,-56 53 1,71-59 0,1 0 1,0 2 0,2 0-1,0 1 1,2 0 0,0 1 0,-11 30-1,9-9 24,2-1 0,2 2-1,2 0 1,2 0 0,2 1-1,2 0 1,2-1 0,6 64-1,-3-94-19,1 1 0,0-1 0,1 0 0,1 0 0,0 0 0,2 0 0,-1-1 0,1 0 0,16 22 0,-9-16-18,2 0-1,0-1 0,1-1 1,1 0-1,26 20 0,-11-16 11,0-1-1,2-1 1,0-2-1,1-2 0,1-1 1,48 13-1,-5-7 152,162 20-1,-120-29 304,226-8 0,-335-6-389,1 0-1,-1-1 1,0-1-1,0 0 1,0-1 0,-1-1-1,0 1 1,0-2-1,0 0 1,-1 0 0,0-1-1,0-1 1,13-13-1,8-10 76,-1-2 0,43-61 0,-48 56-39,-1-1-1,-2-1 1,-2-1 0,-1-2 0,-3 1 0,-2-2 0,-1 0-1,-3-1 1,-1 0 0,-2 0 0,-3-1 0,0-67-1,-5 71-58,2 24 66,-1 1 1,-1-1 0,-1 1 0,-1 0-1,0-1 1,-1 1 0,-2 0 0,1 0-1,-14-30 1,-18-19 64,-4 3 1,-58-74-1,71 104-96,-2 1 0,-1 2 0,-2 2 0,0 0 0,-52-33 1,72 55-113,1 1 1,-2 0 0,1 1 0,-1 0 0,1 1 0,-1 0 0,0 1 0,-1 1 0,1 0 0,0 0 0,-1 2 0,-13 0 0,12 1-288,1 0-1,0 2 1,0-1 0,0 2 0,0 0 0,0 0 0,1 2 0,0-1 0,0 2 0,0-1 0,-19 16 0,-26 27-4358,-70 75 1,48-39-4223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09:46:49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1088,'0'0'13467,"6"-7"-13013,-3 4-388,-1 0 0,1 1-1,0-1 1,0 0 0,0 1 0,0 0 0,0-1 0,0 1 0,1 1 0,-1-1 0,1 0 0,-1 1 0,1 0 0,0 0 0,-1 0 0,1 0 0,0 0 0,0 1 0,0 0 0,5 0 0,5-1 142,0 1 0,0 1 0,0 0 0,0 1 0,-1 1 0,1 0-1,0 0 1,-1 2 0,0 0 0,0 0 0,0 1 0,-1 1 0,0 0 0,0 0-1,-1 1 1,18 17 0,-12-10-36,-2 0 0,0 2 0,0 0 0,-2 1-1,20 32 1,-26-37-40,-1 0 0,0 0-1,-1 1 1,0 0-1,-1 0 1,-1 1 0,0-1-1,-1 1 1,0 23-1,-2-35-35,-1 1 0,0-1-1,0 0 1,-1 0-1,1 0 1,0 0 0,-1 0-1,0 0 1,0-1-1,0 1 1,0 0-1,0-1 1,0 0 0,-1 1-1,1-1 1,-1 0-1,1 0 1,-1-1 0,0 1-1,0 0 1,0-1-1,0 0 1,0 1-1,-4 0 1,-13 5 103,0 0 1,-28 5-1,47-12-193,-50 8-218,-1-1-1,-102-2 1,152-5-1130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2:16:42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1350 9 968,'0'0'13875,"-28"-1"-13527,-194-6-92,141 11 760,0 4 0,-109 25 0,95-14-538,-143 32 457,197-38-756,1 0 1,0 3-1,-63 34 1,90-42-172,-1 0-1,2 1 1,-1 0 0,1 0 0,0 2-1,1-1 1,1 1 0,0 1 0,0 0-1,1 1 1,0-1 0,1 2 0,1-1 0,0 1-1,1 0 1,0 0 0,1 1 0,1 0-1,0 0 1,1 0 0,1 0 0,-1 26-1,3-30 28,-1 1 0,2 0-1,0-1 1,0 1 0,1-1-1,1 1 1,0-1 0,0 0 0,1 0-1,1 0 1,0-1 0,6 11-1,0-5-20,1-1-1,1 0 1,0-1-1,1 0 0,0-1 1,1-1-1,1 0 1,0-1-1,0-1 1,1 0-1,0-1 0,1-1 1,0-1-1,21 6 1,19 4 122,1-2 1,1-4 0,74 6-1,255-12 987,-335-11-1073,0-1 0,-1-4 0,0-1 0,72-27 0,-102 31-6,-1-1 1,-1-1 0,1 0 0,-2-2-1,1-1 1,17-14 0,-29 19-17,0 1 1,-1-1 0,0 0-1,0-1 1,-1 0 0,0 0-1,0-1 1,-1 0 0,-1 0-1,0 0 1,0-1 0,-1 1-1,0-1 1,3-15-1,-3 1 44,0 0 0,-2 0 0,-1 0 0,-1 0 0,0 0 0,-7-33 0,4 41-34,-1 0 0,-1 0 0,-1 0-1,-1 1 1,0 0 0,-1 0 0,0 1 0,-1-1-1,-20-23 1,16 24-30,-1 0-1,0 1 1,-1 1-1,0 0 1,-1 1-1,-1 0 1,0 2 0,0 0-1,-33-14 1,23 15-244,-1 0 1,0 2-1,0 1 1,0 1 0,-1 1-1,-34 0 1,10 5-1007,0 3 1,0 2 0,0 2 0,1 2 0,0 3-1,-92 35 1,21 4-4560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2:16:42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893 533 2969,'0'0'8543,"-4"-21"-8493,-20-137 624,19 142-301,1 0 0,-2 1 0,0-1-1,-1 1 1,-1 1 0,0 0 0,0 0 0,-2 0 0,0 1 0,-20-20 0,10 12-115,-2 1 0,0 1-1,-1 1 1,-1 1 0,-31-17 0,42 28-104,-1 0 0,0 1 0,0 0 0,-1 1 0,1 1 0,-1 0 0,-26-1 0,-7 3 296,-50 5-1,89-3-432,1 1 1,-1-1-1,1 1 0,0 1 0,-1 0 0,1 0 0,1 1 1,-1-1-1,0 2 0,1-1 0,0 1 0,0 0 0,0 1 0,1-1 1,0 1-1,0 1 0,0-1 0,-5 10 0,-4 7-7,1 0-1,1 0 1,1 1-1,-14 39 1,13-23-5,2 0 0,2 0 1,-8 70-1,4 127 82,11-170-47,-1 676 306,6-380-145,-3-264-169,-12 391 334,4-16-321,9-295 30,24 337-24,-18-452-14,40 279 32,-31-257-2,51 161-1,-60-226-90,2 0 0,0 0 1,1-1-1,13 21 0,-20-36 12,0-1 0,1 1 0,0 0 0,0-1 0,0 0 0,0 0 0,0 0 0,1-1 0,0 0 0,0 1 0,0-2 0,0 1 0,0 0 0,0-1 0,1 0 0,-1 0 0,1-1 0,0 0 0,-1 0 0,1 0 0,6 0 0,-2-2 2,-1 0 0,1-1 0,-1 0 0,1 0 0,-1-1 0,0 0 0,0 0 1,0-1-1,0-1 0,-1 1 0,1-2 0,-1 1 0,9-9 0,13-11 60,-2-2-1,25-31 1,-42 45-47,19-23 24,-2-2-1,-2-1 1,-2-1-1,-1-1 1,-2-1 0,-2-1-1,-2-1 1,23-89-1,-7-23 10,16-203-1,-40 286-30,65-875 59,-90-220 270,7 988-268,-63-388 273,35 341-459,34 201-119,-20-106-1505,-3 49-3355,13 56-378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2:16:42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867 43 6025,'0'0'7068,"-29"-7"-6908,-94-21 63,114 26-126,1 0 1,-1 0-1,0 1 0,0 0 0,0 1 0,0 0 0,0 1 0,0-1 1,0 2-1,0-1 0,1 1 0,-1 1 0,0-1 0,1 1 1,0 1-1,-1 0 0,2 0 0,-1 1 0,-11 8 0,-4 1 179,-25 15 184,1 3-1,1 1 1,-41 41 0,63-51-351,1 1 1,1 2 0,2 0-1,0 2 1,2 0 0,-22 43-1,20-30 42,3 0 0,1 0 0,2 2 0,1 0-1,3 1 1,2 0 0,1 0 0,-1 69 0,8-89-141,0-1 0,2 1 1,0-1-1,1 1 0,9 29 0,-9-44-32,1-1-1,-1 0 1,2 0-1,-1 0 0,1 0 1,0-1-1,0 1 1,1-1-1,0-1 0,1 1 1,-1-1-1,1 0 1,0 0-1,1-1 0,-1 0 1,1-1-1,9 5 0,6-1 37,0 0 0,0-2 0,1-1 0,-1-1 0,1-1 0,0-1 0,0-1 0,0-1 0,1-1 0,33-5 0,-40 2-8,0-1 1,-1 0-1,1-1 1,-1-1-1,0 0 1,-1-1-1,0-1 1,0-1-1,0 0 1,-2-1-1,1-1 1,-1 0-1,-1-1 1,17-21-1,-9 8 15,-1-1 1,-1-1-1,-2-1 1,0-1-1,-2 0 0,-2-1 1,11-34-1,-14 29 3,-2-1 0,-1 0 0,4-67 0,-12-114 44,1 187-68,-2 7 18,0-1 1,-1 1-1,-1 0 1,-11-33-1,11 44-72,-1 0 1,0 0-1,-1 1 1,0-1-1,-1 1 0,-1 1 1,1-1-1,-2 2 0,-11-13 1,13 17-265,0 1 0,-1 1 1,1 0-1,-1 0 0,0 0 0,0 1 1,0 0-1,-1 1 0,1-1 1,-1 2-1,1-1 0,-1 1 0,1 1 1,-18 0-1,18-1-336,-48 1-6075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2:16:42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1155 55 6265,'0'0'8483,"-9"-4"-8088,-15-4-213,-1 1 0,0 1 0,0 0 0,-1 2 0,-39-1 0,-1 4 504,-74 7-1,110-2-617,0 2-1,0 1 0,0 1 0,1 2 0,0 1 1,1 1-1,0 1 0,1 1 0,-37 27 0,18-8 109,2 2-1,1 2 0,2 1 0,-45 56 1,68-74-132,1 1 0,1 1 1,1 0-1,1 1 0,1 1 1,1 0-1,1 1 0,1 0 0,2 1 1,0 0-1,2 0 0,1 0 1,-4 54-1,7-63-39,1 1-1,1 0 1,1-1 0,0 1-1,1-1 1,1 1 0,1-1 0,0 0-1,1 0 1,1 0 0,1-1 0,10 18-1,-1-5-16,2-2 0,1 0 0,1-1 0,1-1 0,1 0 0,2-2 0,36 28 0,-43-38 28,1-2 0,0 0 1,1 0-1,0-2 0,1 0 0,0-2 0,0 0 0,1-1 0,0-1 0,0-1 0,0-1 1,29 1-1,-23-3 3,1-2 0,0 0 1,-1-2-1,0 0 0,0-3 1,0 0-1,0-1 0,-1-2 1,0 0-1,-1-2 0,0-1 1,-1-1-1,24-17 0,-19 10 3,-2-1 0,0-1 0,-1-2 0,-1 0 0,-2-2 0,33-45 0,-42 51 2,-1-2-1,-1 0 1,0-1 0,-2 0-1,-1 0 1,0-1 0,-2 0 0,-1-1-1,6-46 1,-8 20 24,-2 1 1,-3-1-1,-2 0 0,-2 0 0,-21-90 0,21 119-51,-2 0-1,0 0 0,-1 1 1,-1 1-1,-1-1 0,-1 1 1,-1 1-1,-1 0 0,0 1 1,-1 0-1,-1 1 0,-1 1 1,0 0-1,-1 1 0,-30-19 1,38 28-309,-1 1 0,0 1 1,-1-1-1,1 2 0,-1-1 0,0 2 1,0-1-1,0 1 0,0 1 1,0 0-1,0 1 0,0 0 0,0 1 1,0 0-1,0 0 0,0 1 1,0 1-1,-14 4 0,-40 21-4997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2:16:42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788 190 5961,'0'0'5700,"0"-5"-5454,0 3-161,0 0 0,0 0 1,0 0-1,0 0 1,-1 0-1,1 0 0,-1 0 1,1 0-1,-1 1 0,0-1 1,1 0-1,-1 0 1,0 1-1,0-1 0,0 0 1,-2-1-1,0 0 115,-1 1-1,1-1 1,0 1-1,-1 0 1,1 0 0,-1 0-1,1 1 1,-1-1-1,-5 0 1,-15-5-94,0 2 0,-1 1-1,0 1 1,0 1 0,0 1 0,0 2 0,0 0 0,0 1-1,0 2 1,0 1 0,1 0 0,0 2 0,0 1 0,1 1-1,0 0 1,0 2 0,1 1 0,0 1 0,1 0 0,1 2-1,0 0 1,1 2 0,1 0 0,0 1 0,2 0 0,0 2-1,-24 37 1,26-31-70,2 1 0,0 0 0,2 0 0,1 1 0,-10 55 0,12-24 77,-1 113 1,9-159-123,0 0 1,0 0-1,1-1 0,1 1 0,0 0 1,1-1-1,0 0 0,1 0 1,0 0-1,1 0 0,1-1 0,-1 0 1,2 0-1,-1-1 0,2 0 1,-1 0-1,1-1 0,17 13 0,-13-11 4,1-1 0,1-1 1,0 0-1,0-1 0,1-1 0,0 0 0,0-1 0,0-1 0,1 0 0,0-2 0,0 0 0,0 0 0,25-1 0,-24-1 48,0-1 0,0 0 0,0-2 0,0 0 0,-1-1 0,1-1 1,-1-1-1,0 0 0,0-1 0,0-1 0,-1-1 0,0 0 0,-1-1 0,28-20 0,-19 9-4,-1-1 0,0-1 0,-2-2 0,-1 0 0,0 0 1,23-42-1,-31 44 10,-1 0 0,0 0 1,-2-1-1,-1 0 0,-1-1 0,-1 0 1,-1 0-1,4-45 0,-5 4 67,-4-1 0,-12-112 1,9 159-175,0 0 0,-1 1 0,-1 0 0,0 0 0,-2 0 0,0 0 0,-1 1 0,-1 1 0,0-1 1,-1 1-1,-1 1 0,0 0 0,-1 0 0,-18-16 0,24 27-157,0 0 0,-1 0-1,1 1 1,-1 0 0,0 0-1,0 0 1,0 1 0,0 0 0,-1 0-1,1 1 1,0 0 0,-1 0-1,1 0 1,-1 1 0,1 1 0,-8 0-1,-4-1-1072,-34 0-4026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2:16:42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463 121 6689,'0'0'6650,"-20"-5"-6470,-67-16 79,81 20-179,0 0 1,-1 0 0,1 1 0,0 0-1,-1 0 1,1 0 0,-1 1 0,1 0-1,0 0 1,-1 1 0,1 0-1,0 0 1,0 0 0,0 1 0,1 0-1,-1 0 1,0 0 0,1 1 0,0-1-1,0 2 1,-7 6 0,-10 6 136,0-1-35,0 1 0,1 0 0,1 2 0,-24 29 0,37-39-152,0 1 0,0 0-1,1 0 1,0 0 0,0 1-1,2 0 1,-1 0 0,1 0 0,1 1-1,0-1 1,1 1 0,-2 18 0,2-7 35,2-1 1,0 1 0,2-1 0,0 1 0,2-1 0,7 27-1,-9-42-77,0 0 0,1 0 0,0 0 0,1-1-1,-1 1 1,1-1 0,1 0 0,-1 0 0,1 0-1,0-1 1,0 1 0,1-1 0,-1-1 0,1 1-1,0-1 1,1 0 0,-1 0 0,1-1 0,0 1-1,-1-2 1,1 1 0,14 3 0,-6-3 35,-1 0 1,1-1 0,0-1 0,0 0 0,0-1-1,0 0 1,0-2 0,-1 1 0,1-2 0,25-7-1,-29 6-4,0 0 1,-1-1-1,0 0 0,0-1 0,0 0 0,-1-1 0,1 0 0,-2 0 0,1-1 0,-1 0 0,0 0 1,-1-1-1,0 0 0,9-16 0,-5 5 14,0 0 0,-2-1 0,0-1 0,-2 1 0,0-1 0,5-33 0,-6 7 19,1-97 0,-7 135-106,0 0 0,-1 1 1,0-1-1,-1 1 1,0-1-1,0 1 1,-1-1-1,0 1 0,-1 0 1,0 1-1,0-1 1,-1 0-1,0 1 1,0 0-1,-1 1 0,0-1 1,-1 1-1,1 0 1,-1 0-1,-1 1 1,1 0-1,-1 0 0,-13-7 1,3 7-944,0 0 0,0 1 1,0 0-1,-36-3 0,-5 6-5807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2:16:42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30 7882,'0'0'2814,"-14"-4"-2496,5 0-521,-4-1 673,0 1 0,0 0 0,-25-3-1,34 7-381,0-1-1,0 1 0,0 0 0,0 0 0,0 0 0,0 1 0,0-1 0,1 1 0,-1 0 0,0 0 0,0 0 0,0 1 0,1-1 1,-1 1-1,1 0 0,-1 0 0,1 1 0,0-1 0,0 0 0,-4 4 0,0 3-64,1 0 1,0 0-1,0 1 1,1 0-1,0-1 0,0 2 1,2-1-1,-1 1 1,1-1-1,0 1 0,-1 13 1,1 9 67,1 1 1,2 46-1,2-67-98,0 0 0,1 0 0,0 0-1,1 0 1,0 0 0,1-1 0,1 1 0,0-1 0,0-1 0,1 1 0,1-1 0,0 0-1,0-1 1,1 0 0,1 0 0,-1-1 0,2 0 0,-1-1 0,1 0 0,21 11 0,-27-17 39,0 0 0,0-1 0,0 1 0,0-1 1,1 0-1,-1 0 0,0-1 0,0 0 1,0 0-1,1 0 0,-1-1 0,0 1 1,0-1-1,0 0 0,0-1 0,0 1 1,0-1-1,0 0 0,0 0 0,0-1 1,-1 1-1,1-1 0,-1 0 0,0-1 1,0 1-1,0 0 0,-1-1 0,1 0 1,-1 0-1,1 0 0,2-6 0,5-7 47,0-2 1,-1 1-1,0-1 0,-2-1 0,0 0 0,7-30 0,-13 41-62,0 0 0,-1 0 0,0 0 0,0-1 0,-1 1 0,0 0 0,0 0 0,-1-1 0,-1 1 0,1 0 0,-1 0 0,-1 0 0,0 0 0,0 1 0,-1-1 0,0 1 0,0 0 0,-10-14 0,5 10-222,-1 1 0,0 1-1,0 0 1,-1 0 0,0 1 0,-1 0-1,0 1 1,0 0 0,-1 1-1,0 0 1,-16-5 0,-33-7-2094,5 8-1586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2:16:42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1296 1614 432,'0'0'10112,"23"-16"-10431,-19 9 537,1 0 0,-1 0 0,0 0 0,-1 0 0,0-1 0,0 0 1,-1 1-1,0-1 0,2-13 0,3-80 688,-5 42-735,4-34 75,-10-137 0,-4 170-121,-3 1 0,-2 0 0,-33-85 0,41 127-103,-73-198 115,59 171 4,-1 2 0,-46-73 0,47 90-17,-1 0 0,-1 1 0,-1 2 0,-1 0 0,0 1 0,-2 1 1,-1 2-1,0 0 0,-1 2 0,-43-19 0,48 28 20,-1 1 0,0 1-1,0 2 1,0 0 0,0 1-1,-1 2 1,-41 3 0,53-1-82,0 0 0,0 0 0,1 2 0,-1-1 0,1 2 0,0-1 0,0 1 1,0 1-1,-19 13 0,0 3-41,-52 49 1,61-49-35,0 2 1,2 0-1,0 1 1,2 1-1,1 0 1,1 2-1,2-1 1,0 2-1,2 0 1,-9 33-1,-4 39-5,-20 173 0,36-208 25,-27 566 11,22-214 11,2 267 103,13-438-40,10 313-44,-22 36 125,5-424-131,1-28-6,26 243 1,40 129-12,-35-251 13,42 276 155,-36-402-161,90 232 0,-110-337-26,70 175 32,-66-173-41,1-1 0,1-1 0,40 52 0,-53-79-6,0 0 0,0-1 0,1 1 1,0-1-1,0-1 0,1 1 0,9 5 0,-13-9-10,0 0 0,1 0-1,-1-1 1,1 1 0,-1-1 0,1 0-1,0 0 1,-1 0 0,1-1 0,0 1-1,-1-1 1,1 0 0,0-1 0,0 1 0,6-3-1,-6 1 12,0-1-1,0 0 0,-1 0 1,1-1-1,-1 1 1,0-1-1,0 0 0,0 0 1,-1 0-1,1-1 1,-1 0-1,4-8 0,2 0 20,46-71 131,-4-2 0,-4-2 0,-4-2 0,-3-2 0,-5-2 0,24-102 0,57-388 491,-44-10-139,-30 222-397,9-467 760,-39-181 3,-15-523-601,3 1527-434,-7-176-2399,4 167-111,-1 0-1,-15-47 1,2 30-5771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2:16:42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991 1298 6345,'0'0'4755,"0"-29"-1777,0-29-1790,0-107 63,-22-174 0,20 323-1182,-32-188 469,27 173-406,-2 0 0,-1 1 0,-1 0 0,-23-42 0,15 37-35,-1 1 0,-2 1 1,-45-54-1,58 77-63,-1 1 0,0 0-1,0 1 1,-1 0 0,0 0 0,0 1 0,-1 1-1,0 0 1,0 1 0,0 0 0,-1 0-1,1 2 1,-1-1 0,0 2 0,-15-2-1,1 1-37,0 2-1,-1 1 0,-27 3 1,44-2-19,-1 1 0,1 1 0,0 0-1,0 1 1,0 0 0,0 0 0,1 2 0,-1-1 0,-14 12 0,8-6 10,1 1 0,1 1 0,0 1 0,1 0 0,0 1 0,1 0 0,1 1 0,0 1 0,-15 29 1,7-4 2,2 0 0,2 2 0,2 0 0,1 1 1,3 0-1,-9 87 0,11 285 43,10-252 40,-2 1550 403,0-1588-458,4 331 109,6-286-111,46 246-1,-44-350-20,-2-5 10,2 0 0,4-1 0,28 74 0,-42-131-18,0-1 1,0 0-1,0 0 1,1 0 0,-1-1-1,1 1 1,0-1-1,0 1 1,0-1-1,1 0 1,-1 0 0,1 0-1,0-1 1,-1 1-1,1-1 1,0 0-1,1 0 1,-1-1 0,8 3-1,0-2-17,-1 0-1,1-1 0,0 0 1,0-1-1,0 0 1,18-3-1,-23 1 25,-1 0 0,1 0 0,-1 0 0,0-1 0,0 0 0,0 0 0,0 0 0,0-1 1,0 0-1,-1 0 0,8-8 0,52-59-37,-60 65 49,35-46 103,-3-2 0,-2-1 0,-2-2 1,-3-1-1,29-80 0,85-318 420,-124 370-254,16-140 0,-13-91 10,-1 23 56,5-603 1166,-20 275-1096,-6 602-422,4-140-1384,-9 56-2867,-7 62-601,-11 14-2514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2:16:42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1143 153 1688,'-4'-1'14805,"-17"-9"-14404,-26-15 47,17 8-234,0 1-1,-2 2 0,1 0 0,-2 3 0,1 0 1,-50-8-1,34 12-45,0 2 0,-1 2 0,-90 7 0,118 0-140,0 2 1,0 0-1,1 1 1,-1 0-1,-33 20 1,-89 63 147,126-78-172,1 1 0,1 1-1,0 1 1,1 0 0,0 0 0,2 1 0,0 1 0,0 0 0,2 1 0,0 0 0,-10 27 0,9-14 10,2-1-1,1 1 0,1 1 1,2-1-1,1 1 1,1 52-1,2-61 64,1-15-69,-1 1 1,1 0-1,0 0 0,1 0 1,0 0-1,0-1 0,1 1 1,0 0-1,1-1 0,0 0 1,0 1-1,8 12 0,4 1-8,1-2-1,1 1 0,1-2 0,1-1 0,0 0 1,2-1-1,0-1 0,0-1 0,2-1 0,0-1 1,0-1-1,35 13 0,-15-10-9,0-3 0,1-1 0,0-2 0,1-1 0,0-3 0,64-1 0,-76-5 24,-1-1-1,1-2 1,0-1-1,-1-1 1,0-2-1,0-1 1,-1-2-1,47-22 1,-58 23 7,11-4 23,-1-2-1,43-28 1,-63 36 20,-1 0 1,0 0 0,0-1 0,0 0-1,-1 0 1,-1-1 0,0 0 0,0-1-1,-1 1 1,8-19 0,-2-5 125,-2 0-1,-1-1 1,-1-1 0,-2 1 0,-2-1 0,-1 0 0,-2 0-1,-4-49 1,0 64-112,0 0 0,-1 0-1,-2 0 1,0 0 0,0 1 0,-2 0-1,-1 0 1,-1 0 0,0 2 0,-1-1-1,-1 1 1,-1 1 0,-16-18-1,20 28-198,1 0 0,-2 0-1,1 1 1,-1 0 0,0 1-1,0 0 1,-1 0-1,1 1 1,-1 1 0,0 0-1,0 0 1,0 1-1,0 0 1,-19 0 0,-8 1-1006,0 2 1,-71 11 0,69-5-1033,-47 15 1,-38 19-4550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2:08:32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6329,'0'0'9730,"16"0"-8376,21 0-976,617 16 736,-617-16-1859,-36 0 147,-6 0-1514,-57 0-4207,22 0-427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2:26:02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5410 8954,'0'0'3079,"2"-12"-3117,3-388 3557,-8 211-3191,0-466 246,7-688 408,40 751-241,-5 116-352,-28-52 102,-4 62 438,5-273 856,-11 738-1893,-1 1 1,1-1 0,0 0 0,-1 1-1,1-1 1,0 1 0,-1-1 0,1 0-1,0 1 1,0 0 0,-1-1 0,1 1-1,0-1 1,0 1 0,0 0 0,0 0-1,-1-1 1,1 1 0,0 0 0,0 0-1,0 0 1,0 0 0,0 0 0,0 0-1,0 0 1,-1 0 0,2 1 0,30 3-3616,-3 13-2594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2:26:02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530 0 4081,'0'0'5894,"-10"8"-5867,-12 11 507,0 1 1,2 0-1,0 2 1,-30 45-1,-62 115 2481,34-49-2658,78-132-339,-1-1 1,1 1-1,0-1 0,-1 1 1,1 0-1,-1-1 0,1 1 0,-1-1 1,1 1-1,-1-1 0,1 0 1,-1 1-1,1-1 0,-1 0 0,0 1 1,1-1-1,-1 0 0,1 1 1,-1-1-1,0 0 0,0 0 0,1 0 1,-1 0-1,0 0 0,1 0 1,-1 0-1,0 0 0,1 0 0,-1 0 1,0 0-1,1 0 0,-1 0 1,0-1-1,1 1 0,-1 0 0,0 0 1,1-1-1,-1 1 0,0 0 1,1-1-1,-1 1 0,1-1 0,-1 1 1,1-1-1,-1 1 0,1-1 1,-1 1-1,1-1 0,0 1 0,-1-1 1,1 0-1,0 1 0,0-1 1,-1 0-1,1 1 0,0-2 0,-24-48 385,19 37-156,-81-189-294,70 158-2346,-9-52-1,16 44-2044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3T12:26:02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693 431 9314,'0'0'3219,"-3"0"-2911,0 1 80,-1-1 0,1-1 0,0 1-1,0 0 1,0-1 0,0 1 0,0-1 0,-5-2-1,-41-43 26,2-2 0,2-2 0,-52-75 0,-36-32 279,93 243-331,-48 85 109,-15 29-826,88-164-1498,-18 64 0,26-60-3978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09:32:55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21 176,'0'0'11448,"8"-1"-11540,50-8 896,84-2 0,-125 11-715,-1 1 0,1 0 0,0 2 0,-1-1 0,0 2 1,0 0-1,0 1 0,0 1 0,-1 0 0,0 1 0,0 1 0,0 0 0,20 16 0,-33-22-72,1 0 0,-1-1 0,0 1 0,0 1 1,0-1-1,0 0 0,0 0 0,0 1 0,0-1 0,-1 1 0,1 0 0,-1-1 0,0 1 0,0 0 1,0 0-1,0 0 0,0 0 0,-1 0 0,1 0 0,-1 0 0,0 0 0,0 0 0,0 0 0,0 0 1,0 0-1,-1-1 0,0 1 0,1 0 0,-1 0 0,-2 4 0,0-1 50,0-1 0,0 0 0,-1 0 0,0 0 0,0 0 0,0-1 0,0 1 0,-1-1-1,1 0 1,-1 0 0,0-1 0,-1 0 0,-8 5 0,-8 1 14,1-1 0,-1-2 0,-1 0 0,-27 4 1,-4 1-19,51-8-233,9 2-214,12 2-244,-12-6 632,28 8-62,-1 2-1,0 0 1,51 27 0,-78-34 103,1-1 0,0 1 1,-1 1-1,0-1 0,0 1 0,0 0 1,0 0-1,-1 1 0,0-1 1,0 1-1,0 0 0,-1 1 1,0-1-1,0 1 0,-1 0 1,0 0-1,0 0 0,0 0 1,-1 0-1,0 1 0,-1-1 1,0 1-1,1 8 0,-2-12 82,0 0-1,0 0 0,-1 0 0,1 0 0,-1 0 1,0 0-1,0 0 0,0 0 0,-1 0 0,1 0 1,-1-1-1,0 1 0,0-1 0,0 1 0,-1-1 1,1 0-1,-1 1 0,1-1 0,-1-1 0,0 1 1,-1 0-1,1-1 0,0 1 0,-1-1 0,1 0 1,-8 3-1,-14 9 43,-1 0 0,0-2 0,-1-1 0,0-1 0,-55 13 0,33-16-4160,0-5-4093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09:32:55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8618,'0'0'2735,"0"11"-2770,5 18 1383,15 51-1,4 16-278,-16-30-1550,1 108 0,-10-198-5295,2 12 4336,-1-17-3168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09:32:55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5297,'0'0'4150,"13"0"-3515,-9 0-621,12 0 235,0 0 0,0 1 1,0 0-1,0 1 1,0 1-1,0 0 0,-1 1 1,25 11-1,-21-5-7,0 2 1,-1 1-1,0 0 0,-1 1 0,0 1 1,-1 1-1,-1 0 0,14 19 0,-20-23 24,-1 1 0,0 0 0,-1 1 0,-1-1 0,0 1 0,0 0 0,-2 1 0,0-1 0,0 1 0,-1 0 1,-1 0-1,0 24 0,-2-37-192,-1-1 1,0 1 0,0-1 0,-1 1 0,1-1 0,0 0 0,0 1-1,-1-1 1,1 0 0,-1 0 0,1 0 0,-1 0 0,1 0 0,-1 0-1,1 0 1,-1-1 0,0 1 0,0 0 0,1-1 0,-1 0 0,0 1-1,0-1 1,-3 0 0,-48 7 512,-159-7-2938,208-1 1717,0 1 1,0-1-1,1 0 1,-1-1 0,0 1-1,1-1 1,-1 0-1,1 1 1,-1-2 0,1 1-1,-4-3 1,0 0-1662,-7-5-4324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09:32:55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6145,'0'0'4079,"-4"29"-3781,-1 11-184,-1-4 118,3 0 0,1 64 0,35 231 3092,-10-138-2343,-12-91-822,8 142-88,-17-228-3304,0-34-282,-2-9-1115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09:32:55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10386,'0'0'1553,"35"6"-757,241 48 1095,353 58 516,101 19-1488,-406-71-224,-323-58-521,0-1-1,0 1 1,0 0 0,-1-1 0,1 1 0,0 0 0,-1 0 0,0 0 0,1-1 0,-1 1 0,0 0 0,0 0-1,0 0 1,0 0 0,-1 2 0,-1 33-358,-21 113 274,-3 28-3,12 93 31,-3 33 60,17-301-188,-1 12 50,-1-1-1,0 0 1,-1 0 0,0 0 0,-7 15 0,9-25 9,-1 0 0,0-1 0,-1 1 1,1-1-1,-1 1 0,1-1 0,-1 0 0,0 0 1,0 0-1,0 0 0,-1-1 0,1 1 0,-1-1 0,1 0 1,-1 0-1,0 0 0,1-1 0,-1 1 0,0-1 1,0 0-1,-1 0 0,-3 1 0,-93 9 239,-200-2 0,161-9 144,-485 6 592,491-6-5610,0 1-4704,100-1-720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09:33:02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31 6305,'0'0'7390,"-7"0"-5324,4 0 397,7 0-1446,399-18 410,-202 7-1316,-114 10-3501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09:33:02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21 6065,'0'0'8357,"0"0"-8282,0 0-1,-1 0 1,1 1 0,0-1 0,0 0 0,0 0 0,0 0-1,-1 0 1,1 0 0,0 0 0,0 0 0,0 0 0,0 0-1,-1 0 1,1 0 0,0 1 0,0-1 0,0 0 0,0 0-1,0 0 1,-1 0 0,1 0 0,0 1 0,0-1 0,0 0 0,0 0-1,0 0 1,0 1 0,0-1 0,0 0 0,0 0 0,0 0-1,0 0 1,0 1 0,0-1 0,0 0 0,0 0 0,0 0-1,0 1 1,0-1 0,0 0 0,0 0 0,383-10 4094,6-1-3254,-388 11-945,-28 0-3767,-40-1-2699,34-4 1457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2:08:33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4033,'0'0'7964,"13"0"-7005,56 0 1340,118 17-1,-173-14-2165,77 16 355,0-5-1,139 6 0,-86-20-727,-143 0-161,-4 0-992,-46 0-3234,9 0-1107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09:33:02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4609,'0'0'9710,"8"3"-7612,62 15-321,84 31-1,-99-27-1645,-1 2 0,-1 3 0,96 65 0,-139-86-90,35 30 33,-43-33-15,0-1 1,0 0-1,0 0 1,0 1-1,0-1 1,0 1-1,-1 0 1,1 0-1,-1-1 1,0 1-1,0 0 1,0 0-1,0 0 1,-1 0-1,1 5 1,-2-5-13,0 0 0,-1-1 1,1 1-1,-1-1 1,0 0-1,0 1 1,0-1-1,0 0 1,0 0-1,0 0 0,0 0 1,-1-1-1,1 1 1,-1-1-1,1 1 1,-4 0-1,-5 5 91,-91 62 744,-164 119 1000,265-187-1992,-38 35 511,38-35-554,0 0 0,-1 0 1,1 0-1,0 0 1,0 0-1,0 1 1,0-1-1,0 0 0,0 1 1,1-1-1,-1 0 1,0 1-1,1-1 0,-1 1 1,1-1-1,-1 1 1,1-1-1,0 1 0,0 0 1,0-1-1,0 1 1,0-1-1,0 1 1,0 0-1,0-1 0,0 1 1,1 1-1,0-2-186,0-1 0,0 1 0,0-1 0,0 1 0,0-1 0,0 0 0,0 1 0,0-1 0,0 0 0,0 0 0,0 0 0,0 1 0,0-1 0,0 0 0,0-1 0,2 1 0,-1 0-914,6 0-5000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09:33:09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10138,'0'0'2318,"17"-2"-2377,2-1-83,24-4 1009,79-2 1,-111 8-773,0 1 0,0 1 0,0 0 0,0 0 1,0 1-1,0 1 0,-1-1 0,1 2 0,-1 0 0,0 0 0,0 0 1,0 2-1,18 11 0,-25-14-69,0 0 1,0 0-1,0 1 1,0-1-1,-1 0 0,1 1 1,-1 0-1,0 0 1,0 0-1,0-1 0,0 2 1,-1-1-1,0 0 1,0 0-1,0 0 0,0 1 1,-1-1-1,0 0 1,1 1-1,-2-1 0,1 0 1,0 1-1,-1-1 1,0 0-1,0 1 0,0-1 1,0 0-1,-1 0 1,0 0-1,0 0 0,-3 5 1,-8 11 86,0 0-1,-1-2 1,-1 1 0,-28 25 0,25-26-111,0 1 51,-1 0-4,1 0 0,1 2 0,-18 26 0,31-40-30,0 0 1,0 1-1,1-1 0,-1 1 1,2 0-1,-1-1 1,1 1-1,1 0 1,-1 0-1,1 1 0,1-1 1,0 0-1,0 0 1,2 16-1,-1-21-16,1 0 0,-1 1 0,1-1 0,0 0 0,0 0 0,0-1 0,0 1 0,0 0 0,0-1 0,1 1 0,-1-1 0,1 0 0,0 0 0,0 0 0,0 0 0,0 0 0,0-1 0,0 1 0,0-1 0,0 0 0,1 0 0,6 2 0,6 1-25,1-1 0,-1 0-1,23 0 1,-29-2-196,0-1-1,0 0 1,-1 0 0,1-1 0,0 0-1,0-1 1,13-4 0,-19 4-159,0 0 1,-1 0 0,1 0 0,0 0 0,-1-1 0,0 1-1,1-1 1,-1 0 0,0 0 0,0 0 0,-1-1-1,1 1 1,-1-1 0,1 1 0,-1-1 0,0 0 0,-1 0-1,3-7 1,1-12-4614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09:33:09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10546,'0'0'2022,"1"30"-1646,15 228-103,5-33 832,-20-210-1673,0-19-1935,-1-25-2961,0 20 4999,0-26-4257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09:33:09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4081,'0'0'6357,"25"4"-5529,83 18-79,-88-16-547,0 1 1,0 1 0,-1 1-1,0 0 1,0 2 0,-1 0 0,-1 1-1,0 1 1,0 0 0,-2 1-1,1 1 1,13 18 0,-15-18-4,-2-1-1,0 2 1,-1-1 0,0 2 0,-2-1 0,0 2-1,0-1 1,-2 1 0,0 0 0,-1 1 0,-1-1-1,-1 1 1,0 0 0,-2 0 0,1 35-1,-3-51-132,-1 1 1,0-1-1,0 0 0,0 1 0,0-1 0,0 0 0,-1 0 0,0 0 0,1 0 0,-1 0 0,0 0 0,0 0 0,-1-1 0,1 1 0,-1-1 0,1 1 0,-1-1 0,0 0 0,0 0 0,0 0 0,0 0 0,0-1 0,0 1 0,0-1 0,0 0 0,-5 1 0,-9 4 82,0-2 0,0 0 1,-34 4-1,-21-3-102,-101-7 0,167 1-261,1 1 1,-1-1-1,1-1 1,0 1-1,0-1 1,0 0 0,0 0-1,0-1 1,0 1-1,0-1 1,1 0-1,-8-6 1,-27-28-4629,26 24 2185,-4-5-2270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09:33:09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2921,'0'0'5591,"3"32"-4818,11 104-132,18 67 1561,-4-20-92,15 440 1,-40-592-3463,-2-45-4104,-1-10 860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1T09:33:09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6953,'0'0'4500,"41"-3"-3362,11 0-770,194-6 1192,280 35 667,145 20-1371,-340-46-357,-331 0-448,1-1 0,0 1 0,0 0 0,0 0 0,0 0 0,0 0 0,0 0 0,0 0-1,0 0 1,0 0 0,0 0 0,0 0 0,0 0 0,0 1 0,-1-1 0,1 0 0,0 1 0,0-1 0,0 1-1,0-1 1,0 1 0,-1-1 0,1 1 0,0-1 0,-1 1 0,1 0 0,0-1 0,-1 1 0,1 0 0,-1 0 0,1-1-1,-1 1 1,1 0 0,0 1 0,-2 1 190,1 0 0,-1 0-1,0 0 1,0 0 0,0-1 0,0 1-1,0 0 1,-1 0 0,-1 2-1,-6 13-927,-11 31 670,3 2 0,1 0 0,-12 76-1,-9 161 89,24 39-53,7-87 77,5-229-83,1 6 18,-2 1 1,0-1-1,-8 31 0,9-44 0,0 0 0,0-1 0,-1 1 1,1-1-1,-1 0 0,0 1 0,0-1 0,0 0 1,0 0-1,0 0 0,-1-1 0,0 1 1,1 0-1,-1-1 0,0 0 0,0 1 0,0-1 1,0 0-1,-1-1 0,1 1 0,0-1 1,-1 1-1,1-1 0,-5 1 0,-36 3 44,1-2 0,-82-5 0,34-1 42,85 3-107,-199 0 908,-267 33 0,275-18-2999,68-14-9103,89-1 2706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8:05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8890,'0'0'3118,"26"-3"-3423,204-9 199,-228 12 114,0-1 0,0 1 1,0 0-1,0 0 0,-1 1 0,1-1 0,0 0 1,0 0-1,-1 1 0,1-1 0,0 1 0,0 0 0,-1-1 1,1 1-1,-1 0 0,1 0 0,-1 0 0,1 0 0,-1 0 1,1 1-1,-1-1 0,0 0 0,0 1 0,1-1 0,-1 1 1,0-1-1,-1 1 0,1-1 0,1 3 0,-1 2 45,1 1 0,-2 0-1,1-1 1,-1 1 0,0-1-1,-1 13 1,0-6 9,0-6-22,-1 1 1,1-1-1,-1 0 0,-1 0 0,1 0 0,-1 0 0,-1-1 1,1 1-1,-1-1 0,-6 9 0,-55 61 282,45-54-238,8-9-55,-9 10 64,2 1 0,-20 29 1,34-45-82,0 1 0,1-1 0,0 1 0,0 0 0,1 1 0,0-1 0,1 1 0,0-1 0,0 1 0,0 18 0,2-25-17,1-1 0,0 1 0,-1-1 0,1 0 0,0 1 0,0-1 1,0 0-1,1 1 0,-1-1 0,0 0 0,1 0 0,-1 0 0,1 0 1,0 0-1,0-1 0,0 1 0,0 0 0,0-1 0,0 0 0,0 1 1,0-1-1,1 0 0,-1 0 0,0 0 0,1 0 0,-1 0 0,1-1 1,-1 1-1,1-1 0,3 0 0,12 3-44,0 0-1,36-2 1,-48-1 34,21 1-116,33-3-1670,-60 2 1673,1 0 0,0 0 0,-1-1 1,1 1-1,0 0 0,-1-1 0,1 1 0,-1-1 0,1 1 1,-1-1-1,1 1 0,-1-1 0,1 1 0,-1-1 1,1 1-1,-1-1 0,1 1 0,-1-1 0,0 0 1,0 1-1,1-1 0,-1 0 0,0 1 0,0-1 0,0 0 1,1 1-1,-1-1 0,0 0 0,0 0 0,0 1 1,0-1-1,0 0 0,-1 1 0,1-1 0,0-1 1,0-3-1280,0-4-1556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8:06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 6737,'0'0'5522,"204"-46"-5338,-141 37-56,1 0-48,-8 3-80,-2 3-264,-11 0-593,1 3-663,-11 0-912,-13 0-4810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7:59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5801,'0'0'6414,"0"13"-6553,11 129 2309,-2-37-1214,14 1525 2158,-44-1221-2825,-1 43-66,22-114-5876,-2-367 2968,-9-9-475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8:00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0 554 5537,'0'0'7711,"10"-16"-7439,24-35-168,142-242 1981,-151 235-1790,-16 34-176,2 1 1,0-1 0,23-33-1,-34 56-95,1 1 0,-1-1 0,0 1-1,1-1 1,-1 1 0,1-1 0,-1 1 0,1-1 0,-1 1-1,1 0 1,0-1 0,-1 1 0,1 0 0,-1-1-1,1 1 1,0 0 0,-1 0 0,1 0 0,0-1 0,-1 1-1,1 0 1,-1 0 0,1 0 0,0 0 0,-1 0-1,1 0 1,0 0 0,-1 1 0,1-1 0,0 0 0,-1 0-1,1 0 1,0 1 0,-1-1 0,1 0 0,-1 1 0,1-1-1,-1 0 1,1 1 0,-1-1 0,1 1 0,-1-1-1,1 1 1,-1-1 0,1 1 0,-1-1 0,0 1 0,1-1-1,-1 1 1,1 1 0,21 39 33,-16-27 55,104 223-1207,-45-75-6049,-41-94-387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2:08:34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7802,'0'0'7775,"20"15"-6247,115 111-674,-49-49-683,104 122 0,-186-194-134,0-1 0,0 1 0,0 0 0,-1 0-1,0 1 1,0-1 0,0 1 0,-1-1 0,0 1 0,0 0-1,0 0 1,-1 0 0,0 0 0,0 0 0,0 0 0,-1 0 0,0 0-1,0 1 1,0-1 0,-1 0 0,0 0 0,0 0 0,-1 0-1,0 0 1,0-1 0,0 1 0,-1 0 0,1-1 0,-1 1-1,-1-1 1,-7 10 0,-16 18 320,-2-1 0,-1-1 1,-37 29-1,-109 75 1391,65-53-1447,111-82-403,0 1-1,-1-1 1,1 1-1,0-1 1,0 0-1,-1 1 1,1-1-1,-1 0 1,1 1 0,0-1-1,-1 0 1,1 1-1,-1-1 1,1 0-1,-1 0 1,1 0-1,0 0 1,-1 1-1,1-1 1,-1 0-1,1 0 1,-1 0-1,1 0 1,-1 0-1,1 0 1,-1 0 0,1 0-1,-1 0 1,1 0-1,-1 0 1,1-1-1,-1 1 1,0-17-7258,1 13 6751,4-19-7790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8:01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1 268 7154,'0'0'6406,"44"-3"-5274,337-40 568,402-73 119,20 53-408,105 21-717,-758 41-997,-90 2-2800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8:01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 10578,'0'0'6332,"29"3"-5914,96 15-77,-107-15-270,-1 1-1,1 1 0,-1 1 1,0 0-1,-1 1 1,0 1-1,20 13 0,-8-5 14,69 44 143,-86-53-179,-1 1-1,-1 0 1,0 0 0,0 1-1,0 0 1,-1 1-1,7 11 1,-14-19-22,0 1 0,1-1 0,-1 0 0,0 1 0,0-1 0,0 1 0,-1-1 0,1 1 0,0 0 0,-1-1 0,0 1 0,0 0 0,0-1 0,0 1 0,0 0 0,0-1 0,-1 1 0,1 0 0,-1-1 0,0 1 0,0-1 0,0 1 0,0-1 0,0 1 0,0-1 0,-1 0 0,1 0 0,-1 1 0,0-1 0,1 0 0,-1 0 0,0-1 0,0 1 0,-4 2 0,-7 6 113,-1-2 1,0 0-1,0 0 1,-26 8 0,20-7-190,-203 103-1717,83-24-3860,89-54 237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8:03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1315 0 24,'0'0'12288,"-12"14"-12195,-204 234 1888,-189 275 682,44 35-2284,283-434-242,37-58-133,-139 206-21,175-266 1233,-6 7-5929,11-13 4555,0 0-1,-1 0 1,1 0 0,0 0 0,0 0 0,-1 0 0,1 0-1,0 0 1,0-1 0,-1 1 0,1 0 0,0 0-1,0 0 1,0 0 0,-1 0 0,1-1 0,0 1 0,0 0-1,0 0 1,-1 0 0,1-1 0,0 1 0,0 0-1,0 0 1,0 0 0,0-1 0,-1 1 0,1 0-1,0-1 1,0 1 0,0 0 0,0 0 0,0-1 0,0 1-1,0 0 1,0 0 0,0-1 0,0 1 0,0 0-1,0 0 1,0-1 0,0 1 0,0 0 0,1 0 0,-1-1-1,0 1 1,0 0 0,0 0 0,0-1 0,0 1-1,1 0 1,-1-12-4879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8:03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9426,'0'0'1790,"-7"25"-1700,-22 84-7,25-90 79,1 0 0,0 0 0,1 0 1,2 1-1,1 21 0,-1 19 535,-13 285 1866,13-344-2562,0 1 0,0-1 0,0 1 0,1-1 0,-1 1 0,1-1 0,-1 1 0,1-1 0,-1 1 0,1-1-1,0 0 1,0 1 0,-1-1 0,1 0 0,0 0 0,0 1 0,0-1 0,1 0 0,-1 0 0,0 0 0,0 0 0,0-1 0,1 1 0,-1 0 0,0 0 0,1-1 0,-1 1 0,1-1 0,-1 1 0,1-1 0,-1 0 0,3 1-1,6 0 8,0 0-1,0 0 1,20-2-1,-12 1 31,1-2-15,-1 0 0,0-1 0,0 0 0,0-2 0,-1 0 0,1-1 0,-1-1 0,-1-1 0,19-10 0,139-97-1013,-160 105 751,126-97-5432,-111 82 1461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8:07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0 178 8618,'0'0'4309,"9"0"-3861,4 0-233,-1-1 1,1-1-1,0 0 1,-1-1-1,0-1 1,0 0-1,0 0 1,0-1-1,-1 0 1,18-12-1,-15 8-851,-1-1-1,1 0 0,-2-1 0,18-19 0,-28 28 259,0-1-1,-1 1 1,1-1 0,-1 1-1,0-1 1,0 0-1,0 0 1,0 1-1,0-1 1,0 0 0,-1 0-1,1 0 1,-1 0-1,0 0 1,0 0-1,0-3 1,0-4-2757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8:07.5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6121,'0'0'4121,"60"153"-3825,-39-111-24,-1-3-128,0 0-144,0-3-184,0 1-744,-4-10-872,-6-6-3609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8:08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4489,'0'0'6388,"6"10"-5952,17 31-104,2-1-1,2 0 1,2-2-1,52 54 1,-77-89-579,0 0 0,0 0 1,1 0-1,-1 0 0,1-1 1,-1 0-1,1 0 0,9 3 1,-9-4-269,0 0 0,-1-1 0,1 1 0,0-1 1,-1 0-1,1 0 0,0 0 0,-1-1 0,1 1 1,5-3-1,10-7-3189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8:08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1 7074,'0'0'6273,"-117"180"-5705,94-126-176,-1 3-216,4 0-8,4-2-104,2-4-56,1-6-8,3-3-480,-4 6-728,4-9-1193,0-9-2848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49.200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 16 9874,'0'0'8018,"13"-15"-10035,-3 15 41,7 0-241,-4 0-551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49.556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 0 3089,'0'0'8233,"90"0"-10105,-43 0 784,-10 0-433,-7 0-2399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2:07:26.521"/>
    </inkml:context>
    <inkml:brush xml:id="br0">
      <inkml:brushProperty name="width" value="0.05" units="cm"/>
      <inkml:brushProperty name="height" value="0.05" units="cm"/>
      <inkml:brushProperty name="color" value="#404040"/>
    </inkml:brush>
  </inkml:definitions>
  <inkml:trace contextRef="#ctx0" brushRef="#br0">10 1 8666,'0'0'2615,"-1"0"-2529,1 0 1,0 0-1,-1 0 0,1 0 1,-1 0-1,1 0 0,0 0 1,-1 0-1,1 0 0,0 0 1,-1 0-1,1 0 0,0 0 1,-1 0-1,1 0 0,0 1 1,-1-1-1,1 0 0,0 0 1,-1 0-1,1 1 0,0-1 1,0 0-1,-1 1 0,1-1 1,0 0-1,0 0 0,0 1 1,-1 0-1,4 87 1350,20 131 0,34 87-689,1 6-177,23 851 646,-39-538-813,-15-303 41,-11 261 463,-13-492-290,0-53-1608,-2-30-1308,-1-32-7936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49.906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 1 8666,'0'0'896</inkml:trace>
  <inkml:trace contextRef="#ctx0" brushRef="#br0" timeOffset="1">144 337 8482,'0'0'2136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32.739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4 1 1872,'0'0'18460,"-4"0"-18468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33.096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 0 8906,'0'0'7826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33.437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 0 6129,'0'0'8778,"20"0"-9210,-10 0-344,3 0-608,7 0-721,-6 3-511,-1 6-2762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33.777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0 0 7418,'0'0'5897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34.141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77 0 9418,'0'0'3209</inkml:trace>
  <inkml:trace contextRef="#ctx0" brushRef="#br0" timeOffset="1">37 451 7162,'0'0'7401,"-13"6"-12634,2-12 3089,-2 0-2369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34.498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17 79 10178,'0'0'3673,"-17"-60"-10402,17 42 1599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34.883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462 1 10626,'0'0'1329</inkml:trace>
  <inkml:trace contextRef="#ctx0" brushRef="#br0" timeOffset="1">0 106 8162,'0'0'88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35.264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188 1 4705,'0'0'2521</inkml:trace>
  <inkml:trace contextRef="#ctx0" brushRef="#br0" timeOffset="1">188 1 6065,'-184'177'1457,"181"-177"-1457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35.613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0 1 5513,'0'0'4369,"74"3"-9978,-51-6 1336</inkml:trace>
  <inkml:trace contextRef="#ctx0" brushRef="#br0" timeOffset="1">381 43 288,'0'0'7690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2:07:27.472"/>
    </inkml:context>
    <inkml:brush xml:id="br0">
      <inkml:brushProperty name="width" value="0.05" units="cm"/>
      <inkml:brushProperty name="height" value="0.05" units="cm"/>
      <inkml:brushProperty name="color" value="#404040"/>
    </inkml:brush>
  </inkml:definitions>
  <inkml:trace contextRef="#ctx0" brushRef="#br0">0 466 7634,'0'0'3147,"6"-8"-2867,42-59 876,-20 30 359,29-51-1,-4-22-660,19-33-583,-71 142-272,-1 0-1,1 0 0,0 0 0,0 0 0,-1 1 0,1-1 0,0 0 1,0 1-1,0-1 0,0 0 0,0 1 0,0-1 0,0 1 0,0-1 1,0 1-1,0 0 0,0-1 0,1 1 0,-1 0 0,0 0 0,0 0 1,0 0-1,0 0 0,0 0 0,1 0 0,-1 0 0,0 0 0,0 1 0,0-1 1,0 0-1,0 1 0,0-1 0,0 1 0,0-1 0,0 1 0,0 0 1,0-1-1,0 1 0,0 0 0,0 0 0,1 1 0,38 39 232,-37-37-201,11 14-60,0 1 0,-2 0 0,0 1 0,17 40 1,22 90-4635,-50-147 4486,19 69-6350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35.989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0 244 3505,'0'0'5665</inkml:trace>
  <inkml:trace contextRef="#ctx0" brushRef="#br0" timeOffset="1">0 244 1584,'110'-162'5738,"-116"155"-5018,-1-2-640,4-3-80,-1-9-24,4 3-2569,0 3-2888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36.359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64 0 6833,'0'0'2393</inkml:trace>
  <inkml:trace contextRef="#ctx0" brushRef="#br0" timeOffset="1">64 0 6369,'-63'81'0,"76"-81"-320,11 0-568,-1-12-144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36.727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 0 7090,'0'0'2440</inkml:trace>
  <inkml:trace contextRef="#ctx0" brushRef="#br0" timeOffset="1">1 0 1136,'173'151'8434,"-166"-154"-8450,6-15-448,21-18-760,-4 3-1273,-3 0-608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37.075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11 60 5945,'0'0'7658,"-10"-36"-12307,10 24 2544,0 0-2215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37.419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1 274 7578,'0'0'5689,"43"-127"-15051</inkml:trace>
  <inkml:trace contextRef="#ctx0" brushRef="#br0" timeOffset="1">325 0 9602,'0'0'3417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37.826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 1 5833,'0'0'0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38.184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57 1 3753,'0'0'4409</inkml:trace>
  <inkml:trace contextRef="#ctx0" brushRef="#br0" timeOffset="1">57 286 5393,'0'0'6898,"-7"-24"-8883,-10-6 361,4 3-465,-7 0-1215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38.560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0 256 9706,'0'0'1184</inkml:trace>
  <inkml:trace contextRef="#ctx0" brushRef="#br0" timeOffset="1">7 1 1880,'0'0'8786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45.580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 1 9634,'0'0'0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46.048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0 1 11210,'0'0'3873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2:07:29.492"/>
    </inkml:context>
    <inkml:brush xml:id="br0">
      <inkml:brushProperty name="width" value="0.05" units="cm"/>
      <inkml:brushProperty name="height" value="0.05" units="cm"/>
      <inkml:brushProperty name="color" value="#404040"/>
    </inkml:brush>
  </inkml:definitions>
  <inkml:trace contextRef="#ctx0" brushRef="#br0">1 561 7642,'0'0'3551,"18"-6"-3306,327-81 3286,-7 51-2631,-56 8 91,288-17-208,0 39-803,-481 6 78,639-27 187,-85 1-88,469-10-59,-1076 32 191,-1-2-1,0-1 1,38-13-1,14-3-95,-55 14-180,-22 5 9,0 1 0,0 1-1,1 0 1,15-1 1831,-28-4-1909,-1 0 45,1 0 1,-1 1-1,0-1 1,0 1-1,-1 0 0,0 0 1,0 0-1,-1 1 1,1-1-1,-1 1 1,-9-7-1,-20-28-34,11 1-10,16 25 102,7 14-41,0 0-1,0 0 0,0 0 0,0 0 0,0 0 0,0 0 0,1 1 0,-1-1 0,0 0 0,0 0 0,0 0 1,0 0-1,0 0 0,0 0 0,0 0 0,0 0 0,0 1 0,0-1 0,1 0 0,-1 0 0,0 0 0,0 0 1,0 0-1,0 0 0,0 0 0,0 0 0,1 0 0,-1 0 0,0 0 0,0 0 0,0 0 0,0 0 0,0 0 0,0 0 1,1 0-1,-1 0 0,0 0 0,0 0 0,0 0 0,0 0 0,0 0 0,0 0 0,0 0 0,1 0 0,-1 0 1,0 0-1,0-1 0,0 1 0,0 0 0,0 0 0,0 0 0,0 0 0,0 0 0,1 0 0,-1 0 0,0 0 1,0-1-1,0 1 0,0 0 0,0 0 0,0 0 0,0 0 0,0 0 0,0 0 0,0-1 0,0 1 0,0 0 1,0 0-1,42 24 81,91 39 1,-96-49-54,-1 3 0,0 1 0,-1 1 0,37 28 0,-72-46 23,1-1-1,-1 0 1,1 1-1,-1-1 1,1 0-1,-1 1 1,1-1-1,-1 1 1,1-1-1,-1 1 1,0-1-1,1 1 1,-1-1-1,0 1 1,1 0-1,-1-1 1,0 1-1,0-1 0,0 1 1,1 0-1,-1-1 1,0 1-1,0-1 1,0 1-1,0 0 1,0-1-1,0 1 1,0 0-1,0-1 1,-1 1-1,1-1 1,0 1-1,0 0 1,0-1-1,-1 1 1,1-1-1,0 1 1,-1-1-1,1 1 1,0-1-1,-1 1 1,1-1-1,-1 1 1,1-1-1,-1 1 0,-27 16 1881,23-14-2029,-77 37 672,-90 49-495,63-18-5240,72-44-251,2-3-3733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46.398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0 1 7802,'0'0'3977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46.762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 1 10746,'0'0'696</inkml:trace>
  <inkml:trace contextRef="#ctx0" brushRef="#br0" timeOffset="1">485 229 9914,'0'0'2353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47.486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 21 11202,'0'0'1441,"133"-21"-12572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47.117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101 295 10218,'0'0'1144</inkml:trace>
  <inkml:trace contextRef="#ctx0" brushRef="#br0" timeOffset="1">1 1 4865,'0'0'4457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47.862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0 145 10578,'0'0'1249</inkml:trace>
  <inkml:trace contextRef="#ctx0" brushRef="#br0" timeOffset="1">335 103 1736,'0'0'4929,"160"-103"-9706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48.216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0 6 7890,'0'0'6209,"30"-6"-15411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50.355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 96 15427,'0'0'4465,"17"-30"-8362,13 6 945,-7 3-1673,-3 0-3177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50.730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 0 12899,'0'0'1608</inkml:trace>
  <inkml:trace contextRef="#ctx0" brushRef="#br0" timeOffset="1">485 144 7178,'0'0'0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51.101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0 0 3329,'188'97'0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51.462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175 0 744,'0'0'6466</inkml:trace>
  <inkml:trace contextRef="#ctx0" brushRef="#br0" timeOffset="1">1 322 7394,'0'0'2488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1942 3201,'0'0'7127,"-5"7"-4214,7-11-2913,0 1 0,0 1 0,1-1 0,-1 0-1,0 1 1,0-1 0,1 2 0,-1-1 0,2 0-1,-2 1 1,1-1 0,0 0 0,0 1 0,4 0-1,0-4 6,1340-801 92,-1262 748-95,126-88 12,233-116 1,-35 56 1,-385 190-6,0-1 0,-1-3 1,0 1-1,0-3 0,29-38 1,-2 5-1,98-123 3,-148 178-14,0 0 1,0 0-1,0-1 0,0 1 0,0 0 0,1 0 0,-1 0 0,0 0 1,0 0-1,0 0 0,0 0 0,0-1 0,0 1 0,0 0 1,0 0-1,0 0 0,0 0 0,0 0 0,1 0 0,-1-2 1,0 2-1,0 0 0,0 0 0,0 0 0,0 0 0,0-1 0,0 1 1,0 0-1,0 0 0,0 0 0,-1 0 0,1 0 0,0-1 1,0 1-1,0 0 0,0 0 0,0 0 0,0 0 0,0 0 1,0-1-1,0 1 0,0 0 0,0 0 0,-1 0 0,1 0 0,0 0 1,0 0-1,0 0 0,0 0 0,0 0 0,0-1 0,-12-3-51,-21 4-9,25 0 73,-119 0 179,127 0 203,1-1-387,1-1-1,1 1 1,-2 0-1,2 0 1,-2-1 0,2 1-1,0 0 1,-2 0-1,2 1 1,4-2-1,43-7-69,0 2 0,64 1 0,-112 6 67,0 1 1,1-1-1,-1 1 0,0-1 1,0 1-1,0 1 0,0-1 1,0 0-1,0 0 0,0 0 1,0 0-1,0 2 0,0-2 1,0 1-1,-1 0 0,1 1 1,0-2-1,-2 1 0,2 0 1,-1 1-1,1 0 0,-1-1 1,-1 1-1,2-1 0,-1 1 1,0 0-1,-1 0 1,1-1-1,0 2 0,-1-2 1,0 1-1,0 0 0,0 0 1,0 5-1,0-1 27,1 0 1,-2 0-1,1-1 0,0 0 1,0 1-1,-1 0 0,-1-1 1,1 0-1,-1 0 0,1 1 1,-2-1-1,1-1 0,0 1 1,-1 0-1,-4 9 0,-12 9-70,-2-2 0,1-1 0,-1 0-1,-29 20 1,-95 58-2112,140-96 2015,-75 48-2530,5-7-1640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2:08:06.382"/>
    </inkml:context>
    <inkml:brush xml:id="br0">
      <inkml:brushProperty name="width" value="0.05" units="cm"/>
      <inkml:brushProperty name="height" value="0.05" units="cm"/>
      <inkml:brushProperty name="color" value="#404040"/>
    </inkml:brush>
  </inkml:definitions>
  <inkml:trace contextRef="#ctx0" brushRef="#br0">10 1 8666,'0'0'2615,"-1"0"-2529,1 0 1,0 0-1,-1 0 0,1 0 1,-1 0-1,1 0 0,0 0 1,-1 0-1,1 0 0,0 0 1,-1 0-1,1 0 0,0 0 1,-1 0-1,1 0 0,0 1 1,-1-1-1,1 0 0,0 0 1,-1 0-1,1 1 0,0-1 1,0 0-1,-1 1 0,1-1 1,0 0-1,0 0 0,0 1 1,-1 0-1,4 87 1350,20 131 0,34 87-689,1 6-177,23 851 646,-39-538-813,-15-303 41,-11 261 463,-13-492-290,0-53-1608,-2-30-1308,-1-32-7936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7:59:51.827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 0 10610,'0'0'0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1:32.4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1385 5673,'0'0'4072,"-3"0"-3947,-11 0 6453,19-12-6322,21-4-129,1 2 0,0 0 0,0 2 0,42-12 1,17-7 61,70-41 583,43-16-334,46-33 2,-133 62-332,78-41 88,192-90 103,-160 85-173,34-15-86,-70 40-22,-63 25 34,172-50 0,-87 40 963,35-9 362,-242 74-1455,1 0-1,-1 0 0,0 0 1,1-1-1,-1 1 1,0-1-1,0 1 1,1-1-1,-1 1 1,0-1-1,0 0 1,0 1-1,0-1 0,0 0 1,0 0-1,1-1 1,1-15-10184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1:33.6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7514,'0'0'5523,"34"10"-3073,53 24-2140,114 63 0,-200-97-280,0 1 0,-1-1 0,1 1-1,0-1 1,-1 1 0,1-1-1,0 1 1,-1 0 0,1-1-1,-1 1 1,1 0 0,-1 0 0,1-1-1,-1 1 1,1 0 0,-1 0-1,0 0 1,1 0 0,-1 0-1,0-1 1,0 1 0,0 0 0,0 0-1,0 0 1,0 0 0,0 0-1,0 0 1,0 0 0,0-1-1,0 1 1,-1 0 0,1 0 0,0 0-1,-1 0 1,1 0 0,0-1-1,-1 1 1,0 1 0,-24 30 833,21-28-961,-54 55 370,-32 37-13,81-84-400,0-1 0,1 2 0,0-1 0,1 1 1,0 0-1,-7 22 0,12-26 22,1-5-2457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1:34.6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34 108 6361,'0'0'5347,"0"21"-5248,0-15-74,0 43 398,9 67-1,-4-89 210,-2-12-166,0 0 1,-1 1 0,-1 20-1,-1-67-115,-2 1-1,-1-1 1,-1 1-1,-9-35 1,5 29-510,1 0 1,-3-65 0,11 98 150,-1 1-1,1 0 1,-1 0 0,1 0 0,0 0-1,0 0 1,0 0 0,0 0-1,0 0 1,0 1 0,1-1 0,-1 0-1,1 1 1,-1-1 0,1 1 0,-1-1-1,1 1 1,0 0 0,0-1 0,0 1-1,-1 0 1,1 0 0,0 0 0,1 1-1,-1-1 1,0 0 0,0 1 0,0 0-1,0-1 1,3 1 0,11-3-20,-1 2 1,31-1-1,-41 2 12,11 0-6,-1 1 1,1 0-1,0 2 0,0-1 0,-1 2 1,22 8-1,-31-10 17,0 0 0,0 1 0,0 0 0,-1 0-1,1 0 1,-1 1 0,0 0 0,0 0 0,-1 0 0,1 0 0,-1 1 0,0 0 0,0 0 0,0 0 0,-1 1 0,1-1 0,-2 1 0,1-1 0,2 8 0,-4-10 32,0 0 0,0 0 0,-1 0 0,1 0 1,-1 0-1,0 1 0,0-1 0,0 0 0,0 0 0,-1 0 0,1 0 1,-1 0-1,0 0 0,0 1 0,0-1 0,0-1 0,0 1 1,-1 0-1,1 0 0,-1 0 0,0-1 0,1 1 0,-1-1 1,-1 1-1,1-1 0,0 0 0,-1 0 0,1 0 0,-1 0 1,1 0-1,-1-1 0,0 1 0,-4 1 0,-9 4 63,-1-1 0,0 0 0,-1-1 0,-28 4 0,40-8-95,-33 5 141,-67 0 1,77-5-3400,3-1-3549,32 0 2370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1:35.5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173 1 4497,'0'0'8632,"-25"0"-7381,17 1-1249,0 0-1,0 1 1,1 0-1,-1 0 1,0 1-1,1 0 1,-1 0-1,1 1 1,0 0-1,0 1 1,0-1-1,1 1 1,0 0-1,0 1 1,0 0-1,1 0 0,-1 0 1,-7 13-1,11-17 35,1 1 0,0-1-1,0 1 1,0-1 0,0 1-1,0 0 1,1-1 0,-1 1-1,1 0 1,-1 0 0,1-1-1,0 1 1,0 0-1,1 0 1,-1 0 0,0-1-1,1 1 1,0 0 0,0-1-1,1 5 1,1-2 20,0 0 0,0 0 1,1-1-1,-1 1 0,1-1 0,0 0 0,0 0 0,0-1 1,9 7-1,1-1 4,0-1 1,1-1-1,0 0 1,1 0-1,-1-2 1,18 5-1,22-4-484,-30-6-2951,-21-5-608,-4 4 3245,0-8-4291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1:36.5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1 146 1384,'0'0'8454,"9"-10"-8357,-2 3-142,1 0 268,0-1 0,-1 0 0,0 0 0,0-1 0,-1 0-1,0 0 1,-1 0 0,8-18 0,-11 19-146,6-17 218,-5 24-149,-2 15-32,1 26 359,11 63 1,-7-62 495,3 65 0,-52-106-788,43 0-180,-1 0-1,1 0 1,-1 0-1,1 0 1,-1 0-1,1 0 1,-1 0 0,1 0-1,-1-1 1,1 1-1,0 0 1,-1 0-1,1 0 1,-1-1 0,1 1-1,0 0 1,-1-1-1,1 1 1,0 0 0,-1-1-1,1 1 1,0 0-1,-1-1 1,1 1-1,0-1 1,0 1 0,0 0-1,-1-1 1,1 1-1,0-1 1,0 1-1,0-1 1,0 1 0,0-1-1,0 1 1,0 0-1,0-1 1,0 1-1,0-1 1,0 1 0,0-1-1,0 1 1,0-1-1,0 0-25,267-2 653,-266 3-892,-18-3-6724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2:00.0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10 6857,'0'0'4621,"-10"-10"-974,236 323-2180,-179-243-1406,-29-40 62,-1 0 1,23 62-1,-14-31 160,-24-57-797,6 11 1353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2:00.9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1 342 6209,'0'0'1542,"0"17"2583,7-184-2414,-4 143-1708,1 0-1,2 0 1,0 1 0,18-44-1,-24 66 16,1-1 0,-1 1 1,1-1-1,-1 1 0,1-1 0,0 1 0,-1-1 0,1 1 0,0 0 0,0 0 0,0-1 1,0 1-1,0 0 0,0 0 0,0 0 0,1 0 0,-1 0 0,0 0 0,0 0 0,1 1 1,-1-1-1,1 0 0,-1 1 0,1-1 0,-1 1 0,1 0 0,-1-1 0,1 1 0,-1 0 1,1 0-1,-1 0 0,1 0 0,-1 0 0,1 0 0,0 0 0,-1 1 0,1-1 0,-1 1 1,1-1-1,-1 1 0,0-1 0,1 1 0,-1 0 0,1 0 0,-1-1 0,2 3 0,7 5 147,-1 0 0,1 1-1,-2 0 1,15 19 0,-9-11-109,13 17-150,-19-22 30,1 0 0,1-1 0,11 11 0,-19-19-513,1-1 0,0 0 1,0 0-1,0 0 0,0 0 0,1-1 1,-1 1-1,0-1 0,1 0 0,4 1 1,-1-1-3404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2:02.2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28 219 5129,'0'0'4944,"12"21"-4840,89 153 1235,-78-136 138,-22-37-695,-1-2-751,1 0 0,-1 0-1,0 0 1,1 0 0,-1 0 0,0 0 0,1 0-1,-1-1 1,0 1 0,0 0 0,0 0 0,0 0-1,0 0 1,-1-1 0,1 1 0,0 0-1,0 0 1,-1 0 0,1 0 0,0 0 0,-1 0-1,0-1 1,-12-24 69,-34-43-38,29 45-69,1-1 0,1-1 0,1 0 0,-14-37 0,27 59-12,1 0 1,-1-1 0,1 1-1,0 0 1,1-1-1,-1 1 1,1-1-1,0 1 1,0-1 0,0 1-1,1-1 1,-1 1-1,1-1 1,0 1 0,1 0-1,-1 0 1,1-1-1,-1 1 1,1 0-1,1 0 1,-1 0 0,0 1-1,1-1 1,0 1-1,0-1 1,0 1 0,6-5-1,-1 2-39,1 1-1,-1 0 1,1 0-1,-1 1 1,1 0-1,1 0 1,-1 1-1,0 1 1,1-1-1,0 2 1,-1-1-1,11 1 1,-10 0 25,0 0 1,0 1-1,1 0 1,-1 1 0,0 0-1,15 4 1,-23-4 46,1 0 1,-1 0-1,0 0 0,1 1 1,-1-1-1,0 1 1,0-1-1,0 1 0,0 0 1,0 0-1,0 0 1,0 0-1,-1 0 0,1 0 1,-1 0-1,1 1 1,-1-1-1,0 1 0,0-1 1,0 1-1,0-1 1,0 1-1,-1-1 0,1 1 1,-1 0-1,0-1 1,0 1-1,0 0 0,0 3 1,0-1 68,0-1 0,0 0 0,0 0 1,-1 1-1,1-1 0,-1 0 0,0 0 0,-1 0 1,1 0-1,-1 0 0,1 0 0,-6 7 0,3-6-32,0-1-1,-1 1 0,0-1 0,0 0 1,0 0-1,0-1 0,-1 0 0,-6 4 1,-18 3 17,-10 6-3861,40-6-3754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2:02.8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208 4 5881,'0'0'6411,"-10"0"-6602,2-1 146,4 0 47,-1 0 1,1 1 0,-1 0 0,1-1 0,-1 1-1,1 1 1,-1-1 0,1 1 0,-1 0-1,1 0 1,-1 0 0,1 0 0,-7 4 0,-5 5 600,1 2 0,0-1 1,-23 25-1,34-31-571,0 0 1,1 0-1,-1 0 1,1 1-1,0 0 1,0-1-1,1 1 1,0 0-1,0 0 1,0 0-1,1 1 1,0-1-1,0 0 1,0 13-1,0-15-34,1 0 0,0 0-1,0 0 1,0 0 0,1 0-1,0 1 1,-1-1 0,1 0-1,0-1 1,1 1 0,-1 0 0,1 0-1,0 0 1,0-1 0,0 1-1,0-1 1,1 0 0,-1 1-1,1-1 1,0 0 0,0-1 0,0 1-1,0 0 1,0-1 0,1 0-1,-1 1 1,1-2 0,-1 1-1,1 0 1,0-1 0,0 1-1,6 0 1,6 3-328,1-1 0,0-1 0,0 0 0,1-2 0,-1 0 0,26-2 0,-20 1-889,-20 0 960,0 0-1,0 0 0,0 0 1,0-1-1,0 1 0,-1-1 0,1 0 1,0 0-1,0 0 0,-1 0 1,1 0-1,-1 0 0,1-1 1,-1 0-1,1 1 0,-1-1 0,0 0 1,0 0-1,0 0 0,0 0 1,0 0-1,2-5 0,7-9-3741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2:08:06.383"/>
    </inkml:context>
    <inkml:brush xml:id="br0">
      <inkml:brushProperty name="width" value="0.05" units="cm"/>
      <inkml:brushProperty name="height" value="0.05" units="cm"/>
      <inkml:brushProperty name="color" value="#404040"/>
    </inkml:brush>
  </inkml:definitions>
  <inkml:trace contextRef="#ctx0" brushRef="#br0">0 466 7634,'0'0'3147,"6"-8"-2867,42-59 876,-20 30 359,29-51-1,-4-22-660,19-33-583,-71 142-272,-1 0-1,1 0 0,0 0 0,0 0 0,-1 1 0,1-1 0,0 0 1,0 1-1,0-1 0,0 0 0,0 1 0,0-1 0,0 1 0,0-1 1,0 1-1,0 0 0,0-1 0,1 1 0,-1 0 0,0 0 0,0 0 1,0 0-1,0 0 0,0 0 0,1 0 0,-1 0 0,0 0 0,0 1 0,0-1 1,0 0-1,0 1 0,0-1 0,0 1 0,0-1 0,0 1 0,0 0 1,0-1-1,0 1 0,0 0 0,0 0 0,1 1 0,38 39 232,-37-37-201,11 14-60,0 1 0,-2 0 0,0 1 0,17 40 1,22 90-4635,-50-147 4486,19 69-6350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2:03.6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25 7194,'0'0'3040,"48"-19"-2294,-36 17-677,1 0 1,0 1-1,23 0 1,-28 1-40,-7 34 1034,-2-21-954,-1 0 1,0 0-1,0-1 0,-1 1 1,-5 12-1,3-12 44,1 0 0,1 0 1,1 1-1,-1-1 0,1 16 0,2-28-146,-1 1 0,1 0 0,0 0 0,0 0 0,0 0 0,0-1 0,1 1 0,-1 0 0,0 0 0,1 0 0,-1-1 0,1 1 0,0 0 0,0-1 0,-1 1 0,1 0 0,0-1 0,0 1 0,1-1 0,-1 1 0,0-1 0,0 0 0,3 2 0,0-1 3,1-1 0,-1 0 1,1 0-1,-1 0 0,1-1 1,-1 1-1,1-1 0,6-1 1,-1 1 34,-3 0-208,-1-1 1,0 0-1,1 0 1,-1-1-1,0 1 0,0-1 1,0-1-1,-1 1 1,1-1-1,0 0 0,-1 0 1,0-1-1,1 0 1,-2 0-1,1 0 0,0 0 1,-1-1-1,0 0 1,0 0-1,0 0 0,0 0 1,2-6-1,8-13-2718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2:24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31 6305,'0'0'7390,"-7"0"-5324,4 0 397,7 0-1446,399-18 410,-202 7-1316,-114 10-3501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2:25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21 6065,'0'0'8357,"0"0"-8282,0 0-1,-1 0 1,1 1 0,0-1 0,0 0 0,0 0 0,0 0-1,-1 0 1,1 0 0,0 0 0,0 0 0,0 0 0,0 0-1,-1 0 1,1 0 0,0 1 0,0-1 0,0 0 0,0 0-1,0 0 1,-1 0 0,1 0 0,0 1 0,0-1 0,0 0 0,0 0-1,0 0 1,0 1 0,0-1 0,0 0 0,0 0 0,0 0-1,0 0 1,0 1 0,0-1 0,0 0 0,0 0 0,0 0-1,0 1 1,0-1 0,0 0 0,0 0 0,383-10 4094,6-1-3254,-388 11-945,-28 0-3767,-40-1-2699,34-4 1457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2:26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4609,'0'0'9710,"8"3"-7612,62 15-321,84 31-1,-99-27-1645,-1 2 0,-1 3 0,96 65 0,-139-86-90,35 30 33,-43-33-15,0-1 1,0 0-1,0 0 1,0 1-1,0-1 1,0 1-1,-1 0 1,1 0-1,-1-1 1,0 1-1,0 0 1,0 0-1,0 0 1,-1 0-1,1 5 1,-2-5-13,0 0 0,-1-1 1,1 1-1,-1-1 1,0 0-1,0 1 1,0-1-1,0 0 1,0 0-1,0 0 0,0 0 1,-1-1-1,1 1 1,-1-1-1,1 1 1,-4 0-1,-5 5 91,-91 62 744,-164 119 1000,265-187-1992,-38 35 511,38-35-554,0 0 0,-1 0 1,1 0-1,0 0 1,0 0-1,0 1 1,0-1-1,0 0 0,0 1 1,1-1-1,-1 0 1,0 1-1,1-1 0,-1 1 1,1-1-1,-1 1 1,1-1-1,0 1 0,0 0 1,0-1-1,0 1 1,0-1-1,0 1 1,0 0-1,0-1 0,0 1 1,1 1-1,0-2-186,0-1 0,0 1 0,0-1 0,0 1 0,0-1 0,0 0 0,0 1 0,0-1 0,0 0 0,0 0 0,0 0 0,0 1 0,0-1 0,0 0 0,0-1 0,2 1 0,-1 0-914,6 0-5000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3:19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0 9418,'0'0'2730,"0"11"-2747,1 413 2199,-3 495 54,-40-484-1292,13-199-707,-29 549 707,53-714-926,3-10-369,-7 58-1213,7-114-246,-1-7 107,-1-12-1439,-2-8-2035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3:20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1 332 6633,'0'0'5332,"20"-22"-5025,69-76-110,43-29 850,-59 59 591,-72 66-1573,0 1 1,0 0-1,0 0 1,1-1-1,-1 1 0,1 0 1,-1 0-1,0 0 1,1 0-1,0 1 1,-1-1-1,1 0 1,-1 1-1,1-1 0,0 1 1,0-1-1,-1 1 1,4 0-1,-4 0-24,0 0 0,0 1 0,0-1 0,0 1 0,0-1 1,0 1-1,0 0 0,0-1 0,0 1 0,0 0 0,0 0 0,0 0 0,-1-1 0,1 1 0,0 0 0,-1 0 0,1 0 0,-1 0 0,1 0 1,-1 0-1,1 2 0,2 8 117,0 0 0,0 1 0,-2-1 1,2 18-1,-2-15-167,3 181-2203,-5-123-1210,1-3-3250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3:23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32 314 5433,'0'0'1993,"-7"-1"-1829,-4 1-1558,-3-2 6282,41 0-421,160-27-2512,-40 4-1465,77-5-189,214-19 719,47 30-2,266-20-682,-244 21-140,52 13 11,-310 7-60,-102 0-126,161-4 46,-229-5-64,-1-3 1,81-22-1,93-13 36,-41 42 998,-110 5-850,550-2 1301,-650 0-1433,-12 0-5132,-29 0-4589,23 0 1764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3:23.6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18 5777,'0'0'8905,"6"-18"-3729,-2 19-5173,0-1 1,0 1-1,0 0 1,0 0-1,0 1 1,0-1 0,0 1-1,0 0 1,0 0-1,5 5 1,37 29 56,-38-29-50,16 13 7,-1 2-1,0 1 1,21 29 0,-38-45 27,-1-1 0,0 1 0,-1 0 0,1 1 0,-1-1 0,-1 1 0,0 0 0,0 0 0,0 0 1,-1 0-1,0 1 0,-1-1 0,0 0 0,0 1 0,-1-1 0,0 1 0,-1 10 0,0-16 19,-1 1 0,1-1-1,0 0 1,-1 0 0,0 1-1,0-1 1,0 0 0,0-1 0,0 1-1,-1 0 1,1-1 0,-1 1 0,-4 2-1,-45 29 604,31-22-416,-152 80-337,169-90-523,-1 0 0,0-1-1,1 1 1,-1-1 0,0 0 0,0 0-1,0 0 1,0-1 0,-10 0 0,1 0-5876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3:24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0 261 9354,'0'0'2981,"1"24"-2687,4 74 176,-2-65 414,1 1 0,9 33-1,-2-13 131,-6-34-573,-2-28-79,-2-33-151,-1 39-225,-2-28 28,-1 0 0,-10-41 0,-3-32-24,13-101-30,3 200 31,1 0 1,0 0-1,-1-1 1,1 1-1,1 0 1,-1 0-1,0 0 1,1 0-1,0 0 1,0 0-1,0 1 1,1-1-1,-1 1 1,1-1-1,0 1 1,0 0-1,0 0 1,0 0-1,0 0 1,1 1-1,-1-1 0,1 1 1,0 0-1,-1 0 1,1 0-1,0 1 1,0 0-1,9-3 1,1 1-17,1 1 0,-1 0 0,1 1 0,0 1 0,0 0 0,-1 0 0,20 5 0,-25-3 15,0 0 0,-1 0 1,0 1-1,0 0 0,1 1 0,-2 0 0,1 0 1,0 0-1,7 7 0,-12-9 31,0 0 1,-1 1 0,1-1-1,0 1 1,-1-1-1,1 1 1,-1 0-1,0 0 1,0 0-1,0 0 1,-1 0-1,1 1 1,-1-1-1,1 0 1,-1 1-1,0-1 1,0 1-1,-1-1 1,1 1-1,-1 0 1,0-1-1,0 1 1,0-1-1,0 1 1,-1 4-1,0-6 26,-1 0 0,1 1-1,0-1 1,-1 0-1,0 0 1,1 0-1,-1 0 1,0 0 0,0-1-1,0 1 1,0 0-1,-1-1 1,1 1-1,0-1 1,-5 2-1,-43 17 159,45-18-185,-116 32-193,52-16-566,43-7-1065,25-10 1364,0 0 0,1 0 0,-1 0 0,0 0 0,0 0 0,1 0-1,-1 0 1,1 1 0,-1-1 0,1 0 0,-1 0 0,1 1 0,0-1-1,-1 0 1,1 1 0,0-1 0,0 0 0,0 3 0,0 3-4189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3:25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30 80,'0'0'12107,"-10"-5"-11902,-33-15-117,40 19-20,0 0-1,0 0 1,0 1 0,0-1-1,1 1 1,-1 0 0,0 0-1,0 0 1,0 0 0,0 0-1,0 1 1,0-1 0,0 1-1,1 0 1,-1 0 0,0 0-1,0 0 1,-4 3 0,-2 1 274,1 1 1,-1 1 0,-11 11 0,9-9-85,3-2-164,0-1 0,0 1 0,1 0 0,0 0 0,0 1 0,1 0-1,0 0 1,1 1 0,0 0 0,0 0 0,0 0 0,1 0 0,1 1 0,0-1 0,0 1-1,1 0 1,0 0 0,0 0 0,1 21 0,1-28-77,0 0 0,0 1 1,0-1-1,1 1 0,-1-1 0,1 1 1,0-1-1,0 0 0,0 1 0,1-1 1,-1 0-1,1 0 0,0 0 0,-1 0 0,2 0 1,3 4-1,-1-2-43,1-1 1,-1 0-1,1 0 0,0-1 1,0 0-1,0 0 1,12 4-1,-7-4-213,0 0 0,-1 0-1,1-1 1,0-1 0,1 0 0,10-1-1,-14 0-515,-1 0 1,1-1-1,-1 0 0,1-1 0,10-3 0,4-6-3088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2:08:06.384"/>
    </inkml:context>
    <inkml:brush xml:id="br0">
      <inkml:brushProperty name="width" value="0.05" units="cm"/>
      <inkml:brushProperty name="height" value="0.05" units="cm"/>
      <inkml:brushProperty name="color" value="#404040"/>
    </inkml:brush>
  </inkml:definitions>
  <inkml:trace contextRef="#ctx0" brushRef="#br0">1 561 7642,'0'0'3551,"18"-6"-3306,327-81 3286,-7 51-2631,-56 8 91,288-17-208,0 39-803,-481 6 78,639-27 187,-85 1-88,469-10-59,-1076 32 191,-1-2-1,0-1 1,38-13-1,14-3-95,-55 14-180,-22 5 9,0 1 0,0 1-1,1 0 1,15-1 1831,-28-4-1909,-1 0 45,1 0 1,-1 1-1,0-1 1,0 1-1,-1 0 0,0 0 1,0 0-1,-1 1 1,1-1-1,-1 1 1,-9-7-1,-20-28-34,11 1-10,16 25 102,7 14-41,0 0-1,0 0 0,0 0 0,0 0 0,0 0 0,0 0 0,1 1 0,-1-1 0,0 0 0,0 0 0,0 0 1,0 0-1,0 0 0,0 0 0,0 0 0,0 0 0,0 1 0,0-1 0,1 0 0,-1 0 0,0 0 0,0 0 1,0 0-1,0 0 0,0 0 0,0 0 0,1 0 0,-1 0 0,0 0 0,0 0 0,0 0 0,0 0 0,0 0 0,0 0 1,1 0-1,-1 0 0,0 0 0,0 0 0,0 0 0,0 0 0,0 0 0,0 0 0,0 0 0,1 0 0,-1 0 1,0 0-1,0-1 0,0 1 0,0 0 0,0 0 0,0 0 0,0 0 0,0 0 0,1 0 0,-1 0 0,0 0 1,0-1-1,0 1 0,0 0 0,0 0 0,0 0 0,0 0 0,0 0 0,0 0 0,0-1 0,0 1 0,0 0 1,0 0-1,42 24 81,91 39 1,-96-49-54,-1 3 0,0 1 0,-1 1 0,37 28 0,-72-46 23,1-1-1,-1 0 1,1 1-1,-1-1 1,1 0-1,-1 1 1,1-1-1,-1 1 1,1-1-1,-1 1 1,0-1-1,1 1 1,-1-1-1,0 1 1,1 0-1,-1-1 1,0 1-1,0-1 0,0 1 1,1 0-1,-1-1 1,0 1-1,0-1 1,0 1-1,0 0 1,0-1-1,0 1 1,0 0-1,0-1 1,-1 1-1,1-1 1,0 1-1,0 0 1,0-1-1,-1 1 1,1-1-1,0 1 1,-1-1-1,1 1 1,0-1-1,-1 1 1,1-1-1,-1 1 1,1-1-1,-1 1 0,-27 16 1881,23-14-2029,-77 37 672,-90 49-495,63-18-5240,72-44-251,2-3-3733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3:26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29 368,'0'0'11627,"8"-4"-11566,1-1 34,0 2 0,0-1-1,0 1 1,1 0 0,-1 1 0,1 0 0,-1 1 0,17 0-1,-21 0-14,0 1-1,0 1 0,-1-1 0,1 1 1,0 0-1,-1 0 0,1 0 0,0 1 1,-1 0-1,0-1 0,1 2 0,-1-1 0,4 3 1,-6-3-31,0 0 1,0 0-1,0 0 0,0 0 1,-1 0-1,1 0 1,-1 1-1,0-1 0,1 1 1,-1-1-1,0 1 1,0-1-1,-1 1 0,1 0 1,0-1-1,-1 1 1,0 0-1,1-1 0,-1 1 1,0 0-1,0 0 1,-1-1-1,1 1 1,-2 3-1,0 0 0,-1-1 0,0 0 1,0 0-1,-1 0 0,1-1 0,-1 1 1,0-1-1,0 0 0,-1 0 0,1-1 1,-1 1-1,-10 5 0,-10 11 84,20-17-77,1 0 0,0 1 0,0-1 0,1 1 0,-1 0 0,1 0 0,0 1 0,0-1-1,0 1 1,1-1 0,-1 1 0,1 0 0,0 0 0,1 0 0,-1 0 0,1 0 0,0 0-1,0 0 1,0 1 0,1-1 0,0 6 0,0-10-51,0 0 0,1 0 0,-1 0 0,0 0 0,0 0-1,1-1 1,-1 1 0,0 0 0,1 0 0,-1 0 0,1-1 0,-1 1 0,1 0 0,-1 0 0,1-1 0,0 1-1,-1 0 1,1-1 0,0 1 0,-1-1 0,1 1 0,0-1 0,1 1 0,28 8-57,30-5-282,-60-4 329,22 0-452,-9 1-1391,1-1 0,28-4 1,-19-3-4592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3:27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0 207 6769,'0'0'5138,"10"25"-5014,-3-8-58,58 170 1344,-47-91 332,-12-57-696,-4-32-405,-1-12 107,-3-40-742,-3 0 0,-14-63-1,10 63-13,2 0-1,-2-66 1,8 92 9,1 8-14,0 0 1,0 1-1,1-1 0,0 0 0,5-17 0,-5 25 5,1-1 1,0 0-1,0 1 1,0-1-1,0 1 1,0 0-1,1 0 1,-1 0-1,1 0 1,0 0-1,0 0 1,0 1-1,0 0 1,1-1-1,-1 1 1,1 0-1,-1 1 1,8-4-1,4 1-8,0 0-1,-1 1 1,1 0-1,1 2 1,-1 0 0,29 1-1,-26 0-1,-13 0 38,0 0 0,-1 1 0,1 0 0,0 0 0,0 0-1,-1 0 1,1 1 0,0 0 0,-1 0 0,0 0 0,1 0 0,-1 1 0,0-1 0,0 1 0,0 0 0,-1 1 0,1-1 0,-1 0 0,0 1 0,0 0 0,0 0 0,0 0 0,0 0 0,-1 0 0,0 1 0,0-1 0,0 1 0,-1-1 0,1 1 0,-1 0 0,0 0 0,-1 0 0,1-1 0,-1 10 0,0-12 6,0 0 1,-1-1-1,0 1 1,1 0 0,-1-1-1,0 1 1,0-1 0,1 1-1,-1-1 1,0 1-1,-1-1 1,1 1 0,0-1-1,0 0 1,-1 0 0,1 0-1,0 0 1,-1 0 0,1 0-1,-1 0 1,-3 1-1,-42 17 166,37-15-160,-18 5-267,-1-2-1,0 0 1,0-2-1,-1-1 1,-52 0 0,70-3-1454,8 8-6899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3:27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 1 9026,'0'0'6537,"-13"5"-6521,-20 10 259,-52 31-1,74-40-52,1 0-1,1 1 1,-1 0 0,1 1-1,0 0 1,0 0 0,1 1 0,1 0-1,-1 1 1,-10 18 0,15-23-208,1 1 1,0-1 0,1 1 0,-1-1-1,1 1 1,0-1 0,0 1 0,1 0-1,0-1 1,0 1 0,0 0 0,1-1-1,0 1 1,0 0 0,0-1 0,3 7-1,-3-8-55,1-1-1,0 1 1,1-1-1,-1 1 1,1-1-1,0 0 1,-1 0-1,1 0 1,1 0-1,-1 0 1,0-1-1,1 1 1,-1-1-1,1 0 1,0 0-1,-1-1 1,1 1-1,0-1 1,0 1-1,0-1 1,1-1-1,3 2 0,6 0-685,-1-1 0,1 0 0,15-2-1,13-7-4790,-23-2-324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3:28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1 121 8738,'0'0'4560,"16"-17"-4519,9-9-14,54-52 702,-78 93 2382,1 56-3080,-2 142 1388,-13-213-959,4 0-493,12 0-337,29-1 379,-1 3 0,1 0 0,-1 2-1,1 1 1,-1 2 0,35 12 0,-65-18 11,5 1-2144,-11-2-1992,-1 0 2182,-18 0-6623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12.477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4 1 1872,'0'0'18460,"-4"0"-18468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12.478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 0 8906,'0'0'7826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12.479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 0 6129,'0'0'8778,"20"0"-9210,-10 0-344,3 0-608,7 0-721,-6 3-511,-1 6-2762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12.480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0 0 7418,'0'0'5897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12.481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77 0 9418,'0'0'3209</inkml:trace>
  <inkml:trace contextRef="#ctx0" brushRef="#br0" timeOffset="1">37 451 7162,'0'0'7401,"-13"6"-12634,2-12 3089,-2 0-2369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12.483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17 79 10178,'0'0'3673,"-17"-60"-10402,17 42 1599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9:07:18.725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12.484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462 1 10626,'0'0'1329</inkml:trace>
  <inkml:trace contextRef="#ctx0" brushRef="#br0" timeOffset="1">0 106 8162,'0'0'88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12.486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188 1 4705,'0'0'2521</inkml:trace>
  <inkml:trace contextRef="#ctx0" brushRef="#br0" timeOffset="1">188 1 6065,'-184'177'1457,"181"-177"-1457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12.488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0 1 5513,'0'0'4369,"74"3"-9978,-51-6 1336</inkml:trace>
  <inkml:trace contextRef="#ctx0" brushRef="#br0" timeOffset="1">381 43 288,'0'0'7690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12.490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0 244 3505,'0'0'5665</inkml:trace>
  <inkml:trace contextRef="#ctx0" brushRef="#br0" timeOffset="1">0 244 1584,'110'-162'5738,"-116"155"-5018,-1-2-640,4-3-80,-1-9-24,4 3-2569,0 3-2888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12.492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64 0 6833,'0'0'2393</inkml:trace>
  <inkml:trace contextRef="#ctx0" brushRef="#br0" timeOffset="1">64 0 6369,'-63'81'0,"76"-81"-320,11 0-568,-1-12-144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12.494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 0 7090,'0'0'2440</inkml:trace>
  <inkml:trace contextRef="#ctx0" brushRef="#br0" timeOffset="1">1 0 1136,'173'151'8434,"-166"-154"-8450,6-15-448,21-18-760,-4 3-1273,-3 0-608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12.496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11 60 5945,'0'0'7658,"-10"-36"-12307,10 24 2544,0 0-2215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12.497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1 274 7578,'0'0'5689,"43"-127"-15051</inkml:trace>
  <inkml:trace contextRef="#ctx0" brushRef="#br0" timeOffset="1">325 0 9602,'0'0'3417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12.499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 1 5833,'0'0'0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12.500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57 1 3753,'0'0'4409</inkml:trace>
  <inkml:trace contextRef="#ctx0" brushRef="#br0" timeOffset="1">57 286 5393,'0'0'6898,"-7"-24"-8883,-10-6 361,4 3-465,-7 0-1215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9:35:07.325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12.502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0 256 9706,'0'0'1184</inkml:trace>
  <inkml:trace contextRef="#ctx0" brushRef="#br0" timeOffset="1">7 1 1880,'0'0'8786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12.504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 1 9634,'0'0'0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12.505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0 1 11210,'0'0'3873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12.506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0 1 7802,'0'0'3977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12.507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 1 10746,'0'0'696</inkml:trace>
  <inkml:trace contextRef="#ctx0" brushRef="#br0" timeOffset="1">485 229 9914,'0'0'2353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12.509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 21 11202,'0'0'1441,"133"-21"-12572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12.510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101 295 10218,'0'0'1144</inkml:trace>
  <inkml:trace contextRef="#ctx0" brushRef="#br0" timeOffset="1">1 1 4865,'0'0'4457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12.512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0 145 10578,'0'0'1249</inkml:trace>
  <inkml:trace contextRef="#ctx0" brushRef="#br0" timeOffset="1">335 103 1736,'0'0'4929,"160"-103"-9706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12.514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0 6 7890,'0'0'6209,"30"-6"-15411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12.515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 96 15427,'0'0'4465,"17"-30"-8362,13 6 945,-7 3-1673,-3 0-3177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3:51.081"/>
    </inkml:context>
    <inkml:brush xml:id="br0">
      <inkml:brushProperty name="width" value="0.1" units="cm"/>
      <inkml:brushProperty name="height" value="0.1" units="cm"/>
      <inkml:brushProperty name="color" value="#FFFF00"/>
    </inkml:brush>
  </inkml:definitions>
  <inkml:trace contextRef="#ctx0" brushRef="#br0">44 417 10322,'0'0'1376,"6"0"-1740,92 0 946,-92-2-438,0 0 0,0-1 0,0 0 0,0 0 0,0 0 0,-1-1 0,1 1 0,-1-1 0,0-1 0,8-7 0,3-2 90,1 1-176,0-1 0,-2 0-1,0-1 1,15-19 0,-25 28-39,-1-2 0,1 1 0,-1 0 0,0-1 0,-1 0 0,0 0 0,0 0 0,-1 0 0,0-1 0,0 1 0,-1-1 0,0 1-1,0-10 1,-1 10-7,0-1 1,0 1-1,-1 0 0,0 0 0,0 0 0,-1 0 0,-4-12 0,4 16 4,0 0 0,0 1 0,-1-1 0,1 1 0,-1 0 0,0 0 0,0 0 0,0 0 0,-1 0 0,1 1 1,-1-1-1,1 1 0,-1 0 0,0 0 0,0 1 0,-6-3 0,-12-2-33,0 1 0,0 1 0,0 0 0,0 2 1,-1 1-1,1 1 0,-40 4 0,58-3 23,1 0 0,-1 0 0,1 0 0,-1 1 0,1-1 0,0 1 0,-1 0 0,1 0 0,0 0 0,0 0 0,0 1 0,0-1 0,1 1 0,-1-1 0,1 1 0,-1 0 0,1 0 0,0 0 0,0 1 0,1-1 0,-1 0 0,0 1 0,1-1 0,0 1 0,0-1 0,0 1 0,0 4 0,-3 11 17,1 0 0,0 1-1,1 33 1,2 11 68,3 1-1,17 99 1,40 277 377,-58-428-462,-1 0 23,2-18 8,10-28-4,20-23 65,3 3 1,2 1-1,74-78 0,-2 0 29,-99 117-624,-5 5 615,0 0 1,0 0-1,1 1 0,9-7 0,-12 11-1090,-1 1 0,1 0 0,-1 0 1,1 0-1,0 0 0,0 1 0,8-3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12.516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 0 12899,'0'0'1608</inkml:trace>
  <inkml:trace contextRef="#ctx0" brushRef="#br0" timeOffset="1">485 144 7178,'0'0'0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12.518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0 0 3329,'188'97'0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12.519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175 0 744,'0'0'6466</inkml:trace>
  <inkml:trace contextRef="#ctx0" brushRef="#br0" timeOffset="1">1 322 7394,'0'0'2488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12.521"/>
    </inkml:context>
    <inkml:brush xml:id="br0">
      <inkml:brushProperty name="width" value="0.1" units="cm"/>
      <inkml:brushProperty name="height" value="0.1" units="cm"/>
      <inkml:brushProperty name="color" value="#FF8021"/>
    </inkml:brush>
  </inkml:definitions>
  <inkml:trace contextRef="#ctx0" brushRef="#br0">1 0 10610,'0'0'0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49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21 176,'0'0'11448,"8"-1"-11540,50-8 896,84-2 0,-125 11-715,-1 1 0,1 0 0,0 2 0,-1-1 0,0 2 1,0 0-1,0 1 0,0 1 0,-1 0 0,0 1 0,0 1 0,0 0 0,20 16 0,-33-22-72,1 0 0,-1-1 0,0 1 0,0 1 1,0-1-1,0 0 0,0 0 0,0 1 0,0-1 0,-1 1 0,1 0 0,-1-1 0,0 1 0,0 0 1,0 0-1,0 0 0,0 0 0,-1 0 0,1 0 0,-1 0 0,0 0 0,0 0 0,0 0 0,0 0 1,0 0-1,-1-1 0,0 1 0,1 0 0,-1 0 0,-2 4 0,0-1 50,0-1 0,0 0 0,-1 0 0,0 0 0,0 0 0,0-1 0,0 1 0,-1-1-1,1 0 1,-1 0 0,0-1 0,-1 0 0,-8 5 0,-8 1 14,1-1 0,-1-2 0,-1 0 0,-27 4 1,-4 1-19,51-8-233,9 2-214,12 2-244,-12-6 632,28 8-62,-1 2-1,0 0 1,51 27 0,-78-34 103,1-1 0,0 1 1,-1 1-1,0-1 0,0 1 0,0 0 1,0 0-1,-1 1 0,0-1 1,0 1-1,0 0 0,-1 1 1,0-1-1,0 1 0,-1 0 1,0 0-1,0 0 0,0 0 1,-1 0-1,0 1 0,-1-1 1,0 1-1,1 8 0,-2-12 82,0 0-1,0 0 0,-1 0 0,1 0 0,-1 0 1,0 0-1,0 0 0,0 0 0,-1 0 0,1 0 1,-1-1-1,0 1 0,0-1 0,0 1 0,-1-1 1,1 0-1,-1 1 0,1-1 0,-1-1 0,0 1 1,-1 0-1,1-1 0,0 1 0,-1-1 0,1 0 1,-8 3-1,-14 9 43,-1 0 0,0-2 0,-1-1 0,0-1 0,-55 13 0,33-16-4160,0-5-4093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50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8618,'0'0'2735,"0"11"-2770,5 18 1383,15 51-1,4 16-278,-16-30-1550,1 108 0,-10-198-5295,2 12 4336,-1-17-3168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50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5297,'0'0'4150,"13"0"-3515,-9 0-621,12 0 235,0 0 0,0 1 1,0 0-1,0 1 1,0 1-1,0 0 0,-1 1 1,25 11-1,-21-5-7,0 2 1,-1 1-1,0 0 0,-1 1 0,0 1 1,-1 1-1,-1 0 0,14 19 0,-20-23 24,-1 1 0,0 0 0,-1 1 0,-1-1 0,0 1 0,0 0 0,-2 1 0,0-1 0,0 1 0,-1 0 1,-1 0-1,0 24 0,-2-37-192,-1-1 1,0 1 0,0-1 0,-1 1 0,1-1 0,0 0 0,0 1-1,-1-1 1,1 0 0,-1 0 0,1 0 0,-1 0 0,1 0 0,-1 0-1,1 0 1,-1-1 0,0 1 0,0 0 0,1-1 0,-1 0 0,0 1-1,0-1 1,-3 0 0,-48 7 512,-159-7-2938,208-1 1717,0 1 1,0-1-1,1 0 1,-1-1 0,0 1-1,1-1 1,-1 0-1,1 1 1,-1-2 0,1 1-1,-4-3 1,0 0-1662,-7-5-4324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51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6145,'0'0'4079,"-4"29"-3781,-1 11-184,-1-4 118,3 0 0,1 64 0,35 231 3092,-10-138-2343,-12-91-822,8 142-88,-17-228-3304,0-34-282,-2-9-1115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51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10386,'0'0'1553,"35"6"-757,241 48 1095,353 58 516,101 19-1488,-406-71-224,-323-58-521,0-1-1,0 1 1,0 0 0,-1-1 0,1 1 0,0 0 0,-1 0 0,0 0 0,1-1 0,-1 1 0,0 0 0,0 0-1,0 0 1,0 0 0,-1 2 0,-1 33-358,-21 113 274,-3 28-3,12 93 31,-3 33 60,17-301-188,-1 12 50,-1-1-1,0 0 1,-1 0 0,0 0 0,-7 15 0,9-25 9,-1 0 0,0-1 0,-1 1 1,1-1-1,-1 1 0,1-1 0,-1 0 0,0 0 1,0 0-1,0 0 0,-1-1 0,1 1 0,-1-1 0,1 0 1,-1 0-1,0 0 0,1-1 0,-1 1 0,0-1 1,0 0-1,-1 0 0,-3 1 0,-93 9 239,-200-2 0,161-9 144,-485 6 592,491-6-5610,0 1-4704,100-1-720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53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10138,'0'0'2318,"17"-2"-2377,2-1-83,24-4 1009,79-2 1,-111 8-773,0 1 0,0 1 0,0 0 0,0 0 1,0 1-1,0 1 0,-1-1 0,1 2 0,-1 0 0,0 0 0,0 0 1,0 2-1,18 11 0,-25-14-69,0 0 1,0 0-1,0 1 1,0-1-1,-1 0 0,1 1 1,-1 0-1,0 0 1,0 0-1,0-1 0,0 2 1,-1-1-1,0 0 1,0 0-1,0 0 0,0 1 1,-1-1-1,0 0 1,1 1-1,-2-1 0,1 0 1,0 1-1,-1-1 1,0 0-1,0 1 0,0-1 1,0 0-1,-1 0 1,0 0-1,0 0 0,-3 5 1,-8 11 86,0 0-1,-1-2 1,-1 1 0,-28 25 0,25-26-111,0 1 51,-1 0-4,1 0 0,1 2 0,-18 26 0,31-40-30,0 0 1,0 1-1,1-1 0,-1 1 1,2 0-1,-1-1 1,1 1-1,1 0 1,-1 0-1,1 1 0,1-1 1,0 0-1,0 0 1,2 16-1,-1-21-16,1 0 0,-1 1 0,1-1 0,0 0 0,0 0 0,0-1 0,0 1 0,0 0 0,0-1 0,1 1 0,-1-1 0,1 0 0,0 0 0,0 0 0,0 0 0,0 0 0,0-1 0,0 1 0,0-1 0,0 0 0,1 0 0,6 2 0,6 1-25,1-1 0,-1 0-1,23 0 1,-29-2-196,0-1-1,0 0 1,-1 0 0,1-1 0,0 0-1,0-1 1,13-4 0,-19 4-159,0 0 1,-1 0 0,1 0 0,0 0 0,-1-1 0,0 1-1,1-1 1,-1 0 0,0 0 0,0 0 0,-1-1-1,1 1 1,-1-1 0,1 1 0,-1-1 0,0 0 0,-1 0-1,3-7 1,1-12-4614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3:51.502"/>
    </inkml:context>
    <inkml:brush xml:id="br0">
      <inkml:brushProperty name="width" value="0.1" units="cm"/>
      <inkml:brushProperty name="height" value="0.1" units="cm"/>
      <inkml:brushProperty name="color" value="#FFFF00"/>
    </inkml:brush>
  </inkml:definitions>
  <inkml:trace contextRef="#ctx0" brushRef="#br0">1 1 9074,'0'0'3871,"30"22"-3428,200 149 517,-184-133-689,-2 2 0,47 55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54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10546,'0'0'2022,"1"30"-1646,15 228-103,5-33 832,-20-210-1673,0-19-1935,-1-25-2961,0 20 4999,0-26-4257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54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4081,'0'0'6357,"25"4"-5529,83 18-79,-88-16-547,0 1 1,0 1 0,-1 1-1,0 0 1,0 2 0,-1 0 0,-1 1-1,0 1 1,0 0 0,-2 1-1,1 1 1,13 18 0,-15-18-4,-2-1-1,0 2 1,-1-1 0,0 2 0,-2-1 0,0 2-1,0-1 1,-2 1 0,0 0 0,-1 1 0,-1-1-1,-1 1 1,0 0 0,-2 0 0,1 35-1,-3-51-132,-1 1 1,0-1-1,0 0 0,0 1 0,0-1 0,0 0 0,-1 0 0,0 0 0,1 0 0,-1 0 0,0 0 0,0 0 0,-1-1 0,1 1 0,-1-1 0,1 1 0,-1-1 0,0 0 0,0 0 0,0 0 0,0 0 0,0-1 0,0 1 0,0-1 0,0 0 0,-5 1 0,-9 4 82,0-2 0,0 0 1,-34 4-1,-21-3-102,-101-7 0,167 1-261,1 1 1,-1-1-1,1-1 1,0 1-1,0-1 1,0 0 0,0 0-1,0-1 1,0 1-1,0-1 1,1 0-1,-8-6 1,-27-28-4629,26 24 2185,-4-5-2270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55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2921,'0'0'5591,"3"32"-4818,11 104-132,18 67 1561,-4-20-92,15 440 1,-40-592-3463,-2-45-4104,-1-10 860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04:56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6953,'0'0'4500,"41"-3"-3362,11 0-770,194-6 1192,280 35 667,145 20-1371,-340-46-357,-331 0-448,1-1 0,0 1 0,0 0 0,0 0 0,0 0 0,0 0 0,0 0 0,0 0-1,0 0 1,0 0 0,0 0 0,0 0 0,0 0 0,0 1 0,-1-1 0,1 0 0,0 1 0,0-1 0,0 1-1,0-1 1,0 1 0,-1-1 0,1 1 0,0-1 0,-1 1 0,1 0 0,0-1 0,-1 1 0,1 0 0,-1 0 0,1-1-1,-1 1 1,1 0 0,0 1 0,-2 1 190,1 0 0,-1 0-1,0 0 1,0 0 0,0-1 0,0 1-1,0 0 1,-1 0 0,-1 2-1,-6 13-927,-11 31 670,3 2 0,1 0 0,-12 76-1,-9 161 89,24 39-53,7-87 77,5-229-83,1 6 18,-2 1 1,0-1-1,-8 31 0,9-44 0,0 0 0,0-1 0,-1 1 1,1-1-1,-1 0 0,0 1 0,0-1 0,0 0 1,0 0-1,0 0 0,-1-1 0,0 1 1,1 0-1,-1-1 0,0 0 0,0 1 0,0-1 1,0 0-1,-1-1 0,1 1 0,0-1 1,-1 1-1,1-1 0,-5 1 0,-36 3 44,1-2 0,-82-5 0,34-1 42,85 3-107,-199 0 908,-267 33 0,275-18-2999,68-14-9103,89-1 2706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6T14:04:56.520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09.7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6769,'0'0'4089,"2"8"-4046,-1 2-59,7 32 748,1 57 0,-9 67 882,0-56-6648,0-104 2050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10.1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 6489,'0'0'4713,"160"-3"-4473,-115-2-112,-6 0-64,-2 3-56,-9-3-8,-6 5-288,-5 0-432,-6 0-472,-5 0-640,-3 0-1033,-3 10-1472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10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7986,'0'0'3304,"174"-15"-3192,-140 7-56,-3 3-40,-6 3 32,-2-1-48,-9 1-56,-3 2-408,-6 0-256,4 0-408,-6 0-464,2 0-1353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11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6977,'0'0'3872,"5"19"-3823,14 59-27,-16-68 26,4 13-2,-7-23-12,0 1 0,0-1 0,1 1 0,-1-1 0,0 0 0,0 0 0,0 1 0,1-1 0,-1 0 0,0 1 0,0-1 0,1 0 0,-1 0 0,0 1 0,0-1 0,1 0 0,-1 0 0,0 0 0,1 1 0,-1-1 0,0 0 0,1 0 0,-1 0 0,0 0 0,1 0 1,-1 0-1,1 0 0,1-1-34,0-1 1,0 0-1,0 0 1,0 0-1,-1 0 1,1 0 0,-1 0-1,1 0 1,-1 0-1,1-4 1,2 0 26,3-6 0,1 1-1,0 1 1,1-1 0,0 1-1,0 1 1,1-1 0,0 2-1,1-1 1,13-7 0,-22 15-13,0 0 1,0 0-1,-1 0 0,1 0 1,0 0-1,0 1 1,0-1-1,0 1 1,0-1-1,0 1 1,0 0-1,0-1 0,0 1 1,0 0-1,0 1 1,0-1-1,0 0 1,0 1-1,0-1 1,0 1-1,0-1 0,0 1 1,0 0-1,-1 0 1,1 0-1,0 0 1,0 0-1,-1 0 1,1 0-1,-1 1 1,1-1-1,-1 1 0,1-1 1,-1 1-1,0-1 1,0 1-1,0 0 1,0-1-1,0 1 1,0 0-1,0 2 0,4 11 286,-1-1-1,0 1 0,-1 0 1,-1 0-1,0 1 0,-1 18 1,-1 21-1777,-1-15-2181,1-32-1071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14.2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6633,'0'0'4185,"12"0"-4694,96 0 914,-104 1-328,-1-1 0,1 1 0,0 0 0,-1 0 0,1 0 0,-1 1 0,0-1 0,0 1 0,1-1 0,-1 1 0,0 0 0,0 1 0,0-1 0,-1 0 0,1 1 0,-1-1 0,1 1 0,2 5 0,6 7 120,0 1 0,10 23 0,-11-20-133,-3-4 78,-1 0 1,0 1-1,-2-1 0,6 28 0,-7-27 570,-3-17-709,-1 0-1,0 0 1,1-1 0,-1 1-1,0 0 1,0 0 0,0 0-1,0 0 1,0 0-1,0 0 1,0 0 0,0 0-1,-1 0 1,-1 0 0,-22-12 25,19 10 1,-6-3 5,0 1-1,0 1 0,0 0 0,-1 1 0,1 0 1,-1 1-1,0 0 0,1 1 0,-17 1 0,28 0-24,0 0-1,0 0 1,0 1-1,0-1 1,0 0-1,0 1 1,0-1-1,0 1 1,0-1-1,0 1 1,1-1-1,-1 1 1,0 0-1,0-1 1,0 1-1,1 0 1,-1 0-1,0-1 0,1 1 1,-1 0-1,1 0 1,-1 0-1,1 0 1,-1 0-1,1 0 1,0 0-1,-1 0 1,1 0-1,0 0 1,0 0-1,0 2 1,-2 38 128,2-33-147,0-7 6,1 0 0,-1 0 0,0 0 0,0 0 0,1 0-1,-1 0 1,0 0 0,1 0 0,-1 0 0,1-1 0,-1 1 0,1 0-1,0 0 1,-1 0 0,1-1 0,0 1 0,-1 0 0,1 0 0,0-1-1,0 1 1,0-1 0,0 1 0,0-1 0,-1 1 0,1-1 0,0 0-1,0 1 1,0-1 0,0 0 0,0 0 0,0 0 0,1 0 0,40 2-280,-30-2 188,-6-1-112,0 1 1,0-1-1,1 0 1,-1-1-1,0 0 0,0 0 1,0 0-1,0 0 0,-1-1 1,11-6-1,-10 4-948,1 0 1,0 0-1,-1-1 1,8-8-1,-5 3-3933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3:52.003"/>
    </inkml:context>
    <inkml:brush xml:id="br0">
      <inkml:brushProperty name="width" value="0.1" units="cm"/>
      <inkml:brushProperty name="height" value="0.1" units="cm"/>
      <inkml:brushProperty name="color" value="#FFFF00"/>
    </inkml:brush>
  </inkml:definitions>
  <inkml:trace contextRef="#ctx0" brushRef="#br0">1 1 3289,'0'0'8914,"177"33"-8906,-144-30-8,-3-3 0,-3 0-464,-7 3-849,-7 0-655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15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 4049,'0'0'6815,"14"-3"-6469,-3 0-279,0 0 1,0 0-1,-1 0 0,1 2 1,0-1-1,0 1 0,0 1 1,17 1-1,-23-1-27,0 1-1,-1 1 1,0-1 0,1 1-1,-1 0 1,0 0 0,0 0 0,0 0-1,0 1 1,0 0 0,0 0-1,-1 0 1,1 0 0,-1 0 0,0 1-1,0-1 1,0 1 0,-1 0-1,3 5 1,-1-3 28,-2 0 0,1 1-1,-1 0 1,0-1 0,0 1 0,0 0-1,-1 0 1,-1 0 0,1 0 0,-1 0-1,0 0 1,-1 8 0,0-10-55,0-1 0,0 0-1,-1 0 1,1 0 0,-1 0 0,0 0 0,0 0 0,0 0 0,-1 0-1,1-1 1,-6 6 0,-5 4 8,-22 18-1,5-4 26,15-12 82,1 0 0,0 1 1,2 0-1,-19 31 0,26-38-72,1 1-1,0-1 1,0 1 0,1 0 0,0 0 0,1 0 0,0 0 0,1 0 0,0 0-1,0 1 1,2 13 0,-1-22-51,0 0 1,1 0-1,-1-1 0,1 1 1,0 0-1,0 0 0,0 0 0,-1-1 1,2 1-1,-1 0 0,0-1 1,0 1-1,0-1 0,1 0 0,-1 1 1,1-1-1,-1 0 0,1 0 0,-1 0 1,1 0-1,0 0 0,0 0 1,-1 0-1,1 0 0,0-1 0,0 1 1,0-1-1,2 1 0,7 1 18,0 0 1,1-1-1,16-1 0,-26 0-21,12 0-44,0-1 0,-1 0 0,1-1 0,-1 0 0,1-2 0,18-6 0,-25 7-317,0 0 0,0 0-1,-1-1 1,1 0 0,9-8-1,-12 8-293,0 0-1,-1 0 1,1 0-1,-1 0 1,1-1-1,-1 1 1,0-1 0,3-7-1,-2-4-5970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16.2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5977,'0'0'5407,"7"19"-5169,39 129 1459,-38-119-873,-6-16-443,1-1-1,1 0 1,0 0-1,6 12 1,-10-24-375,0 0-1,0 0 1,1 0 0,-1 0-1,0 1 1,0-1 0,0 0-1,0 0 1,0 0 0,0 0-1,0 0 1,0 0 0,1 0-1,-1 0 1,0 0 0,0 0 0,0 0-1,0 0 1,0 0 0,0 0-1,0-1 1,1 1 0,-1 0-1,0 0 1,0 0 0,0 0-1,0 0 1,0 0 0,0 0-1,0 0 1,0 0 0,0 0-1,1 0 1,-1 0 0,0-1-1,0 1 1,0 0 0,0 0-1,0 0 1,0 0 0,0 0-1,0 0 1,0 0 0,0 0-1,0-1 1,0 1 0,0 0-1,0 0 1,0 0 0,0 0-1,0 0 1,0 0 0,0 0-1,0-1 1,0 1 0,2-8 122,9-39 216,2 1 1,20-48 0,-29 82-425,-1 2-191,1 1-1,0-1 0,0 1 0,1 0 1,0 0-1,0 1 0,14-16 1,-18 23-67,0 0 1,0 0-1,0 1 1,0-1 0,0 1-1,0-1 1,0 1 0,0-1-1,1 1 1,-1 0-1,0 0 1,0-1 0,1 1-1,-1 0 1,0 0-1,3 1 1,-1-1-982,5 0-3450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16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0 3977,'0'0'6413,"20"15"-6019,63 46 51,-78-58-262,-1 1 0,1-1 0,-1 1 0,0 0 0,0 0 0,0 0 0,5 8 0,-3-3 352,-6-9-488,1 1 0,-1-1 0,1 1-1,-1-1 1,0 1 0,1-1 0,-1 1 0,0-1-1,0 1 1,0-1 0,1 1 0,-1-1 0,0 1-1,0 0 1,0-1 0,0 1 0,0-1 0,0 1 0,0 0-1,0-1 1,0 1 0,0-1 0,0 1 0,0-1-1,-1 1 1,1 0 0,0-1 0,0 1 0,-1-1-1,1 1 1,0-1 0,-1 1 0,1-1 0,0 0-1,-1 1 1,1-1 0,-1 1 0,1-1 0,-1 0-1,1 1 1,-1-1 0,1 0 0,-1 1 0,1-1 0,-1 0-1,1 0 1,-1 0 0,1 1 0,-1-1 0,1 0-1,-1 0 1,0 0 0,0 0 0,-7 2-166,0-1-1,0 0 1,-10 0 0,9-1 286,-21 3-195,16-2 51,0 0-1,0 1 1,0 0 0,-26 9-1,36-10-19,1 1 0,-1-1 0,1 1 0,0 0 0,0 0 0,0 0 0,0 1 0,0-1 0,0 1 0,1-1 0,-1 1 0,1 0 0,0 0 0,0 0 0,0 0 0,0 0 0,1 1 0,-1-1 0,1 1 0,-1-1 0,1 1 0,1-1 0,-2 7 0,0 0-3,1 1 0,1-1 0,0 0 0,1 12 0,-1-21-8,1 1 1,-1-1-1,1 0 0,0 0 0,0 0 0,-1 0 0,1 0 0,0 0 1,0 0-1,0 0 0,0 0 0,0 0 0,0 0 0,0-1 0,1 1 0,-1 0 1,0-1-1,0 1 0,1-1 0,-1 1 0,0-1 0,1 0 0,-1 1 1,0-1-1,1 0 0,-1 0 0,0 0 0,1 0 0,1-1 0,2 2-117,0-2-1,-1 1 0,1 0 0,-1-1 0,1 0 0,-1 0 1,1 0-1,5-3 0,-1-2-361,-1 1 1,0-2-1,0 1 0,0-1 1,10-13-1,1 0-1249,3-3-1354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17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0 121 7890,'0'0'5590,"7"23"-5371,21 68 204,-19-56 896,-9-32-412,-3-7-17,-10-28-244,8 12-734,1-1 0,1 1 0,0-1 1,1 0-1,2-29 0,1 47 34,-1 0 0,0 0-1,1-1 1,-1 1 0,1 0 0,0 0-1,0 0 1,0 0 0,1 0 0,-1 0 0,1 0-1,0 0 1,-1 1 0,1-1 0,0 1-1,1-1 1,-1 1 0,0 0 0,1-1-1,-1 1 1,1 1 0,0-1 0,0 0 0,-1 1-1,1-1 1,0 1 0,0 0 0,1 0-1,4-1 1,7-2-1596,0 1-1,1 1 1,-1 0-1,27 1 1,-21 1-3115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17.5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4809,'0'0'8682,"23"129"-8626,-20-109-56,2-4-8,-2-6-520,-3-8-905,0 1-1071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17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2713,'0'0'9786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18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0 5753,'0'0'6959,"20"10"-6702,65 33 102,-81-41-255,0 1 1,1 0-1,-1 0 0,0 0 1,0 0-1,-1 0 0,6 6 1,-7-6 0,-1-1 0,1 1 0,-1-1 0,0 1 1,0 0-1,0 0 0,1 4 0,2 6 276,-2-6-253,-1 0 1,1 0-1,-1 0 1,-1 0-1,0 1 1,0 11-1,0-3-75,-1-15-55,1-1 1,-1 1 0,1-1-1,0 1 1,-1-1-1,1 1 1,-1-1 0,1 1-1,-1-1 1,1 0-1,-1 1 1,1-1-1,-1 0 1,1 0 0,-1 1-1,0-1 1,1 0-1,-1 0 1,1 0 0,-1 0-1,0 0 1,1 0-1,-1 0 1,1 0-1,-2 0 1,-21 1-77,21-1 70,-39-1-284,24-1 292,0 2-1,-1 0 1,-17 3 0,34-2-1,0-1 1,0 1 0,1-1 0,-1 1 0,0-1-1,1 1 1,-1-1 0,0 1 0,1 0-1,-1-1 1,1 1 0,-1 0 0,1 0-1,0-1 1,-1 1 0,1 0 0,0 0-1,-1 0 1,1-1 0,0 1 0,0 0-1,0 0 1,-1 0 0,1 0 0,0 1-1,0 27 36,0-22 2,0 4-53,-1-7 37,1-1 0,0 1 0,1 0 0,-1 0-1,0 0 1,3 7 0,-2-10-57,-1 1-1,1-1 1,0 0-1,0 0 1,-1 0-1,1 1 1,0-1-1,0 0 1,0-1-1,1 1 1,-1 0-1,0 0 1,0 0-1,0-1 1,1 1-1,-1 0 1,0-1-1,0 1 1,1-1 0,-1 1-1,1-1 1,-1 0-1,3 0 1,-1 1-294,0-1 1,1 0-1,-1 1 1,0-2-1,0 1 1,1 0-1,-1-1 1,0 1-1,0-1 1,0 0-1,0 0 1,1 0 0,-1 0-1,-1-1 1,1 1-1,0-1 1,0 0-1,-1 0 1,1 0-1,4-4 1,11-16-4664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18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8786,'0'0'5268,"7"27"-4590,23 87-392,-21-74 129,-2 1-1,3 42 1,-6-45 49,-1 8 114,-2-26-361,1-1 1,7 37-1,-9-56-232,0 0 1,0 0-1,0 0 1,0 0-1,0 0 0,0 0 1,0 1-1,0-1 1,0 0-1,0 0 0,0 0 1,0 0-1,0 0 1,0 0-1,0 0 1,0 0-1,0 0 0,0 0 1,0 0-1,1 0 1,-1 0-1,0 0 0,0 0 1,0 1-1,0-1 1,0 0-1,0 0 1,0 0-1,0 0 0,0 0 1,0 0-1,0 0 1,0 0-1,1 0 0,-1 0 1,0 0-1,0 0 1,0 0-1,0 0 1,0 0-1,0 0 0,0 0 1,0 0-1,0 0 1,0 0-1,0 0 1,1 0-1,-1-1 0,0 1 1,0 0-1,0 0 1,0 0-1,0 0 0,0 0 1,0 0-1,0 0 1,5-7-346,6-11 244,-10 15 45,2-2 42,0 0-1,0 0 1,1 1-1,-1 0 0,1-1 1,0 1-1,0 0 1,1 1-1,-1-1 1,1 1-1,0 0 1,0 0-1,0 0 1,9-2-1,-6 2-20,1 0 0,-1 1-1,1 1 1,0 0 0,0 0 0,0 0 0,0 1 0,15 2-1,-20-1 65,0 0 0,0-1-1,1 2 1,-1-1-1,0 1 1,0-1-1,0 1 1,0 0 0,0 0-1,-1 1 1,1-1-1,-1 1 1,1 0-1,-1 0 1,0 0 0,0 0-1,0 0 1,-1 1-1,1 0 1,-1-1 0,0 1-1,0 0 1,2 5-1,0 1 247,-1 0-1,0-1 1,-1 1-1,0 0 1,-1 0 0,0 1-1,-1-1 1,-1 20-1,1-28-219,-1 0 0,0 0 0,1 0 0,-1-1 0,0 1-1,0 0 1,0-1 0,0 1 0,-1 0 0,1-1 0,0 0 0,-1 1 0,1-1-1,-1 0 1,1 1 0,-1-1 0,0 0 0,1 0 0,-1 0 0,0-1 0,0 1-1,0 0 1,1-1 0,-4 1 0,-3 2-33,0-2 0,0 1 0,0-1 0,-14 0 0,6-1-123,2 1-105,1-1 0,-1 0 0,0-1 0,0-1 0,0 0 0,1-1 0,-22-7 0,33 9 178,-2-1-253,-1 0 0,0 0-1,0 0 1,1-1 0,-9-6 0,12 8-195,0-1 0,-1 1 0,1-1 0,0 0 0,0 0 0,0 1 0,0-1 0,0 0 0,0 0 0,1 0 1,-1 0-1,1 0 0,-1 0 0,1 0 0,0 0 0,0 0 0,0-4 0,0-7-6129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19.0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9762,'0'0'5404,"1"29"-4300,-1 0-855,7 146 549,10 227 266,-17-397-1565,1 13-443,4-10-5546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19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93 149 5065,'0'0'8060,"14"-5"-7497,43-17-95,-55 21-401,1 0-1,-1 0 1,0 0-1,0 0 1,0 0-1,0 0 0,0-1 1,-1 1-1,1-1 1,0 1-1,-1-1 1,1 0-1,-1 0 1,1 0-1,-1 0 0,0 0 1,0 0-1,0 0 1,0 0-1,0 0 1,0 0-1,-1-1 1,1 1-1,-1 0 0,1 0 1,-1-1-1,0 1 1,0 0-1,0-1 1,0 1-1,0 0 1,-1-3-1,0-6 81,1 9-169,0 0 0,-1 0 1,1 0-1,-1 0 1,1 0-1,-1 0 1,0 0-1,0 0 1,0 0-1,0 0 0,0 0 1,0 1-1,0-1 1,-1 0-1,1 1 1,-1-1-1,1 1 1,-1 0-1,0-1 1,1 1-1,-1 0 0,0 0 1,0 0-1,0 0 1,0 0-1,0 1 1,0-1-1,-3 0 1,1 0-4,1 0-1,-1 0 1,1 1 0,-1 0 0,0-1 0,1 1 0,-1 0 0,1 1 0,-1-1 0,1 1 0,-1 0 0,1 0 0,-1 0 0,1 0 0,0 0-1,-1 1 1,-3 2 0,0 1 97,0 2 0,1-1-1,-1 1 1,1 0-1,1 0 1,-1 0 0,1 1-1,0 0 1,1 0 0,0 0-1,0 1 1,1-1 0,-4 17-1,2 0 200,0-1 0,2 1-1,0 47 1,3-69-261,0-1 1,0 1-1,1-1 0,-1 0 0,1 1 1,-1-1-1,1 1 0,0-1 1,0 0-1,0 0 0,0 1 0,0-1 1,0 0-1,0 0 0,1 0 0,-1 0 1,3 2-1,0-2 0,-1 1 0,0-1 0,1 1 0,0-1 1,-1 0-1,1-1 0,0 1 0,0-1 0,6 2 0,8 0-25,0 0-1,0-2 1,33 0-1,-36-1-36,-4 0-126,0-1-1,0 0 0,0-1 1,0 0-1,-1-1 1,1 0-1,16-7 0,36-23-3778,-25 10-2765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3:52.704"/>
    </inkml:context>
    <inkml:brush xml:id="br0">
      <inkml:brushProperty name="width" value="0.1" units="cm"/>
      <inkml:brushProperty name="height" value="0.1" units="cm"/>
      <inkml:brushProperty name="color" value="#FFFF00"/>
    </inkml:brush>
  </inkml:definitions>
  <inkml:trace contextRef="#ctx0" brushRef="#br0">1 1 5049,'0'0'7394,"8"30"-7116,67 224-127,-64-200-1,-10-42 45,1 0 1,1-1-1,0 1 0,1 0 0,5 13 1,-8-25-196,-1 0 0,0 1 0,0-1 0,0 0 0,1 0 1,-1 1-1,0-1 0,0 0 0,1 0 0,-1 0 0,0 0 0,0 0 0,1 1 1,-1-1-1,0 0 0,0 0 0,1 0 0,-1 0 0,0 0 0,1 0 1,-1 0-1,0 0 0,1 0 0,-1 0 0,0 0 0,0 0 0,1 0 1,-1 0-1,0 0 0,1 0 0,-1-1 0,0 1 0,0 0 0,1 0 1,-1 0-1,0 0 0,0 0 0,1-1 0,-1 1 0,0 0 0,0 0 0,0-1 1,1 1-1,-1 0 0,0 0 0,0-1 0,0 1 0,0 0 0,0 0 1,1-1-1,-1 1 0,0 0 0,0 0 0,0-1 0,0 1 0,0 0 1,0-1-1,0 1 0,0 0 0,0-1 0,8-20-81,-8 20 102,10-29 63,25-49 1,-31 70-66,0 1 0,1-1 1,1 1-1,0 0 0,0 0 1,0 1-1,1 0 0,0 0 0,0 1 1,9-7-1,-15 13-22,0-1 0,0 1 0,0 0 0,0-1 0,0 1 0,0 0 0,0-1 0,1 1 0,-1 0 0,0 0 0,0 0 0,0 0 0,0 0 0,1 0 0,-1 1 0,0-1 0,0 0 0,0 1 0,0-1-1,0 0 1,0 1 0,0-1 0,0 1 0,0 0 0,0-1 0,0 1 0,0 0 0,0 0 0,0-1 0,0 1 0,-1 0 0,1 0 0,0 0 0,-1 0 0,1 0 0,-1 0 0,1 0 0,0 2 0,20 53 319,-15-39-155,-5-15-152,0 1-1,0 0 1,0 0 0,0-1-1,1 1 1,-1-1 0,1 1-1,0-1 1,0 1 0,-1-1-1,2 0 1,-1 0 0,3 2 0,-4-3-30,1-1 0,-1 0 1,0 0-1,0 0 1,1 0-1,-1 0 0,0 0 1,1 0-1,-1-1 1,0 1-1,0 0 0,1-1 1,-1 1-1,0-1 1,0 1-1,0-1 0,1 1 1,-1-1-1,0 0 1,0 0-1,0 1 0,0-1 1,0 0-1,-1 0 1,1 0-1,0 0 0,0 0 1,0 0-1,-1-1 1,1 1-1,0-2 0,17-22 20,51-66 60,-62 83-39,0 0-1,1 0 0,0 1 1,0 0-1,1 1 0,0-1 1,0 2-1,11-6 0,-18 10 0,0 0 0,1 0 1,-1 0-1,1 1 0,-1-1 0,1 1 0,-1-1 0,1 1 0,-1 0 0,1 0 0,-1 0 0,1 0 0,-1 1 0,1-1 0,0 1 0,-1-1 0,0 1 0,1 0 0,-1 0 0,4 2 0,-2 0 35,-1-1 0,1 1 0,-1 0 0,0 0 1,0 1-1,0-1 0,-1 1 0,1 0 0,-1-1 0,4 9 0,2 7 201,-1 0-1,-1 1 1,-1-1-1,2 21 1,-7-39-247,11 93 357,-8-60-780,11 53-1,-10-77-844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20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9 6665,'0'0'7931,"-15"-2"-7601,-50-4-13,62 6-275,1 0 0,-1 0 0,0 0 0,0 0 0,0 0-1,1 0 1,-1 1 0,0 0 0,0-1 0,1 1 0,-1 0 0,0 0-1,1 0 1,-1 1 0,1-1 0,0 1 0,-1-1 0,1 1 0,0 0-1,0 0 1,0 0 0,-2 2 0,-5 5 204,1-1-166,-1 0 0,2 1 0,-1 0 0,1 0 0,1 1 0,-1-1 0,2 2 0,-1-1 0,2 0 0,-1 1 0,1 0 0,1 0 0,0 0 0,1 1 0,0-1 0,0 0 0,1 22 0,0-26-94,2 0 0,-1-1-1,0 1 1,1 0 0,1-1 0,-1 1 0,1-1 0,4 12 0,-4-15-60,0 1 1,1-1 0,-1 0-1,1 0 1,0 0-1,-1 0 1,1 0 0,1-1-1,-1 1 1,0-1-1,1 0 1,-1 0-1,1 0 1,0 0 0,-1-1-1,5 2 1,0-1-524,0 0 1,0 0 0,0-1-1,0 0 1,1 0 0,-1-1-1,0 0 1,0-1-1,1 0 1,-1 0 0,0-1-1,0 0 1,0 0-1,10-5 1,9-10-6303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21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0 5297,'0'0'5780,"22"22"-5476,69 67-168,-42-38 126,-47-47-117,1 0 1,-1 0-1,0 1 1,0-1-1,0 1 1,1 4 0,-2-5 4,0 0 90,0-1 1,0 0-1,-1 0 0,0 1 1,1-1-1,-2 4 0,1-3 45,-17-3 3,-25-2-424,-61-8-1,86 6 470,1 1 0,-1 1 0,-25 2 0,41-1-331,0 0-1,0 1 1,0-1-1,0 0 1,0 1-1,0-1 1,0 1-1,0 0 1,0-1-1,0 1 1,0 0-1,1-1 1,-1 1-1,0 0 1,0 0-1,1 0 1,-1 0-1,1 0 1,-1-1 0,1 1-1,-1 0 1,1 0-1,-1 1 1,1 0-1,-6 29-12,5-26 15,-2 70 49,3-74-56,0 0-1,0 0 1,0 0 0,1-1-1,-1 1 1,0 0-1,0 0 1,1 0-1,-1-1 1,0 1 0,1 0-1,-1 0 1,1-1-1,-1 1 1,1 0 0,-1-1-1,1 1 1,-1-1-1,1 1 1,0 0 0,-1-1-1,1 1 1,0-1-1,2 2-52,-1-1 0,1 0-1,-1 0 1,1-1 0,-1 1 0,1-1-1,4 1 1,1 0-338,1-1 1,-1 0-1,1-1 0,11-2 1,-11 0-350,0 0 0,0 0 0,-1-1 0,1 0 0,-1-1 1,15-11-1,7-7-4342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21.5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199 0 720,'0'0'14333,"-14"7"-14319,-14 7-28,1 1 1,-41 30-1,64-42 32,-4 3 55,0 0 1,1 1-1,0 0 0,-10 12 0,16-18-82,0 1 1,0-1-1,0 0 1,0 1-1,0-1 1,0 1-1,1-1 1,-1 1-1,1 0 0,-1-1 1,1 1-1,-1 0 1,1-1-1,0 1 1,0 0-1,0 0 1,0-1-1,0 1 0,0 0 1,0 0-1,0-1 1,1 1-1,-1 0 1,1-1-1,-1 1 1,1 0-1,0-1 1,0 1-1,0-1 0,-1 1 1,1-1-1,1 0 1,1 3-1,8 5-11,-1-1 0,2 0-1,-1 0 1,1-2 0,23 11 0,-25-13 52,1 1 1,-1 0 0,1 0 0,-2 2 0,1-1 0,-1 1-1,1 0 1,-2 1 0,12 13 0,-19-20-1,0 0 0,0 1 0,0-1 0,-1 1 0,1-1 0,0 1 0,-1 0 0,1-1 1,-1 1-1,0 0 0,1-1 0,-1 1 0,0 0 0,0-1 0,0 1 0,0 0 0,-1 0 0,1-1 0,0 1 0,-1 0 0,1-1 0,-1 1 1,1-1-1,-1 1 0,0-1 0,0 1 0,0-1 0,0 1 0,0-1 0,0 0 0,0 1 0,0-1 0,0 0 0,-1 0 0,1 0 0,0 0 1,-1 0-1,1 0 0,-1 0 0,1 0 0,-4 0 0,-8 3-855,0 0 1,0-1-1,-1-1 1,1 0-1,-1-1 0,-27-1 1,30 0-548,-21 0-3134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21.9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58 105 7714,'0'0'2768,"13"-15"-2677,41-46 114,-41 42 803,-13 19-976,1 0-1,-1-1 0,0 1 0,0 0 0,0 0 1,0-1-1,0 1 0,0 0 0,0-1 1,0 1-1,0 0 0,0-1 0,0 1 0,0 0 1,0 0-1,0-1 0,0 1 0,0 0 0,0-1 1,0 1-1,0 0 0,0-1 0,0 1 1,0 0-1,0 0 0,-1-1 0,0 1 14,0-1 1,0 1-1,0 0 0,0 0 0,0-1 0,0 1 1,1 0-1,-1 0 0,0 0 0,0 0 0,0 0 0,0 0 1,0 1-1,-2-1 0,0 1-244,-1-1 154,1 0 1,-1 0-1,1 1 0,-1-1 0,1 1 0,0 0 1,-1 0-1,1 0 0,0 0 0,-1 0 0,-5 4 1,5-1 36,-1 0 1,1 0 0,0 0 0,-1 1-1,2-1 1,-5 7 0,3-4 156,0 0-1,1 0 1,0 1-1,0-1 1,1 1-1,0 0 1,1 0-1,-1 0 1,1 0-1,1 0 1,0 0-1,0 1 1,0-1-1,1 0 1,1 1-1,1 11 1,-1-16-130,1-1 1,-1 1 0,1 0 0,0-1 0,0 0 0,0 0 0,0 1 0,0-1 0,1 0 0,0-1 0,-1 1 0,1 0 0,0-1 0,0 0 0,0 0 0,1 0-1,-1 0 1,1 0 0,-1 0 0,1-1 0,5 2 0,2 0-88,1 0-1,0 0 1,0-1-1,0-1 1,18 0 0,-14 0-423,-11-1-7,1 1 1,-1-1-1,0 0 0,0-1 0,1 1 1,-1-1-1,0 0 0,0 0 0,0 0 1,0-1-1,0 0 0,0 0 0,5-3 1,2-3-4660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22.3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0 10098,'0'0'7426,"-166"129"-13260,127-112-1327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22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6041,'0'0'6402,"11"142"-6394,-5-125 0,-6-4 0,3-3-8,-3-5-232,0 0-409,0 0-647,0 0-552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23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1432,'0'0'7506,"0"15"-10459,3-7 337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23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9098,'0'0'4249,"40"162"-3929,-24-109-192,1 2-16,0-2 32,-3-2 104,-3-3 80,-2-8-144,-4-5-136,-5-4-48,0-9-40,0-4-552,0-10-736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24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76 5265,'0'0'6281,"176"-2"-5888,-117-3-169,6-3-224,-1-5 0,15-4-953,-20-1-1351,-14 5-4129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24.3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6833,'0'0'5426,"3"136"-5866,0-120-225,0-6-159,-3-5-104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3:53.212"/>
    </inkml:context>
    <inkml:brush xml:id="br0">
      <inkml:brushProperty name="width" value="0.1" units="cm"/>
      <inkml:brushProperty name="height" value="0.1" units="cm"/>
      <inkml:brushProperty name="color" value="#FFFF00"/>
    </inkml:brush>
  </inkml:definitions>
  <inkml:trace contextRef="#ctx0" brushRef="#br0">75 166 7362,'0'0'5925,"26"-15"-5516,84-48-165,-106 61-187,1-1-1,-1 0 1,1 0 0,-1 0-1,0 0 1,0-1-1,0 0 1,-1 0-1,4-5 1,-6 7 33,0 1 1,0-1-1,-1 0 0,1 0 1,-1 0-1,1 0 0,-1 0 1,0 0-1,0 0 1,0 0-1,0 1 0,0-1 1,-1-3-1,0-9 531,1 14-605,-1-1 1,0 0-1,0 1 1,1-1-1,-1 1 1,0-1-1,0 1 1,0-1-1,0 1 1,0-1-1,0 1 1,0 0-1,0 0 1,0-1-1,0 1 1,0 0-1,0 0 1,0 0-1,0 0 1,0 0-1,-1 1 1,-31-1-45,27 0 26,-2 0-21,1 1 1,-1 0-1,1 1 1,0-1-1,-1 1 1,1 1-1,0 0 1,1 0-1,-1 0 1,0 0-1,1 1 1,0 0-1,-1 1 1,2 0-1,-1-1 1,1 2-1,-1-1 1,1 1-1,1-1 1,-1 2-1,1-1 1,0 0 0,0 1-1,-2 6 1,-2 5 91,1-1 0,0 1 0,2 0 0,0 1 0,0-1 0,2 1 0,1 0 0,-1 27 0,3-30-10,-1-1-32,1 0 0,1-1 0,0 1 0,1-1 0,4 15 0,-4-24-36,0 0-1,0 0 1,0-1-1,1 1 1,0-1-1,0 1 1,0-1-1,0 0 1,0 0-1,1 0 1,0-1-1,0 1 1,0-1-1,0 0 1,0 0-1,1-1 1,8 5-1,-5-4-136,-1 1 0,1-1-1,-1-1 1,1 0 0,0 0-1,0 0 1,0-1 0,0 0-1,0-1 1,0 0 0,16-2-1,-20 1-266,1 0 0,0 0-1,0-1 1,-1 1-1,1-1 1,-1 0 0,1-1-1,-1 1 1,0-1 0,0 0-1,0 0 1,0 0-1,-1-1 1,1 1 0,-1-1-1,0 0 1,0 0 0,0 0-1,4-8 1,4-12-6102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24.7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7210,'0'0'2648,"20"-5"-8681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25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0 2561,'0'0'10084,"-6"10"-6523,-16 5-3452,20-14-117,0 0 1,0 0-1,1 0 0,-1 0 1,0 0-1,0 0 1,1 1-1,-1-1 0,1 0 1,-1 1-1,1-1 0,0 1 1,0 0-1,-1-1 1,1 1-1,0 0 0,1 0 1,-1 0-1,0 0 0,0 0 1,1 0-1,-1 0 1,1 0-1,0 0 0,-1 2 1,1-2-3,0 1 1,0-1-1,0 0 0,0 0 1,1 0-1,-1 1 1,1-1-1,-1 0 0,1 0 1,0 0-1,0 0 1,0 0-1,0 0 0,0 0 1,0 0-1,0 0 1,1 0-1,-1-1 1,1 1-1,-1-1 0,1 1 1,0-1-1,-1 1 1,1-1-1,4 2 0,8 7 68,0 2 0,-1-1 0,17 19 0,-27-26-34,1 1 0,0 0 0,-1 0 1,0 0-1,0 0 0,-1 0 0,1 0 0,-1 1 0,0-1 0,-1 1 0,1-1 1,-1 1-1,0 0 0,0 7 0,-1-3 136,1-8-107,-1 0 1,0 0-1,0 0 1,0 0-1,0 0 0,0 0 1,0 0-1,0 0 1,0 0-1,-1-1 1,1 1-1,-1 0 1,1 0-1,-1 0 1,0 0-1,0-1 1,0 1-1,0 0 0,0-1 1,0 1-1,0-1 1,-1 1-1,-2 1 1,-3 2 20,0-1 0,-1 0 0,0 0 0,0-1 0,0 0 0,0 0 0,-13 1 1,-18 1-1647,-3-4-3592,31-1 669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26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69 142 6729,'0'0'6682,"19"-9"-6230,58-30-17,-74 37-351,0 0 0,0 0 1,0 1-1,0-2 0,-1 1 0,1 0 1,0-1-1,-1 1 0,0-1 0,1 0 1,-1 1-1,2-4 0,-3 3 57,-1 1-1,1-1 1,0 1-1,-1-1 1,0 0-1,1 1 1,-1-1 0,0 1-1,-1-6 1,1-3 169,0 10-305,0 0-1,-1 0 1,1 1-1,0-1 1,-1 0 0,1 0-1,0 0 1,-1 0 0,1 1-1,-1-1 1,1 0-1,-1 1 1,1-1 0,-1 0-1,0 1 1,1-1 0,-1 0-1,0 1 1,0-1-1,1 1 1,-1-1 0,0 1-1,0 0 1,0-1 0,1 1-1,-1 0 1,0 0-1,0-1 1,0 1 0,0 0-1,0 0 1,-1 0 0,-36 0-322,28 0 297,5 1 18,1 0 0,-1 0 0,1 0 0,0 1 0,-1-1 0,1 1 0,0 0 0,0 0 0,0 1 0,0-1 0,1 1 0,-1 0 0,1 0-1,-1 0 1,1 1 0,0-1 0,0 1 0,-2 3 0,-3 4 104,0 1-1,1-1 0,1 1 1,-11 26-1,14-26-59,0 1 0,0-1 0,1 1-1,1 0 1,0 0 0,1 0 0,3 23 0,-2-32-71,0 0 0,0 1 1,1-1-1,-1 0 0,1-1 0,0 1 1,0 0-1,0 0 0,1-1 0,-1 1 1,1-1-1,0 0 0,0 0 0,0 0 1,0 0-1,1-1 0,-1 1 0,1-1 1,0 0-1,-1 0 0,1 0 1,0 0-1,0-1 0,8 3 0,-7-3-374,0 1-1,0-1 1,0 0-1,0 0 1,0-1-1,0 0 1,1 1-1,-1-2 1,0 1-1,0-1 1,1 1-1,-1-1 1,0-1-1,0 1 1,0-1-1,0 0 1,-1 0-1,1 0 1,7-5-1,8-11-4894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26.7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83 0 6281,'0'0'6194,"21"8"-5713,66 24 223,-83-31-606,0 0-1,-1 1 0,1 0 1,0 0-1,-1 0 1,1 0-1,-1 1 0,0-1 1,0 1-1,0 0 0,0 0 1,0 0-1,-1 0 1,1 0-1,-1 1 0,0-1 1,0 1-1,0 0 0,2 7 1,0-3 103,0 3-13,0 0 1,-1 1-1,0-1 1,-1 1-1,0 0 1,-1-1-1,0 1 1,-1 12-1,-1-23-186,1 0-1,-1-1 1,0 1-1,1 0 1,-1-1-1,0 1 1,0 0-1,1-1 1,-1 1-1,0-1 1,0 1-1,0-1 1,0 0 0,0 1-1,0-1 1,0 0-1,0 0 1,0 0-1,0 0 1,0 0-1,-1 0 1,-27 3-86,27-3 85,-22 1-186,-1-2 0,1-1 1,-39-7-1,44 6 174,1 1 0,-23 1 0,40 1 10,0 0 0,1 1 1,-1-1-1,1 0 1,-1 0-1,1 1 0,-1-1 1,1 0-1,-1 1 1,1-1-1,-1 1 0,1-1 1,0 0-1,-1 1 1,1-1-1,0 1 0,-1-1 1,1 1-1,0-1 0,0 1 1,-1-1-1,1 1 1,0 0-1,0-1 0,0 1 1,0-1-1,0 1 1,-1-1-1,1 1 0,0 0 1,1 0-1,-1 25-34,0-20 40,0-4-9,1-1 0,-1 1 0,0-1 0,1 0 0,0 1-1,-1-1 1,1 1 0,0-1 0,-1 0 0,1 0 0,0 1 0,0-1-1,0 0 1,0 0 0,0 0 0,0 0 0,0 0 0,1 0 0,-1 0-1,0-1 1,1 1 0,-1 0 0,0-1 0,1 1 0,-1-1 0,1 1 0,-1-1-1,0 0 1,1 1 0,1-1 0,8 2-238,0-1-1,21 0 1,-29-1 81,8 0-495,0 1-1,0-2 1,0 0-1,0 0 1,-1-1 0,1 0-1,-1-1 1,1 0 0,-1-1-1,13-6 1,15-12-4805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27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0 8282,'0'0'6571,"-22"1"-6558,-69 4 10,86-4 0,1-1 0,0 1 0,0 0 0,0 0 0,0 0 0,0 0 0,0 1 0,0 0 0,-4 2 0,6-2 27,0-1-1,0 1 0,0 0 0,0 0 0,1 0 0,-1 0 1,0 1-1,-1 2 0,3-4-45,-1 1 1,0-1-1,0 1 0,1-1 1,-1 1-1,1-1 1,-1 1-1,1-1 0,0 1 1,0 0-1,-1-1 0,1 1 1,0-1-1,0 1 1,1 0-1,-1-1 0,0 1 1,0-1-1,1 1 0,-1 0 1,1-1-1,0 1 0,-1-1 1,1 0-1,0 1 1,0-1-1,0 1 0,0-1 1,0 0-1,0 0 0,0 0 1,0 0-1,1 0 1,1 2-1,6 3-11,-1 0-1,1-1 1,1 0-1,11 5 1,-7-4 19,16 8 2,35 19-44,-59-30 76,-1 1 1,0-1 0,0 1 0,0 0 0,0 1 0,-1-1 0,0 1 0,7 9-1,-10-12 8,0 1 0,0-1-1,0 0 1,0 0 0,0 0-1,0 1 1,-1-1 0,1 0-1,-1 1 1,0-1 0,0 0-1,0 1 1,0-1-1,0 1 1,0-1 0,0 0-1,-1 1 1,1-1 0,-1 0-1,0 1 1,0-1 0,0 0-1,0 0 1,0 0 0,0 0-1,-1 0 1,1 0-1,-1 0 1,1 0 0,-1-1-1,1 1 1,-1 0 0,0-1-1,0 1 1,0-1 0,0 0-1,0 0 1,0 0 0,-3 1-1,-9 4-114,0-1-1,-1-1 0,1 0 1,-1-1-1,-15 1 1,-24 0-2086,2-3-3322,37-1 1358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27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0 234 8346,'0'0'4754,"8"-22"-4723,25-69 19,-31 85 83,0 0 0,0 0 0,0 0 0,0 0 0,-1 0 0,0-1 0,-1 1 0,1 0 0,-2-11 0,0 44-200,0-18 67,0 0 0,1 0 0,0 1-1,1-1 1,3 16 0,-4-23 1,1-1-1,0 0 1,-1 0-1,1 1 1,0-1-1,0 0 1,0 0-1,0 0 1,0 0-1,0 0 1,0 0-1,0 0 1,0 0-1,0-1 1,0 1-1,1 0 1,-1-1-1,0 1 1,1-1 0,-1 1-1,0-1 1,1 0-1,-1 1 1,0-1-1,1 0 1,-1 0-1,1 0 1,-1 0-1,1 0 1,0-1-1,1 1 16,0 0-1,0-1 1,0 1-1,-1-1 1,1 0-1,0 0 1,-1 0-1,1 0 1,-1 0-1,1-1 1,-1 1-1,0-1 1,4-3-1,7-9 71,-1-1 0,-1 0 0,-1-1-1,0 0 1,-1 0 0,-1-1-1,9-24 1,-5 99 944,0 4-889,-4-24 165,-2 0 0,2 56-1,-9 41 464,1-129-737,-1-1 1,0 1 0,0-1 0,-1 1-1,1-1 1,-1 0 0,0 1 0,-1-1-1,1 0 1,-1 0 0,0-1 0,-5 7-1,5-8-4,1 0 0,-1 0 0,0 0 0,0-1-1,0 1 1,0-1 0,0 0 0,0 0-1,-1 0 1,1 0 0,-1 0 0,1-1-1,-1 0 1,0 0 0,1 0 0,-1 0 0,0 0-1,-5-1 1,7 1-29,0-1-1,0 0 1,0 0 0,0-1 0,0 1-1,1 0 1,-1-1 0,0 1-1,0-1 1,0 1 0,0-1-1,1 0 1,-1 0 0,0 0-1,1 0 1,-1 0 0,-2-2-1,3 0-12,-1 1 0,1 0 0,-1-1 0,1 1 0,0-1 0,0 1 0,0-1 0,1 0 0,-1 1 0,0-1 0,1 0-1,0-4 1,-2-4-40,2-1 0,0 1 0,0-1-1,3-13 1,-2 20 2,0-1 0,0 1 1,1 0-1,0 0 0,0-1 0,0 1 0,1 1 0,0-1 1,0 0-1,7-8 0,0 2-144,1 1 0,0 0 1,0 0-1,1 1 0,1 1 0,-1 0 0,17-7 1,-13 8-1000,-1 1 1,1 0-1,24-4 1,-7 4-4545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28.4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8330,'0'0'7019,"8"26"-6627,24 83-108,13 65 1315,-39-138-2671,-2 0-1,0 50 1,-16-83-11359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28.8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 7802,'0'0'6161,"146"-15"-5609,-95 10-376,-1-2-104,-2 4-72,-6 3-160,-3 0-872,3 0-1025,-11 8-287,-11 7-2321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29.2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234 61 1528,'0'0'13216,"-3"-5"-12977,1 2-227,1 0 1,-1 1-1,0 0 0,0-1 0,0 1 1,0 0-1,-1 0 0,1 0 0,0 0 1,-1 1-1,1-1 0,-1 1 0,0-1 1,1 1-1,-1 0 0,0 0 0,0 0 1,0 0-1,0 1 0,0-1 0,-6 1 1,0-1 24,0 1 0,0 0 1,-1 1-1,1 0 0,0 0 1,0 1-1,0 1 0,0-1 1,-11 6-1,15-6-14,1 1-1,0-1 1,-1 1 0,1 0-1,0 0 1,1 1 0,-1-1-1,1 1 1,-1-1 0,1 1-1,0 1 1,0-1 0,1 0-1,-1 0 1,1 1 0,0 0-1,0-1 1,1 1 0,-2 6-1,2-5 8,-1 0 0,1 0 0,1 0 0,-1 0 0,1 0 0,1 7-1,-1-11-23,0-1-1,0 1 0,1-1 0,-1 1 0,1-1 1,-1 0-1,1 1 0,-1-1 0,1 1 1,0-1-1,-1 0 0,1 0 0,0 1 0,0-1 1,0 0-1,0 0 0,0 0 0,0 0 0,1 0 1,-1 0-1,0 0 0,0 0 0,1-1 0,-1 1 1,0 0-1,1-1 0,-1 1 0,3 0 1,4 0 31,-1 0 1,1-1 0,0 1 0,-1-2 0,1 1 0,-1-1 0,1 0 0,-1 0-1,1-1 1,-1 0 0,0-1 0,0 1 0,9-6 0,-3 1-22,-1 0 0,1-2 0,-2 1 0,1-2 0,18-18 0,-27 23-236,1 1 0,-1 0 0,0-1-1,0 0 1,0 0 0,0 1 0,-1-2 0,0 1-1,0 0 1,0 0 0,-1-1 0,0 1 0,0-1-1,0 1 1,-1-10 0,1-9-3585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29.9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3881,'0'0'10634,"25"93"-10298,-19-62-56,0-4-88,-6-4-8,2-3-136,-2-2-48,0-5-176,0-8-1016,0-3-1625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1609 3145,'0'0'7585,"1"-16"-6579,8-38-942,1 0 1,3 2 0,2 0-1,18-49 1,-10 32 151,22-99 0,-23 47 29,-5-1 1,-4-1 0,-3 0-1,-3-156 1,-8 279-238,1-1-1,0 1 1,0-1 0,0 1 0,0-1 0,0 1-1,0-2 1,-1 2 0,1-1 0,0 1-1,-1-1 1,1 1 0,-1 0 0,1-1 0,-1 1-1,1 0 1,-1-1 0,1 1 0,-1 0-1,1-1 1,0 1 0,0 0 0,-1 0 0,1 0-1,-1 0 1,0-1 0,1 1 0,-1 0-1,1 0 1,-1 0 0,0 1 0,-30 0 34,-36 16-85,66-17 48,-126 35-39,127-35 35,0 0 0,0 0 0,0 0 0,0 0 1,0 0-1,0 0 0,1-1 0,-1 1 0,0 0 0,0 0 1,0 0-1,0 0 0,0-1 0,1 1 0,-1 0 0,0 0 1,0 0-1,0-1 0,0 1 0,0 0 0,0 0 0,0 0 1,0-1-1,0 1 0,0 0 0,0 0 0,0 0 1,0-1-1,0 1 0,0 0 0,0 0 0,0 0 0,0-1 1,0 1-1,0 0 0,0 0 0,0 0 0,-1-2 0,1 2 1,0 0-1,0 0 0,0 0 0,0 0 0,0-1 1,-1 1-1,1 0 0,0 0 0,0 0 0,0 0 0,0 0 1,0 0-1,0-1 0,0 1 0,0 0 0,0 0 0,-1 0 1,1 0-1,0 0 0,0 0 0,0 0 0,-1 0 0,1 0 1,0 0-1,0 0 0,0 0 0,-1 0 0,13-22-3,-10 20 7,41-65 11,54-62-1,-41 55-6,-55 72-3,-1 2-1,0-1 1,1 0-1,-1 0 1,0 1 0,0-1-1,1 1 1,-1-1-1,1 0 1,0 1 0,-1-2-1,1 2 1,0-1-1,-1 1 1,1 0-1,-1-1 1,0 1 0,1 0-1,0-1 1,0 1-1,0 0 1,-1 0 0,1 0-1,0 0 1,-1 0-1,1 0 1,-1 0 0,1 0-1,0 0 1,0 0-1,0 0 1,-1 0 0,0 1-1,1-1 1,0 0-1,0 1 1,0 0-1,10 35 384,-2-3-385,-6-25-74,-1-1 0,2 0 0,0-1-1,0 1 1,0 0 0,0 0-1,1-1 1,-1-1 0,2 1-1,-1-1 1,0-1 0,8 7-1,3-1-1003,1 0-1,33 12 1,-37-18 179,1 2 0,-2 0 1,1 1-1,0-1 0,-1 4 0,17 12 1,-10 6-2866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3:53.813"/>
    </inkml:context>
    <inkml:brush xml:id="br0">
      <inkml:brushProperty name="width" value="0.1" units="cm"/>
      <inkml:brushProperty name="height" value="0.1" units="cm"/>
      <inkml:brushProperty name="color" value="#FFFF00"/>
    </inkml:brush>
  </inkml:definitions>
  <inkml:trace contextRef="#ctx0" brushRef="#br0">75 1 7394,'0'0'5474,"26"9"-5106,81 34-62,-100-40-229,0 0 1,0 1 0,0 0 0,0 1 0,-1-1-1,0 1 1,0 0 0,0 1 0,0 0 0,-1 0-1,0 0 1,0 0 0,-1 1 0,0 0-1,0-1 1,4 12 0,-1-3 91,-1-6-57,-1 1 1,0-1 0,-1 1 0,0 0 0,-1 1 0,0-1 0,0 1 0,-1-1 0,1 20 0,-24-29-537,-238-7-555,256 6 982,0 0 0,0 0 0,0 0-1,1 1 1,-1-1 0,0 1 0,1 0 0,-1 0 0,0 0-1,1 0 1,-1 0 0,1 0 0,-1 1 0,1-1 0,0 1-1,0 0 1,0 0 0,0 0 0,0 0 0,0 0 0,0 0-1,0 0 1,1 1 0,-1-1 0,1 0 0,0 1 0,0-1-1,0 1 1,0 0 0,0-1 0,0 4 0,-2 7 50,2 0 1,-1 0 0,2 0 0,-1 0 0,3 19 0,-1-29-48,0 0 1,0 1-1,0-1 1,1 0-1,-1 0 1,1 0-1,-1 0 1,1 0-1,0 0 1,0 0-1,1 0 1,-1-1-1,0 1 1,1-1-1,0 0 1,-1 0-1,1 0 1,0 0-1,0 0 1,0-1-1,0 1 1,0-1 0,1 0-1,-1 1 1,0-2-1,1 1 1,-1 0-1,6 0 1,1 1-141,1-1 0,0 0 0,0 0 0,1-1 1,-1-1-1,0 1 0,21-6 0,-23 3-139,-1-1 1,1 0-1,-1 0 0,1-1 1,-1 0-1,-1 0 0,1-1 1,-1 0-1,12-12 0,-2-2-1598,0 0 0,18-29 0,-13 10-3880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30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9098,'0'0'3089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30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216 283 4185,'0'0'8426,"-8"-3"-8248,-1-1-196,0 1 0,0 0 1,0 1-1,-10-2 0,13 4 19,1-1 1,0 1-1,-1 0 1,1 0-1,-1 0 1,1 1-1,0 0 1,0 0-1,-1 0 1,-8 4-1,9-2 19,-1 0-1,1 0 1,1 1-1,-1-1 1,0 1 0,1 0-1,0 1 1,0-1-1,0 1 1,0-1 0,1 1-1,-1 0 1,1 0-1,-2 6 1,1-2 51,1 0 0,0 1 0,0-1 0,1 0 1,0 1-1,1-1 0,-1 19 0,3-27-64,-1 0-1,0 0 1,1 0 0,-1 0-1,0 0 1,1 0-1,0 0 1,-1 0 0,1-1-1,-1 1 1,1 0 0,0 0-1,0-1 1,-1 1 0,1 0-1,0-1 1,0 1 0,0-1-1,0 1 1,0-1 0,-1 1-1,1-1 1,0 0 0,0 1-1,0-1 1,0 0 0,0 0-1,0 0 1,0 0-1,1 0 1,1 0 0,0 1 60,1-1 1,-1 0-1,1 0 1,-1-1-1,1 1 1,-1-1 0,1 0-1,-1 1 1,5-3-1,-1-2 78,0 1 1,-1-1-1,1 0 0,-1-1 0,0 0 0,0 0 1,5-7-1,36-52 486,-42 57-606,13-19 3,-2 0 0,-1-1 1,17-43-1,-25 51 146,-1 0-1,-1 0 0,0-1 1,-2 1-1,0-1 0,-1-26 1,-2 46 682,2 9-640,-2 1 1,1-1-1,-1 1 1,0-1-1,-3 14 1,2-12-106,0 3-93,-13 189-94,13-188-143,1-7-92,0 1 0,0-1 1,2 13-1,-2-19 161,0 0-1,1 1 1,-1-1 0,0 0-1,1 1 1,-1-1 0,1 0-1,0 1 1,-1-1-1,1 0 1,0 0 0,0 0-1,0 1 1,0-1 0,0 0-1,0 0 1,0-1 0,0 1-1,0 0 1,0 0 0,1 0-1,-1-1 1,0 1-1,2 0 1,3 0-1170,0 0 0,0-1-1,0 0 1,10-1 0,-1-1-3661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31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20 140 6705,'0'0'6957,"14"-9"-6411,45-26-66,-58 34-425,1 0-1,-1 1 0,0-1 1,1 0-1,-1 0 0,0 0 1,0 0-1,0 0 0,0 0 0,0-1 1,0 1-1,0 0 0,0 0 1,0-1-1,0 1 0,-1-1 1,1 1-1,-1 0 0,1-1 0,-1 1 1,1-1-1,-1 0 0,0 1 1,0-1-1,0 1 0,0-1 1,0 1-1,0-1 0,0 1 0,-1-3 1,0-4 146,2 6-194,-1 0 0,0 0 0,0 0 0,-1 0 0,1 0 0,0 0 0,-1 0-1,1 0 1,-1 0 0,0 1 0,1-1 0,-1 0 0,0 0 0,0 0 0,0 1 0,-3-4 0,2 4-24,1 0 0,-1 0 1,0-1-1,0 1 0,0 1 0,0-1 0,0 0 1,0 0-1,0 1 0,-1-1 0,1 1 0,0 0 1,0 0-1,0-1 0,-4 2 0,4-1 16,0 0 1,0 1-1,1-1 0,-1 1 0,0 0 1,0 0-1,0 0 0,1-1 0,-1 1 1,0 1-1,1-1 0,-1 0 0,1 0 1,0 1-1,-1-1 0,1 1 0,0-1 1,0 1-1,-1-1 0,1 1 0,1 0 1,-1-1-1,0 1 0,-1 3 0,-2 6 17,0 1 1,-4 19-1,8-28-8,-5 21 96,2 0 0,1 0 1,0 0-1,2 0 1,4 33-1,-4-54-107,1-1-1,-1 0 0,1 0 0,-1 1 1,1-1-1,0 0 0,0 0 1,0 0-1,0 0 0,0 0 1,0 0-1,1-1 0,-1 1 0,1 0 1,-1-1-1,1 1 0,-1-1 1,1 1-1,0-1 0,0 0 1,0 1-1,0-1 0,0 0 0,0 0 1,2 0-1,2 1-140,0-1 0,-1 0 0,1 0 0,0-1 0,0 0 0,0 0 0,0 0 0,8-2 0,-12 2 26,1-1 1,-1 0-1,1 1 1,-1-1-1,1-1 1,-1 1-1,0 0 1,1 0-1,-1-1 1,0 0-1,0 1 1,3-4-1,21-27-2319,-18 21 714,4-5-1954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31.5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4321,'0'0'9667,"0"22"-9139,0 150 841,2-158-589,-1-14-775,-1 0 0,0 0 0,0 0 0,1 1-1,-1-1 1,0 0 0,0 0 0,0 0 0,1 0-1,-1 0 1,0 0 0,0 0 0,1 0 0,-1 0 0,0 0-1,0 0 1,1 0 0,-1-1 0,0 1 0,0 0 0,0 0-1,1 0 1,-1 0 0,0 0 0,0 0 0,0 0 0,1-1-1,-1 1 1,0 0 0,0 0 0,0 0 0,0 0 0,1-1-1,17-25-285,-12 17 378,-2 3-114,2-4 44,1 1 1,12-14-1,-17 21-51,0 0 0,0 0 0,0 0-1,0 1 1,1-1 0,-1 1 0,1-1-1,-1 1 1,1 0 0,-1-1 0,1 1-1,0 1 1,0-1 0,-1 0 0,1 1-1,3-1 1,-5 1 27,0 1 0,0-1 0,-1 1 0,1-1-1,0 1 1,0 0 0,0-1 0,-1 1 0,1 0 0,0-1 0,-1 1 0,1 0-1,-1 0 1,1-1 0,-1 1 0,1 0 0,-1 0 0,1 0 0,-1 0-1,0 0 1,1 0 0,-1 0 0,0 0 0,0 1 0,6 34 283,-4-26-181,8 85 247,-9-55-5426,-1-36-108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32.2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0 8602,'0'0'4281,"-6"152"-3329,6-104 0,0-3-536,0 1-72,9-6 16,-1-2-136,-2-5-16,-1-8-127,-2-2-73,-3-8-8,0-2-577,0-8-743,0 0-1328,-6-5-1889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32.5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 8282,'0'0'6105,"163"-5"-5633,-121 5-320,0-2-144,-6 2-8,-2 0-432,0 0-888,-9 5-985,-8 10-815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32.9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34 321 7482,'0'0'6097,"39"91"-6097,-39-81-376,0-3-280,0 1-641,0-1-887,-5-2-3433</inkml:trace>
  <inkml:trace contextRef="#ctx0" brushRef="#br0" timeOffset="1">0 0 5881,'0'0'2673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33.2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51 528 8338,'0'0'4505,"-1"-22"-3816,-1-7-517,1-5 182,-12-61 0,4 45 192,0 5 289,2-1-1,-2-61 1,9 104-824,1 0-1,-1 0 0,0 0 0,1 0 1,-1 0-1,1 0 0,0 1 0,0-1 1,0 0-1,1 0 0,-1 1 0,0-1 1,1 1-1,0-1 0,0 1 0,2-3 1,0 1-24,0 1 0,0 0 0,1 0 0,-1 0 0,1 0 0,0 0 0,0 1 0,6-2 0,7-2-91,0 2 1,1 0-1,-1 2 1,22-2-1,59 2-1836,-98 2 1805,0-1 0,0 1 1,0 0-1,0 0 0,-1 0 0,1 0 1,0 0-1,0 0 0,0 0 1,0 0-1,0 1 0,0-1 0,-1 0 1,1 0-1,0 1 0,0-1 0,0 1 1,0-1-1,-1 1 0,1-1 1,0 1-1,-1-1 0,1 1 0,0-1 1,-1 1-1,1 0 0,-1 0 0,1-1 1,-1 1-1,1 0 0,-1 0 0,1-1 1,-1 1-1,0 0 0,1 1 1,0 16-4309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33.6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4017,'0'0'9226,"152"16"-9162,-119-14-64,-5 3-48,0 0-568,0 3-1129,-8-1-1207,-6 1-4586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34.2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1 265 8546,'0'0'6765,"8"-27"-6678,27-89-50,-32 104 10,1 0-1,-1 0 1,-1 0-1,0-1 1,-1 0-1,0-17 1,-2 13 367,1 16-121,4 45-373,-4-33 149,1 0 0,3 22-1,-3-31-63,-1 0 0,1 0 0,0 0 0,-1 0 0,1 0 0,0 0 0,0 0 0,1 0 0,-1 0 0,0 0 0,0 0 0,1-1-1,-1 1 1,1 0 0,0-1 0,-1 0 0,1 1 0,0-1 0,3 2 0,-1-2-2,-1 0 1,1 0-1,0 0 1,0 0 0,0-1-1,0 1 1,0-1-1,-1 0 1,1 0-1,0-1 1,0 1-1,7-3 1,-3 1 32,-1 0 1,1-1-1,-1 0 1,0 0 0,7-5-1,-7 4 51,0-1-59,0 1 0,0 0 1,15-6-1,-21 9-29,0 1-1,1 0 0,-1-1 1,0 1-1,0-1 1,0 1-1,1 0 1,-1 0-1,0 0 0,1 0 1,-1 0-1,0 0 1,0 0-1,1 0 1,-1 0-1,0 1 1,0-1-1,0 1 0,1-1 1,-1 1-1,0-1 1,0 1-1,0-1 1,0 1-1,0 0 0,0 0 1,0-1-1,0 1 1,0 0-1,0 0 1,-1 0-1,1 0 1,1 2-1,1 3 31,-1 1-1,1 0 1,-1-1 0,-1 1-1,1 0 1,0 13-1,-1 47 217,-1-40-123,0-14-68,-1 1 0,-1-1 0,0 1 1,-1-1-1,0 0 0,-1 1 0,-1-2 0,0 1 1,0 0-1,-1-1 0,-1 0 0,0-1 0,-1 1 1,0-1-1,0-1 0,-14 13 0,11-12 154,-1 1 0,0-1 0,-16 11 0,23-19-94,-1 0 0,1 0 1,-1 0-1,1 0 0,-1-1 1,0 0-1,0 0 0,0-1 1,0 0-1,0 0 0,-10 1 0,16-3-104,-1 1-1,0-1 0,1 1 0,-1-1 0,1 1 0,-1-1 0,1 1 0,0-1 0,-1 1 0,1-1 1,-1 0-1,1 1 0,0-1 0,0 0 0,-1 1 0,1-1 0,0 0 0,0 0 0,0 1 0,0-1 1,0 0-1,0 1 0,0-1 0,0 0 0,0 0 0,0 0 0,0-2-29,0 0 1,0 0-1,0 0 0,1 0 1,-1 1-1,1-1 0,1-3 0,0 3 3,-1 0 0,1 0 0,1 0-1,-1 0 1,0 1 0,1-1 0,-1 1-1,1 0 1,5-4 0,33-17-181,-27 16 106,137-63-2628,-115 55 316,-3-1-3772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3:54.244"/>
    </inkml:context>
    <inkml:brush xml:id="br0">
      <inkml:brushProperty name="width" value="0.1" units="cm"/>
      <inkml:brushProperty name="height" value="0.1" units="cm"/>
      <inkml:brushProperty name="color" value="#FFFF00"/>
    </inkml:brush>
  </inkml:definitions>
  <inkml:trace contextRef="#ctx0" brushRef="#br0">1 1 7946,'0'0'5049,"9"30"-4168,0 0-712,46 179 617,-54-203-667,-1-6-94,0 1 0,0 0 0,0 0 0,0 0 0,0-1 0,0 1 0,0 0 0,0 0 0,0 0 0,0 0 0,1-1 0,-1 1 1,0 0-1,0 0 0,1-1 0,-1 1 0,1 0 0,-1-1 0,1 1 0,-1 0 0,1-1 0,-1 1 0,1 0 0,-1-1 0,1 1 0,1 0 0,10-44-437,-9 33 409,2 1-1,0-1 1,0 1 0,0 0-1,1 1 1,0-1 0,12-11 0,-14 16 18,0 0 1,0 1 0,1 0-1,-1-1 1,1 1 0,0 1-1,0-1 1,0 1 0,0 0-1,0 0 1,0 0 0,1 1-1,-1 0 1,0 0 0,1 0-1,5 0 1,-6 1 16,0 0 0,-1 1 1,1-1-1,-1 1 0,1 0 0,0 0 0,-1 1 1,0-1-1,1 1 0,-1 0 0,0 0 1,0 0-1,0 1 0,0-1 0,0 1 0,0 0 1,-1 0-1,0 0 0,1 1 0,-1-1 0,0 1 1,-1 0-1,1 0 0,-1 0 0,4 8 0,1 3 110,0 0-1,-2 0 0,0 0 1,0 1-1,-2 0 0,0-1 1,2 26-1,10 46-1051,-10-74-628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35.2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10626,'0'0'6442,"1"0"-6408,-1 1 0,0-1 0,1 0 0,-1 0 0,0 1 0,1-1 0,-1 0 0,0 0 1,1 1-1,-1-1 0,0 0 0,0 1 0,1-1 0,-1 0 0,0 1 0,0-1 0,0 1 0,1-1 0,-1 0 1,0 1-1,0-1 0,0 2 0,6 62 1616,-5 109 0,-3-81-1516,1-35-145,-1-29-1097,2 0 1,6 53-1,1-62-1961,3-9-1800,-4-5 40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35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9706,'0'0'6930,"0"129"-6930,0-109 0,0-4-433,0-4-567,0-4-800,-12-8-8530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36.0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7074,'0'0'5305,"26"58"-11947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36.3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81 6529,'0'0'6939,"3"15"-6484,9 42-98,-5-41 80,-7-16-433,0 1-1,0-1 1,0 0 0,1 0-1,-1 0 1,0 0 0,0 0-1,1 0 1,-1 0 0,0 1-1,0-1 1,1 0 0,-1 0-1,0 0 1,0 0 0,1 0-1,-1 0 1,0 0 0,0 0-1,0 0 1,1 0 0,-1 0-1,0-1 1,0 1 0,1 0-1,-1 0 1,0 0 0,0 0-1,1 0 1,-1 0 0,0-1-1,11-14 21,-10 14 27,-1 1-40,16-28 277,1 0 0,2 1 1,28-31-1,-46 57-284,0 0 1,0 0 0,0 0-1,0 0 1,0 0-1,0 1 1,0-1 0,0 0-1,1 1 1,-1-1-1,0 0 1,1 1 0,-1 0-1,0-1 1,1 1-1,-1 0 1,0 0 0,3-1-1,-3 2 18,0-1 0,0 0-1,0 0 1,0 1 0,0-1 0,-1 1-1,1-1 1,0 1 0,0-1 0,0 1-1,0-1 1,-1 1 0,1 0 0,0-1-1,-1 1 1,1 0 0,0 0-1,-1 0 1,1-1 0,-1 1 0,1 0-1,-1 0 1,0 0 0,1 1 0,8 22 143,0 0 1,-2 0-1,-1 1 1,5 48 0,-11-68-510,3 18-980,3-11-3610,-1-9 293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36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12 175 5281,'0'0'7514,"23"-12"-6899,72-39-98,-90 49-416,-1-1 1,0 1-1,0-1 0,0 1 1,-1-1-1,1-1 0,0 1 1,-1 0-1,3-5 0,-5 7-41,0-1-1,-1 1 1,1-1-1,-1 0 0,1 1 1,-1-1-1,0 0 1,1 1-1,-1-1 1,0 0-1,0 1 0,0-1 1,0 0-1,-1-1 1,0-9 198,1 11-245,0 0 1,0-1-1,0 1 0,0 0 0,-1 0 1,1-1-1,0 1 0,-1 0 0,1 0 1,-1 0-1,1 0 0,-1 0 0,0 0 1,1 0-1,-1 0 0,0 0 0,0 0 1,0 0-1,0 0 0,-1 0 1,0-1-20,-1 0 0,0 1 0,0-1 1,0 1-1,0 0 0,0 0 1,-5-1-1,-5 0 37,1 0 1,-25 1-1,36 1-16,-1 0 2,0 0 0,0 0 1,0 0-1,0 0 0,0 0 1,0 1-1,0-1 0,0 1 1,0 0-1,0 0 0,0-1 1,0 1-1,0 0 0,0 1 1,1-1-1,-1 0 1,0 0-1,1 1 0,-1-1 1,1 1-1,0-1 0,-2 4 1,-1 1 24,1 0 1,1 0-1,-1 1 1,1-1-1,-2 11 1,3-14-37,-2 17 138,0 1 1,1-1-1,1 37 1,1-36-73,0-19-87,1 1 0,-1-1 0,0 1-1,1-1 1,-1 1 0,1-1 0,0 1-1,-1-1 1,1 1 0,0-1-1,1 0 1,-1 1 0,0-1 0,1 0-1,-1 0 1,3 2 0,-1-1-174,1 0 0,-1 0 1,1-1-1,0 0 0,-1 1 1,1-1-1,0-1 0,8 4 1,2-2-1251,-1 0 0,1 0 0,0-2 0,27 1 0,-9-2-4110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37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0 616,'0'0'13032,"22"17"-12433,66 51-134,-51-34-10,-25-14 119,-9-15-428,-2-3-78,-1-1 0,1 0-1,-1 1 1,1-1-1,-1 1 1,1-1 0,-1 0-1,0 1 1,0-1-1,0 1 1,1-1 0,-2 1-1,1-1 1,0 1-1,0-1 1,0 1 0,-1-1-1,0 3 1,0-3-38,1 0 1,-1 0 0,0 0 0,0 0-1,0 0 1,0 0 0,0 0 0,0-1-1,0 1 1,-1 0 0,1-1 0,0 1-1,0-1 1,0 1 0,-1-1 0,1 0-1,0 1 1,-1-1 0,-1 0-1,-19 2-30,0-1-1,-25-2 0,29 0-26,-1 0 0,0 2 0,-30 4 0,46-5 31,0 1 0,0 0-1,0 0 1,0 0 0,1 0 0,-1 0 0,0 1 0,0-1 0,1 1-1,-1 0 1,1-1 0,-1 1 0,1 0 0,0 1 0,0-1 0,0 0 0,0 1-1,0-1 1,1 1 0,-1 0 0,-1 3 0,0 2 16,1-1 1,0 1-1,1 0 0,0-1 1,0 1-1,0 0 0,1 8 1,1-15-25,-1 0-1,0-1 1,0 1 0,1 0-1,-1-1 1,0 1 0,1-1-1,-1 1 1,1 0 0,-1-1-1,1 1 1,-1-1 0,1 1-1,-1-1 1,1 0 0,0 1-1,-1-1 1,1 1 0,-1-1-1,1 0 1,0 0 0,-1 1-1,1-1 1,0 0 0,0 0-1,-1 0 1,1 0 0,0 0-1,0 0 1,0 0 0,28 2-251,-24-2 164,4 0-473,1 0-1,0 0 1,-1-1 0,1 0 0,0 0 0,-1-1 0,1 0 0,-1-1 0,0 0 0,15-8-1,2-6-4080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37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 6209,'0'0'8313,"8"22"-7674,4 4-423,-3-5 99,0 0-1,6 30 1,-15-54 1838,-6-25-2243,-4-51-1,9 77 11,1-1-1,0 1 0,0 0 0,0 0 1,1 0-1,-1 0 0,0 0 0,1 0 1,-1 0-1,1 0 0,0 0 1,0 0-1,0 0 0,1-2 0,0 3-114,-1 0 0,1 0 0,-1 0 0,1 0 0,0 0 0,0 0-1,-1 0 1,1 0 0,0 1 0,0-1 0,0 1 0,0 0 0,0-1 0,0 1-1,3 0 1,33-2-5099,-26 2 453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37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11210,'0'0'5719,"0"27"-4859,-3 89-340,-21 128 1616,9-134-1942,12-60-2372,4-17-4965,1-20 1458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8:38.4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1 189 7074,'0'0'6034,"6"-22"-5771,3-9-184,17-71 287,-17 68 1305,-9 45-1455,0 1 0,0-1-1,1 1 1,1-1 0,0 0 0,1 0-1,4 13 1,-6-22-213,0-1 1,0 1-1,0-1 1,0 0-1,0 0 1,1 1-1,-1-1 1,1 0-1,-1 0 1,0 0-1,1 0 1,-1 0-1,1-1 0,0 1 1,-1 0-1,1-1 1,0 1-1,-1-1 1,1 1-1,0-1 1,0 0-1,-1 0 1,1 0-1,0 0 0,3 0 1,-2-1 3,0 1 1,1-1-1,-1 1 1,0-1-1,1 0 1,-1 0-1,0 0 0,0-1 1,0 1-1,0-1 1,0 0-1,4-2 1,18-22 174,13-10 34,-37 35-225,-1 1-1,1-1 0,-1 1 0,1-1 0,0 1 1,-1-1-1,1 1 0,0 0 0,-1-1 0,1 1 0,0 0 1,-1 0-1,1 0 0,0-1 0,0 1 0,-1 0 0,1 0 1,0 0-1,0 0 0,-1 0 0,1 0 0,0 0 0,0 1 1,-1-1-1,1 0 0,0 0 0,-1 0 0,1 1 1,0-1-1,-1 0 0,1 1 0,0-1 0,-1 1 0,1-1 1,-1 1-1,1-1 0,0 1 0,-1-1 0,1 1 0,-1 0 1,0-1-1,1 1 0,-1-1 0,0 1 0,1 0 0,-1 0 1,0-1-1,1 1 0,-1 0 0,0 0 0,3 8 45,-1-1 0,0 1 0,2 14 0,-2-10 40,8 64 832,-2-1 1,-4 112 0,-4-174-762,-1 0 1,0 0-1,-4 17 0,4-27-82,0 0 0,0 0 1,-1 1-1,1-1 0,-1 0 0,0 0 1,0 0-1,-1 0 0,1-1 0,-1 1 0,1-1 1,-1 1-1,0-1 0,-4 3 0,6-5-37,0 0-1,0 0 0,-1 0 0,1 0 1,0-1-1,-1 1 0,1 0 1,0-1-1,-1 1 0,1-1 0,-1 0 1,1 1-1,0-1 0,-1 0 0,1 0 1,-1 0-1,1 0 0,-1 0 1,1 0-1,-1 0 0,1 0 0,-1-1 1,-1 0-1,1 0-21,0 0 1,1 0-1,-1-1 0,0 1 1,1-1-1,-1 1 0,1-1 1,-1 0-1,1 1 0,0-1 1,0 0-1,0 0 0,-2-4 1,-1-5-61,0 0 1,1 0 0,1-1-1,-3-16 1,1-64-277,5 88 281,-1 0 0,0 0 0,1-1 0,0 1 0,0 0 0,0 0 0,0 0 0,1 0 0,0 0 0,-1 0 0,1 0 0,1 1 0,-1-1 0,4-3 0,-1 1-21,1 0 0,0 1 0,0 0-1,0 0 1,1 0 0,-1 1 0,8-4 0,11-3-362,1 1-1,0 1 1,35-8 0,-51 14 158,53-12-2482,-9 2-2875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9:20.4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321 12 3753,'0'0'6332,"0"-2"-6833,-3-7 8239,-12 10-7717,0 1 0,0 0 0,1 1-1,-1 1 1,1 0 0,0 1 0,0 1 0,0 0-1,1 1 1,0 0 0,-13 10 0,14-9-15,0 1 1,1 0 0,0 0-1,1 1 1,0 1 0,0 0-1,1 0 1,0 1 0,1 0-1,1 0 1,-10 21 0,15-29-14,1 1 0,-1-1 0,1 1-1,0-1 1,0 1 0,1 0 0,-1-1 0,1 1 0,0 0 0,0 0 0,0 0 0,1-1 0,0 1 0,2 6 0,-2-8-36,1 0 1,-1 0-1,1 0 0,0 0 1,0 0-1,0-1 1,1 1-1,-1 0 1,1-1-1,-1 0 0,1 1 1,0-1-1,0 0 1,0-1-1,0 1 1,0 0-1,0-1 0,1 0 1,3 2-1,9 0-834,0 1-1,-1-2 0,1 0 1,0-1-1,28-1 0,-18-1-1080,3 1-1839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3:54.757"/>
    </inkml:context>
    <inkml:brush xml:id="br0">
      <inkml:brushProperty name="width" value="0.1" units="cm"/>
      <inkml:brushProperty name="height" value="0.1" units="cm"/>
      <inkml:brushProperty name="color" value="#FFFF00"/>
    </inkml:brush>
  </inkml:definitions>
  <inkml:trace contextRef="#ctx0" brushRef="#br0">288 1 3289,'0'0'11290,"-16"4"-11004,15-4-283,-12 3-29,0 1-1,1 0 0,-1 0 1,1 2-1,0-1 0,1 1 1,-1 1-1,-17 13 0,24-15 37,-1 0-1,1-1 0,0 2 1,0-1-1,0 1 0,1-1 1,0 1-1,0 0 0,0 1 1,1-1-1,0 1 0,0-1 1,1 1-1,0 0 0,0 0 1,0 0-1,1 0 0,0 1 1,0-1-1,1 0 1,0 0-1,1 8 0,0-11-18,0 0 0,1 0 0,-1 0 0,1-1 0,0 1-1,0 0 1,0-1 0,0 0 0,1 1 0,-1-1 0,1 0 0,0 0 0,0 0 0,5 3-1,56 36-132,-36-24 117,-16-10 212,1 0 0,-2 1-1,1 1 1,17 19 0,-25-24-103,-1 0 0,1 0 0,-1 0 0,0 1 0,0-1 0,-1 1 0,1-1 0,-1 1 0,0 0 0,-1 0 0,0 0 0,0 0 0,0 0 0,0 8 0,-1-8 29,0 0 0,0 0 0,0 0 0,-1 0 0,0 1 0,0-1 0,0-1 0,-1 1 0,0 0 0,0 0 0,0 0-1,-1-1 1,0 0 0,0 1 0,0-1 0,-1 0 0,0 0 0,0-1 0,0 1 0,0-1 0,-1 0 0,0 0 0,1-1 0,-2 1 0,1-1 0,-6 3 0,-1 0-556,-1-1 0,1-1-1,-1 0 1,0-1 0,1 0 0,-1-1 0,-1 0 0,1-1-1,0 0 1,-25-3 0,6 1-2114,-8 1-3377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9:20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228 67 200,'0'0'11410,"-11"-10"-10856,-34-32-438,43 40-98,-1 0 1,1 1-1,-1-1 1,1 1-1,-1 0 1,0 0-1,1 0 1,-1 0-1,0 0 0,0 1 1,1-1-1,-1 1 1,0 0-1,0 0 1,0 0-1,0 0 1,0 0-1,1 1 0,-1-1 1,0 1-1,0 0 1,0-1-1,-2 3 1,-2 0 16,0 0 1,1 1 0,0 0-1,0 0 1,0 1-1,-7 7 1,8-6-8,0 0-1,0 0 0,0 0 1,1 1-1,0 0 1,0 0-1,0 0 0,1 0 1,0 1-1,1-1 1,0 1-1,0 0 0,0 0 1,1 0-1,0-1 1,1 1-1,0 0 0,0 0 1,2 11-1,-2-16-20,1-1 1,-1 1-1,1-1 0,-1 1 0,1-1 1,0 1-1,0-1 0,0 0 0,0 1 1,1-1-1,-1 0 0,1 0 0,-1 0 1,1 0-1,0 0 0,0 0 0,0 0 1,0-1-1,2 3 0,1-1 22,1 0 0,-1-1 0,0 1 1,1-1-1,0 0 0,-1 0 0,1-1 0,9 2 0,-8-2 8,0 0 0,0-1-1,0 1 1,0-1 0,1-1-1,-1 0 1,0 0 0,0 0 0,0 0-1,0-1 1,0-1 0,-1 1-1,1-1 1,11-7 0,-12 5-44,0 0 0,-1-1 0,0 0 0,0 0 0,0 0 0,-1 0 0,0-1 0,0 0 0,-1 0 0,0 0 0,0 0 0,-1 0 0,3-10 1,-2 2-933,-1 0 1,-1 0 0,1-19 0,-4 20-1724,-6 4-1775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9:21.1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0 0 6913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9:21.5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0 118 6913,'108'-53'1033,"-108"53"-1016,1-1 0,0 0 0,0 1-1,0-1 1,0 1 0,0-1 0,0 1 0,0-1 0,0 1 0,0 0 0,0 0 0,0-1 0,0 1 0,0 0 0,0 0 0,0 0 0,0 0 0,0 0 0,0 0 0,0 1 0,0-1-1,0 0 1,0 0 0,0 1 0,0-1 0,0 1 0,0-1 0,0 1 0,0-1 0,0 1 0,0 0 0,-1-1 0,1 1 0,0 0 0,0-1 0,-1 1 0,1 0 0,0 0 0,-1 0-1,1 0 1,-1 0 0,1 0 0,-1 0 0,0 0 0,1 0 0,-1 0 0,0 0 0,1 1 0,1 5 189,28 53 2200,35 100 1,-65-159-2362,1-64 2332,-17-7-2296,12 57-120,0 1-1,1 0 1,0-1-1,1 0 1,1 1-1,0-1 1,0 0-1,1 0 1,3-17-1,-3 29-47,1-1 0,0 0 0,0 1 0,-1-1 0,1 1 0,0-1 1,0 1-1,0-1 0,1 1 0,-1 0 0,0-1 0,0 1 0,1 0 0,-1 0 0,1 0 0,-1 0 0,1 0 0,-1 0 0,1 0 0,0 1 0,-1-1 0,1 1 0,0-1 0,0 1 0,2-1 0,50-1-3725,-41 2 2288,7 0-2573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9:21.9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42 160,'0'0'10814,"8"25"-10282,5 10-412,22 77 301,-27-49 3742,-13-98-3220,-4 10-885,4 11-65,0 0-1,0 0 1,2 0 0,-1-1-1,2 1 1,-1-24 0,3 37 2,-1-6-35,1 0 1,0 1 0,1-1-1,-1 1 1,1-1-1,1 1 1,2-11-1,-3 15-40,1 0-1,-1 0 0,1 1 1,-1-1-1,1 0 0,0 0 1,-1 1-1,1-1 0,0 1 1,0-1-1,0 1 1,0 0-1,0 0 0,1 0 1,-1 0-1,0 0 0,0 1 1,1-1-1,-1 1 0,0-1 1,1 1-1,-1 0 0,1 0 1,2 0-1,6-1-749,-3 0-159,1 1 0,-1 0 1,0 0-1,1 0 0,8 3 0,2 4-3910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9:22.2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1 141 6617,'0'0'5256,"19"-9"-5089,58-27 29,-75 35-137,0 0 1,0 0-1,0 0 0,0 0 1,-1-1-1,1 1 1,0 0-1,-1-1 0,1 1 1,-1-1-1,1 1 1,-1-1-1,0 0 0,0 0 1,0 1-1,0-1 0,0 0 1,0 0-1,0 0 1,0 0-1,-1 0 0,1 0 1,-1-1-1,0 1 0,0 0 1,1 0-1,-1 0 1,0 0-1,-1 0 0,1 0 1,0-1-1,-1 1 1,1 0-1,-1 0 0,0 0 1,1 0-1,-1 0 0,0 0 1,0 1-1,0-1 1,-1 0-1,1 0 0,0 1 1,-1-1-1,1 0 0,-1 1 1,1 0-1,-1-1 1,0 1-1,0 0 0,0 0 1,1 0-1,-1 0 1,0 0-1,0 0 0,-4 0 1,3 0-58,1 1 1,-1-1 0,1 1-1,0 0 1,-1 0-1,1 0 1,-1 0 0,1 1-1,-1-1 1,1 1 0,0-1-1,-1 1 1,1 0-1,0 0 1,-1 0 0,1 0-1,0 0 1,0 0 0,0 1-1,-3 2 1,2-1 0,0 1 0,1-1 0,-1 1 0,1 0 0,0-1 0,0 1 0,0 1 1,0-1-1,1 0 0,-2 8 0,-1 10 138,1 1 0,1 0-1,2 39 1,0-42 140,0-17-313,0 1 0,1-1 1,0 0-1,-1 1 0,1-1 0,1 0 0,-1 0 0,0 0 0,1 0 1,-1 0-1,1 0 0,0 0 0,0 0 0,0-1 0,0 1 0,1-1 1,-1 1-1,1-1 0,-1 0 0,1 0 0,0 0 0,0 0 0,0-1 1,0 1-1,0-1 0,0 0 0,0 0 0,0 0 0,1 0 0,4 1 0,-4-1-337,1 0-1,-1-1 1,1 1-1,-1-1 0,1 0 1,0 0-1,-1 0 1,1-1-1,-1 0 0,1 0 1,-1 0-1,1 0 0,-1-1 1,0 1-1,1-1 1,-1 0-1,0 0 0,0-1 1,-1 1-1,1-1 1,6-6-1,4-11-5033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9:22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40,'0'0'13267,"2"28"-12143,12 171-208,-3 47 809,1 3-3898,-10-235-233,1-7-2423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9:22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 0 6697,'0'0'5560,"25"12"-5330,79 38 260,-99-48-378,0 1 0,-1-1-1,1 1 1,-1 0-1,0 0 1,0 0-1,0 1 1,0 0 0,3 4-1,-6-7-8,0 1-1,0 0 1,0 0-1,-1-1 0,1 1 1,-1 0-1,1 0 1,-1 0-1,0 0 1,1 0-1,-1 0 1,0 0-1,-1 3 1,1 3 403,-2-6-503,0-1-1,0 1 0,-1-1 1,1 0-1,0 1 1,-1-1-1,1 0 0,-1-1 1,1 1-1,-1 0 1,1-1-1,-1 1 1,-3-1-1,4 0-12,-37 6-298,17-3 233,0 0-1,-26 8 1,44-9 88,-1-1 0,0 1 0,1 0 0,-1 0 0,1 0 0,0 1 0,-1-1 0,1 1 0,0 0 0,1 0 0,-1 1 0,1-1 0,-1 1-1,1 0 1,-4 5 0,6-7-13,-1 1 0,1-1 0,0 0 0,0 0 0,0 1 0,0-1 0,0 0 0,0 1 0,1-1 0,-1 1 0,1-1 0,0 1 0,0-1-1,-1 1 1,2-1 0,-1 1 0,0-1 0,0 1 0,1-1 0,0 1 0,-1-1 0,1 1 0,0-1 0,0 0 0,0 1 0,1-1 0,-1 0 0,0 0 0,1 0-1,-1 0 1,1 0 0,0 0 0,0-1 0,0 1 0,0 0 0,0-1 0,0 0 0,0 1 0,0-1 0,0 0 0,1 0 0,4 1 0,0 0-172,0-1 0,0 1 0,0-2 0,0 1 0,0-1 1,0 0-1,0-1 0,0 0 0,0 0 0,0 0 0,0-1 0,-1 0 1,1 0-1,0 0 0,-1-1 0,0 0 0,1-1 0,-1 0 0,-1 1 1,1-2-1,7-6 0,20-26-2649,-4 2-1553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9:23.3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0 9570,'0'0'5129,"19"218"-3529,-12-135-599,-1 2-529,0-2-152,1-6 40,-4-8-136,0-12-168,0-11-56,-3-12-72,0-8-448,0-17-544,0-18-5314,-16-20 2425</inkml:trace>
  <inkml:trace contextRef="#ctx0" brushRef="#br0" timeOffset="1">0 158 8570,'0'0'6793,"213"0"-6529,-152 3-232,-4-3-32,-6 2-400,-4 1-616,-9 6-568,-6 11-665,-10 0-807,-12 0-2666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9:23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29 152 80,'0'0'12973,"22"-7"-12678,70-25-72,-89 31-153,0 0 1,0 0-1,1-1 1,-1 1-1,0-1 1,0 0-1,-1 0 1,1 0-1,0 0 0,-1 0 1,1-1-1,-1 1 1,0-1-1,0 0 1,0 0-1,0 0 1,0 0-1,-1 0 1,1 0-1,-1 0 0,0 0 1,0 0-1,0-1 1,0 1-1,0 0 1,-1-1-1,0 1 1,1-1-1,-1 1 0,-1-1 1,1 1-1,0 0 1,-1-1-1,-1-3 1,1 5-77,0 1 0,0 0 0,-1 0 1,1 0-1,-1 0 0,1 0 0,-1 0 1,1 0-1,-1 0 0,1 1 0,-1-1 1,0 0-1,1 1 0,-1 0 0,0-1 0,0 1 1,1 0-1,-1 0 0,0 0 0,0 0 1,-1 0-1,-48 2-180,43-1 145,4-1 51,0 1-1,-1 0 0,1 0 1,0 0-1,-1 1 0,1 0 1,0-1-1,0 1 0,0 1 1,1-1-1,-1 1 0,0-1 1,1 1-1,0 0 0,-1 0 1,1 1-1,1-1 0,-1 0 1,0 1-1,1 0 0,0 0 1,-1 0-1,2 0 0,-3 5 1,1-2 27,0 1 0,1 0 0,0 0 0,1 0 0,-1 0 0,1 1 0,1-1 0,0 0 0,0 0 0,0 1 0,1-1 0,3 11 0,-2-14-33,0 1 0,1-1 1,0 0-1,0 1 0,1-1 0,-1 0 0,1-1 0,0 1 0,0-1 1,1 0-1,-1 0 0,1 0 0,0 0 0,0-1 0,11 5 0,-2 0-534,0-2 0,0 0 0,0-1-1,1 0 1,17 2 0,-11-4-1391,0-1 0,33-1 0,-36-1 325,15 0-2448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9:24.1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175 570 1176,'0'0'8337,"5"-20"-7747,11-63-129,-16 82-430,1-1 0,-1 1 0,0-1 0,0 1 0,0-1 1,0 1-1,0 0 0,-1-1 0,1 1 0,0-1 1,-1 1-1,1-1 0,-1 1 0,1 0 0,-1-1 0,0 1 1,1 0-1,-1-1 0,0 1 0,0 0 0,0 0 0,0 0 1,0 0-1,0 0 0,0 0 0,-1 0 0,1 0 1,0 0-1,0 1 0,-1-1 0,1 0 0,-2 0 0,-2 0 153,0 0 0,-1 0 1,1 1-1,0-1 0,0 1 0,-9 1 0,6-1 42,4 0-184,-1 1 1,1 0 0,-1-1-1,1 2 1,-1-1 0,1 0-1,-1 1 1,1 0 0,0 0-1,0 0 1,0 0 0,0 1-1,1 0 1,-1 0 0,0 0-1,1 0 1,0 0 0,0 1-1,0-1 1,0 1 0,1 0-1,-4 7 1,1-2 96,1 0 0,0 0 1,0 1-1,1-1 0,0 1 1,1 0-1,0 0 0,1 0 0,-1 15 1,3-23-133,-1-1 0,1 1 0,-1-1 1,1 0-1,0 1 0,0-1 0,0 0 0,-1 1 1,1-1-1,1 0 0,-1 0 0,0 0 0,0 0 1,0 0-1,1 0 0,-1 0 0,0 0 1,1-1-1,-1 1 0,0 0 0,1-1 0,-1 1 1,1-1-1,-1 1 0,1-1 0,0 0 1,-1 0-1,1 0 0,-1 0 0,1 0 0,-1 0 1,1 0-1,1-1 0,3 1 6,0 0 0,0 0-1,0-1 1,0 0 0,0 0-1,-1 0 1,1-1 0,9-4 0,-5-1 28,0 0 0,0-1 0,-1-1 0,0 1 0,-1-2 1,0 1-1,10-15 0,1-5 24,22-45-1,-17 19-268,-3 0 0,-2-1 0,-2-1-1,-3 0 1,9-85 0,-29 337 3742,-10 203-2715,16-392-1405,0 5-623,3-5-2969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4:15.727"/>
    </inkml:context>
    <inkml:brush xml:id="br0">
      <inkml:brushProperty name="width" value="0.1" units="cm"/>
      <inkml:brushProperty name="height" value="0.1" units="cm"/>
      <inkml:brushProperty name="color" value="#FFFF00"/>
    </inkml:brush>
  </inkml:definitions>
  <inkml:trace contextRef="#ctx0" brushRef="#br0">0 85 9906,'0'0'2129,"18"-18"-609,-4 9-1446,1 0 1,0 2 0,0 0-1,1 0 1,0 1-1,0 1 1,0 1-1,1 0 1,22-1-1,-29 3-90,1 1-1,-1 1 0,1-1 1,-1 2-1,1-1 1,14 4-1,-19-2 41,0 0 0,0 0 1,0 1-1,-1 0 0,1 0 1,-1 0-1,1 1 0,-1-1 0,0 1 1,-1 1-1,9 8 0,-2 2 12,0 0 0,-2 1-1,0 0 1,0 0 0,-2 1 0,0 0-1,-1 1 1,0-1 0,-2 1-1,4 21 1,8 28-21,-16-67-8,0 0 0,0 1 1,-1-1-1,1 1 0,0-1 0,0 1 0,0-1 0,0 0 0,0 1 1,-1-1-1,1 1 0,0-1 0,0 0 0,-1 1 0,1-1 1,0 0-1,-1 1 0,1-1 0,0 0 0,-1 1 0,1-1 0,0 0 1,-1 0-1,1 0 0,-1 1 0,1-1 0,-1 0 0,1 0 0,0 0 1,-1 0-1,1 0 0,-1 0 0,1 0 0,-1 0 0,1 0 0,-1 0 1,1 0-1,0 0 0,-1 0 0,-26 0-136,19 0 167,-15-2-28,0 0-1,-1-2 1,-38-11-1,39 9 6,-1 0-1,1 2 1,-44-3-1,48 7 72,13-1-62,1 1 0,0 0 0,-1 0 0,1 1 0,0-1 0,-1 1 0,-4 2 0,8-2-33,0 0 1,0 0-1,1 0 1,-1 0-1,1 0 1,-1 0-1,1 1 1,-1-1-1,1 1 1,0-1-1,0 1 0,0-1 1,-1 1-1,2 0 1,-1 0-1,0-1 1,0 1-1,0 0 1,1 0-1,-1 0 1,1 0-1,0 0 1,-1 2-1,-1 7 6,0 1 0,1-1 0,1 0-1,-1 1 1,3 19 0,-1-27 17,0 0 0,0 0 1,0-1-1,0 1 0,1 0 0,-1-1 0,1 1 1,0-1-1,0 0 0,0 1 0,1-1 0,-1 0 1,1 0-1,0-1 0,0 1 0,-1 0 0,2-1 0,-1 0 1,0 0-1,4 2 0,6 3-48,1-2 1,-1 0-1,1 0 0,0-2 0,0 0 1,0 0-1,1-1 0,-1-1 1,1 0-1,-1-1 0,1-1 0,-1 0 1,0-1-1,1 0 0,-1-2 1,0 1-1,-1-2 0,1 1 1,-1-2-1,1 0 0,-2-1 0,1 0 1,-1-1-1,0 0 0,-1-1 1,1 0-1,-2-1 0,12-13 0,-20 21-168,0-1-1,0 1 0,0-1 1,-1 0-1,1 0 0,-1 0 1,0 0-1,0 0 0,0 0 0,1-5 1,-1-19-4417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9:25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3729,'0'0'8959,"15"30"-8514,7 11-273,9 17 580,24 64 1,-49-108-424,-5-9-200,0 0 1,1 0 0,0 0 0,0 0-1,1 0 1,-1 0 0,1-1 0,0 1-1,0-1 1,0 0 0,5 5 0,-2-53 815,-3 11-918,-1 6-77,0 1 1,2-1 0,1 1-1,1 0 1,1 0 0,18-44-1,-24 69-138,0-1-1,0 1 0,0-1 1,0 1-1,-1 0 0,2-1 1,-1 1-1,0 0 0,0 0 1,0 0-1,0 0 0,1 0 1,2-1-1,12-1-5151,-9 3 704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9:25.6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0 6913,'0'0'6068,"28"18"-5801,84 55 57,-59-33 311,-52-39-510,0 0 0,0 1-1,-1-1 1,1 1 0,0-1-1,-1 1 1,1 0 0,-1-1-1,1 1 1,-1 0 0,0-1-1,1 1 1,-1 0 0,0-1-1,0 1 1,-1 2 0,1-1 146,-9-3-73,-108-9-984,38 2 827,77 6-10,0 1 0,0-1 0,0 1 0,0 0 0,0 0 0,0 0 0,0 0-1,0 0 1,0 1 0,0-1 0,0 0 0,0 1 0,0 0 0,0-1-1,1 1 1,-1 0 0,0 0 0,0 0 0,1 0 0,-1 0 0,0 0 0,1 1-1,-1-1 1,1 1 0,-2 1 0,2 2-5,-1-1-1,1 1 0,0 0 1,0 0-1,1 0 1,-1 0-1,1 0 1,1 9-1,-1-4-19,-1-6-5,1 1 1,0-1-1,0 0 0,1 0 0,-1 0 1,1 1-1,0-1 0,0 0 1,0 0-1,1 0 0,-1 0 1,1 0-1,0-1 0,5 8 0,-4-9-57,0 1 0,1-1 0,-1 0-1,1 1 1,-1-2 0,1 1-1,0 0 1,0-1 0,0 0-1,0 1 1,0-2 0,0 1-1,0 0 1,0-1 0,8 0-1,-5 1-368,0-1-1,1 0 0,-1-1 0,0 0 1,0 0-1,0 0 0,0-1 0,0 0 0,0 0 1,0-1-1,-1 0 0,1 0 0,-1 0 1,1-1-1,-1 0 0,-1 0 0,1-1 1,5-5-1,18-19-5676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9:26.0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89 8202,'0'0'5602,"5"27"-5318,14 84 39,-13-60 2043,-16-77 135,3 5-3063,2 10 515,1 0 1,1-1-1,-1 0 0,2 0 1,-1 0-1,2 0 0,0 0 1,0 0-1,1 0 0,2-20 1,0 28-3,-1 0 1,1 1 0,0-1 0,0 1 0,0-1 0,0 1 0,0 0 0,1 0 0,-1 0-1,1 0 1,0 0 0,0 1 0,0-1 0,0 1 0,1-1 0,-1 1 0,0 1 0,1-1 0,0 0-1,-1 1 1,8-2 0,4-2-1245,0 1-1,0 0 1,1 1-1,16 0 1,-15 2-2743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9:26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8282,'0'0'6177,"29"163"-6177,-23-143-496,-3-8-736,1-10-841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9:26.7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8906,'0'0'1872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9:27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 4745,'0'0'7383,"24"21"-7074,76 68 121,-94-83-264,1 0 0,-1 1 0,0-1 0,0 1 1,-1 0-1,6 11 0,-9-14-17,-1-1-1,0 1 1,0-1 0,0 1 0,-1 0-1,1-1 1,-1 1 0,0 0 0,0 5-1,0-2 214,-9-6-350,-198-12-698,206 11 696,0 0 0,0 1 0,0-1 0,0 0 0,0 1 1,1 0-1,-1-1 0,0 1 0,0-1 0,0 1 0,1 0 1,-1 0-1,0-1 0,1 1 0,-1 0 0,0 0 0,1 0 1,-1 0-1,1 0 0,0 0 0,-1 0 0,1 0 0,0 0 1,-1 0-1,1 0 0,0 0 0,0 0 0,0 0 0,0 0 1,0 0-1,0 1 0,0 44 58,1-33 76,-1-11-145,0 0-1,0 0 1,0 0 0,0 0-1,1 0 1,-1-1-1,1 1 1,0 0 0,-1 0-1,1 0 1,0 0-1,0-1 1,0 1 0,0 0-1,0-1 1,1 1 0,-1-1-1,0 1 1,1-1-1,2 2 1,0 0-62,-1-1 1,1 0-1,0 0 0,0-1 0,0 1 0,0-1 1,1 0-1,-1 0 0,6 0 0,1 0-334,0-1-1,0 0 0,0 0 0,1-1 1,-1-1-1,17-4 0,14-15-2460,-6-9-1544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9:27.4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6001,'0'0'5764,"0"30"-4440,0 189 165,16 166 1470,-16-383-2942,0 0-1,0 0 0,0 0 1,0 0-1,1 0 1,-1 0-1,1-1 1,0 1-1,0 0 0,-1 0 1,1 0-1,0 0 1,0-1-1,1 1 1,1 2-1,-2-4-28,0 0 0,0 0 1,0 0-1,0 0 0,0 0 0,0 0 0,0 0 1,0 0-1,0 0 0,0 0 0,0-1 0,0 1 1,0 0-1,-1-1 0,1 1 0,0 0 0,0-1 1,0 0-1,0 1 0,0-1 0,-1 1 0,1-1 1,0 0-1,-1 1 0,1-1 0,0 0 0,-1 0 1,1 0-1,-1 0 0,1 0 0,0-1 0,8-9-62,1 0 0,0 1 0,0 0 0,1 1 0,1 0-1,-1 1 1,19-11 0,-23 16 35,-1 0 0,1 0 0,0 0 0,0 1 0,0 0 1,0 0-1,0 1 0,1 0 0,-1 0 0,0 0 0,0 1 0,1 0 0,-1 1 0,0 0 0,1 0 0,12 4 0,-15-3 47,0 1 0,0 0-1,0 1 1,0-1-1,-1 1 1,1 0-1,-1 0 1,0 0 0,0 0-1,-1 1 1,1 0-1,-1 0 1,0 0-1,0 0 1,-1 0 0,0 0-1,1 1 1,0 6-1,2 4 187,-1 0 0,0 1 0,-1-1 0,-1 1 0,0 20-1,-2-33-114,0-1-1,0 1 0,0-1 0,0 1 0,-1-1 0,1 1 0,-1-1 0,0 1 1,0-1-1,0 0 0,0 0 0,-1 1 0,-2 2 0,2-4-28,0 0 0,0 0 0,-1 0 0,1 0 0,-1-1 0,1 1 0,-1-1 0,0 0 0,0 0 0,1 0 0,-1 0 0,0 0 0,0-1 0,0 1 0,0-1 0,-5 0-1,-7 2-211,0-1-1,0 0 0,0-2 0,0 1 1,0-2-1,1 0 0,-1-1 0,0 0 0,1-1 1,0-1-1,0 0 0,0-1 0,1-1 1,0 0-1,0-1 0,0 0 0,-22-19 1,33 24-133,0 1 0,0 0 1,0 0-1,0-1 1,0 1-1,0-1 0,1 0 1,-1 1-1,1-1 1,0 0-1,0 0 1,0 0-1,0 0 0,0 0 1,1 0-1,-1 0 1,1 0-1,0 0 0,0 0 1,0 0-1,1-6 1,-1 7-7,0-18-4828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9:27.7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0 7826,'0'0'6497,"-16"203"-4585,6-126-815,7 3-633,3-2-136,0-7-32,0-5-104,0-9-112,0-8-80,0-12-160,0-12-320,0-13-768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9:28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0 124 7466,'0'0'6614,"27"-1"-6247,85-3 36,-109 3-352,1 1 1,0-1-1,-1 1 1,1-1-1,-1 0 0,1 0 1,-1 0-1,0-1 1,1 1-1,-1-1 0,0 0 1,0 0-1,0 0 1,0 0-1,0-1 1,0 1-1,-1-1 0,1 0 1,-1 1-1,0-1 1,0 0-1,0 0 1,0-1-1,0 1 0,-1 0 1,0-1-1,1 1 1,-1 0-1,0-1 1,0-3-1,-1 7-49,1-2 40,-1 0 0,1 0 0,-1 0 0,1 0 0,-1 0 0,0 0 0,0 0 0,0 0 0,0 0 0,0 0 0,0 0 0,-1 0 1,1 0-1,0 0 0,-1 0 0,-1-2 0,2 3-7,-1 0 1,1 1-1,-1-1 1,0 0-1,0 0 1,1 1 0,-1-1-1,0 0 1,0 1-1,0-1 1,0 1-1,0-1 1,0 1 0,0-1-1,0 1 1,0 0-1,0 0 1,0-1-1,0 1 1,0 0 0,0 0-1,-1 0 1,-2 0 4,0 1-1,0 0 1,0-1 0,0 1 0,0 1 0,1-1-1,-1 0 1,0 1 0,1 0 0,-1 0 0,1 0 0,0 0-1,0 1 1,-6 5 0,-1 1-21,1 2 0,1-1 0,0 1 0,0 1 0,1-1 0,0 1 0,1 1 0,0-1 0,1 1 0,1 0 0,0 0 0,1 1 0,0-1 0,1 1 0,0-1 0,1 1 0,1 0 0,2 23 0,-1-35-72,0 1 0,0-1 0,0 1-1,1-1 1,-1 0 0,1 0 0,0 1-1,-1-1 1,1 0 0,0-1 0,0 1-1,0 0 1,1 0 0,-1-1 0,0 1-1,1-1 1,-1 0 0,0 0 0,1 0-1,0 0 1,-1 0 0,1 0-1,-1-1 1,1 1 0,0-1 0,3 0-1,14 3-818,0-2 0,28-1-1,-46 0 769,13 0-1039,1-2 1,0 1-1,-1-2 1,1 0-1,24-9 1,6-9-4765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8:59:28.6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314 1 7738,'0'0'8803,"-24"7"-8638,-77 25-65,97-30-81,0 0-1,-1 0 0,1 0 0,0 1 0,0 0 1,0 0-1,1 0 0,-1 0 0,1 0 1,-1 1-1,1-1 0,0 1 0,1 0 1,-1 0-1,1 0 0,-1 0 0,-2 9 1,4-11-15,0 1-1,0 0 1,1 0 0,-1-1 0,0 1 0,1 0 0,0 0 0,0 0 0,0 0-1,0 0 1,0 0 0,1 0 0,-1-1 0,1 1 0,0 0 0,0 0 0,0 0-1,0-1 1,0 1 0,0-1 0,1 1 0,-1-1 0,4 4 0,7 4 0,0 0 1,0-1 0,20 10 0,-20-12-27,1 0 0,-1 2 0,-1-1 0,12 12-1,-19-16 87,-1-1-1,0 1 0,0 0 0,0 0 0,-1 0 1,0 0-1,1 1 0,-2-1 0,1 1 0,0-1 0,-1 1 1,0 0-1,0 0 0,0-1 0,-1 1 0,1 7 1,-2-9 45,1 0 0,-1 0 0,0 0 0,0-1 0,0 1 0,0 0 0,-1-1 0,1 1 0,-1-1 0,0 1 1,1-1-1,-1 0 0,0 1 0,-1-1 0,1 0 0,0 0 0,0-1 0,-1 1 0,1 0 0,-4 1 0,-61 30 937,57-29-906,-26 13-236,-58 22 725,85-37-1780,0 1 0,0-1 0,0-1 0,-17 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4:16.172"/>
    </inkml:context>
    <inkml:brush xml:id="br0">
      <inkml:brushProperty name="width" value="0.1" units="cm"/>
      <inkml:brushProperty name="height" value="0.1" units="cm"/>
      <inkml:brushProperty name="color" value="#FFFF00"/>
    </inkml:brush>
  </inkml:definitions>
  <inkml:trace contextRef="#ctx0" brushRef="#br0">0 0 1816,'0'0'11048,"0"29"-10705,0 186 269,0 325 2434,0-534-3225,0 0 0,1-1 0,0 1 0,0 0 0,0-1 0,0 1 0,4 8 0,-4-12-186,0 1-1,1-1 1,-1 0 0,0 0 0,1 0-1,-1 0 1,1 0 0,0-1-1,-1 1 1,1 0 0,0-1-1,0 1 1,0-1 0,0 0 0,0 1-1,1-1 1,-1 0 0,0 0-1,5 1 1,7-1-3937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1:06.6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 6729,'0'0'5858,"4"-4"-4542,1 87-452,4 1-1,28 118 1,-10-64-573,129 859 902,-73 10-96,-1 126-729,-76-1105-1494,-4-39-1785,-2-56-3453,0 52 5357,0-43-5012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1:06.6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1 696 8586,'0'0'4079,"16"-34"-3612,127-251 301,-88 159 285,25-47 928,-78 168-1971,0 0 0,1 1 0,-1-1-1,1 0 1,0 1 0,1 0 0,-1 0 0,1 0-1,0 0 1,0 0 0,0 1 0,0-1-1,1 1 1,-1 1 0,1-1 0,0 0 0,0 1-1,0 0 1,0 0 0,0 1 0,0-1-1,1 1 1,8-1 0,-13 3-14,1-1 0,-1 0 1,1 1-1,-1-1 0,1 1 0,-1 0 0,1-1 1,-1 1-1,0 0 0,0 0 0,1 0 0,-1 0 1,0 0-1,0 0 0,0 0 0,0 1 0,0-1 0,0 0 1,0 0-1,-1 1 0,1-1 0,0 1 0,0 1 1,15 44-233,-12-32 91,64 221-4650,-56-191 2600,13 48-4711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1:06.6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1 347 4369,'0'0'5666,"34"-3"-4645,234-30 1011,201-12 887,505 16 1,855-95 1613,-1330 71-4049,-295 33-268,84 4-7,55-8-70,-362 35-6900,-14 3 2461,4 1-2186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1:06.6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209 8 6617,'0'0'6730,"6"-1"-6638,-1-1 83,0 1 0,1 0 0,-1 0 1,0 1-1,0-1 0,1 1 0,-1 0 0,0 1 1,0-1-1,0 1 0,1 0 0,-1 0 0,0 1 1,0-1-1,0 1 0,0 0 0,-1 1 0,1-1 0,-1 1 1,1 0-1,5 4 0,14 18 533,-1 0 0,-1 1 0,34 55-1,-47-66-477,-2-1-1,1 1 1,-2 0-1,0 1 0,-1-1 1,0 1-1,-2 0 0,0 0 1,0 1-1,0 19 1,-3-29-97,0 0 1,0 0 0,0 0 0,-1 0 0,0 0 0,0 0 0,-1-1 0,0 1 0,0 0 0,-1 0 0,1-1 0,-2 0-1,1 1 1,0-1 0,-1 0 0,-1-1 0,1 1 0,-1-1 0,1 0 0,-1 0 0,-1 0 0,1-1 0,-12 8 0,-197 144-2313,67-58-4852,74-56-339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1:06.6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10442,'0'0'1915,"15"33"-1816,3 12-85,67 139 11,-73-159 96,-1 0-1,-1 0 1,-2 1 0,0 0 0,-2 1 0,-1-1-1,0 1 1,-3 1 0,1 41 0,-3-65-62,0 0 0,-1-1 0,1 1 0,-1 0-1,1 0 1,-1 0 0,0 0 0,-1 0 0,1-1 0,-1 1 0,0-1 0,1 1 0,-1-1 0,-1 1-1,1-1 1,0 0 0,-1 0 0,0 0 0,0-1 0,0 1 0,0 0 0,-3 1 0,-1 0-126,0-1 1,1 0 0,-1 0-1,0-1 1,-1 0 0,1 0 0,0 0-1,0-1 1,-1 0 0,-13-1-1,24-30-295,6 16 443,1 1-1,0 1 1,1-1 0,0 2 0,1 0 0,0 0 0,17-11 0,17-16 189,-35 28-219,144-146 380,-137 135-404,0 0-1,-2-1 1,-1-1 0,-1 0 0,22-48 0,-32 57 49,-1 0 0,0 1 0,-1-1 0,0 0 0,-1 0-1,-1-22 1,0 33 1003,-1 21-199,-4 17-743,-1-1 0,-15 44 0,10-41-18,-10 67-1,20-89-331,-8 118 388,18-69-2510,-8-58 1571,0-1 1,1 0 0,0 0-1,1 0 1,-1 0 0,1 0-1,0 0 1,4 5 0,6 3-4969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1:06.6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0 176 5841,'0'0'5971,"21"-18"-5652,7-2-230,-14 10-13,-1 0 1,0 0-1,-1-2 1,0 1-1,14-19 1,-24 27 94,0 0 0,0 0 0,0-1 0,0 1 1,0 0-1,-1-1 0,1 0 0,-1 1 0,0-1 1,0 0-1,0 1 0,-1-1 0,1-5 0,-1 8-36,0 57-559,4 335 3018,-1-393-2536,1 0 0,-1 1 0,0 0-1,1 0 1,-1 0 0,1 0 0,-1 0 0,1 1 0,6-1 0,-1 0 2,45-9 268,81-3 0,-55 11-4120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1:06.67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6129,'0'0'6875,"7"1"-6890,-4 0 77,1 0-1,-1 1 0,1-1 0,-1 1 0,1 0 1,-1 0-1,0 0 0,0 0 0,0 0 0,0 1 0,0 0 1,0-1-1,-1 1 0,1 0 0,1 4 0,3 4 137,0 0-1,-1 0 0,0 1 1,5 16-1,2 14 407,13 74 0,-19-64-383,-3 1-1,-2 62 0,-2-87-150,0-25-74,1-1 0,-1 0-1,0 1 1,0-1 0,0 1-1,0-1 1,-1 1 0,1-1-1,-1 1 1,1-1 0,-1 0-1,0 1 1,0-1 0,0 0-1,0 0 1,0 1 0,-1-1-1,1 0 1,-1 0 0,1 0-1,-1-1 1,0 1 0,0 0-1,1-1 1,-1 1 0,0-1-1,-1 1 1,1-1 0,0 0-1,0 0 1,0 0 0,-1 0-1,1-1 1,-1 1 0,-3 0-1,6-4-79,1-1 0,-1 1-1,1-1 1,-1 0-1,1 1 1,0 0 0,1-1-1,-1 1 1,1 0 0,-1-1-1,5-4 1,115-126 385,3-2-164,-110 118-126,-1 0 0,-1-1 1,-1 0-1,-1 0 1,0-1-1,7-25 0,-10 7 549,-8 64 634,-19 226-778,18-167-273,4 97-398,-2-180 120,0 1-1,0-1 0,1 1 1,-1 0-1,1-1 0,-1 1 0,1-1 1,0 1-1,0-1 0,0 1 1,0-1-1,1 0 0,-1 0 1,2 3-1,-1-4-407,-1 0 0,0 0 0,0 0 0,1-1 0,-1 1 0,0 0 0,1-1 0,-1 1 0,1-1 0,-1 1 0,1-1 0,-1 0 0,0 1 0,1-1 0,0 0 0,1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1:06.67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 9186,'0'0'3689,"23"0"-3281,73 0-40,-94 0-309,1-1 0,-1 1 0,1 0 0,-1 0 0,1 0 0,-1 1 0,0-1 0,1 0 0,-1 1 0,0 0 0,1-1 0,-1 1 0,0 0 0,0 0 0,1 0 0,-1 1 0,0-1 0,0 0 0,0 1 0,-1 0 0,1-1 0,0 1 0,-1 0 0,1 0 0,-1 0 0,1 0 0,-1 0 0,2 4 0,-1 0 119,-1 1 0,-1-1 1,1 0-1,-1 1 0,0-1 0,0 0 0,-1 1 1,-1 6-1,0 8 185,0-9-240,-1 0 0,0 0 0,0-1-1,-1 1 1,0-1 0,-1 1 0,-13 20 0,12-22-111,0 0 1,1 0-1,0 1 0,1-1 1,0 1-1,0 0 1,1 1-1,1-1 1,-2 20-1,4-29-8,0 1 0,0-1 0,0 1 0,0 0 1,0-1-1,1 1 0,-1-1 0,1 1 0,0-1 0,0 1 0,0-1 1,0 0-1,0 1 0,0-1 0,1 0 0,-1 0 0,1 0 0,0 0 1,-1 0-1,4 2 0,1 0 33,-1-1 0,1 0 0,0-1 0,1 1 0,-1-1 0,0 0 0,9 1 0,15 2-86,-1 0 0,1-2 0,47-2 0,-74-1-43,0 0 0,0 0-1,0 0 1,0-1 0,-1 0 0,1 1 0,0-1 0,0 0 0,0 0 0,-1-1 0,1 1 0,-1-1 0,1 1 0,-1-1 0,1 0 0,-1 0 0,0 0 0,4-4 0,24-48-3586,-16 16-708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2:18.2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 6729,'0'0'5858,"4"-4"-4542,1 87-452,4 1-1,28 118 1,-10-64-573,129 859 902,-73 10-96,-1 126-729,-76-1105-1494,-4-39-1785,-2-56-3453,0 52 5357,0-43-5012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2:18.2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1 696 8586,'0'0'4079,"16"-34"-3612,127-251 301,-88 159 285,25-47 928,-78 168-1971,0 0 0,1 1 0,-1-1-1,1 0 1,0 1 0,1 0 0,-1 0 0,1 0-1,0 0 1,0 0 0,0 1 0,0-1-1,1 1 1,-1 1 0,1-1 0,0 0 0,0 1-1,0 0 1,0 0 0,0 1 0,0-1-1,1 1 1,8-1 0,-13 3-14,1-1 0,-1 0 1,1 1-1,-1-1 0,1 1 0,-1 0 0,1-1 1,-1 1-1,0 0 0,0 0 0,1 0 0,-1 0 1,0 0-1,0 0 0,0 0 0,0 1 0,0-1 0,0 0 1,0 0-1,-1 1 0,1-1 0,0 1 0,0 1 1,15 44-233,-12-32 91,64 221-4650,-56-191 2600,13 48-4711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4:16.829"/>
    </inkml:context>
    <inkml:brush xml:id="br0">
      <inkml:brushProperty name="width" value="0.1" units="cm"/>
      <inkml:brushProperty name="height" value="0.1" units="cm"/>
      <inkml:brushProperty name="color" value="#FFFF00"/>
    </inkml:brush>
  </inkml:definitions>
  <inkml:trace contextRef="#ctx0" brushRef="#br0">368 248 472,'0'0'11279,"-3"-25"-10511,-13-83-338,15 101-391,0 1-1,0 0 1,-1 0-1,1 0 1,-1 0-1,-1 0 1,1 0-1,-1 1 1,0-1-1,-1 1 1,1-1-1,-1 1 1,0 0-1,0 1 1,-9-8-1,9 9 11,-1 0 0,0 1 1,0 0-1,-1 0 0,1 1 0,0-1 0,-1 1 0,1 0 0,0 1 0,-1-1 0,1 1 0,-1 0 1,1 1-1,-9 1 0,8-1-67,0 1 1,0 0-1,0 0 1,1 0-1,-1 1 1,1 0 0,0 0-1,-1 1 1,1-1-1,1 1 1,-1 0-1,1 0 1,-1 1-1,1-1 1,0 1-1,1 0 1,-1 0 0,-3 8-1,-1 2-11,0-1 0,1 1 0,1 0 0,0 0 0,-6 30 0,9-20 15,0 0 0,2 36 1,1-58 13,0-1 0,0 1 0,0-1 1,0 0-1,1 0 0,-1 0 0,1 1 1,-1-1-1,1 0 0,0 0 0,0 0 1,0 0-1,0 0 0,0 0 0,0 0 0,0-1 1,1 1-1,-1 0 0,1-1 0,-1 1 1,1-1-1,3 3 0,-1-2 2,1 1 1,-1-2-1,0 1 0,1 0 0,0-1 0,-1 0 1,1 0-1,-1 0 0,1-1 0,5 1 1,-1-1 20,0 0 1,0-1-1,0 1 1,0-2-1,0 1 1,0-2-1,-1 1 1,1-1-1,-1 0 1,16-9-1,-10 1 38,1-1 1,-2-1-1,13-15 0,-13 13-23,1 1 1,21-16-1,-35 29-43,0 1-1,1-1 1,-1 1 0,0 0 0,1-1-1,-1 1 1,1 0 0,-1 0-1,1-1 1,-1 1 0,0 0-1,1 0 1,-1 0 0,1 0-1,-1-1 1,1 1 0,-1 0-1,1 0 1,-1 0 0,1 0-1,-1 0 1,1 0 0,-1 0 0,1 0-1,-1 1 1,1-1 0,-1 0-1,1 0 1,-1 0 0,1 0-1,-1 1 1,1-1 0,-1 0-1,0 0 1,1 1 0,-1-1-1,1 0 1,-1 1 0,0-1-1,1 1 1,7 20-35,-7-15 83,9 40 279,-2 0 0,-3 1-1,-1 0 1,-3 0-1,-6 73 1,3-101-218,-1 0 0,-1 0 1,0 0-1,-1 0 0,-1-1 0,-1 0 0,-1 0 0,0 0 0,-2-1 1,1-1-1,-18 22 0,21-30-46,0-1 0,0-1-1,-1 1 1,0-1 0,0 0 0,-1-1 0,0 1 0,0-2 0,0 1 0,0-1 0,-12 4-1,13-6-43,0 0-1,0-1 0,0 0 1,0-1-1,-1 1 0,1-1 1,0-1-1,0 1 0,0-1 1,0 0-1,0-1 1,0 0-1,0 0 0,1 0 1,-1-1-1,-9-5 0,8 4-42,1-1 0,-1 1-1,1-2 1,0 1 0,0-1 0,1 1-1,0-2 1,0 1 0,0-1-1,1 0 1,0 0 0,0-1 0,1 1-1,0-1 1,0 0 0,1 0 0,0 0-1,0-1 1,1 1 0,-2-16-1,4 19-33,-1-1 0,2 1 0,-1-1 0,1 0 0,0 1 0,0-1-1,0 1 1,1 0 0,0-1 0,0 1 0,5-8 0,-1 5-65,0 1 1,1 0-1,-1 0 1,1 1 0,1 0-1,9-6 1,24-14-1514,1 1 1,1 3 0,1 1-1,0 3 1,57-16 0,-42 15-2983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2:18.2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1 347 4369,'0'0'5666,"34"-3"-4645,234-30 1011,201-12 887,505 16 1,855-95 1613,-1330 71-4049,-295 33-268,84 4-7,55-8-70,-362 35-6900,-14 3 2461,4 1-2186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2:18.2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209 8 6617,'0'0'6730,"6"-1"-6638,-1-1 83,0 1 0,1 0 0,-1 0 1,0 1-1,0-1 0,1 1 0,-1 0 0,0 1 1,0-1-1,0 1 0,1 0 0,-1 0 0,0 1 1,0-1-1,0 1 0,0 0 0,-1 1 0,1-1 0,-1 1 1,1 0-1,5 4 0,14 18 533,-1 0 0,-1 1 0,34 55-1,-47-66-477,-2-1-1,1 1 1,-2 0-1,0 1 0,-1-1 1,0 1-1,-2 0 0,0 0 1,0 1-1,0 19 1,-3-29-97,0 0 1,0 0 0,0 0 0,-1 0 0,0 0 0,0 0 0,-1-1 0,0 1 0,0 0 0,-1 0 0,1-1 0,-2 0-1,1 1 1,0-1 0,-1 0 0,-1-1 0,1 1 0,-1-1 0,1 0 0,-1 0 0,-1 0 0,1-1 0,-12 8 0,-197 144-2313,67-58-4852,74-56-339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2:18.2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10442,'0'0'1915,"15"33"-1816,3 12-85,67 139 11,-73-159 96,-1 0-1,-1 0 1,-2 1 0,0 0 0,-2 1 0,-1-1-1,0 1 1,-3 1 0,1 41 0,-3-65-62,0 0 0,-1-1 0,1 1 0,-1 0-1,1 0 1,-1 0 0,0 0 0,-1 0 0,1-1 0,-1 1 0,0-1 0,1 1 0,-1-1 0,-1 1-1,1-1 1,0 0 0,-1 0 0,0 0 0,0-1 0,0 1 0,0 0 0,-3 1 0,-1 0-126,0-1 1,1 0 0,-1 0-1,0-1 1,-1 0 0,1 0 0,0 0-1,0-1 1,-1 0 0,-13-1-1,24-30-295,6 16 443,1 1-1,0 1 1,1-1 0,0 2 0,1 0 0,0 0 0,17-11 0,17-16 189,-35 28-219,144-146 380,-137 135-404,0 0-1,-2-1 1,-1-1 0,-1 0 0,22-48 0,-32 57 49,-1 0 0,0 1 0,-1-1 0,0 0 0,-1 0-1,-1-22 1,0 33 1003,-1 21-199,-4 17-743,-1-1 0,-15 44 0,10-41-18,-10 67-1,20-89-331,-8 118 388,18-69-2510,-8-58 1571,0-1 1,1 0 0,0 0-1,1 0 1,-1 0 0,1 0-1,0 0 1,4 5 0,6 3-4969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2:18.2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0 176 5841,'0'0'5971,"21"-18"-5652,7-2-230,-14 10-13,-1 0 1,0 0-1,-1-2 1,0 1-1,14-19 1,-24 27 94,0 0 0,0 0 0,0-1 0,0 1 1,0 0-1,-1-1 0,1 0 0,-1 1 0,0-1 1,0 0-1,0 1 0,-1-1 0,1-5 0,-1 8-36,0 57-559,4 335 3018,-1-393-2536,1 0 0,-1 1 0,0 0-1,1 0 1,-1 0 0,1 0 0,-1 0 0,1 1 0,6-1 0,-1 0 2,45-9 268,81-3 0,-55 11-4120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2:18.1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6129,'0'0'6875,"7"1"-6890,-4 0 77,1 0-1,-1 1 0,1-1 0,-1 1 0,1 0 1,-1 0-1,0 0 0,0 0 0,0 0 0,0 1 0,0 0 1,0-1-1,-1 1 0,1 0 0,1 4 0,3 4 137,0 0-1,-1 0 0,0 1 1,5 16-1,2 14 407,13 74 0,-19-64-383,-3 1-1,-2 62 0,-2-87-150,0-25-74,1-1 0,-1 0-1,0 1 1,0-1 0,0 1-1,0-1 1,-1 1 0,1-1-1,-1 1 1,1-1 0,-1 0-1,0 1 1,0-1 0,0 0-1,0 0 1,0 1 0,-1-1-1,1 0 1,-1 0 0,1 0-1,-1-1 1,0 1 0,0 0-1,1-1 1,-1 1 0,0-1-1,-1 1 1,1-1 0,0 0-1,0 0 1,0 0 0,-1 0-1,1-1 1,-1 1 0,-3 0-1,6-4-79,1-1 0,-1 1-1,1-1 1,-1 0-1,1 1 1,0 0 0,1-1-1,-1 1 1,1 0 0,-1-1-1,5-4 1,115-126 385,3-2-164,-110 118-126,-1 0 0,-1-1 1,-1 0-1,-1 0 1,0-1-1,7-25 0,-10 7 549,-8 64 634,-19 226-778,18-167-273,4 97-398,-2-180 120,0 1-1,0-1 0,1 1 1,-1 0-1,1-1 0,-1 1 0,1-1 1,0 1-1,0-1 0,0 1 1,0-1-1,1 0 0,-1 0 1,2 3-1,-1-4-407,-1 0 0,0 0 0,0 0 0,1-1 0,-1 1 0,0 0 0,1-1 0,-1 1 0,1-1 0,-1 1 0,1-1 0,-1 0 0,0 1 0,1-1 0,0 0 0,1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2:18.2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 9186,'0'0'3689,"23"0"-3281,73 0-40,-94 0-309,1-1 0,-1 1 0,1 0 0,-1 0 0,1 0 0,-1 1 0,0-1 0,1 0 0,-1 1 0,0 0 0,1-1 0,-1 1 0,0 0 0,0 0 0,1 0 0,-1 1 0,0-1 0,0 0 0,0 1 0,-1 0 0,1-1 0,0 1 0,-1 0 0,1 0 0,-1 0 0,1 0 0,-1 0 0,2 4 0,-1 0 119,-1 1 0,-1-1 1,1 0-1,-1 1 0,0-1 0,0 0 0,-1 1 1,-1 6-1,0 8 185,0-9-240,-1 0 0,0 0 0,0-1-1,-1 1 1,0-1 0,-1 1 0,-13 20 0,12-22-111,0 0 1,1 0-1,0 1 0,1-1 1,0 1-1,0 0 1,1 1-1,1-1 1,-2 20-1,4-29-8,0 1 0,0-1 0,0 1 0,0 0 1,0-1-1,1 1 0,-1-1 0,1 1 0,0-1 0,0 1 0,0-1 1,0 0-1,0 1 0,0-1 0,1 0 0,-1 0 0,1 0 0,0 0 1,-1 0-1,4 2 0,1 0 33,-1-1 0,1 0 0,0-1 0,1 1 0,-1-1 0,0 0 0,9 1 0,15 2-86,-1 0 0,1-2 0,47-2 0,-74-1-43,0 0 0,0 0-1,0 0 1,0-1 0,-1 0 0,1 1 0,0-1 0,0 0 0,0 0 0,-1-1 0,1 1 0,-1-1 0,1 1 0,-1-1 0,1 0 0,-1 0 0,0 0 0,4-4 0,24-48-3586,-16 16-708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2:18.8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5 6729,'0'0'5858,"4"-4"-4542,1 87-452,4 1-1,28 118 1,-10-64-573,129 859 902,-73 10-96,-1 126-729,-76-1105-1494,-4-39-1785,-2-56-3453,0 52 5357,0-43-5012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2:18.80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1 696 8586,'0'0'4079,"16"-34"-3612,127-251 301,-88 159 285,25-47 928,-78 168-1971,0 0 0,1 1 0,-1-1-1,1 0 1,0 1 0,1 0 0,-1 0 0,1 0-1,0 0 1,0 0 0,0 1 0,0-1-1,1 1 1,-1 1 0,1-1 0,0 0 0,0 1-1,0 0 1,0 0 0,0 1 0,0-1-1,1 1 1,8-1 0,-13 3-14,1-1 0,-1 0 1,1 1-1,-1-1 0,1 1 0,-1 0 0,1-1 1,-1 1-1,0 0 0,0 0 0,1 0 0,-1 0 1,0 0-1,0 0 0,0 0 0,0 1 0,0-1 0,0 0 1,0 0-1,-1 1 0,1-1 0,0 1 0,0 1 1,15 44-233,-12-32 91,64 221-4650,-56-191 2600,13 48-4711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2:18.8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1 347 4369,'0'0'5666,"34"-3"-4645,234-30 1011,201-12 887,505 16 1,855-95 1613,-1330 71-4049,-295 33-268,84 4-7,55-8-70,-362 35-6900,-14 3 2461,4 1-2186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2:18.8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209 8 6617,'0'0'6730,"6"-1"-6638,-1-1 83,0 1 0,1 0 0,-1 0 1,0 1-1,0-1 0,1 1 0,-1 0 0,0 1 1,0-1-1,0 1 0,1 0 0,-1 0 0,0 1 1,0-1-1,0 1 0,0 0 0,-1 1 0,1-1 0,-1 1 1,1 0-1,5 4 0,14 18 533,-1 0 0,-1 1 0,34 55-1,-47-66-477,-2-1-1,1 1 1,-2 0-1,0 1 0,-1-1 1,0 1-1,-2 0 0,0 0 1,0 1-1,0 19 1,-3-29-97,0 0 1,0 0 0,0 0 0,-1 0 0,0 0 0,0 0 0,-1-1 0,0 1 0,0 0 0,-1 0 0,1-1 0,-2 0-1,1 1 1,0-1 0,-1 0 0,-1-1 0,1 1 0,-1-1 0,1 0 0,-1 0 0,-1 0 0,1-1 0,-12 8 0,-197 144-2313,67-58-4852,74-56-339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4:17.262"/>
    </inkml:context>
    <inkml:brush xml:id="br0">
      <inkml:brushProperty name="width" value="0.1" units="cm"/>
      <inkml:brushProperty name="height" value="0.1" units="cm"/>
      <inkml:brushProperty name="color" value="#FFFF00"/>
    </inkml:brush>
  </inkml:definitions>
  <inkml:trace contextRef="#ctx0" brushRef="#br0">252 144 1616,'0'0'8677,"6"-14"-7658,19-42-2,-24 54-931,-1 1 1,1-1-1,0 0 0,0 0 0,-1 0 0,1 1 0,-1-1 0,1 0 0,-1 0 1,0 0-1,0 0 0,0 0 0,0 0 0,0 0 0,0 0 0,-1 1 0,1-1 1,-1 0-1,1 0 0,-1 0 0,1 0 0,-1 1 0,0-1 0,0 0 0,0 1 1,0-1-1,0 1 0,-1-1 0,1 1 0,0-1 0,-1 1 0,1 0 0,-1 0 1,1-1-1,-1 1 0,1 0 0,-1 0 0,0 1 0,0-1 0,1 0 0,-1 1 1,0-1-1,-4 0 0,-7-1-113,-1 0-1,0 0 1,0 1 0,-25 3 0,21-2 70,9 0-85,-2 0-9,0 0 1,0 0-1,1 1 0,-1 1 1,-16 4-1,24-6 36,1 2 1,-1-1-1,0 0 0,1 0 0,-1 1 1,1-1-1,0 1 0,0 0 0,-1 0 1,1-1-1,0 1 0,0 1 0,1-1 1,-1 0-1,0 0 0,1 1 0,-1-1 1,1 1-1,0-1 0,0 1 0,0 0 1,0 0-1,1-1 0,-1 1 0,0 0 1,1 5-1,-1-2 9,0 0-1,1 0 1,0 1 0,0-1-1,1 0 1,0 0 0,0 0 0,0 1-1,1-1 1,0-1 0,0 1-1,0 0 1,1 0 0,3 5 0,-3-7 14,1 1 0,0-2 0,0 1 0,0 0 0,1-1 0,-1 0 0,1 0 0,-1 0 0,1 0 0,0-1 0,0 0 0,0 0 0,1 0 0,-1-1 0,0 0 1,9 1-1,-8 0 9,0-1 1,0 1-1,0-2 1,1 1-1,-1-1 1,0 1 0,0-2-1,0 1 1,1-1-1,-1 0 1,0 0-1,0-1 1,0 1-1,0-1 1,-1-1 0,1 1-1,0-1 1,-1 0-1,0 0 1,0-1-1,0 1 1,0-1-1,5-5 1,24-37 20,-2 1-1172,-8 23-2534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2:18.80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10442,'0'0'1915,"15"33"-1816,3 12-85,67 139 11,-73-159 96,-1 0-1,-1 0 1,-2 1 0,0 0 0,-2 1 0,-1-1-1,0 1 1,-3 1 0,1 41 0,-3-65-62,0 0 0,-1-1 0,1 1 0,-1 0-1,1 0 1,-1 0 0,0 0 0,-1 0 0,1-1 0,-1 1 0,0-1 0,1 1 0,-1-1 0,-1 1-1,1-1 1,0 0 0,-1 0 0,0 0 0,0-1 0,0 1 0,0 0 0,-3 1 0,-1 0-126,0-1 1,1 0 0,-1 0-1,0-1 1,-1 0 0,1 0 0,0 0-1,0-1 1,-1 0 0,-13-1-1,24-30-295,6 16 443,1 1-1,0 1 1,1-1 0,0 2 0,1 0 0,0 0 0,17-11 0,17-16 189,-35 28-219,144-146 380,-137 135-404,0 0-1,-2-1 1,-1-1 0,-1 0 0,22-48 0,-32 57 49,-1 0 0,0 1 0,-1-1 0,0 0 0,-1 0-1,-1-22 1,0 33 1003,-1 21-199,-4 17-743,-1-1 0,-15 44 0,10-41-18,-10 67-1,20-89-331,-8 118 388,18-69-2510,-8-58 1571,0-1 1,1 0 0,0 0-1,1 0 1,-1 0 0,1 0-1,0 0 1,4 5 0,6 3-4969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2:18.8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0 176 5841,'0'0'5971,"21"-18"-5652,7-2-230,-14 10-13,-1 0 1,0 0-1,-1-2 1,0 1-1,14-19 1,-24 27 94,0 0 0,0 0 0,0-1 0,0 1 1,0 0-1,-1-1 0,1 0 0,-1 1 0,0-1 1,0 0-1,0 1 0,-1-1 0,1-5 0,-1 8-36,0 57-559,4 335 3018,-1-393-2536,1 0 0,-1 1 0,0 0-1,1 0 1,-1 0 0,1 0 0,-1 0 0,1 1 0,6-1 0,-1 0 2,45-9 268,81-3 0,-55 11-4120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2:18.80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6129,'0'0'6875,"7"1"-6890,-4 0 77,1 0-1,-1 1 0,1-1 0,-1 1 0,1 0 1,-1 0-1,0 0 0,0 0 0,0 0 0,0 1 0,0 0 1,0-1-1,-1 1 0,1 0 0,1 4 0,3 4 137,0 0-1,-1 0 0,0 1 1,5 16-1,2 14 407,13 74 0,-19-64-383,-3 1-1,-2 62 0,-2-87-150,0-25-74,1-1 0,-1 0-1,0 1 1,0-1 0,0 1-1,0-1 1,-1 1 0,1-1-1,-1 1 1,1-1 0,-1 0-1,0 1 1,0-1 0,0 0-1,0 0 1,0 1 0,-1-1-1,1 0 1,-1 0 0,1 0-1,-1-1 1,0 1 0,0 0-1,1-1 1,-1 1 0,0-1-1,-1 1 1,1-1 0,0 0-1,0 0 1,0 0 0,-1 0-1,1-1 1,-1 1 0,-3 0-1,6-4-79,1-1 0,-1 1-1,1-1 1,-1 0-1,1 1 1,0 0 0,1-1-1,-1 1 1,1 0 0,-1-1-1,5-4 1,115-126 385,3-2-164,-110 118-126,-1 0 0,-1-1 1,-1 0-1,-1 0 1,0-1-1,7-25 0,-10 7 549,-8 64 634,-19 226-778,18-167-273,4 97-398,-2-180 120,0 1-1,0-1 0,1 1 1,-1 0-1,1-1 0,-1 1 0,1-1 1,0 1-1,0-1 0,0 1 1,0-1-1,1 0 0,-1 0 1,2 3-1,-1-4-407,-1 0 0,0 0 0,0 0 0,1-1 0,-1 1 0,0 0 0,1-1 0,-1 1 0,1-1 0,-1 1 0,1-1 0,-1 0 0,0 1 0,1-1 0,0 0 0,1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2:18.8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 9186,'0'0'3689,"23"0"-3281,73 0-40,-94 0-309,1-1 0,-1 1 0,1 0 0,-1 0 0,1 0 0,-1 1 0,0-1 0,1 0 0,-1 1 0,0 0 0,1-1 0,-1 1 0,0 0 0,0 0 0,1 0 0,-1 1 0,0-1 0,0 0 0,0 1 0,-1 0 0,1-1 0,0 1 0,-1 0 0,1 0 0,-1 0 0,1 0 0,-1 0 0,2 4 0,-1 0 119,-1 1 0,-1-1 1,1 0-1,-1 1 0,0-1 0,0 0 0,-1 1 1,-1 6-1,0 8 185,0-9-240,-1 0 0,0 0 0,0-1-1,-1 1 1,0-1 0,-1 1 0,-13 20 0,12-22-111,0 0 1,1 0-1,0 1 0,1-1 1,0 1-1,0 0 1,1 1-1,1-1 1,-2 20-1,4-29-8,0 1 0,0-1 0,0 1 0,0 0 1,0-1-1,1 1 0,-1-1 0,1 1 0,0-1 0,0 1 0,0-1 1,0 0-1,0 1 0,0-1 0,1 0 0,-1 0 0,1 0 0,0 0 1,-1 0-1,4 2 0,1 0 33,-1-1 0,1 0 0,0-1 0,1 1 0,-1-1 0,0 0 0,9 1 0,15 2-86,-1 0 0,1-2 0,47-2 0,-74-1-43,0 0 0,0 0-1,0 0 1,0-1 0,-1 0 0,1 1 0,0-1 0,0 0 0,0 0 0,-1-1 0,1 1 0,-1-1 0,1 1 0,-1-1 0,1 0 0,-1 0 0,0 0 0,4-4 0,24-48-3586,-16 16-708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6:12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8306,'0'0'3525,"6"20"-4290,1 11 1030,-1-1 0,-2 1 0,-1 0 1,-1 0-1,-2 0 0,-4 32 0,2 18-95,2 67 573,1-147-735,-1 0 0,1 0 0,-1 0 0,1-1 0,0 1 0,-1 0 0,1-1 0,0 1 0,0 0 0,-1-1 0,1 1 0,0-1 0,0 1-1,0-1 1,0 0 0,0 1 0,-1-1 0,1 0 0,0 0 0,0 1 0,0-1 0,0 0 0,0 0 0,0 0 0,0 0 0,1-1 0,35 2 263,-32-1-188,43 1 150,83-4-1136,-116 1-458,0 0 1,0-1 0,22-8-1,-17 3-2258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6:12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64 6969,'0'0'6239,"-12"-10"-6426,-40-30 51,48 38 137,-1 0 0,0 0-1,0 0 1,0 1 0,0-1-1,-1 1 1,1 0 0,0 1-1,0-1 1,-1 1 0,1 0-1,0 1 1,0-1 0,-1 1-1,1 0 1,0 0 0,-9 4-1,9-3 3,-1 0 0,1 0 0,0 0 0,0 1-1,0 0 1,0 0 0,0 1 0,1-1 0,-1 1-1,1 0 1,0 0 0,0 0 0,0 1 0,1-1-1,0 1 1,0 0 0,-3 7 0,2-4 48,2 0 0,-1 0 0,1 1 0,0-1 1,1 1-1,0 0 0,0 0 0,1-1 0,0 1 1,3 15-1,-2-18-24,0-1 0,1 0 0,0 0 0,0 0 0,0-1 0,0 1 0,1 0 0,-1-1 0,1 1 0,1-1 0,-1 0 0,0 0 0,1 0 1,0-1-1,0 1 0,0-1 0,0 0 0,1 0 0,-1-1 0,1 1 0,0-1 0,9 4 0,-4-3-42,0 0 0,-1 0 0,1-1 0,0 0 0,0-1 0,0 0 0,0 0 0,0-1-1,0-1 1,0 0 0,12-2 0,-17 1-46,-1 1 0,0-1-1,0 0 1,0-1-1,-1 1 1,1-1 0,0 1-1,-1-1 1,0 0 0,1 0-1,-1-1 1,0 1-1,-1-1 1,5-6 0,-1 0-769,0-1 1,0 0-1,-1 0 1,4-14 0,-5 7-2207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6:12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0 0 4705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6:13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0 238 4705,'183'-140'3625,"-147"112"-2240,-32 39-659,16 83-81,-15-67-111,0 1 1,2-2-1,0 1 1,2-1-1,14 28 0,-23-52-525,1-1-1,-1 1 1,1-1-1,0 0 0,0 1 1,0-1-1,-1 0 0,1 1 1,0-1-1,0 0 1,1 0-1,-1 0 0,0 0 1,0 0-1,1 0 1,-1 0-1,0 0 0,1 0 1,-1-1-1,1 1 0,-1 0 1,1-1-1,-1 1 1,1-1-1,-1 0 0,1 0 1,0 1-1,-1-1 1,1 0-1,-1 0 0,1-1 1,-1 1-1,1 0 0,0 0 1,-1-1-1,1 1 1,-1-1-1,1 1 0,-1-1 1,1 0-1,-1 0 0,0 1 1,1-1-1,-1 0 1,0 0-1,2-2 0,6-5 56,0-2-1,-1 1 0,0-1 1,12-19-1,-12 17 3,-3 5-76,14-20-37,-1 0 0,15-34 0,-28 50-521,-1 0 0,0 0 0,4-19 0,-7 21-366,0 0-1,0 0 1,-1 0 0,0 0-1,-2-14 1,-3 3-3705</inkml:trace>
  <inkml:trace contextRef="#ctx0" brushRef="#br0" timeOffset="1">312 52 9330,'0'0'3001,"33"27"-2621,107 83-3,-127-99-165,0 0-1,1-1 1,0 0 0,1-2-1,0 1 1,1-2-1,29 11 1,-31-14-15,-11-2-161,1-1 0,-1 0 0,1 0 0,0 0 0,-1 0 0,1-1 0,0 1 0,-1-1 0,1 0 0,0 0 0,-1 0 0,1-1 0,0 0 1,5-1-1,-6 1-37,-1-1-1,0 0 1,1 1 0,-1-1 0,0 0 0,0 0 0,0 0 0,0 0 0,-1-1 0,1 1 0,-1 0 0,1-1-1,-1 1 1,0-1 0,0 0 0,0 1 0,0-1 0,1-5 0,3-16-212,-1 0 0,-2 0 0,0-1 0,-2-32 0,0 34-626,0 20 611,0 1 1,0 0 0,0-1 0,0 1 0,0 0-1,-1-1 1,1 1 0,-1 0 0,1 0 0,-1-1 0,0 1-1,0 0 1,0 0 0,0 0 0,0 0 0,-1 0-1,1 0 1,0 0 0,-3-2 0,-12-6-4142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6:14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1 472,'0'0'9285,"10"20"-8700,4 10-349,57 128 1987,-63-139-1833,0-1-2,-1 0-1,-1 1 1,-1 0-1,0 0 0,-1 1 1,1 19-1,-5-38 226,0-16-408,-1 8-216,1 1 1,-2-1-1,1 1 0,-1-1 1,0 1-1,-2-7 1,1 7-11,1-1 0,-1 0 1,2 0-1,-1 0 0,1 0 1,0-8-1,0 5-130,1 1-1,1 0 1,0-1-1,0 1 1,1 0-1,0 0 0,1 0 1,6-14-1,-6 17-186,0 1-1,0 0 0,1 0 1,0 0-1,0 1 0,0-1 1,1 1-1,-1 0 0,1 0 1,0 1-1,1-1 0,-1 1 1,0 0-1,8-2 0,6-4-2157,-6 6-1841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6:14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1 140 3185,'0'0'9786,"27"-15"-9566,86-48-27,-109 61-157,0 0 0,1-1 1,-1 1-1,0-1 0,0 0 0,-1 0 0,1-1 0,-1 1 0,6-8 0,-9 11-19,0-1-1,0 1 0,1-1 1,-1 1-1,0-1 1,0 1-1,0-1 0,0 1 1,0-1-1,0 1 0,0-1 1,0 0-1,0 1 0,0-1 1,0 1-1,0-1 1,0 1-1,-1-1 0,1 1 1,0-1-1,0 1 0,0-1 1,-1 1-1,1-1 0,0 1 1,-1-1-1,1 1 1,-1 0-1,1-1 0,0 1 1,-1-1-1,1 1 0,-1 0 1,1 0-1,-1-1 0,1 1 1,-1 0-1,1 0 1,-1-1-1,0 1 0,-7-2 147,0 0 0,-1 1 0,1-1 0,0 2 0,-14-1 0,21 1-162,-3 0 24,1 0 0,-1 1 0,1-1 1,-1 1-1,1 0 0,-1-1 0,1 1 0,0 1 0,-1-1 0,1 0 0,0 1 0,0 0 0,0 0 0,0 0 0,0 0 0,0 0 0,1 1 0,-1-1 0,1 1 0,-1-1 1,1 1-1,0 0 0,0 0 0,0 0 0,1 0 0,-1 1 0,1-1 0,-1 0 0,1 1 0,-1 5 0,-2 11 191,1-1 0,1 0 0,1 1 0,2 29 0,-1-23-122,0-19-71,0 0-1,1-1 0,0 1 1,0 0-1,1-1 1,0 1-1,0-1 0,0 0 1,1 1-1,0-1 0,0 0 1,1 0-1,0-1 1,0 1-1,0-1 0,0 0 1,1 0-1,0 0 0,0-1 1,0 0-1,10 6 0,-8-5-337,0-1 0,1-1-1,0 1 1,-1-1 0,1-1-1,0 0 1,1 0 0,-1 0-1,0-1 1,16 0 0,-7 0-1125,-13 0 950,0-1 0,-1 0 0,1 0 0,0 0 0,0 0 1,0-1-1,0 1 0,-1-1 0,1 0 0,0 0 0,-1-1 0,5-1 0,5-10-5495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4:17.731"/>
    </inkml:context>
    <inkml:brush xml:id="br0">
      <inkml:brushProperty name="width" value="0.1" units="cm"/>
      <inkml:brushProperty name="height" value="0.1" units="cm"/>
      <inkml:brushProperty name="color" value="#FFFF00"/>
    </inkml:brush>
  </inkml:definitions>
  <inkml:trace contextRef="#ctx0" brushRef="#br0">0 0 6489,'0'0'4139,"18"28"-3370,57 91 69,-61-95-359,0 1 0,13 34 1,-1-2 629,-21-51 116,-3-7-478,-4-19-260,-13-31-526,5 34 16,4 8 1,1 0 1,0 0-1,0 0 1,1-1-1,0 0 1,1 0-1,0 0 1,1 0-1,0 0 1,0-1 0,1 1-1,0-18 1,2 26 4,0-1 1,1 1-1,-1 0 1,0 0 0,1 0-1,-1 0 1,1 0 0,0 0-1,0 0 1,0 0-1,0 0 1,0 1 0,0-1-1,0 1 1,0 0-1,4-2 1,42-19-148,-46 21 149,12-4-505,0 1-1,0 0 1,27-4-1,42 4-7664,-62 4 2018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6:15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207 373 4625,'0'0'8091,"-4"-14"-7934,-14-41-107,17 53-39,0 1 1,0-1-1,0 1 1,-1 0 0,1 0-1,0-1 1,0 1-1,-1 0 1,1 0-1,-1 0 1,1 1-1,-1-1 1,1 0 0,-1 0-1,1 1 1,-1-1-1,0 1 1,1 0-1,-1-1 1,0 1-1,0 0 1,-2 0-1,-34 6 195,31-4-183,1 2 0,1-1 0,-1 0 0,0 1 1,1 0-1,0 0 0,0 1 0,0 0 0,0-1 1,1 1-1,0 1 0,0-1 0,0 1 0,1 0 1,-1 0-1,2 0 0,-1 0 0,-3 12 0,0 0 256,2 0 0,0 1-1,1 0 1,0 0-1,1 27 1,3-44-281,-1 0 1,1 0-1,-1-1 1,1 1-1,0 0 1,0 0-1,0-1 1,0 1-1,0-1 1,0 1-1,0-1 1,0 1-1,1-1 1,-1 0-1,0 0 1,1 0-1,-1 1 1,1-1-1,0-1 1,-1 1-1,1 0 1,0 0-1,-1-1 1,1 1-1,0 0 1,0-1-1,0 0 1,-1 1-1,1-1 1,0 0-1,3 0 1,1 0-20,-1 1 1,0-1 0,0 0-1,0-1 1,0 1 0,0-1 0,0 0-1,0 0 1,0-1 0,0 1-1,8-5 1,-3-1 69,0-1 0,-1 0 1,-1-1-1,1 0 0,-1-1 0,-1 1 1,0-1-1,0-1 0,-1 1 0,0-1 1,4-14-1,1 0-6,-2-1 0,-1 0 0,-2-1 1,5-27-1,-3-215 1786,32 709-1246,-37-418-1274,2 0 0,0 0 0,10 25 0,-11-37-572,1 0 0,0-1 0,0 0-1,1 0 1,8 10 0,-1-6-3714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6:15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2497,'0'0'11407,"3"16"-11140,-2 159 2544,-1-173-2810,0-1-1,1 1 1,-1 0-1,1-1 1,-1 1-1,1-1 1,-1 1-1,1-1 1,0 1-1,0-1 1,0 1-1,0-1 1,0 0-1,0 1 1,0-1-1,0 0 1,0 0-1,1 0 1,-1 0-1,0 0 1,1 0 0,-1 0-1,1 0 1,-1-1-1,1 1 1,0 0-1,-1-1 1,1 0-1,-1 1 1,1-1-1,0 0 1,-1 0-1,1 0 1,0 0-1,-1 0 1,1 0-1,0 0 1,-1-1-1,3 0 1,1 1-15,0-1 1,-1 0-1,1-1 0,0 1 1,-1-1-1,1 0 1,-1 0-1,0 0 1,0-1-1,0 1 0,0-1 1,7-6-1,21-45 102,-27 45-57,-1 0 0,1 0 0,1 1 0,-1 0 0,13-13 0,-18 21-21,0 0 0,1-1 1,-1 1-1,0 0 0,1 0 1,-1 0-1,0 0 0,1 0 1,-1 0-1,0 0 0,0 0 1,1 1-1,-1-1 0,0 0 0,1 0 1,-1 0-1,0 0 0,0 0 1,1 0-1,-1 0 0,0 1 1,0-1-1,1 0 0,-1 0 1,0 0-1,0 1 0,0-1 1,1 0-1,-1 0 0,0 1 1,0-1-1,0 0 0,0 0 1,0 1-1,1-1 0,-1 0 1,0 0-1,0 1 0,0-1 1,0 0-1,0 1 0,0-1 1,0 1-1,4 12-18,3 20 111,-4-16-170,1 0 1,1-1-1,0 1 0,13 27 1,-4-29-1729,6-12-3785,-10-3 1208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6:16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9794,'0'0'3918,"3"26"-3516,31 184 882,-34-210-1293,0 0 1,0 1-1,1-1 0,-1 0 1,0 0-1,0 0 0,0 1 1,0-1-1,0 0 1,0 0-1,1 0 0,-1 1 1,0-1-1,0 0 0,0 0 1,1 0-1,-1 0 0,0 0 1,0 0-1,0 1 0,1-1 1,-1 0-1,0 0 0,0 0 1,0 0-1,1 0 1,-1 0-1,0 0 0,0 0 1,1 0-1,-1 0 0,0 0 1,0 0-1,1 0 0,-1 0 1,0 0-1,0 0 0,0 0 1,1 0-1,-1-1 1,0 1-1,0 0 0,1 0 1,-1 0-1,0 0 0,0 0 1,0-1-1,0 1 0,1 0 1,-1 0-1,0 0 0,0 0 1,0-1-1,0 1 0,0 0 1,0 0-1,1 0 1,-1-1-1,0 1 0,0 0 1,0-1-1,9-11-331,-9 12 348,4-6-1,0 1 1,1 0 0,-1 0-1,1 1 1,0-1 0,0 1 0,1 0-1,-1 0 1,10-5 0,-12 8 14,-1 1 1,0-1 0,0 0-1,0 0 1,0 1 0,1-1-1,-1 1 1,0 0 0,0-1-1,1 1 1,-1 0 0,0 0 0,0 1-1,1-1 1,-1 0 0,0 1-1,0 0 1,1-1 0,-1 1-1,0 0 1,0 0 0,0 0-1,0 0 1,0 1 0,0-1-1,-1 0 1,1 1 0,0-1 0,-1 1-1,1 0 1,1 2 0,4 8-142,0 0-1,-1 1 1,-1 0 0,0 0 0,-1 0 0,0 0 0,-1 1 0,0 0 0,0 18 0,5 15-5037,-5-35-61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6:16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170 435 6953,'0'0'4835,"-14"-18"-4831,-41-54-72,54 71 69,0 0 0,1 0 0,-1 0 0,0 0 0,0 0 1,1 0-1,-1 0 0,0 0 0,0 0 0,0 1 0,0-1 0,0 0 1,0 1-1,0-1 0,-1 1 0,1-1 0,0 1 0,0 0 0,0-1 0,0 1 1,-1 0-1,1 0 0,0 0 0,0 0 0,-3 0 0,-10 16 130,11-11-79,-5 7 143,1 2-1,0-1 1,1 1 0,1 0-1,0 0 1,1 0 0,0 1 0,1-1-1,1 1 1,0 0 0,1 0-1,0 0 1,2 0 0,3 27 0,-4-41-195,0-1 0,1 1 0,-1 0 1,1 0-1,-1 0 0,1-1 0,-1 1 0,1 0 1,-1-1-1,1 1 0,-1 0 0,1-1 1,0 1-1,-1-1 0,1 1 0,0-1 1,0 1-1,-1-1 0,1 0 0,0 1 1,0-1-1,0 0 0,-1 1 0,1-1 1,0 0-1,0 0 0,0 0 0,0 0 1,0 0-1,0 0 0,-1 0 0,1 0 1,0 0-1,0 0 0,1-1 0,1 0-4,0 1-1,1-1 1,-1 0-1,0 0 1,0 0-1,-1 0 1,1 0-1,0-1 1,4-2 0,3-5 109,-1-2 0,0 1 0,0-1 0,-1 0 0,0-1 0,-1 0 0,9-21 0,-1-2 24,17-58 0,-22 45-225,-2-1-1,-1 0 1,-3 0 0,-4-76-1,0 93 209,0 30 368,0 12 887,-1 145-574,3 181-213,-2-330-726,0 0 0,1 0 0,0 0 0,0 0 0,0 0 0,1 0 0,4 10 0,-5-14-210,1 0-1,-1 0 1,0 0-1,1 0 0,-1 0 1,1 0-1,0 0 1,0 0-1,-1-1 1,1 1-1,0-1 1,1 1-1,-1-1 1,0 0-1,0 0 1,0 0-1,1 0 1,-1 0-1,1-1 1,3 2-1,10-1-4604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6:17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7666,'0'0'5741,"23"12"-5284,69 41-77,-85-48-273,0-1 0,-1 1-1,0 1 1,1-1-1,-2 1 1,1 0-1,-1 0 1,0 1-1,0-1 1,0 1 0,-1 0-1,0 1 1,-1-1-1,0 1 1,0 0-1,0-1 1,-1 1 0,0 0-1,-1 0 1,0 1-1,0 7 1,0-14-87,-1 1 0,1-1 0,-1 0 0,0 0 0,0 0 0,0 0 0,0 0 0,0 0 0,0 0 0,0 1 0,-1-1 0,1 0 0,-1 0-1,0 0 1,0 0 0,0 0 0,1-1 0,-2 1 0,1 0 0,0 0 0,0 0 0,-3 1 0,0-1-2,0 0 0,0 0 0,0-1 0,0 0 0,0 0 0,-1 0 0,1 0-1,0 0 1,-7-1 0,1 1-63,8-1 34,-16 2-23,0 0 0,0 1 1,0 1-1,-21 8 0,35-11 43,0 0 1,1 1-1,-1-1 1,1 1-1,0 0 0,-1 0 1,1 0-1,0 1 1,0-1-1,0 1 0,1-1 1,-1 1-1,1 0 0,-1 0 1,1 0-1,0 1 1,0-1-1,0 0 0,1 1 1,-1-1-1,1 1 1,0 0-1,0-1 0,0 1 1,0 0-1,1 0 1,-1 4-1,1-6-5,-1 1 1,1-1-1,0 0 0,0 1 0,0-1 1,0 0-1,1 0 0,-1 1 1,0-1-1,1 0 0,0 0 0,-1 0 1,1 0-1,0 1 0,0-1 0,0 0 1,1-1-1,-1 1 0,0 0 1,3 2-1,0-2-32,0-1 0,1 1 0,-1-1 0,1-1 0,-1 1 1,1 0-1,-1-1 0,1 0 0,7-1 0,-11 1 25,4 0-161,0 1 0,-1-2 0,1 1-1,-1 0 1,1-1 0,0 0 0,-1 0 0,1 0 0,-1 0 0,0-1-1,1 0 1,-1 0 0,0 0 0,0 0 0,0-1 0,0 0 0,-1 1-1,1-2 1,-1 1 0,0 0 0,0 0 0,0-1 0,0 0 0,4-6-1,15-24-3154,-5 2-2690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6:17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4793,'0'0'9799,"4"26"-9502,27 193 136,-28-220-975,4-11 183,10-28 5,-6 14 215,-6 17 88,20-36-455,-24 43 522,1 0 0,-1 0 0,1 1 0,-1-1-1,1 1 1,0-1 0,-1 1 0,1-1 0,0 1 0,0 0 0,0 0-1,0 0 1,0 0 0,0 0 0,0 1 0,0-1 0,1 1 0,-1-1-1,3 1 1,-3 0 29,-1 1-1,0-1 0,0 1 0,1 0 1,-1 0-1,0 0 0,0 0 0,0 0 1,0 0-1,0 0 0,0 0 1,0 0-1,0 0 0,-1 0 0,1 0 1,0 1-1,-1-1 0,1 0 1,-1 1-1,1 1 0,12 36 482,-11-32-405,17 86 548,-16-70-2013,1 1-1,12 37 1,-10-51-2371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6:17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1 6849,'0'0'8021,"-20"5"-8555,-61 23 448,76-26 164,1 0 1,0 1 0,-1-1-1,1 1 1,0 0 0,1 0-1,-1 1 1,1-1 0,-1 1-1,1 0 1,0 0 0,0 0-1,1 0 1,-1 1 0,1-1-1,0 1 1,0-1 0,-1 8-1,-5 5 492,2 0-259,0-1 0,1 1 0,1 0 0,1 1 0,0-1 0,1 0 0,1 1 0,0-1 0,4 32 0,-3-46-314,1-1-1,-1 0 1,1 1 0,-1-1-1,1 0 1,0 1 0,-1-1-1,1 0 1,0 0 0,1 0-1,-1 0 1,0 0 0,1 0-1,-1 0 1,1 0 0,-1-1-1,1 1 1,0 0 0,0-1-1,0 0 1,3 2 0,0 0-10,0-1 0,0 0 0,1 0 1,-1 0-1,1-1 0,0 0 0,-1 0 1,12 0-1,-6 0-590,1-2 1,-1 1 0,1-2 0,-1 1-1,1-2 1,-1 1 0,0-2-1,17-6 1,-8-1-4071,-4 2-2397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6:18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1 350 6569,'0'0'9292,"21"-31"-8903,67-97-195,-84 122-177,0 1 0,-1 0 0,0-1 0,0 1 0,0-1 0,-1 0 0,0 0 1,0 0-1,-1 0 0,1-1 0,-1 1 0,0 0 0,-1-1 0,0 1 1,0 0-1,-2-13 0,0-7 40,2 21-55,-3-30 135,3 34-136,0 1 0,-1-1 0,1 0 0,0 1-1,0-1 1,-1 1 0,1-1 0,-1 1 0,1-1 0,0 1 0,-1-1 0,1 1-1,-1-1 1,1 1 0,-1 0 0,1-1 0,-1 1 0,0 0 0,1-1 0,-1 1 0,1 0-1,-1 0 1,0 0 0,1-1 0,-1 1 0,1 0 0,-1 0 0,0 0 0,1 0-1,-1 0 1,0 0 0,1 0 0,-1 0 0,0 1 0,1-1 0,-1 0 0,1 0 0,-1 0-1,0 1 1,1-1 0,-1 0 0,1 1 0,-1-1 0,1 0 0,-1 1 0,1-1 0,-1 1-1,0 0 1,-2 2-11,0 0 0,0 0 0,0 0 0,0 0 0,0 1 0,1-1 0,0 1 0,-1 0-1,1 0 1,1 0 0,-1 0 0,1 0 0,-1 0 0,1 0 0,0 0 0,0 8 0,-4 75 508,5-72-343,0-14-155,0 0 1,0 0 0,0 1-1,0-1 1,0 0 0,0 0-1,0 0 1,0 1 0,1-1-1,-1 0 1,0 0 0,1 0-1,-1 0 1,1 0 0,-1 1-1,1-1 1,0 0 0,-1 0-1,1 0 1,0-1 0,0 1-1,0 0 1,0 0 0,0 0-1,0 0 1,0-1 0,0 1-1,0-1 1,0 1 0,0-1-1,0 1 1,0-1 0,0 1-1,1-1 1,-1 0 0,0 0-1,0 1 1,0-1 0,1 0-1,-1 0 1,0 0 0,0-1-1,0 1 1,1 0 0,-1 0-1,0-1 1,0 1 0,0 0-1,0-1 1,1 1 0,-1-1-1,1 0 1,4-2-26,1 0 0,-1 0 0,1-1 0,-1 1 0,0-1 1,0-1-1,7-6 0,4-9 23,27-26 42,-42 45-35,0-1 0,0 1 0,0-1 0,1 1-1,-1 0 1,1-1 0,-1 1 0,1 0 0,-1 1-1,1-1 1,-1 0 0,1 1 0,0 0 0,-1-1-1,1 1 1,0 0 0,-1 0 0,1 1 0,4 0-1,-5 0 7,1 0 0,-1 0 0,0 0 0,-1 1-1,1-1 1,0 1 0,0-1 0,0 1 0,-1 0 0,1-1-1,-1 1 1,1 0 0,-1 0 0,0 0 0,0 0-1,2 4 1,14 41 112,-13-35-94,10 39 255,-1 0-1,-3 1 0,5 73 0,-7 161 828,-7-264-1002,-1 4 175,-5 47 0,4-66-196,0 0-1,-1 0 1,0 0 0,0 0 0,0-1 0,-1 1 0,0-1 0,-1 0 0,1 1 0,-1-1 0,-6 7 0,8-11-58,1-1 0,-1 1 0,0 0 0,0-1 0,1 1 0,-1-1 1,0 0-1,0 0 0,0 0 0,0 0 0,-1 0 0,1 0 0,0 0 0,0-1 0,-1 1 0,1-1 0,0 1 0,0-1 0,-1 0 0,1 0 1,0 0-1,-1 0 0,1-1 0,0 1 0,-1-1 0,1 1 0,0-1 0,0 0 0,0 1 0,-4-3 0,2 0-36,0 1 0,-1-1 1,1 0-1,1-1 0,-1 1 0,0-1 0,1 1 0,0-1 0,0 0 0,0 0 0,0-1 0,1 1 0,-3-6 1,1 0-26,1 0 1,0 0 0,1-1 0,0 1 0,0-1 0,1 0 0,1 1 0,0-1 0,0 0 0,1 1 0,0-1-1,1 0 1,0 1 0,1-1 0,0 1 0,0 0 0,1 0 0,1 0 0,0 1 0,8-13 0,12-15-140,2 1 1,1 1 0,54-50 0,-66 69 40,166-158-3245,-111 108-1503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6:26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2499 9298,'0'0'2570,"3"-3"-3450,8-6 7641,4 2-6463,-1 0 0,1-1 0,-1-1 0,-1 0 0,16-14 0,-7 6-29,188-155 1082,-26 19-894,-60 49 136,173-188 1,-171 161-430,38-41 29,133-127 30,125-104 36,-354 335-137,-3-3 0,65-91 0,75-83 381,-67 111 177,-137 133-640,-14 1-9698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6:44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2499 9298,'0'0'2570,"3"-3"-3450,8-6 7641,4 2-6463,-1 0 0,1-1 0,-1-1 0,-1 0 0,16-14 0,-7 6-29,188-155 1082,-26 19-894,-60 49 136,173-188 1,-171 161-430,38-41 29,133-127 30,125-104 36,-354 335-137,-3-3 0,65-91 0,75-83 381,-67 111 177,-137 133-640,-14 1-9698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4:18.063"/>
    </inkml:context>
    <inkml:brush xml:id="br0">
      <inkml:brushProperty name="width" value="0.1" units="cm"/>
      <inkml:brushProperty name="height" value="0.1" units="cm"/>
      <inkml:brushProperty name="color" value="#FFFF00"/>
    </inkml:brush>
  </inkml:definitions>
  <inkml:trace contextRef="#ctx0" brushRef="#br0">1 0 408,'0'0'12155,"60"169"-11315,-47-124-432,-3 0-240,0-9-160,0-3-8,-3-12-176,0-6-712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6:49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2499 9298,'0'0'2570,"3"-3"-3450,8-6 7641,4 2-6463,-1 0 0,1-1 0,-1-1 0,-1 0 0,16-14 0,-7 6-29,188-155 1082,-26 19-894,-60 49 136,173-188 1,-171 161-430,38-41 29,133-127 30,125-104 36,-354 335-137,-3-3 0,65-91 0,75-83 381,-67 111 177,-137 133-640,-14 1-9698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7:19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10818,'0'0'3152,"1"30"-3036,5 96-95,-2-93 157,2 0 1,14 50-1,0-2 613,-14-31-48,0 75 1,-5-73-1316,8 60-1,-6-131-7748,-3-6 4516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7:20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1 344 3633,'0'0'8314,"29"0"-7881,151 0 94,-175 0-497,0 0 1,0-1-1,0 1 0,0-1 1,0 0-1,-1-1 1,1 1-1,0-1 0,-1 0 1,1 0-1,-1 0 1,0-1-1,0 0 0,0 1 1,0-2-1,0 1 0,-1 0 1,1-1-1,-1 1 1,0-1-1,0 0 0,0 0 1,0 0-1,-1 0 1,0-1-1,0 1 0,0-1 1,0 0-1,-1 1 1,0-1-1,1-5 0,3-18-49,-1-1 0,-1 1 0,-2 0 0,-2-37 0,0 27-166,1 36 244,0-18-220,0 20 178,0-1 0,0 1 0,0 0 0,0 0 0,0-1 0,0 1 0,0 0 0,0 0 0,0-1 0,0 1 0,0 0 0,0 0 0,0-1 0,0 1 0,0 0 0,0 0 0,0 0 0,0-1 0,0 1 0,0 0 0,0 0 0,0-1 0,-1 1 0,1 0 0,0 0 0,0 0 0,0-1 0,0 1 0,0 0 0,-1 0 0,1 0 0,0 0 0,0-1 0,0 1 0,-1 0 0,1 0 0,0 0 0,0 0 0,-1 0 0,1 0 0,0 0 0,0 0 0,-1 0 0,1-1 0,0 1 0,0 0 0,0 0 0,-1 0 0,1 0 0,0 1 0,0-1 0,-1 0 0,1 0 0,0 0 0,0 0 0,-1 0 0,1 0-1,0 0 1,-1 1 0,-2 45 1289,-4 377 1544,7-345-2963,5-39-533,4-22-1238,6-7-3587,-9-9 1506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7:20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6161,'0'0'8978,"23"157"-8986,-17-134-384,0-6-520,1-5-288,-4-9-353,-3-26-7104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7:20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6905,'0'0'4777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7:21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3 5313,'0'0'6876,"-26"-3"-6077,22 4-786,0 0-1,0-1 1,0 1 0,-1 1-1,1-1 1,1 0-1,-1 1 1,0 0 0,0 0-1,1 0 1,-1 1 0,1-1-1,-1 1 1,1 0 0,0-1-1,0 2 1,1-1-1,-1 0 1,0 0 0,1 1-1,0 0 1,0-1 0,0 1-1,0 0 1,-1 7-1,-2 2 56,0 0-1,2 1 0,-1 0 0,2-1 1,0 1-1,0 22 0,2-35-65,0 0-1,1 0 1,-1 1-1,0-1 1,1 0-1,-1 0 1,1 0 0,0 0-1,-1 0 1,1 0-1,0 0 1,0 0 0,0 0-1,-1 0 1,1 0-1,0 0 1,0-1-1,0 1 1,1 0 0,-1-1-1,0 1 1,0 0-1,0-1 1,0 0-1,0 1 1,1-1 0,-1 0-1,0 1 1,0-1-1,1 0 1,-1 0 0,0 0-1,0 0 1,3-1-1,0 1-3,-1 0-1,1 0 1,-1 0-1,1-1 1,0 1-1,-1-1 1,0 0-1,1 0 1,-1 0-1,1-1 1,-1 1-1,4-3 1,22-31 132,-25 29-111,0 1 0,0 0 0,0 0 0,0 0 0,1 0 0,0 1 0,8-6 0,-13 10-19,1-1 0,0 1 0,-1 0 0,1 0 0,-1 0 0,1 0 0,0-1 0,-1 1 0,1 0 0,0 0 0,-1 0 0,1 0 0,0 0 0,-1 0-1,1 1 1,0-1 0,-1 0 0,1 0 0,-1 0 0,1 1 0,0-1 0,-1 0 0,1 0 0,-1 1 0,1-1 0,-1 1 0,1-1 0,-1 0 0,1 1 0,-1-1 0,1 1 0,-1-1-1,0 1 1,1-1 0,-1 1 0,0 0 0,1-1 0,-1 1 0,0-1 0,1 2 0,8 30 379,-8-25-250,9 44 570,-3 1 1,-2 1 0,-2-1-1,-7 86 1,3-118-507,-2-1 0,0 0 0,-10 34 0,10-43-134,-1 0 0,0 0 0,0-1-1,-1 0 1,0 0 0,-1 0 0,1 0 0,-14 13-1,17-20-103,0 0-1,0 0 0,0 0 0,-1 0 0,1 0 0,-1-1 0,1 1 0,-1-1 0,1 0 0,-1 1 1,0-1-1,0-1 0,1 1 0,-1 0 0,0-1 0,0 1 0,0-1 0,0 0 0,0 0 0,0 0 1,0 0-1,1-1 0,-1 1 0,0-1 0,0 1 0,0-1 0,0 0 0,1 0 0,-1-1 0,0 1 1,1 0-1,-1-1 0,-2-2 0,-1-1-245,1 0 1,0 0 0,0 0-1,1 0 1,-1-1-1,1 1 1,1-1-1,-1 0 1,1 0 0,0-1-1,0 1 1,1-1-1,-3-10 1,0-16-2381,-1-59-1,5 39-1467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7:21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33 495 6953,'0'0'5339,"20"-28"-4816,67-93-258,-77 108-230,-1-1 0,0 0 0,-2 0 1,1 0-1,8-26 0,-13 26 82,-1 1 1,0-1-1,-1 1 1,-1-25-1,0 28-9,0 3-43,-1 0 0,0 0 0,0 1 1,-1-1-1,0 1 0,0-1 0,-1 1 1,0 0-1,0 0 0,0 0 0,-1 0 1,1 1-1,-1-1 0,-7-6 0,9 9-5,-1 0-1,0 0 1,0 1 0,0-1-1,-1 1 1,1-1 0,0 1-1,-1 0 1,0 0-1,0 0 1,1 1 0,-1-1-1,0 1 1,0 0-1,0 0 1,0 1 0,0-1-1,-1 1 1,1 0 0,0 0-1,0 0 1,0 0-1,0 1 1,0 0 0,-7 2-1,9-2-48,-1 1-1,1-1 1,0 1 0,-1 0-1,1 0 1,0 1-1,0-1 1,0 0 0,1 1-1,-1-1 1,0 1-1,1-1 1,0 1 0,-1 0-1,1-1 1,0 1-1,1 0 1,-2 5 0,-10 63-36,10-55 50,-10 128 909,11 240 1,1-357-876,1 5-1,2-1-1,1 1 1,7 30 0,-10-62-67,-1-1 0,0 1 1,0 0-1,0-1 0,0 1 1,0-1-1,0 1 1,0 0-1,1-1 0,-1 1 1,0 0-1,0-1 0,1 1 1,-1 0-1,0 0 0,0-1 1,1 1-1,-1 0 1,0 0-1,1-1 0,-1 1 1,0 0-1,1 0 0,-1 0 1,0 0-1,1-1 0,-1 1 1,1 0-1,-1 0 0,0 0 1,1 0-1,-1 0 1,0 0-1,1 0 0,-1 0 1,1 0-1,-1 0 0,0 0 1,1 0-1,-1 1 0,0-1 1,1 0-1,-1 0 1,1 0-1,-1 0 0,0 1 1,0-1-1,1 0 0,-1 0 1,0 1-1,1-1 0,-1 0 1,0 0-1,0 1 0,1-1 1,-1 0-1,0 1 1,0-1-1,0 0 0,1 1 1,-1-1-1,0 0 0,0 1 1,0-1-1,0 1 0,0-1 1,0 0-1,0 1 0,23-42-341,-12 19 318,-2 9 22,0 1-1,1 0 1,0 1 0,0 0-1,24-19 1,-28 26-6,0-1 0,1 1 0,-1 1 0,1 0 0,-1 0 0,1 0 0,0 0 0,0 1 0,1 0-1,-1 1 1,0 0 0,1 0 0,-1 0 0,10 1 0,-14 1 41,0-1-1,-1 1 1,1-1 0,0 1-1,-1 0 1,1 0-1,-1 0 1,1 0 0,-1 1-1,0-1 1,1 1-1,-1-1 1,0 1 0,0 0-1,0 0 1,0 0 0,2 3-1,0 1 27,0 0 0,0 1 0,0-1 0,-1 1 0,0 0 0,2 9 0,1 7-199,-1 0-1,4 43 1,-6-17-1843,-2-5-2996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7:22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1 111 6953,'0'0'5594,"5"10"-5277,43 91 1426,-42-86-1242,-1 0 0,0 0 0,-1 1-1,-1 0 1,3 30 0,-6-45 266,-1-7-695,0 1 0,0 0 1,0-1-1,1 1 0,0 0 1,0-1-1,1-6 1,-1-16-102,-3 5-33,1 0-1,2-33 1,0 47 38,1 1 1,0 0-1,1 0 0,0 1 1,0-1-1,1 0 1,0 0-1,0 1 1,1 0-1,5-10 1,-6 13-109,39-47-1246,-41 49 1099,1 0 0,0 1 0,0-1 0,0 1 1,0 0-1,0 0 0,0-1 0,1 1 0,-1 0 0,4 0 1,-5 0 49,-1 1 1,1 0 0,0 0 0,0 0-1,0 0 1,0 1 0,0-1 0,0 0-1,0 0 1,0 0 0,-1 1 0,1-1-1,0 1 1,0-1 0,0 0 0,0 1 0,-1-1-1,1 1 1,0 0 0,-1-1 0,1 1-1,0 0 1,-1-1 0,1 1 0,-1 0-1,1 0 1,0 1 0,8 13-3854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7:22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23 171 5801,'0'0'7575,"18"-11"-7381,56-36-76,-72 46-68,1-1-1,0 0 0,-1 0 1,1 0-1,-1 0 1,0 0-1,0-1 0,0 1 1,0 0-1,0-1 1,-1 0-1,1 0 0,-1 1 1,1-1-1,-1 0 1,0 0-1,0 0 0,0 0 1,-1 0-1,1 0 1,-1-1-1,0 1 0,0 0 1,0 0-1,0 0 1,0 0-1,-1 0 0,1 0 1,-2-4-1,1-2-2,0 8-37,0 0 0,1-1 0,-1 1 0,0 0 1,1 0-1,-1 0 0,0 0 0,0 0 0,0 0 0,0 0 1,0 0-1,0 0 0,0 1 0,0-1 0,0 0 1,-1 1-1,1-1 0,0 1 0,0-1 0,-1 1 0,1-1 1,0 1-1,-1 0 0,1 0 0,0 0 0,-1-1 1,1 1-1,0 1 0,-1-1 0,1 0 0,0 0 0,-1 0 1,1 1-1,0-1 0,-2 1 0,-1 0 21,0 0 0,0 0 0,0 0-1,0 0 1,0 0 0,0 1 0,0 0 0,1 0-1,-1 0 1,-4 3 0,2 4 8,0-1 0,0 1 0,1 0 0,1 0 0,-1 0 0,1 0 0,1 1 0,0 0 0,0 0 0,-1 14 0,0 8 329,0 63-1,4-91-420,0 0 1,1 0-1,-1 1 0,1-1 0,0 0 0,0 0 0,1 0 0,-1 0 0,1-1 0,0 1 1,0 0-1,0-1 0,0 1 0,1-1 0,-1 0 0,1 1 0,0-1 0,0-1 0,0 1 1,1 0-1,-1-1 0,0 1 0,1-1 0,0 0 0,-1 0 0,1-1 0,0 1 0,0-1 1,6 2-1,8 1-1432,1 0 0,1-1 0,-1-1 0,37 0 0,-17-2-3157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7:23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243 384 8314,'0'0'5532,"-24"-2"-5372,-2 1-120,-46 2 1,69 0-38,-1-1 0,1 1 1,-1 0-1,1 0 0,-1 1 0,1-1 0,0 1 1,0 0-1,0-1 0,0 1 0,0 1 0,0-1 0,0 0 1,0 1-1,1-1 0,-4 6 0,0 1 50,1-1 0,0 1-1,1 0 1,-4 11 0,1-5 180,5-11-170,-20 55 852,21-55-860,-1-1 1,2 1 0,-1 0-1,0 0 1,1 0 0,0 0 0,0 0-1,0-1 1,0 1 0,0 0-1,1 0 1,0 0 0,2 6 0,-2-9-57,0 1 0,1-1 0,-1 0 0,1 0 1,-1-1-1,1 1 0,-1 0 0,1 0 1,-1-1-1,1 1 0,0-1 0,-1 1 1,1-1-1,0 0 0,-1 1 0,1-1 1,0 0-1,0 0 0,-1 0 0,4-1 0,37-7-45,-34 3 53,0-1 0,0 0 0,-1 0-1,0 0 1,0-1 0,0 0 0,-1 0 0,11-16 0,38-70 84,-42 66-92,0-1 1,-2-1-1,-1 1 0,-2-2 0,8-44 1,-9 14-185,1-106 1,-8 163 555,-1 16 507,-22 173-424,11-111-374,-3 113 0,14-166-268,3 35-1124,-1-55 1009,-1 1 0,1-1 1,-1 0-1,1 0 0,0 0 0,0 0 1,0 0-1,0 0 0,0 0 0,0 0 1,0-1-1,1 1 0,-1 0 0,1-1 1,-1 1-1,1 0 0,0-1 0,0 0 1,-1 0-1,1 1 0,3 0 0,15 3-5367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4:18.432"/>
    </inkml:context>
    <inkml:brush xml:id="br0">
      <inkml:brushProperty name="width" value="0.1" units="cm"/>
      <inkml:brushProperty name="height" value="0.1" units="cm"/>
      <inkml:brushProperty name="color" value="#FFFF00"/>
    </inkml:brush>
  </inkml:definitions>
  <inkml:trace contextRef="#ctx0" brushRef="#br0">0 1 8650,'0'0'3185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7:23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8242,'0'0'7017,"0"24"-6995,0 10 33,1 141 1251,-1-174-1277,0 1-1,0 0 0,0 0 0,0-1 1,1 1-1,-1 0 0,0-1 1,1 1-1,-1 0 0,1-1 0,0 1 1,0-1-1,-1 1 0,1-1 1,0 1-1,0-1 0,0 0 0,1 1 1,-1-1-1,0 0 0,0 0 1,1 0-1,-1 0 0,0 0 0,1 0 1,-1 0-1,1 0 0,0-1 1,-1 1-1,1-1 0,0 1 0,-1-1 1,1 1-1,0-1 0,-1 0 1,1 0-1,0 0 0,-1 0 0,4 0 1,-1-1-34,0 0-1,0 0 1,-1 0 0,1 0 0,0 0-1,-1-1 1,1 0 0,-1 1 0,1-1 0,-1-1-1,0 1 1,0 0 0,0-1 0,0 1 0,0-1-1,3-6 1,7-12 41,-1-1 0,-2-1 1,0 0-1,6-25 0,0 3 5,-13 96 831,0-23-658,-3-1-31,0-10-199,1-1 1,0 1 0,1-1 0,1 1 0,0-1 0,7 17-1,-10-32-298,1 0-1,0 0 0,0 0 0,0 0 0,0 1 1,0-1-1,0-1 0,0 1 0,0 0 0,0 0 0,1 0 1,-1 0-1,0-1 0,0 1 0,1-1 0,-1 1 1,0-1-1,1 1 0,-1-1 0,1 0 0,-1 0 0,0 0 1,1 0-1,-1 0 0,1 0 0,-1 0 0,1 0 1,-1 0-1,0-1 0,1 1 0,-1 0 0,3-2 1,6-8-3110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7:24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5065,'0'0'9617,"11"22"-9228,3 4-226,-6-13-9,0 1 0,-2 0-1,0 0 1,0 1 0,5 23 0,-9-24 171,5 14 388,0-25-651,3-15-422,-3 0 235,38-55-82,-42 62 186,1 0 1,0 1-1,1-1 0,-1 1 0,1 0 1,0 0-1,0 1 0,0-1 0,0 1 1,11-4-1,-15 6 23,1 1 1,0 0 0,-1 0-1,1-1 1,-1 1-1,1 0 1,0 1 0,-1-1-1,1 0 1,0 0-1,-1 1 1,1-1 0,-1 1-1,1-1 1,-1 1-1,1 0 1,-1-1 0,1 1-1,-1 0 1,0 0-1,1 0 1,-1 0 0,0 0-1,0 0 1,0 1-1,0-1 1,0 0 0,0 1-1,0-1 1,0 0-1,0 1 1,-1-1 0,1 1-1,-1 0 1,1 1-1,4 9 13,-1 1-1,0 0 0,2 18 0,-4-18-174,2 7-255,18 67-6051,-13-60 805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7:24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166 551 4457,'0'0'8506,"-13"-25"-8344,-43-72 111,54 95-228,1 0 0,0 0 0,-1 0 0,1 1 0,-1-1 1,1 0-1,-1 1 0,0-1 0,1 1 0,-1-1 0,0 1 1,0 0-1,0 0 0,-5-2 0,6 3-19,0 0 0,0 0 0,0 0 0,0 0 0,0 0-1,-1 0 1,1 0 0,0 0 0,0 1 0,0-1 0,0 0 0,0 1 0,0-1 0,0 1-1,0-1 1,0 1 0,0-1 0,0 1 0,0 0 0,-1 0 0,-2 3 31,1 0 1,0 0-1,0 1 0,0-1 1,1 0-1,-1 1 1,-2 7-1,5-11-62,-5 13 233,1 1 1,1 0 0,1 0-1,0 0 1,1 0 0,1 28 0,0-37-134,0-5-91,0 0 0,0 0 0,1 0 0,-1 0 0,1 0 0,-1 0 0,1 0-1,-1 0 1,1 0 0,-1 0 0,1 0 0,0 0 0,-1-1 0,1 1 0,0 0 0,0 0 0,0-1 0,0 1 0,-1-1 0,1 1 0,0-1 0,0 1 0,0-1 0,0 1-1,0-1 1,0 0 0,1 0 0,-1 1 0,0-1 0,0 0 0,0 0 0,0 0 0,0 0 0,0 0 0,2-1 0,0 1-11,1 0-1,-1 0 1,1 0 0,-1-1-1,1 0 1,-1 0 0,0 0-1,1 0 1,-1 0 0,6-4-1,1-3 25,-1-1 0,0 0 0,0-1-1,-1 0 1,0 0 0,-1-1 0,0 0-1,6-14 1,0-1 5,-2-1 0,13-45-1,-13 16 90,-4-1 0,-2 0-1,-3-102 1,-3 115 816,-1 194-502,6 184-322,-3-323-279,0 0 1,1 1-1,1-1 1,5 16-1,-7-24-201,0 0 0,0 0-1,1 0 1,-1 0 0,1 0-1,0 0 1,0 0 0,0 0-1,0-1 1,1 1 0,-1-1-1,1 1 1,0-1 0,-1 0-1,1 0 1,0 0 0,0-1-1,5 3 1,9-2-4679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7:25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8802,'0'0'5877,"24"14"-5589,77 47-21,-92-56-166,-1 1 1,0 0-1,-1 0 1,1 0-1,-1 1 1,-1 0-1,1 1 1,-1-1-1,0 1 1,-1 1-1,0-1 0,5 12 1,1 1 298,-11-20-374,1-1 0,-1 1 0,0-1 0,1 1 1,-1-1-1,0 1 0,0 0 0,0-1 0,0 1 0,0 0 0,1-1 0,-1 1 1,0-1-1,0 1 0,0 0 0,-1-1 0,1 1 0,0 0 0,0-1 1,0 1-1,0-1 0,-1 1 0,1 0 0,0-1 0,0 1 0,-1-1 0,1 1 1,-1-1-1,1 1 0,0-1 0,-1 1 0,1-1 0,-1 0 0,1 1 0,-1-1 1,1 1-1,-1-1 0,1 0 0,-1 0 0,0 1 0,1-1 0,-1 0 0,1 0 1,-1 0-1,-1 1 0,-40 6-112,19-4 140,15-1-30,1 0 1,0 0-1,-1 1 1,1 0-1,0 0 1,1 1-1,-1 0 1,1 0-1,-1 1 1,1-1-1,0 1 1,1 1-1,0-1 1,-1 1-1,1 0 1,1 0-1,0 0 1,-1 1-1,2-1 1,-1 1-1,1 0 1,0 0-1,1 1 1,-1-1-1,2 1 1,-1-1-1,1 1 1,0-1-1,0 1 1,1 0-1,1 9 1,-1-14-36,0 0-1,0 1 1,0-1 0,0 0 0,1 0 0,0 1 0,0-1 0,0 0 0,0 0 0,0 0 0,1 0-1,-1 0 1,1 0 0,3 4 0,-4-6-76,1 0 0,-1 1 0,1-1 0,0-1 0,-1 1 0,1 0-1,0 0 1,0-1 0,-1 1 0,1 0 0,0-1 0,0 0 0,0 1 0,0-1 0,-1 0 0,1 0 0,0 0 0,0 0-1,0-1 1,0 1 0,0 0 0,-1-1 0,1 1 0,0-1 0,0 0 0,-1 0 0,1 1 0,0-1 0,2-2-1,4-3-692,0 0-1,-1-1 1,0 1-1,0-1 1,0-1-1,7-11 1,12-18-4267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7:25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8730,'0'0'7507,"5"25"-7172,30 124-111,-30-148-204,4-11-104,14-22-141,-15 20 224,-2 5-40,0 0-1,0 1 1,1-1 0,0 1-1,0 1 1,9-6-1,-14 9 57,1 1-1,-1-1 1,1 1 0,-1 0-1,1 0 1,0 0-1,0 0 1,0 0-1,-1 0 1,1 1 0,0-1-1,0 1 1,0 0-1,0 0 1,0 0 0,0 0-1,0 1 1,0-1-1,0 1 1,-1 0-1,1 0 1,4 1 0,-4 0 32,-1 1 0,0-1 0,0 0 0,1 0 1,-2 1-1,1-1 0,0 1 0,0 0 1,-1 0-1,1-1 0,-1 1 0,0 0 0,0 0 1,0 0-1,0 0 0,0 5 0,4 51 193,-6-29-475,0 11-1644,4-16-3103,2-15-995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7:26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18 8314,'0'0'7983,"-18"8"-8098,-57 29 40,72-35 95,-1 1-1,1 0 0,-1 0 1,1 0-1,0 0 0,0 1 1,0-1-1,0 1 0,1-1 1,0 1-1,0 0 0,0 0 0,0 0 1,0 1-1,-1 6 0,0 0 160,2 1-1,-1-1 0,2 0 0,0 13 0,0-18-68,-1-3-71,1 1-1,0-1 1,0 0-1,1 1 1,-1-1 0,1 0-1,0 1 1,-1-1-1,1 0 1,1 0-1,-1 0 1,0 0 0,3 4-1,-2-5-39,0 0 1,1 0-1,-1-1 0,0 1 0,1-1 1,-1 1-1,0-1 0,1 0 1,0 0-1,-1 0 0,1 0 0,0-1 1,-1 1-1,1-1 0,0 1 0,0-1 1,3 0-1,2 0-10,-1 0-1,0 0 1,0-1 0,0 0-1,0 0 1,-1 0 0,1-1-1,0 0 1,0 0 0,-1-1 0,1 0-1,-1 0 1,11-8 0,-5 2 24,0-1 0,-1-1 0,-1 0 0,1-1 0,10-16 0,-10 9 2,0 0 0,11-30 0,-14 33 36,-10 57-105,1-26 115,0 0 0,0 0-1,2 0 1,0 0 0,4 21 0,-4-34-58,0 0 1,0 0 0,0-1-1,1 1 1,-1-1 0,0 1-1,1-1 1,-1 1-1,1-1 1,-1 0 0,1 1-1,0-1 1,0 0 0,-1 0-1,1 0 1,0-1 0,0 1-1,0 0 1,0-1 0,0 1-1,0-1 1,0 0 0,0 1-1,0-1 1,0 0 0,0 0-1,0 0 1,0-1 0,0 1-1,0 0 1,0-1 0,4-1-1,2 0-22,-1 0 1,0 0-1,0 0 0,0-1 0,0 0 1,0-1-1,11-7 0,3-9-14,36-42 0,-44 45 3,1 1 1,1 0 0,0 2 0,1-1 0,23-14 0,-37 27 29,0 1 0,0 0 0,0 0 0,0 0 0,0 0 0,0 0 0,0 0 1,0 0-1,0 1 0,1-1 0,-1 1 0,0 0 0,1 0 0,-1 0 0,0 0 0,0 0 0,1 0 0,-1 0 1,0 1-1,0-1 0,1 1 0,-1 0 0,0-1 0,0 1 0,0 0 0,0 0 0,0 0 0,0 1 1,0-1-1,0 0 0,0 1 0,-1 0 0,1-1 0,-1 1 0,1 0 0,-1 0 0,1-1 0,-1 1 0,0 0 1,0 0-1,1 3 0,4 9 34,0 0 1,-1 1 0,0 0 0,4 27-1,0 17 189,-4-1-1,-1 1 0,-6 67 1,0-97-13,0 0 0,-2-1 0,-2 1 1,0-1-1,-2 0 0,-1-1 0,-1 0 0,-1 0 1,-2-1-1,0-1 0,-2 0 0,-1-1 1,-1 0-1,0-1 0,-27 25 0,34-38 17,-1-1 0,0 0 0,0 0 0,-21 11 0,28-18-198,1 0 0,-1 0 0,0 0 0,0 0-1,-1-1 1,1 1 0,0-1 0,0 0 0,-1 0 0,1-1-1,-1 0 1,1 1 0,-1-1 0,1-1 0,0 1 0,-1-1-1,1 0 1,-8-2 0,11 2-40,-1 0-1,1-1 1,0 1 0,-1 0 0,1-1-1,0 0 1,0 1 0,0-1-1,0 0 1,0 1 0,0-1-1,1 0 1,-1 0 0,0 0-1,1 0 1,0 1 0,-1-1-1,1 0 1,0 0 0,0 0-1,0 0 1,0-3 0,7-45-242,-2 39 224,-1 0 0,2 1 0,-1-1 0,2 1 0,-1 1 0,1-1 0,1 1 0,11-11 0,81-68-21,-61 55-45,123-103-1774,-74 63-1723,-24 19-3443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8:05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4849,'0'0'4369,"-8"15"-4089,7-5 81,-1 1 1,1-1-1,1 1 0,-1-1 0,3 18 1,0 7 357,-2 109 997,19 596 1659,-16-708-3295,48 853 74,-51-884-296,0 0-1,0 0 0,0 1 0,0-1 0,0 0 1,0 0-1,-1 0 0,1 0 0,0 0 1,-1 1-1,1-1 0,0 0 0,-1 0 0,0 0 1,1 0-1,-1 0 0,0 0 0,1 0 0,-1-1 1,0 1-1,0 0 0,0 0 0,0 0 0,1-1 1,-1 1-1,0 0 0,0-1 0,-1 1 0,1-1 1,0 0-1,0 1 0,0-1 0,0 0 1,0 1-1,0-1 0,-1 0 0,1 0 0,0 0 1,0 0-1,0 0 0,-2-1 0,-19 2-6441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8:07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0 8130,'0'0'4169,"31"2"-3388,187 10 1228,518 6 2382,-141-11-3297,238 14 837,430-1 173,-746-26-1794,-14-8-35,1 0 20,34 29-163,-334-7-108,651 35 342,-716-30-163,181 41 0,-213-33-30,-75-15-163,373 85 98,-403-90-88,-1 0 0,1 1 0,0-1 0,-1 0 0,1 0 0,-1 1 0,0-1 0,0 1-1,1-1 1,-1 1 0,0 0 0,0-1 0,0 1 0,0 0 0,-1 0 0,1 0 0,0-1-1,-1 1 1,1 0 0,-1 0 0,0 0 0,0 0 0,0 0 0,0 0 0,0 0 0,0 2 0,-6 61-3,5-56 14,-23 158-9,-53 491 44,70-539-60,-20 253 58,14-258-40,-36 138 1,44-232-19,0-1 1,-2 1 0,-1-1 0,0 0 0,-12 18 0,17-33 7,1-1 1,-1 0 0,0 0-1,-1 0 1,1-1-1,0 1 1,-1-1-1,0 1 1,1-1-1,-1 0 1,0-1-1,-6 3 1,-55 13-6,49-14 12,-45 7-42,0-3 0,-1-3 0,-91-5 0,49-1 90,-638-10 59,125 1 256,-728-28 381,495 10-543,183 27-140,-9 0-11,574-6-48,0-5-1,-142-36 1,-97-15 229,-127 26 99,295 25-135,-218-32-103,172 15-88,152 22-2358,3 5-5562,36 3 1247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08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1768 3 8058,'0'0'7053,"-6"-1"-6666,0 1-413,-1-1 235,0 0 1,1 1-1,-1 0 0,0 0 1,1 1-1,-1 0 0,0 0 0,1 0 1,-9 4-1,-130 70 1395,-242 167 1,23 32-371,276-198-836,-149 166 1,28 15 167,153-180-202,-68 123-1,112-176-354,1 1-1,1-1 1,1 2-1,1-1 1,2 1-1,1 1 1,0-1-1,2 1 1,1 0-1,3 46 1,1-62-2,0 0-1,0-1 1,1 1 0,0-1 0,1 0-1,0 0 1,0 0 0,1 0-1,1-1 1,0 0 0,0 0 0,0 0-1,14 12 1,4 4 113,1-2-1,0-1 1,31 19-1,86 39 90,-127-71-216,0-1 1,0 0-1,1-1 0,1-1 0,18 5 0,-43-28-12596,0 6 5579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09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181 0 7634,'0'0'9300,"6"7"-9072,0 8 183,0 0 0,-1 0-1,-1 0 1,3 20-1,0-2-15,26 71 340,-23-78-620,-1 1 0,-1-1 0,-1 1-1,3 31 1,-10-53 130,1 0 0,-1 0 0,0 0 0,0 0 0,-1-1 0,1 1 0,-3 8 0,2-11-148,0 1 0,-1-1-1,1 0 1,-1 0 0,1 0 0,-1 0 0,0 0-1,0 0 1,1 0 0,-1-1 0,-1 1 0,1-1-1,0 1 1,0-1 0,-4 2 0,-27 14-136,-91 50 48,44-18-8117,66-41 2638,2-2-2957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9:47.8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2134 1824,'0'0'5198,"28"0"-4660,30-5 575,1-3-1,101-33 0,-84 19-721,1026-309 1152,-312 87-1158,444-151 571,-10-40-966,-403 140 107,-757 274-86,395-149 167,-448 163-122,-9 5-36,2 0-1,-2 0 0,2 1 0,-2-1 1,2 1-1,-2-1 0,2 1 1,3 0-1,-8 0 302,1 0-318,0 1-1,0-1 0,0 1 1,-1-1-1,1 1 1,0-2-1,0 2 1,-1 0-1,1-1 0,0 1 1,0 0-1,-1-1 1,1 1-1,0 0 1,-1-1-1,1 1 0,0 0 1,-1 0-1,1-1 1,0 1-1,0 0 1,-1 0-1,1 0 0,0 0 1,-1-1-1,1 1 1,-1 0-1,-366-127-523,365 124 77,14 0 346,14 1 129,-8 3 2,-1 1 0,0 2 0,0 0 0,0 1 0,0 2 0,17 8 0,-23-10 15,1 2-1,-1 0 1,1 1-1,-2 0 0,0 1 1,0 1-1,0 0 1,0 1-1,10 16 0,-16-21 12,-2-1-1,1 0 1,-1 1-1,0 1 1,0-1-1,0-1 1,-1 2-1,1 0 1,-1-1-1,0 1 1,0 11-1,-2 77 984,1-94-1034,-1 6 14,-1 1 1,0 0 0,0-2 0,-1 2 0,1-1 0,-1 0 0,0 0 0,-1 0 0,1 0 0,0-2 0,-2 2 0,1-1 0,0-1 0,-1 0 0,1 1 0,-1-1 0,0-1 0,-9 6 0,-6 6-133,-1-1 0,-2-1 0,-30 13 0,28-18-690,0 1 1,0-5 0,-45 7-1,35-8-1096,-29 4-3785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4:18.780"/>
    </inkml:context>
    <inkml:brush xml:id="br0">
      <inkml:brushProperty name="width" value="0.1" units="cm"/>
      <inkml:brushProperty name="height" value="0.1" units="cm"/>
      <inkml:brushProperty name="color" value="#FFFF00"/>
    </inkml:brush>
  </inkml:definitions>
  <inkml:trace contextRef="#ctx0" brushRef="#br0">1 1 6729,'0'0'4571,"3"25"-3951,24 176 1442,15 135 178,-10-60-2423,-31-269-98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12.2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0 6081,'0'0'5387,"-3"27"-4567,0-4-846,-3 13 32,2 0 0,1 1 0,3 39 1,3-57 297,1 1 0,1-1 0,1-1 0,9 23 0,-9-24 847,-5-17-1123,-1 1 1,0 0-1,1-1 0,-1 1 1,1-1-1,-1 1 0,0-1 1,1 1-1,-1-1 1,1 0-1,-1 1 0,1-1 1,-1 0-1,1 1 0,0-1 1,-1 0-1,1 0 1,-1 1-1,1-1 0,0 0 1,-1 0-1,1 0 0,0 0 1,-1 0-1,1 0 1,0 0-1,-1 0 0,1 0 1,-1 0-1,1 0 0,0 0 1,-1 0-1,1-1 1,0 1-1,-1 0 0,1 0 1,-1-1-1,1 1 0,-1 0 1,1-1-1,-1 1 0,1-1 1,-1 1-1,1-1 1,24-20 382,36-47 211,86-120-1,-139 173-828,-5 6-1008,-19 6-8387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12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7618,'0'0'7427,"22"26"-7107,148 162 872,-156-173-868,24 24 573,-36-37-787,1 0 0,-1 0-1,1 0 1,0-1 0,0 1 0,0-1-1,0 1 1,0-1 0,0 0 0,0 0 0,0 0-1,1-1 1,4 1 0,-7-3-117,1 0 1,0 0-1,-1 0 0,0-1 1,1 1-1,-1-1 1,0 1-1,0 0 0,0-1 1,-1 0-1,1 1 1,0-4-1,0 1-42,26-100-4715,-27 104 4558,0 1-1,0-1 1,0 0-1,0 1 0,1-1 1,-1 0-1,0 1 1,1-1-1,-1 0 0,0 1 1,1-1-1,-1 1 1,1-1-1,-1 1 0,1-1 1,-1 1-1,1-1 1,-1 1-1,1 0 0,-1-1 1,1 1-1,0 0 1,-1-1-1,1 1 0,0 0 1,-1 0-1,1-1 1,0 1-1,-1 0 0,1 0 1,0 0-1,-1 0 1,1 0-1,0 0 0,0 0 1,0 1-1,5-1-4341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13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18 153 5169,'0'0'7220,"19"-9"-6404,57-27-19,-73 34-688,0 1 1,-1 0 0,1-1 0,-1 1 0,1-1-1,-1 0 1,1 0 0,-1 0 0,0 0-1,0 0 1,0 0 0,0-1 0,-1 1 0,1-1-1,0 1 1,-1-1 0,0 0 0,0 0-1,0 1 1,0-1 0,0 0 0,0 0 0,-1 0-1,1 0 1,-1 0 0,0 0 0,0 0-1,0 0 1,0 0 0,-1 0 0,1 0-1,-1 0 1,0 0 0,-1-4 0,1 6-108,0-1-1,0 1 1,0 0 0,0 0 0,0 0-1,0 0 1,0 0 0,0 0 0,0 0 0,0 1-1,-1-1 1,1 0 0,0 1 0,-1-1-1,1 1 1,-1-1 0,1 1 0,0-1-1,-1 1 1,1 0 0,-1 0 0,1 0 0,-1 0-1,1 0 1,-1 0 0,-1 1 0,1-1 10,-1 0 1,0 0 0,0 1 0,0-1 0,0 1 0,1 0-1,-1 0 1,0 0 0,1 0 0,-1 0 0,1 0 0,-4 3 0,-2 4 29,1 0 0,1 0 0,-1 1 0,2 0 0,-1 0 1,1 1-1,0-1 0,1 1 0,-5 16 0,4-8 100,2 1 0,0-1 1,1 1-1,0 29 0,2-45-139,0 0 1,0 0 0,0 0 0,1-1-1,0 1 1,-1 0 0,1 0-1,0-1 1,0 1 0,0-1-1,1 1 1,-1-1 0,1 1-1,-1-1 1,1 0 0,0 0-1,0 1 1,0-1 0,0-1-1,0 1 1,0 0 0,0 0-1,1-1 1,-1 1 0,1-1 0,-1 0-1,1 0 1,0 0 0,-1 0-1,6 1 1,7 1-181,1-1 0,-1 0-1,1-1 1,22-1 0,-21 0-253,-13 0 320,7 0-959,1-1 0,-1 1 0,23-6 0,-8-3-3788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20.1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7314,'0'0'6476,"0"15"-5632,6 276 2980,-2-140-4485,-3-16-6716,-1-152 1982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20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1 216 5457,'0'0'7040,"31"-4"-6209,104-16-173,-123 18-598,1 0 0,-1-1 1,0 0-1,0-1 0,0 0 0,-1-1 1,0-1-1,0 0 0,0 0 1,0-1-1,-1 0 0,0-1 1,16-16-1,-23 21-2,0 0 0,0-1-1,0 0 1,-1 0 0,1 0 0,-1 0 0,0 0 0,0 0-1,0-1 1,-1 1 0,0 0 0,0-1 0,0 0 0,0 1-1,-1-1 1,1 1 0,-1-1 0,-1-7 0,1 11-53,0 1 1,0-1-1,0 0 1,-1 1-1,1-1 1,0 1-1,0-1 1,-1 1 0,1-1-1,0 0 1,-1 1-1,1-1 1,-1 1-1,1-1 1,-1 1-1,1 0 1,-1-1-1,1 1 1,-1-1-1,1 1 1,-1 0-1,1-1 1,-1 1-1,0 0 1,1 0-1,-2-1 1,-26-3 14,-27 7 79,48-1-80,1 0 1,0 1-1,0 0 1,0 0-1,0 0 1,0 1-1,1-1 0,-1 2 1,1-1-1,0 0 1,0 1-1,1 0 1,-1 0-1,1 1 1,0-1-1,1 1 1,-1 0-1,-2 7 1,-6 13 131,0 0 0,-13 52 0,14-32 46,3 0 0,1 0 1,3 1-1,2 70 1,3-117-248,0 0 0,0 0 0,0 0 0,0 0 0,0 0 0,0 0 0,0-1 0,0 1 0,0 0 0,0-1 0,0 1 0,0-1 0,0 1 0,0-1 0,0 1 0,1-2 0,-1 1 49,10-9-22,-1 1 1,2 0-1,-1 1 0,17-9 1,-25 15 21,-1 1 0,0 0-1,0 0 1,1 0 0,-1 0 0,1 0 0,-1 0 0,1 1 0,-1-1-1,1 1 1,-1 0 0,1 0 0,0 0 0,-1 0 0,1 0 0,-1 0-1,1 1 1,-1-1 0,1 1 0,-1 0 0,1 0 0,-1 0-1,0 0 1,1 0 0,-1 0 0,0 0 0,0 1 0,0 0 0,0-1-1,0 1 1,0 0 0,2 3 0,6 10 51,0 1 0,-1 0 0,-1 1 0,-1 0 0,0 0 0,-1 1 0,4 21 0,-10-39-159,0 1-1,0-1 1,0 1-1,0-1 1,0 1 0,0-1-1,1 0 1,-1 1-1,0-1 1,0 1 0,0-1-1,1 0 1,-1 1-1,0-1 1,1 0 0,-1 1-1,0-1 1,1 0-1,-1 1 1,0-1-1,1 0 1,-1 0 0,0 1-1,1-1 1,-1 0-1,1 0 1,-1 0 0,1 0-1,-1 0 1,0 1-1,1-1 1,-1 0 0,1 0-1,-1 0 1,1 0-1,-1 0 1,1 0 0,-1-1-1,0 1 1,1 0-1,3 0-2221,5 0-2536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21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35 139 8922,'0'0'5438,"19"-13"-4916,57-42 102,-72 52-496,-1 0 0,1 1 0,-1-2 0,1 1 0,-1 0 0,0-1 0,3-4 0,-5 7-68,-1 0 1,1 0 0,-1 0 0,0-1-1,1 1 1,-1 0 0,0 0 0,0 0-1,0 0 1,0-1 0,0 1 0,0 0-1,0 0 1,-1-2 0,0-8 336,0 10-373,1 0 0,-1 0-1,0 0 1,0 0 0,0 1 0,0-1-1,0 0 1,0 1 0,-1-1-1,1 1 1,0-1 0,0 1-1,0-1 1,0 1 0,-1 0-1,1 0 1,0 0 0,0-1-1,-1 1 1,1 0 0,0 1-1,0-1 1,-3 0 0,-33 4 129,31-2-137,1 1 1,0-1-1,0 1 1,0 0-1,0 1 1,1-1-1,-1 1 1,1 0-1,0 0 1,0 0-1,0 1 1,1-1-1,-1 1 1,1 0-1,0 0 1,0 0-1,1 0 1,0 1-1,-2 5 1,0 2 21,1 1 0,0-1 0,1 1 0,0 0 0,1 0 0,2 25 0,-1-36-56,1-1-1,-1 0 1,0 1-1,1-1 1,0 0-1,-1 1 1,1-1-1,0 0 1,0 0-1,1 0 0,-1 0 1,0 0-1,1 0 1,-1 0-1,1 0 1,-1 0-1,5 2 1,-2-1-125,1 0 0,-1 0-1,1-1 1,0 0 0,0 0 0,0 0 0,9 2 0,5 0-888,0-2 1,0 0 0,25-1 0,-41-1 792,46-1-4410,-7-1-2847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21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245 404 6313,'0'0'6656,"-18"-16"-6836,-55-50-60,72 65 244,-1 0-1,1-1 0,-1 1 0,1 0 0,-1 0 1,0 0-1,0 0 0,0 0 0,1 1 1,-1-1-1,0 1 0,0-1 0,0 1 0,0-1 1,0 1-1,0 0 0,0 0 0,0 0 0,0 0 1,0 0-1,0 1 0,0-1 0,0 0 1,0 1-1,0 0 0,0-1 0,1 1 0,-3 1 1,0 1 56,0 1-1,0-1 1,0 1 0,1-1 0,0 1 0,0 0 0,-5 8 0,4-5 83,-5 5 130,2 0 0,0 1-1,0 0 1,2 0-1,-1 1 1,2-1-1,-1 1 1,2 0 0,0 0-1,1 1 1,0-1-1,1 16 1,1-30-259,0 1 0,0-1 0,0 1 0,0-1 0,0 1 0,0-1 0,0 1 0,0-1 0,1 1 0,-1-1 0,0 1 0,0-1 0,0 1 0,1-1 0,-1 1 0,0-1 0,1 1 0,-1-1 0,0 0 0,1 1 0,-1-1 0,1 0 0,-1 1 0,1-1 0,-1 0 0,0 0 0,1 1 0,-1-1 0,1 0 0,0 0 0,21 0 105,-17-1-110,-1-1 0,1 1 0,-1-1 0,1 0 0,-1 0 0,0 0 0,6-4 0,13-17 53,-1-1 0,-1 0 0,-1-2 0,-1 0-1,-2-1 1,28-59 0,-25 43-50,-3-2 0,-2 0 0,-1-1 0,7-51 0,-18 72-88,-2 18 1848,-4 52-1370,-16 89 1,-2 18-737,18-119-266,0 33-1347,7-26-2508,4-27 24,3-9-981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22.4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 6185,'0'0'7114,"23"15"-6443,71 49 73,-90-62-621,0 1 1,0-1 0,0 1-1,-1 0 1,1 1 0,-1-1-1,0 1 1,0-1-1,0 1 1,-1 0 0,1 0-1,-1 0 1,0 0 0,0 0-1,0 1 1,-1-1-1,0 1 1,1-1 0,-1 1-1,-1-1 1,1 1 0,-1 0-1,0-1 1,0 1-1,-1 7 1,0 6 428,0-17-561,0-1 1,0 1 0,0 0-1,0-1 1,0 1-1,0-1 1,0 1-1,-1-1 1,1 0-1,0 1 1,0-1 0,-1 0-1,1 0 1,0 0-1,0 0 1,-1 0-1,1 0 1,-3 0-1,0 0-47,-13 1-123,0-1 166,-1 1 0,1 2 0,0-1-1,-19 7 1,33-8 26,0-1 1,0 1-1,0 1 0,0-1 0,0 0 0,0 1 0,0 0 1,0-1-1,1 1 0,-1 0 0,1 0 0,0 1 0,-1-1 1,1 0-1,0 1 0,0-1 0,1 1 0,-1 0 0,0 0 0,1-1 1,0 1-1,-1 0 0,1 0 0,0 0 0,1 1 0,-1-1 1,1 0-1,-1 6 0,0-5-57,1-1 1,0 1-1,0 0 1,0-1-1,1 1 0,-1 0 1,1-1-1,0 1 1,0-1-1,0 1 0,2 4 1,-1-7-110,0 1 1,0-1 0,0 0 0,0 0 0,0 0-1,0 0 1,0 0 0,0 0 0,1 0 0,-1-1-1,0 1 1,0-1 0,1 0 0,-1 0-1,0 1 1,1-2 0,-1 1 0,4 0 0,0-1-281,0-1 0,-1 1 0,1-1 1,-1 0-1,1 0 0,-1 0 1,0-1-1,0 0 0,0 0 1,0 0-1,0 0 0,-1-1 0,1 0 1,-1 0-1,0 0 0,5-7 1,-8 9 238,28-30-5481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22.7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12051,'0'0'3432,"3"142"-1487,2-75-809,4 3-536,3-6-328,-1-2-152,0-8-104,1-10-16,-6-13-136,-1-10-336,-2-13-360,-8-31-7250,-13-1 2513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23.1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 8706,'0'0'6913,"184"-3"-6313,-121 1-399,0-3-121,-6-1-80,-8 4-72,-9 2-441,-11 0-503,-9 0-504,-11 5-553,-7 13-695,-2-2-2993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4:19.134"/>
    </inkml:context>
    <inkml:brush xml:id="br0">
      <inkml:brushProperty name="width" value="0.1" units="cm"/>
      <inkml:brushProperty name="height" value="0.1" units="cm"/>
      <inkml:brushProperty name="color" value="#FFFF00"/>
    </inkml:brush>
  </inkml:definitions>
  <inkml:trace contextRef="#ctx0" brushRef="#br0">1 29 7298,'0'0'5439,"35"-4"-4866,117-12 127,-52 8 675,127 7 1,-103 3-5601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23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4369,'0'0'10994,"22"13"-10779,67 43 10,-82-51-75,0 0 0,0 1 0,-1 0 0,0 0 0,0 1 0,0 0 0,-1 0 0,0 0 0,0 1 0,-1 0 0,0 0 1,0 0-1,-1 0 0,0 0 0,3 16 0,8 16 266,-14-39-421,1-1 0,-1 1-1,0 0 1,0 0 0,0 0 0,0-1 0,0 1 0,0 0-1,0 0 1,0 0 0,0 0 0,0-1 0,0 1-1,0 0 1,0 0 0,-1-1 0,1 1 0,0 0-1,-1 0 1,1-1 0,0 1 0,-1 0 0,1 0 0,-1-1-1,1 1 1,-1-1 0,0 1 0,1-1 0,-1 1-1,1-1 1,-1 1 0,0-1 0,0 1 0,1-1 0,-1 0-1,0 1 1,0-1 0,1 0 0,-1 0 0,0 1-1,0-1 1,0 0 0,1 0 0,-1 0 0,0 0 0,0 0-1,0 0 1,0-1 0,-57 1-446,40-1 305,-7 0 74,8 1 29,0 0 1,0 0-1,-19 4 1,33-3 64,-1-1-1,0 1 1,1 0 0,-1 0-1,0 1 1,1-1 0,0 1-1,-1 0 1,1 0-1,0 0 1,0 0 0,0 0-1,0 0 1,0 1 0,1 0-1,-1 0 1,1-1 0,-1 1-1,-2 6 1,4-7 3,0-1-1,0 1 1,0 0 0,1 0 0,-1 0-1,1-1 1,-1 1 0,1 0 0,-1 0-1,1 0 1,0 0 0,0 0 0,0 0-1,0 0 1,0 0 0,1 3-1,0-4-3,0 1-1,-1-1 0,1 0 0,0 0 0,0 0 0,0 0 0,0 0 0,0 0 0,0 0 0,0 0 0,0 0 0,0 0 0,0-1 0,0 1 0,1 0 0,-1-1 0,0 1 0,2 0 0,6 1 17,0 0 0,0-1 0,1 0 1,-1-1-1,15 0 0,-12 0-138,-8 0 48,1 0 0,-1-1 0,1 0 0,-1 1 0,0-1 1,0-1-1,1 1 0,-1-1 0,0 1 0,0-1 0,-1 0 0,1-1 1,5-3-1,0-2-686,0 0 0,-1 0 0,13-18 0,3-8-4478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24.9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62 208,'0'0'9681,"-1"25"-9006,-1 188 997,2-208-1391,0 1 1,0 0-1,1-1 1,0 1-1,0-1 1,4 11-1,-5-14-228,1-1 0,0 1 0,0-1 0,-1 1 0,1-1 0,0 1-1,0-1 1,1 0 0,-1 0 0,0 1 0,0-1 0,1 0 0,-1 0 0,0 0-1,1 0 1,-1-1 0,1 1 0,-1 0 0,1-1 0,0 1 0,-1-1 0,1 1-1,-1-1 1,1 0 0,0 0 0,3 1 0,-1-2-10,0 0 1,1 0-1,-1 0 0,0 0 0,0-1 1,0 1-1,0-1 0,0 0 0,0 0 1,0-1-1,-1 1 0,1-1 1,-1 0-1,0 0 0,0 0 0,5-5 1,6-10 124,23-35 0,-31 43-153,58-100 116,-58 99-666,-1-1 1,0 1-1,-1-1 0,0-1 0,-1 1 0,-1 0 0,3-26 0,-5 37 397,0 1 0,0-1 0,0 0 0,0 0 0,0 1 0,0-1-1,0 0 1,0 0 0,0 1 0,0-1 0,-1 0 0,1 1 0,0-1 0,0 0-1,-1 0 1,1 1 0,-1-1 0,1 1 0,0-1 0,-1 0 0,1 1 0,-1-1-1,1 1 1,-1-1 0,0 1 0,1-1 0,-1 1 0,1-1 0,-1 1 0,0 0-1,1-1 1,-1 1 0,0 0 0,0 0 0,-18-4-4496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25.2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0 1 8674</inkml:trace>
  <inkml:trace contextRef="#ctx0" brushRef="#br0" timeOffset="1">0 1 8674,'79'32'2622,"-75"-29"-2488,0-1-1,0 0 1,0 1 0,0 0 0,0 0 0,0 0-1,-1 1 1,1-1 0,-1 1 0,0 0 0,0 0 0,0 0-1,2 5 1,9 12 457,19 19 294,2-1 1,2-1-1,77 60 0,-107-94-779,-1 0 1,1 0-1,0 0 0,0-1 1,0 0-1,1-1 0,9 3 1,-15-4-106,0-1 0,1 1 0,-1-1 0,0 0 0,1 0 1,-1 0-1,0 0 0,0 0 0,1 0 0,-1 0 0,0-1 1,1 1-1,-1-1 0,0 0 0,0 0 0,0 1 0,0-1 0,0-1 1,0 1-1,0 0 0,0 0 0,0-1 0,0 1 0,-1-1 0,1 0 1,-1 1-1,3-5 0,1-3-182,-1 0 0,0-1 0,-1 0 0,0 1 1,-1-1-1,0-1 0,1-10 0,-2 14-575,0-1 0,-1 1 0,0 0 0,0 0 0,-1 0 0,0 0 1,0-1-1,-1 1 0,0 0 0,-5-12 0,-6 2-5089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25.6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0 156 7922,'0'0'4875,"25"-2"-4149,76-9-109,-96 11-509,-1-1 0,1 0 0,-1 0 1,1 0-1,-1 0 0,0-1 0,1 0 0,-1 0 0,0 0 0,0 0 0,0-1 0,0 1 0,-1-1 0,1 0 0,-1 0 0,1-1 0,3-4 0,-6 5-32,1 0-1,-1 0 1,1 0 0,-1 0-1,0 0 1,0 0 0,0-1-1,-1 1 1,1 0-1,-1-1 1,1 1 0,-1 0-1,0-1 1,-1 1 0,1-1-1,-1 1 1,-1-7-1,1 8-87,0 0 1,0 0-1,0 0 0,0 0 0,0 0 0,-1 0 0,1 1 0,-1-1 0,1 0 0,-1 1 0,0-1 0,0 1 0,1 0 0,-1-1 0,0 1 0,0 0 0,0 0 0,0 0 1,-1 0-1,1 1 0,0-1 0,0 1 0,-4-1 0,-3-1-4,0 1 0,0 1 1,1-1-1,-17 3 0,23-2 21,0 1-1,0 0 1,0 0-1,0 1 1,0-1-1,1 0 1,-1 0-1,0 1 1,1-1 0,0 1-1,-1 0 1,1-1-1,0 1 1,-1 0-1,1 0 1,0 0-1,0 0 1,1 0 0,-1 0-1,0 0 1,1 0-1,-1 2 1,-11 51 234,9-41-149,2 1-1,0-1 1,0 0-1,1 1 1,1-1-1,1 1 1,4 18-1,-5-28-141,0 0-1,1-1 0,0 1 1,0-1-1,1 1 1,-1-1-1,1 0 0,0 0 1,0 0-1,0 0 0,1-1 1,-1 1-1,1-1 0,0 0 1,0 0-1,0 0 1,0-1-1,0 1 0,1-1 1,-1 0-1,1 0 0,-1-1 1,1 1-1,0-1 1,5 1-1,-3-1-286,-1 1 1,0-1-1,1-1 0,-1 1 1,1-1-1,-1 0 1,0 0-1,1-1 0,-1 0 1,1 0-1,-1-1 0,0 1 1,0-2-1,0 1 1,0 0-1,0-1 0,0 0 1,-1-1-1,1 1 0,-1-1 1,0 0-1,0 0 0,4-5 1,23-25-2425,-6 2-976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26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 4929,'0'0'11326,"0"23"-10752,0 153 370,-2-80-246,0-32-271,12 125 0,-3-167-465,4-7-3369,-10-15 3220,-1 0 0,1 1 1,-1-1-1,1 0 0,-1 0 0,1 0 1,-1 1-1,1-1 0,-1 0 1,1 0-1,-1 0 0,1 0 1,-1 0-1,1 0 0,-1 0 0,1 0 1,-1 0-1,1 0 0,-1 0 1,1 0-1,-1 0 0,1 0 0,-1-1 1,1 1-1,0 0 0,12-19-4193,-4-9-297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26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8426,'0'0'7753,"0"165"-6976,0-111-505,0 1-120,0-4 48,0-4-144,0-8 16,0-6-72,0-2-120,6-8-448,-1-5-785,4-7-1143,0-9-1393,-1-2-2568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26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0 9514,'0'0'4794,"8"18"-5048,-6 16 608,-2 33-941,0-62-133,-1-1 0,0 0 0,0 0-1,0 1 1,0-1 0,-1 0 0,-1 4 0,-3 1-5540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27.2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0 0 8130</inkml:trace>
  <inkml:trace contextRef="#ctx0" brushRef="#br0" timeOffset="1">0 0 8130,'184'86'3937,"-184"-71"-3553,0 8-128,0 1-256,0 1-24,0 4-1233,0-6-663,-6-8-2225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13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208 14 6409,'0'0'7133,"0"-1"-7039,0 0 1,0 1 0,0-1 0,0 1 0,0-1 0,0 0 0,-1 1 0,1-1-1,0 1 1,0-1 0,0 0 0,0 1 0,-1-1 0,1 1 0,0-1 0,-1 1-1,1-1 1,0 1 0,-1-1 0,0 0 0,-6 1 34,-1-1 1,1 1-1,-1 1 1,1-1-1,-1 1 0,1 1 1,0-1-1,-1 1 0,1 1 1,0-1-1,0 1 1,1 0-1,-1 1 0,0 0 1,1 0-1,0 0 1,-8 8-1,8-7-88,0 0-1,1 0 1,-1 0 0,1 1-1,1 0 1,-1 0 0,1 0-1,0 1 1,0 0-1,1-1 1,0 1 0,0 1-1,1-1 1,-1 0 0,2 0-1,-1 1 1,0 10 0,2-9-31,0 0 0,0 0 0,1 0 0,0 0 0,1 0 0,0 0 1,0-1-1,7 15 0,-7-18-74,2 0-1,-1-1 1,0 1 0,1-1-1,0 1 1,0-1 0,0 0-1,1 0 1,-1-1 0,1 1-1,0-1 1,0 0 0,0 0-1,10 3 1,-6-3-500,0 0 1,0 0-1,0-1 1,14 2-1,-17-4-137,0 1-1,0-1 1,0 0 0,-1 0-1,1-1 1,0 0 0,0 0-1,8-3 1,4-7-4201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14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0 6977,'0'0'5762,"14"11"-5262,46 38 63,-56-44-384,1 0 0,-1 0 1,1 0-1,-1 0 1,-1 1-1,1 0 0,-1 0 1,0 0-1,0 0 1,-1 0-1,0 1 1,0-1-1,0 1 0,-1-1 1,0 1-1,0 7 1,-39-14-312,28 0 141,-1 0 0,1 1 0,0 0 1,0 1-1,0 0 0,0 0 0,0 1 1,0 0-1,1 1 0,-17 9 1,21-10-12,1 0 0,0 0 0,0 1 0,0 0 0,0 0 0,1 0 0,-1 0 0,1 0 0,0 1 0,0-1 0,1 1 0,-1 0 0,1 0 0,0 0 0,1 0 0,-1 0 0,1 1 0,0-1 0,0 0 0,0 1 0,1-1 0,0 7 0,0-11-19,0 1 0,0-1 0,0 0 0,0 0 1,0 0-1,0 0 0,0 0 0,0 1 0,1-1 1,-1 0-1,0 0 0,1 0 0,-1 0 0,1 0 0,-1 0 1,1 0-1,-1 0 0,1 0 0,0 0 0,0 0 1,-1 0-1,1 0 0,0-1 0,2 2 0,29 2-1100,-29-4 1012,2 0-69,-1 0 1,1-1-1,-1 0 0,0 0 1,1 0-1,-1 0 1,0-1-1,1 1 1,-1-1-1,0 0 1,0 0-1,-1-1 1,5-3-1,42-43-2555,-38 36 1662,20-23-3047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4:19.498"/>
    </inkml:context>
    <inkml:brush xml:id="br0">
      <inkml:brushProperty name="width" value="0.1" units="cm"/>
      <inkml:brushProperty name="height" value="0.1" units="cm"/>
      <inkml:brushProperty name="color" value="#FFFF00"/>
    </inkml:brush>
  </inkml:definitions>
  <inkml:trace contextRef="#ctx0" brushRef="#br0">132 348 3625,'0'0'8139,"31"-15"-7200,99-53-263,-123 64-574,0 0 0,0 0 1,-1 0-1,0-1 0,0 0 0,0 0 0,0 0 1,-1-1-1,0 0 0,0 0 0,0 0 1,-1-1-1,0 1 0,0-1 0,-1 0 1,0 0-1,0-1 0,0 1 0,-1 0 0,0-1 1,-1 0-1,0 1 0,0-1 0,0 0 1,-1 0-1,0 1 0,-1-1 0,-2-13 0,3 18-100,-1 0 0,1 0 0,-1 0 0,0 0 0,0 0 0,0 0 0,0 0 0,0 1 0,-1-1 0,1 0 0,-1 1 0,0-1 0,0 1 0,0-1 0,0 1 0,0 0 0,0 0 0,-1 0 0,1 0 0,-1 0 0,1 1 0,-1-1 0,0 1-1,1-1 1,-1 1 0,0 0 0,0 0 0,0 0 0,0 1 0,0-1 0,-6 0 0,3 1-31,0 0 0,0 0 0,1 1-1,-1 0 1,0 0 0,1 0 0,-1 0 0,0 1 0,1 0-1,0 0 1,-1 0 0,1 1 0,0 0 0,0 0-1,0 0 1,-5 5 0,-10 13 29,0 1 1,2 1-1,0 1 0,2 0 0,1 1 0,0 0 1,2 1-1,1 1 0,1 0 0,-9 37 0,7-10 334,1 1 0,4 1 0,1 0-1,2 79 1,3-86-99,3 56 180,-1-97-400,1 0-1,0 0 1,1 0 0,0-1 0,0 1 0,1-1 0,0 1 0,0-1 0,1 0 0,5 9 0,-9-16-18,1 1 0,-1-1 1,0 1-1,1-1 0,-1 1 1,0-1-1,1 1 0,-1-1 1,1 1-1,-1-1 0,1 0 1,-1 1-1,1-1 0,0 0 1,-1 1-1,1-1 1,-1 0-1,1 0 0,0 0 1,-1 0-1,1 1 0,-1-1 1,1 0-1,0 0 0,-1 0 1,1 0-1,0 0 0,-1 0 1,1-1-1,-1 1 0,1 0 1,0 0-1,-1 0 0,1-1 1,-1 1-1,1 0 0,-1 0 1,1-1-1,-1 1 1,1-1-1,-1 1 0,2-1 1,18-26-75,-15 18 93,17-20 57,43-45 1,-55 64-75,0 0 0,1 1 0,1 0 0,-1 1 0,1 0 0,0 0 0,18-6 0,-26 12-12,-1 1 0,1-1 1,0 1-1,0 0 1,0 1-1,0-1 0,0 1 1,1-1-1,-1 1 1,0 1-1,0-1 1,0 0-1,0 1 0,0 0 1,0 0-1,0 0 1,0 0-1,0 1 0,4 2 1,-3 0 39,0 0 0,0-1 0,-1 2 0,1-1 0,-1 1 1,0-1-1,0 1 0,-1 0 0,1 0 0,-1 1 0,4 9 0,0 3 48,-1 1 0,0 0-1,-1 0 1,-2 0 0,0 1-1,0-1 1,-2 22-1,0-30-66,-1-3-3270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14.8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4825,'0'0'8705,"2"21"-8272,6 62-80,-3-65 192,2-19-469,1-11-214,-1 2 86,0 0-1,1 1 1,1 0-1,-1 1 0,16-11 1,-21 16 101,0 1 1,0 0-1,0 0 0,0 0 0,1 0 1,-1 1-1,1-1 0,-1 1 1,1 0-1,-1 0 0,1 0 1,0 1-1,0-1 0,-1 1 1,1 0-1,0 0 0,0 0 0,-1 0 1,1 1-1,0 0 0,-1 0 1,5 1-1,-5 0 75,-1-1 0,0 1 0,0 0 0,-1 0 0,1 0 0,0 0 0,-1 0 0,1 1 0,-1-1 0,1 0 0,-1 1 0,0-1 0,0 1 0,0-1 0,-1 1 0,1 0 0,0 3 0,7 54 955,-7-50-948,-1-4-194,5 79-678,-12-32-6795,-3-31-2840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16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82 128 9450,'0'0'4006,"16"-13"-3898,5-2-79,-10 8 7,-1 0 0,0-1 0,-1 0 0,0 0-1,13-16 1,-21 23 42,0 0 0,0 0-1,0 0 1,0 0 0,0 0 0,0 0-1,-1 0 1,1 0 0,0-1 0,-1 1-1,1 0 1,-1 0 0,0-1 0,1 1-1,-1 0 1,0 0 0,0-1-1,1 1 1,-1-3 0,-1 3-43,1 1 1,-1-1-1,1 0 0,-1 1 1,1-1-1,-1 0 0,0 1 1,1-1-1,-1 1 0,0-1 1,1 1-1,-1-1 0,0 1 0,0-1 1,1 1-1,-1 0 0,0-1 1,0 1-1,0 0 0,1 0 1,-1 0-1,-1 0 0,-9-1 89,0 0 0,0 1-1,-19 3 1,22-2-68,3 0-36,1 0 1,-1 1-1,1-1 0,-1 1 0,1 0 0,0 0 0,0 0 0,0 1 1,0-1-1,0 1 0,1 0 0,-1 0 0,1 0 0,0 1 1,0-1-1,-4 6 0,2-2 13,0 1 0,0-1-1,1 1 1,0 0 0,1 0 0,0 0 0,-4 16 0,4-15 26,2 1 0,-1-1 0,1 1 0,1-1 0,0 1 0,0-1 1,1 1-1,0 0 0,1-1 0,0 0 0,0 1 0,1-1 0,0 0 0,1 0 1,0-1-1,0 1 0,1-1 0,0 0 0,0 0 0,1 0 0,0-1 0,0 0 1,13 11-1,-9-9 9,1-1 1,1 0 0,-1 0-1,1-1 1,0-1 0,1 0-1,0 0 1,-1-1-1,2-1 1,-1 0 0,0-1-1,1-1 1,0 0 0,0 0-1,-1-1 1,21-2 0,-29 0-152,0 1 1,0-1-1,-1 0 0,1 0 1,0-1-1,-1 1 1,1-1-1,-1 0 1,0 0-1,0-1 1,1 1-1,-1-1 1,-1 0-1,8-6 1,17-23-2542,-9-3-3279,-15 21 583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16.7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7282,'0'0'7281,"24"22"-6925,8 6-220,110 108 602,-112-100-533,8 10-325,-10-23-2975,-12-20-2633,-10-3 441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17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147 1 3729,'0'0'10666,"-77"160"-10402,65-114-168,1 1-80,-1-3 64,3 0 96,1-8-96,2 0-56,0-5-24,1-3-232,5-2-592,0 3-1152,0-9-833,0-4-1440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17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75 431 6409,'0'0'7233,"-2"-25"-6301,-27-192-49,24 188-543,1 0 0,1-40 0,4 66-340,-1 1 0,1-1 0,0 0 0,0 1 0,0-1 0,0 1 0,0-1 0,1 1 0,-1-1-1,1 1 1,-1 0 0,1 0 0,0-1 0,0 1 0,0 1 0,0-1 0,1 0 0,-1 0 0,0 1 0,1 0 0,-1-1 0,1 1 0,-1 0 0,1 0 0,-1 0 0,1 0 0,5 0 0,0-1-14,-1 0 0,1 1 0,0 0 0,-1 0 0,1 1 0,0-1 0,0 2 0,0-1 0,9 3 0,-14-2 16,0 1 1,0-1-1,-1 1 1,1-1-1,-1 1 1,1 0-1,-1 0 1,0 0-1,1 0 1,-1 1-1,0-1 1,-1 0-1,1 1 1,0 0-1,-1-1 1,1 1-1,-1 0 1,0 0-1,0 0 1,0 0-1,0 0 1,0 0-1,-1 0 1,1 5-1,1 9 191,-1 0-1,-1 1 0,-1 17 1,0-28-99,1-4-81,-1 1-1,0 0 0,0 0 1,0 0-1,0-1 0,-1 1 1,1-1-1,-1 1 0,0-1 1,0 0-1,0 1 0,0-1 0,-1 0 1,1-1-1,-1 1 0,0 0 1,0-1-1,0 1 0,0-1 1,0 0-1,0 0 0,-1 0 1,1 0-1,-1-1 0,-6 3 1,-3 0-595,0-1 1,0 0-1,-1 0 1,1-1-1,-28 0 1,39-3 320,0 1 0,0 0 0,0-1 0,0 1 0,0-1 0,0 0 0,0 0 0,0 0 0,0 0 0,0 0 0,1 0 0,-1 0 0,0 0 0,1-1 0,-1 1 0,1-1 0,-1 1 0,1-1 0,0 1 0,-1-1 0,1 0 0,0 0 0,0 0 0,0 0 0,1 0 0,-1 0 0,0 0 0,1 0 0,-1 0 1,1 0-1,-1-3 0,-2-16-4514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17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 6873,'0'0'5832,"8"27"-5430,3 5-255,-2-5 137,0 0 1,6 43-1,-7-19 1702,-8-50-1702,0-11 89,-1-24-436,1 4 118,5-56-1,-4 78-140,0 0 1,1 1-1,0-1 1,0 1-1,1-1 0,-1 1 1,2 0-1,-1 0 1,1 0-1,0 1 1,1-1-1,7-8 0,-10 13-255,0 0-1,1 1 0,0-1 0,-1 0 0,1 1 1,0 0-1,-1-1 0,1 1 0,0 0 0,0 1 1,0-1-1,0 0 0,0 1 0,0 0 1,0 0-1,0 0 0,0 0 0,0 0 0,0 0 1,6 2-1,0 7-3443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18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31 132 6121,'0'0'5790,"23"-12"-5346,70-38 81,-91 48-415,1 0 0,0 1 0,0-1 1,-1 0-1,1-1 0,-1 1 0,1 0 0,-1-1 0,0 1 0,0-1 0,2-3 1,-4 6-57,0-1 1,1 0 0,-1 0-1,0 0 1,0 0 0,1 1 0,-1-1-1,0 0 1,0 0 0,0 0 0,0 0-1,0 0 1,0 1 0,0-1-1,-1 0 1,1 0 0,0 0 0,0 0-1,-1 1 1,1-1 0,0 0 0,-1 0-1,1 1 1,-2-2 0,1 0 10,-1 0 1,0 1-1,0-1 1,0 1-1,0-1 0,0 1 1,-1 0-1,1 0 1,0 0-1,-1 0 1,1 0-1,0 0 1,-1 1-1,1-1 0,-4 1 1,2 0-12,-1 0 1,0 0-1,0 1 0,0-1 0,1 1 1,-1 1-1,0-1 0,1 0 1,-1 1-1,1 0 0,0 0 1,-1 1-1,1-1 0,-4 4 0,3-1-9,0 0-1,0 0 1,0 1-1,1-1 1,0 1-1,0 0 1,1 0-1,0 0 0,-4 9 1,3-1-7,-1 1 0,2-1 1,0 1-1,1 0 0,1 0 0,0 0 0,0 0 1,4 20-1,-3-33-62,0 0 0,0 0 0,1 0 0,-1 0 0,1 0 0,-1-1 0,1 1 0,0 0 0,0 0-1,0-1 1,0 1 0,0 0 0,0-1 0,0 1 0,1-1 0,-1 1 0,0-1 0,1 0 0,-1 0 0,3 2 0,0-1-182,0 0 0,0 0 0,0-1 0,0 1 0,0-1-1,1 0 1,-1 0 0,8 0 0,-1 0-939,0-1 0,0 0-1,0-1 1,0 0 0,0-1-1,17-5 1,6-7-4538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18.7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155 0 6105,'0'0'9829,"-8"5"-9548,-4 4-109,0 0 0,0 1-1,-17 19 1,25-25-131,0 1 1,0-1 0,1 1 0,-1 0 0,1 0 0,0 1-1,1-1 1,0 1 0,-1-1 0,2 1 0,-1 0 0,1-1-1,0 1 1,-1 8 0,2-13-70,0-1 1,1 1-1,-1 0 1,1-1-1,-1 1 0,0-1 1,1 1-1,-1-1 1,1 1-1,-1-1 0,1 1 1,-1-1-1,1 0 1,-1 1-1,1-1 0,0 0 1,-1 1-1,1-1 1,-1 0-1,1 0 0,0 0 1,-1 1-1,1-1 1,0 0-1,-1 0 0,1 0 1,0 0-1,24 2-73,-20-2 75,-1 0 41,0 1 0,-1 0 1,1 0-1,-1 0 0,1 0 0,-1 1 1,0 0-1,1-1 0,-1 1 0,0 0 1,0 0-1,0 1 0,-1-1 1,1 1-1,0-1 0,-1 1 0,0 0 1,1 0-1,-1 0 0,0 0 0,1 4 1,-2-5 29,1 0 0,-1 1 0,0-1 0,-1 1 0,1-1 0,0 1 0,-1 0 1,1-1-1,-1 1 0,0 0 0,0-1 0,0 1 0,0 0 0,0-1 0,-1 1 1,1 0-1,-1-1 0,0 1 0,0-1 0,0 1 0,0-1 0,0 1 0,0-1 1,0 0-1,-1 1 0,0-1 0,1 0 0,-5 3 0,-2 2-83,0-1 0,0 0-1,-1 0 1,0-1 0,0 0-1,-1-1 1,-10 3 0,12-4-892,0-1 0,0 0 0,0 0 1,-1-1-1,-10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19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0 6065,'0'0'10456,"-6"3"-10172,-6 4-101,0 1 1,0 0-1,-13 13 1,22-18-179,0-1-1,-1 2 1,1-1 0,1 0 0,-1 1 0,1-1 0,-1 1-1,1 0 1,0 0 0,0 0 0,1 0 0,-1 0 0,1 0 0,0 0-1,0 0 1,-1 7 0,5-8-50,0-1 1,0 0-1,0 0 0,0 0 0,1 0 1,-1-1-1,0 1 0,1-1 0,0 0 1,3 1-1,11 5 41,-14-5 65,0-1-1,0 1 1,0 0-1,0 1 1,-1-1-1,1 1 1,-1 0 0,1 0-1,-1 0 1,0 0-1,0 0 1,0 1-1,-1-1 1,1 1-1,-1 0 1,0-1 0,0 1-1,0 0 1,-1 1-1,1-1 1,-1 0-1,0 0 1,0 1 0,-1-1-1,1 0 1,-1 1-1,0-1 1,0 6-1,-1-7-25,0 0-1,0 0 0,0-1 1,0 1-1,0 0 0,-1-1 1,1 1-1,-1-1 0,0 0 1,0 1-1,1-1 0,-1 0 0,-1 0 1,1 0-1,0 0 0,0-1 1,-1 1-1,1-1 0,-5 3 1,-5 2-177,0 0 1,0 0-1,-14 3 0,-18 0-3246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28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 6225,'0'0'9364,"-5"14"-9248,-44 163 1261,34-95-8484,15-71 1909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4:20.166"/>
    </inkml:context>
    <inkml:brush xml:id="br0">
      <inkml:brushProperty name="width" value="0.1" units="cm"/>
      <inkml:brushProperty name="height" value="0.1" units="cm"/>
      <inkml:brushProperty name="color" value="#FFFF00"/>
    </inkml:brush>
  </inkml:definitions>
  <inkml:trace contextRef="#ctx0" brushRef="#br0">0 1 5497,'0'0'8261,"12"20"-7533,36 66 112,-42-75-642,-1 0 0,-1 1 0,0 0 0,0-1 0,-2 1 0,1 0-1,-1 1 1,-1-1 0,0 0 0,-1 0 0,-1 15 0,0 0 198,4-21-199,2-13-196,2-11-101,-2 2 94,1 1 0,0 0 0,1 0 0,1 0 0,17-24 0,-22 35 0,0-1 1,1 1 0,-1 1-1,1-1 1,-1 0 0,1 1 0,0 0-1,1 0 1,-1 0 0,0 0 0,1 1-1,-1 0 1,1 0 0,0 0-1,0 0 1,0 1 0,0 0 0,0 0-1,0 0 1,0 1 0,0-1-1,8 2 1,-10 0 21,-1 0-1,0 0 1,1 1 0,-1-1-1,0 1 1,0-1 0,0 1-1,0 0 1,0 0-1,0 0 1,-1 0 0,1 0-1,-1 0 1,1 1-1,-1-1 1,0 0 0,0 1-1,0-1 1,0 1 0,0-1-1,0 5 1,12 55 358,-7-40-287,5-35-281,-3-1 147,-4 9 42,0-1-1,0 1 1,0 0-1,1 0 1,0 0-1,0 0 0,0 1 1,0 0-1,1 0 1,-1 0-1,1 1 1,0 0-1,8-3 1,-11 5 29,1 0 0,-1 0 0,1 1 0,-1-1 0,1 1 0,0 0 0,-1 0 0,1 0 0,-1 0 0,1 1 0,0 0 0,-1-1 1,0 1-1,1 0 0,-1 1 0,1-1 0,-1 1 0,0-1 0,0 1 0,0 0 0,0 0 0,0 0 0,0 1 0,-1-1 0,1 1 0,3 5 0,6 7 187,-2 1 0,0 1-1,-1 0 1,-1 0-1,7 20 1,-9-21-114,1 0 0,0 0-1,0-1 1,2 0 0,0-1 0,1 0-1,12 14 1,-20-25-112,1-1 0,-1 0 0,1 0 0,-1 0 0,1 0 0,-1 0 0,1-1 0,0 1 0,0-1 0,0 0 0,0 0 0,0 0 0,0 0 0,0 0 0,0-1 0,1 1 0,-1-1 0,0 0 0,4 0 0,-2-1-31,-1 0 0,1 0 1,-1-1-1,1 1 0,-1-1 0,0 0 1,1 0-1,-1-1 0,0 1 0,0-1 1,5-5-1,3-4-272,0 0 0,-1-1 0,0-1 0,-1 0 0,13-24 1,7-26-3823,-14 6-5934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28.4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1 4441,'0'0'12043,"0"134"-11819,-6-106-40,0-2-72,4-3-112,-4 1-40,-6 1-561,4-1-1319,-4-6-3145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29.7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50 6977,'0'0'1509,"-4"27"-1246,-15 87-19,16-103 126,1 0 0,0 1 0,1-1 1,0 0-1,1 1 0,0-1 1,1 0-1,3 16 0,-4-26-324,1 0 0,-1 0-1,1 0 1,-1 0 0,1 0-1,0 0 1,-1 0-1,1 0 1,0-1 0,0 1-1,0 0 1,0 0 0,0-1-1,0 1 1,0-1 0,0 1-1,0-1 1,0 1 0,0-1-1,0 1 1,0-1 0,0 0-1,0 0 1,0 1-1,1-1 1,-1 0 0,0 0-1,0 0 1,0 0 0,0-1-1,0 1 1,1 0 0,-1 0-1,0-1 1,0 1 0,2-1-1,41-18 379,-1-11-196,0-1 0,-2-2 0,-1-2 0,37-42 0,-74 73-407,1 0 0,-1-1-1,0 1 1,0-1 0,0 1 0,-1-1 0,0 0 0,3-8-1,-1-23-6053,-4 25-1371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30.0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1632,'0'0'12352,"14"23"-11822,44 70-272,-50-80-74,1 0 0,1-1 0,0-1 0,0 0-1,1 0 1,0-1 0,1 0 0,0-1 0,1-1-1,18 11 1,-27-17-160,-1-1 0,1 1-1,-1 0 1,1-1 0,0 0-1,-1 0 1,1 0 0,0 0-1,0 0 1,0-1 0,0 0-1,0 0 1,0 0 0,0 0 0,0-1-1,0 1 1,-1-1 0,1 0-1,0 0 1,0 0 0,-1-1-1,1 1 1,0-1 0,-1 0-1,0 0 1,1 0 0,-1-1-1,0 1 1,4-5 0,0-1-279,-1 1-1,0-1 1,-1 0 0,1-1 0,-2 1-1,1-1 1,-1 0 0,0 0 0,-1-1-1,0 1 1,1-12 0,1-44-6532,-5 43-164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30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9250,'0'0'6273,"26"155"-6113,-20-124-64,-6-5-24,0-1-72,0-1-208,0-6-528,0-8-840,0-5-1449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30.7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6785,'0'0'7274,"-3"11"-15692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31.1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55 7762,'184'-55'1912,"-176"86"-1072,7 8 857,2 8-569,0-1-344,-2 6-256,2-3 104,-3 0-32,-5-3-192,-1 1-135,-2-8-161,-6-6-64,0-4-48,0-11-353,0-5-855,0-11-1072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31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1 362 4425,'0'0'7028,"29"-20"-5909,96-64-475,-107 72-461,-1 0 1,-1-1-1,0-1 1,27-30-1,-38 38-88,-1 0 0,-1 0 1,1 0-1,-1-1 0,0 1 1,-1-1-1,1 1 0,-1-1 1,-1 0-1,1 0 0,-1 0 1,0 0-1,-1-14 0,0 19-87,0 0-1,0 0 0,-1-1 0,1 1 0,-1 0 1,1 0-1,-1 0 0,0 0 0,0 0 1,0 0-1,0 0 0,0 0 0,0 0 0,-1 0 1,1 1-1,-1-1 0,1 0 0,-1 1 1,1-1-1,-1 1 0,0 0 0,0-1 0,0 1 1,0 0-1,0 0 0,0 0 0,0 1 1,0-1-1,-3-1 0,-5 0-38,1 0-1,0 1 1,-1 0-1,1 0 1,-17 2-1,22 0 39,1 0-1,-1 0 0,1 0 1,-1 0-1,1 1 0,0-1 1,-1 1-1,1 0 1,0 0-1,0 0 0,0 1 1,1-1-1,-1 1 0,1-1 1,-1 1-1,1 0 0,0 0 1,0 0-1,0 0 0,0 0 1,1 1-1,-3 4 1,-4 11 75,1 1 1,-9 33-1,14-43-8,-9 38 340,2 0 0,-4 73 0,8 100 727,5-206-1107,0-14-125,8-2-17,0 0-1,0 0 1,0-1-1,0 0 1,-1 0 0,12-6-1,-10 5 109,-1-1 1,0 2-1,1-1 0,14-1 1,-14 3-9,0 0 1,0 1-1,0 0 1,0 1 0,0-1-1,0 2 1,0-1-1,11 5 1,-16-4 60,0 0-1,1 0 1,-2 1-1,1-1 1,0 1 0,0 0-1,-1 0 1,1 1-1,-1-1 1,0 1 0,0-1-1,-1 1 1,1 0-1,-1 0 1,0 0 0,0 1-1,3 6 1,-2-1 5,0 0 0,0 1-1,-1-1 1,0 0 0,0 16 0,-2 7-4661,0-27-1143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32.0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65 3977,'0'0'10474,"184"0"-10138,-141 0-136,3-2-80,3-9-112,-1-2-8,18-5-736,-11 5-1576,-15 6-3266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33.0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283 0 7642,'0'0'4433,"-20"0"-4531,-64 1 106,78-1 101,-1 1 0,1-1 1,-1 1-1,1 1 0,0-1 0,-1 1 0,1 0 0,0 1 0,0-1 0,0 1 0,1 0 0,-1 1 1,-9 7-1,6-3 211,0 1 1,0 1-1,1-1 1,-12 20-1,15-20-251,1 0-1,0 0 1,1 0-1,0 1 1,0 0-1,1-1 0,0 1 1,1 0-1,0 0 1,1 0-1,0 0 1,1 11-1,-1-5 88,0-12-125,0 0-1,0 0 1,1-1 0,0 1 0,-1 0 0,1 0-1,0-1 1,1 1 0,-1 0 0,1-1 0,-1 1-1,1-1 1,0 0 0,0 0 0,1 0 0,-1 0-1,1 0 1,-1 0 0,4 2 0,-1-1 16,1-1 0,-1 1 0,1-1 0,-1 0 0,1-1 0,0 0 0,0 0 0,1 0 0,-1 0 0,12 0 0,-7-1-34,0 0 1,0-1 0,0 0-1,0-1 1,0 0 0,0-1-1,0 0 1,-1-1 0,1 0-1,-1 0 1,1-1 0,-1-1-1,12-7 1,-10 4-226,-1-2-1,0 0 1,-1 0 0,0-1-1,0 0 1,11-18 0,-13 15-1049,0 0 0,-1 0 0,7-17 1,-7 6-2895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33.4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1 0 7842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8-26T14:04:56.520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33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7842,'161'53'1483,"-157"-52"-1379,0 1-1,0-1 1,0 1 0,0 0 0,0 0 0,-1 1 0,1-1 0,6 7-1,-10-8-35,1 0-1,0 0 0,0 0 0,-1 0 0,1 0 0,-1 0 0,1 0 0,-1 1 0,0-1 0,1 0 0,-1 0 0,0 1 0,0-1 0,0 2 0,2 8 553,4 9 222,6 13 121,-1 2 0,-2 0 0,-1 0 0,5 71 0,-13-106-964,0 0 0,0 0-1,0 0 1,0 0 0,0 0-1,0 0 1,0-1-1,0 1 1,0 0 0,1 0-1,-1 0 1,0 0 0,0 0-1,0-1 1,0 1-1,0 0 1,0 0 0,0 0-1,0 0 1,0 0 0,0 0-1,0 0 1,1-1-1,-1 1 1,0 0 0,0 0-1,0 0 1,0 0 0,0 0-1,0 0 1,1 0-1,-1 0 1,0 0 0,0 0-1,0 0 1,0 0 0,0 0-1,1 0 1,-1 0-1,0 0 1,0 0 0,0 0-1,0 0 1,0 0 0,1 0-1,-1 0 1,0 0-1,0 0 1,0 0 0,0 0-1,0 0 1,0 0 0,1 0-1,-1 0 1,0 1-1,0-1 1,0 0 0,0 0-1,0 0 1,0 0 0,0 0-1,0 0 1,0 0-1,1 1 1,16-53-461,-14 41 462,1-1 1,0 1-1,0-1 1,1 1-1,1 1 1,0-1 0,0 1-1,16-19 1,-21 27-3,0 1 0,0 0 1,1 0-1,-1-1 0,0 1 0,1 0 1,-1 0-1,1 1 0,-1-1 1,1 0-1,0 0 0,-1 1 1,1-1-1,0 1 0,-1-1 1,1 1-1,0 0 0,0 0 0,-1 0 1,1 0-1,0 0 0,3 0 1,-2 1 8,0 1 1,-1-1-1,1 0 0,0 1 1,0-1-1,-1 1 1,1 0-1,-1 0 1,1 0-1,-1 0 1,4 5-1,3 5 23,0 1 0,-1 0 0,13 27 0,-20-38-38,4 10-320,5 8-1437,-1-10-3321,-3-9 324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34.1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120 150 5249,'0'0'9055,"16"-16"-8661,49-53-59,-63 67-262,0-1 1,0 1 0,0 0 0,0-1 0,-1 1 0,1-1 0,-1 1-1,0-1 1,0 0 0,0 0 0,1-3 0,-2 5-55,0 0 0,0 1 1,0-1-1,0 0 0,0 0 1,0 0-1,0 0 0,0 0 0,0 1 1,-1-1-1,1 0 0,0 0 0,-1 0 1,1 1-1,-1-1 0,1 0 1,0 0-1,-1 1 0,0-1 0,1 0 1,-1 1-1,-1-2 0,-1 0 9,1 1-1,-1 0 0,0-1 1,0 1-1,0 0 1,-1 0-1,1 1 0,0-1 1,0 1-1,-6-1 1,1 0 7,0 1 1,0 0 0,0 1 0,0 0 0,-1 0 0,1 0 0,0 1 0,1 0 0,-1 1 0,0 0 0,-11 6-1,14-6 28,1 0 0,-1 1 0,1 0 0,0 0 0,0 0 0,0 0 0,0 1 0,1-1 0,0 1-1,0 0 1,0 0 0,0 0 0,1 1 0,0-1 0,0 1 0,0-1 0,-1 10 0,1-6 76,1 0 1,0 0-1,0 1 1,1-1-1,0 0 1,0 1-1,4 17 1,-3-22-98,1 1 0,-1-1-1,1 0 1,1 0 0,-1 0 0,1-1 0,0 1 0,0-1 0,0 1 0,1-1-1,-1 0 1,1 0 0,0 0 0,8 5 0,-2-2-21,0-2-1,0 1 1,1-1-1,-1-1 1,1 0-1,0 0 1,0-1-1,0-1 1,19 3 0,6-3-178,63-2 1,-86-1-110,0-1 0,0 0 0,0-1 0,0 0 0,0-1 0,-1-1 0,0 0 0,1 0 0,13-10 0,-4 1-3296,36-29-1,-27 14-5084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35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 4993,'0'0'6892,"7"23"-6525,0 5-216,-3-11-58,1 0 1,1 0-1,0 0 0,1-1 1,17 30-1,119 200 3500,-141-242-3476,-2-3-103,1 0-1,-1-1 1,0 1-1,1 0 1,-1-1-1,0 1 1,1 0-1,-1-1 1,1 1 0,-1 0-1,1-1 1,-1 1-1,1-1 1,-1 1-1,1-1 1,-1 0-1,1 1 1,0-1 0,-1 1-1,1-1 1,0 0-1,0 0 1,-1 1-1,1-1 1,0 0-1,-1 0 1,1 0 0,0 0-1,1 0 1,-1 0 11,0-26 275,-2 11-124,5-46 30,15-78-1,-14 112-1058,1 1-1,2 0 1,0 0-1,2 1 0,20-37 1,-26 56-158,0 0-1,1 0 1,-1 0 0,11-9 0,-2 4-3419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35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1 5905,'0'0'5764,"20"23"-5382,60 72 135,-74-88-379,0 1-1,0 0 1,-1 0-1,-1 0 1,1 0-1,2 9 1,-5-11 132,-1-1 1,0 1-1,0 0 1,-1-1-1,0 1 1,0 7 0,0 1 415,0-14-684,-1 1-1,1 0 0,0-1 0,-1 1 0,1 0 0,0-1 0,-1 1 1,1 0-1,-1-1 0,1 1 0,-1-1 0,0 1 0,1-1 0,-1 1 1,1-1-1,-1 0 0,0 1 0,1-1 0,-1 0 0,0 1 0,0-1 1,1 0-1,-1 0 0,0 0 0,0 0 0,1 0 0,-1 1 0,0-1 1,0-1-1,-29 3-357,26-2 273,-29-1-379,0 0 207,1 2-1,-35 5 1,59-5 299,0 0 0,0 1 0,0 0 0,0 1-1,1-1 1,-1 2 0,1-1 0,0 1 0,0 0 0,0 0 0,0 1 0,1 0 0,-10 9 0,14-12-33,0 1 1,0-1-1,1 1 1,-1 0-1,1-1 1,-1 1-1,1 0 1,0 0-1,0 0 1,0 0-1,1 0 1,-1 0-1,1 0 1,0 0-1,-1 0 1,1 0-1,1 0 1,-1 4-1,1-5-24,-1 0 0,1 0 0,-1 0-1,1 0 1,0 0 0,-1 0 0,1-1 0,0 1 0,0 0-1,1 0 1,-1-1 0,0 1 0,0-1 0,1 1 0,-1-1-1,1 0 1,0 1 0,-1-1 0,1 0 0,0 0-1,-1 0 1,1 0 0,0 0 0,0-1 0,0 1 0,0 0-1,3 0 1,3 1-96,1-1 0,0 0 0,0 0 0,-1-1 0,1 0 0,0 0 0,0-1 0,0 0 1,-1-1-1,1 0 0,-1 0 0,1-1 0,-1 0 0,0 0 0,0-1 0,14-9 0,0-5-2111,39-40 0,-29 21-2030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36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1 195 7906,'0'0'4723,"8"24"-4509,46 127 1326,-52-147 190,-2-6-770,-4-17-608,-11-29-727,8 29 285,0 0-1,1 0 1,0-1-1,2 0 0,0 0 1,2 0-1,0 0 1,1 0-1,1-1 1,4-27-1,-3 44-162,1 0 1,0 1-1,0-1 1,0 1-1,0 0 0,1 0 1,-1-1-1,1 1 0,0 1 1,0-1-1,0 0 0,0 1 1,0 0-1,1-1 1,-1 1-1,1 1 0,0-1 1,-1 0-1,1 1 0,0 0 1,0 0-1,0 0 0,0 0 1,0 1-1,0-1 1,0 1-1,0 0 0,0 1 1,0-1-1,0 0 0,6 3 1,7 7-2621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36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9074,'0'0'5121,"43"155"-5009,-35-137-112,1-2-48,-6-11-376,2-3-520,-2-2-937,-3-10-615,0-8-2897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37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6465,'0'0'6882,"58"33"-15756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37.4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1 6953,'0'0'6224,"22"21"-5573,70 68 51,-59-48 184,-33-40-784,1 0 0,-1 0 1,1 0-1,-1 1 0,1-1 0,-1 0 0,0 1 0,0-1 0,0 0 1,0 0-1,0 1 0,0-1 0,0 0 0,0 2 0,-1 9 855,-2-11-956,0 0 0,0-1 1,-1 1-1,1-1 0,0 1 0,0-1 0,0 0 0,-7-1 0,7 1-34,-145 0-61,147 0 106,0 0 0,-1 1 0,1-1 0,0 0 0,0 1 0,-1-1 0,1 1 0,0 0 0,0-1 0,0 1 0,0 0 0,0 0 0,0 0 0,0 0 0,0 0 0,0 0 0,0 0 0,0 0 0,1 0 0,-1 0 0,0 0 0,1 0 0,-1 1 0,1-1 0,-1 0 0,1 0 0,-1 1 0,1-1 0,0 0 0,0 1 0,0-1 0,0 0 0,0 3 0,2 55-154,-1-48 156,-1-9-79,1 1-1,0 0 1,0 0 0,0 0 0,0-1-1,0 1 1,1-1 0,-1 1 0,1-1-1,-1 1 1,1-1 0,0 0 0,0 0-1,0 0 1,0 0 0,1 0 0,-1 0-1,0-1 1,1 1 0,-1-1 0,1 1-1,0-1 1,-1 0 0,1 0 0,0 0-1,0-1 1,0 1 0,-1 0 0,1-1-1,5 0 1,0 1-420,0 0 0,1-1 0,-1 0-1,0-1 1,0 0 0,0 0 0,0-1-1,0 1 1,14-7 0,18-18-2250,-4-2-1354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37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8410,'0'0'5676,"3"26"-4449,37 196 28,-31-174-848,-5-25-205,0 0 0,2 0 0,0-1 0,2 0 0,10 22 0,-18-43-221,1 0 1,-1 0 0,1 0 0,-1 0 0,1 0-1,0 0 1,-1 0 0,1 0 0,0 0 0,0 0 0,0 0-1,0 0 1,0-1 0,0 1 0,0 0 0,0-1-1,0 1 1,0-1 0,0 1 0,0-1 0,0 0-1,0 1 1,1-1 0,-1 0 0,0 0 0,0 0 0,0 0-1,1 0 1,-1 0 0,0 0 0,0 0 0,0 0-1,1 0 1,-1-1 0,0 1 0,0-1 0,0 1 0,0-1-1,0 1 1,0-1 0,0 1 0,0-1 0,2-1-1,5-5 15,0 0 0,-1 0 0,0-1 0,9-11 0,2-3 0,-15 19-1,1 0-1,-1 0 1,1 0-1,0 0 1,-1 0-1,1 1 1,0 0-1,0 0 0,1 0 1,-1 0-1,0 1 1,1 0-1,-1-1 1,1 2-1,-1-1 1,1 0-1,-1 1 0,1 0 1,0 0-1,-1 0 1,1 1-1,-1 0 1,1 0-1,-1 0 1,1 0-1,-1 0 0,0 1 1,1 0-1,-1 0 1,0 0-1,0 1 1,4 2-1,-2 0 119,-1 1-1,1-1 1,-1 1-1,0 0 0,0 0 1,-1 0-1,0 1 1,0 0-1,0-1 1,-1 2-1,0-1 1,0 0-1,-1 0 1,0 1-1,0-1 1,-1 1-1,0 0 1,0 11-1,-1-18-76,0 0 1,0 0-1,-1 1 0,1-1 1,0 0-1,-1 0 0,1 0 1,-1 0-1,0 0 0,1 0 1,-1 0-1,0 0 1,1 0-1,-1 0 0,0 0 1,0-1-1,0 1 0,0 0 1,0-1-1,0 1 0,0 0 1,0-1-1,0 1 0,0-1 1,0 1-1,0-1 0,0 0 1,0 0-1,-1 1 0,-1-1 1,-40 3-600,37-3 455,-20 0-967,0-2-1,-34-5 1,7-8-2674,45 11 2339,0 1 0,1-1 0,0-1 0,-11-7 0,8 2-4145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38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6553,'0'0'10963,"23"135"-10779,-11-91-48,-1 2 136,-2 1 72,2-1-96,-2 1-24,-3-3-152,2-3-72,-2-13-144,0-2-664,0-5-985,-1-14-2143,1-4-881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5:28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10906,'0'0'1969,"2"14"-1956,29 114 188,-26-101 232,-1-1 1,-1 1-1,-2 0 0,-3 46 0,1-16-221,-1-22-184,-1 1-1,-10 41 0,-3 17-4450,14-82 1345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09:38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10 166 6025,'0'0'7603,"19"-15"-6883,59-46-34,-75 59-581,0-1 1,0 1 0,0-1-1,-1 0 1,1 0 0,-1 0-1,0 0 1,1 0-1,-2 0 1,4-6 0,-5 7 16,1-1 0,-1 1 0,1 0 1,-1-1-1,0 1 0,0 0 1,0-1-1,0 1 0,-1-4 1,-1-8 338,2 13-439,-1 0 1,1 1-1,-1-1 1,1 0-1,-1 0 0,0 1 1,1-1-1,-1 1 1,0-1-1,1 0 1,-1 1-1,0-1 1,0 1-1,0 0 0,1-1 1,-1 1-1,0 0 1,0-1-1,0 1 1,0 0-1,0 0 1,0 0-1,0 0 0,1 0 1,-1 0-1,0 0 1,0 0-1,0 0 1,0 0-1,0 0 1,0 1-1,0-1 0,-1 1 1,-33 9 495,29-6-476,1 1-1,-1 0 0,1 0 0,0 0 0,1 1 0,-1 0 1,1 0-1,0 0 0,1 0 0,-1 1 0,1 0 0,0-1 0,1 1 1,-3 11-1,3-8 47,-1 0 1,2 0-1,0 0 1,0 0 0,0 1-1,2-1 1,-1 0-1,1 0 1,4 20-1,-2-24-62,-1-1-1,1 1 1,0-1-1,0 1 1,1-1-1,0 0 1,-1 0-1,2 0 1,-1-1-1,0 1 1,1-1-1,0 0 1,0-1-1,0 1 1,1-1-1,-1 0 1,1 0-1,0-1 0,-1 1 1,1-1-1,11 2 1,-1 0-155,1-1 0,-1-1 0,1 0 0,-1-1 0,1-1 0,0 0 1,23-4-1,-23 0-453,0-1 1,0 0-1,0-1 1,-1 0-1,0-1 1,29-19-1,10-12-4755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1:56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 8794,'0'0'3883,"-4"26"-3701,-10 88-134,12-94 54,1 0 0,2 1 1,0-1-1,1 1 0,0-1 1,8 24-1,-5-22 350,-1 0-1,1 29 1,-4 178 451,-2-229-1004,1 0 0,0 0 0,0-1 0,0 1 0,0 0 0,-1 0 0,1-1 0,0 1 0,0 0 1,0 0-1,-1 0 0,1 0 0,0-1 0,0 1 0,-1 0 0,1 0 0,0 0 0,-1 0 0,1 0 0,0 0 0,0 0 1,-1 0-1,1 0 0,0 0 0,-1 0 0,1 0 0,0 0 0,0 0 0,-1 0 0,1 0 0,0 0 0,-1 0 0,1 0 1,0 0-1,0 0 0,-1 1 0,1-1 0,0 0 0,0 0 0,-1 0 0,1 0 0,0 1 0,0-1 0,0 0 0,-1 0 1,1 0-1,0 1 0,0-1 0,0 0 0,0 0 0,0 1 0,-1-1 0,1 0 0,0 0 0,0 1 0,0-1 0,0 0 0,0 1 1,0-1-1,0 1 0,-6-21-3967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1:57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1032,'0'0'11924,"24"0"-11614,81 0-117,-98 1-167,0 0-1,0 0 1,0 0 0,0 1-1,0 0 1,0 0 0,0 0-1,-1 1 1,1 0 0,-1 1 0,0 0-1,0-1 1,0 2 0,-1-1-1,1 1 1,-1 0 0,9 11-1,-12-14 8,0 1-1,0 0 1,0 0-1,-1 0 1,1 0-1,-1 0 1,0 0-1,0 0 1,0 0-1,0 1 1,-1-1-1,1 0 1,-1 1-1,0-1 1,0 0-1,0 1 1,0-1-1,0 0 1,-1 1-1,0-1 1,1 0-1,-1 0 1,0 1-1,-1-1 1,1 0-1,-1 0 0,1 0 1,-1 0-1,0-1 1,0 1-1,0 0 1,0-1-1,-4 3 1,-5 5-55,0 0 1,-1-1-1,0 0 0,-1-1 1,0-1-1,0 0 1,-1-1-1,0 0 0,0-1 1,0-1-1,0 0 0,-1-1 1,-23 3-1,37-6-201,9 0-373,29 0 660,0 1-1,1 2 0,39 9 1,-64-9-8,0 0 0,0 1 0,-1 0 0,1 1 0,-1 1 0,0 0 0,-1 1 0,1 0 0,-1 0 0,-1 1 0,1 1 0,12 13 0,-19-17 27,0 1 0,0-1 1,-1 1-1,0-1 0,0 1 1,0 0-1,-1 0 0,0 0 0,0 0 1,-1 1-1,1-1 0,-1 1 1,0 7-1,-1-9 18,0 0 1,0-1-1,0 1 1,-1 0-1,1 0 1,-1 0-1,0 0 1,-1-1-1,1 1 1,-1-1-1,0 1 1,0-1-1,-1 1 1,1-1-1,-1 0 1,0 0-1,-5 5 0,-4 2-1,-1-1-1,0 0 1,-1-2-1,0 1 1,-1-1-1,1-1 1,-1-1-1,-1 0 1,-28 7-1,-53 3-1538,1-12-4167,83-4 1308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1:57.7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0 5313,'0'0'9175,"-1"13"-8680,-22 72 409,16-66-559,1 1 0,1 1 0,1-1 0,-2 25 0,5-36-240,0 0-37,1 1 0,0-1 0,0 0 0,1 1 0,3 15-1,-3-23-74,-1 0-1,1 0 1,0 0-1,0 0 1,0 0-1,0 0 1,0-1-1,0 1 1,1 0-1,-1-1 0,1 1 1,-1-1-1,1 1 1,-1-1-1,1 0 1,0 1-1,0-1 1,0 0-1,0 0 1,0 0-1,0-1 0,0 1 1,0 0-1,0-1 1,0 1-1,0-1 1,0 0-1,0 0 1,0 0-1,4 0 1,-3 0-15,1 0 1,0 0 0,0 0-1,-1-1 1,1 0 0,0 0-1,-1 0 1,1 0 0,0 0-1,-1 0 1,1-1 0,-1 0-1,0 0 1,0 0 0,6-5-1,-4 1 31,1 0 0,-2 0-1,1-1 1,-1 1 0,1-1 0,4-13-1,-3 7 8,1 0-91,0 0 0,-2 0 0,0 0 0,0-1 0,-1 0 0,4-28 0,-6 93-599,0 4-4567,-2-37 200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1:58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11090,'0'0'1987,"0"28"-860,1 179 676,24 87 294,-7-131-1496,-11-119-187,-3-29-2354,-2-47-11030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1:58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 10218,'0'0'5873,"198"0"-5673,-138 0-120,-3 0-80,-7-3 0,-3-6-256,-3 4-1080,-12-1-1825,-13 3-3208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1:59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0 428 6977,'0'0'6220,"28"-19"-5298,89-63-449,-110 77-395,0-1-1,1 0 0,-2 0 1,1 0-1,-1-1 0,0 0 0,0 0 1,-1 0-1,0-1 0,0 0 0,-1 0 1,0 0-1,0-1 0,-1 1 1,0-1-1,-1 0 0,0 0 0,0 0 1,1-14-1,-3 16-48,-1 0 1,1-1-1,-1 1 1,-1-1-1,1 1 0,-1 0 1,-1 0-1,1 0 1,-1 0-1,0 0 0,-1 1 1,1-1-1,-1 1 1,-1 0-1,1 0 1,-1 0-1,0 1 0,0 0 1,-1-1-1,-8-5 1,11 9-10,0 0 1,0 0 0,-1 0 0,1 0-1,0 1 1,-1-1 0,0 1 0,1 0 0,-1 0-1,0 0 1,1 0 0,-1 1 0,0 0-1,0-1 1,-4 2 0,6-1-9,-1 1 1,1-1-1,0 1 0,0 0 1,0 0-1,0 0 0,0 0 1,0 0-1,0 1 0,0-1 1,0 1-1,0-1 0,1 1 1,-1-1-1,0 1 1,1 0-1,0 0 0,-1 0 1,1 0-1,0 0 0,0 0 1,0 0-1,0 0 0,1 0 1,-2 3-1,-10 43 326,1 0 0,2 1 1,-2 60-1,7 151 541,4-175-844,28-106-644,-20 14 600,0-1 0,1 1 0,0 0 1,14-8-1,-20 14 20,0-1 0,0 0 0,1 1 0,-1 0 0,0 0 0,1 0 1,-1 0-1,1 0 0,-1 1 0,1-1 0,0 1 0,-1 0 0,1 0 0,0 0 0,-1 1 0,1 0 0,-1-1 0,5 2 0,-3 3 27,1-1-1,-1 0 1,0 1-1,-1 0 1,1 0-1,-1 1 1,0-1-1,0 1 0,0 0 1,-1 0-1,0 0 1,3 8-1,14 24-1541,-18-35 786,0-1 1,0 1-1,0-1 1,0 0-1,0 0 1,0 0-1,1 0 1,-1 0 0,1 0-1,-1-1 1,1 1-1,5 1 1,4 0-4387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1:59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150 75 1464,'0'0'10925,"1"-10"-9820,3-29-219,-4 38-854,1 0-1,-1 0 0,0 0 0,0 0 0,-1 0 1,1 0-1,0 0 0,0 0 0,0 0 0,-1 0 1,1 1-1,0-1 0,-1 0 0,1 0 0,-1 0 1,1 0-1,-1 0 0,1 1 0,-1-1 0,1 0 0,-1 1 1,0-1-1,0 0 0,1 1 0,-1-1 0,0 1 1,0-1-1,0 1 0,1-1 0,-1 1 0,0-1 1,0 1-1,0 0 0,0 0 0,0-1 0,-1 1 1,-38 0 290,29 1-173,8-1-108,-1 0 1,1 0-1,0 1 0,0-1 0,0 1 1,-1 0-1,1 0 0,0 0 0,0 0 1,0 1-1,0-1 0,1 1 0,-1 0 1,0 0-1,1 0 0,-1 0 0,1 0 1,-1 0-1,1 1 0,0-1 0,0 1 1,0-1-1,1 1 0,-1 0 0,0 0 1,1 0-1,0 0 0,0 0 0,-2 6 1,0 3 33,1 0 0,0 1 0,1-1 1,1 1-1,-1-1 0,4 21 0,-3-32-83,1 1 0,-1 0-1,1-1 1,0 1 0,0-1-1,0 1 1,0 0-1,0-1 1,0 0 0,0 1-1,0-1 1,1 0-1,-1 0 1,0 1 0,1-1-1,-1 0 1,1 0 0,0-1-1,-1 1 1,1 0-1,0 0 1,-1-1 0,1 1-1,0-1 1,-1 0-1,1 1 1,0-1 0,0 0-1,0 0 1,2 0 0,0 0-97,0 0 1,0 1 0,0-2 0,0 1 0,0 0 0,0-1 0,0 0-1,0 0 1,0 0 0,0-1 0,0 1 0,6-5 0,-4 1-417,-1-1-1,0 0 1,0 0 0,-1-1-1,1 1 1,-2-1 0,1 0 0,-1 0-1,0 0 1,3-12 0,-4 15-153,8-25-4834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00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1 140 7498</inkml:trace>
  <inkml:trace contextRef="#ctx0" brushRef="#br0" timeOffset="1">1 140 7498,'105'-121'2265,"-104"119"-2210,0 1-1,0 0 1,0-1-1,0 1 1,1 0-1,-1 0 1,0 0-1,0 0 1,1 0-1,-1 0 1,0 0-1,1 0 0,-1 1 1,1-1-1,-1 0 1,1 1-1,0-1 1,3 1-1,1 11 394,-5-7-206,40 72 2221,-29-51-1955,1-1-1,1 0 0,25 33 1,-37-55-513,-1 0 0,1-1-1,0 1 1,0 0 0,-1 0 0,1-1 0,1 1 0,-1-1 0,0 0 0,0 0 0,0 0 0,1 0-1,-1 0 1,0 0 0,1 0 0,-1-1 0,1 1 0,-1-1 0,1 0 0,-1 0 0,1 0 0,3 0 0,-2-1 21,0 0 1,0-1-1,0 1 1,0-1 0,0 0-1,0 0 1,-1 0-1,1 0 1,-1-1 0,1 0-1,-1 1 1,4-6-1,0 1-123,-1-1-1,1 0 1,-1 0-1,-1 0 1,0-1-1,0 0 1,0 0-1,-1 0 1,-1-1-1,5-17 1,-5-39-3825,-3 37 313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00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0 128 4961,'0'0'9466,"15"25"-8392,53 79-466,-64-98-569,1 0 0,-1 0 0,2 0-1,-1-1 1,1 0 0,-1 0 0,1 0 0,1-1 0,-1 0 0,1 0 0,-1-1 0,1 1 0,0-2 0,0 1 0,10 2 0,-3-1 41,-1 0-3,0-1 1,0 0-1,1-1 1,14 1-1,-24-2-62,-1-1-1,1 0 1,-1 0-1,1 0 0,0 0 1,-1-1-1,1 1 1,-1-1-1,1 0 1,-1 0-1,1 0 0,-1-1 1,0 1-1,1-1 1,-1 0-1,0 0 0,0 0 1,0 0-1,4-5 1,-1-2-66,-1-1 0,0 0 1,0 0-1,-1 0 0,-1 0 1,1-1-1,-2 0 0,0 1 1,0-1-1,0-13 0,0-2-997,-2-1 0,-7-52 0,-8 13-3064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5:29.1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54 8514,'0'0'3257,"190"-3"-2713,-130-6-144,-6 0-264,-4-3-120,-10 3-8,-10 3-8,-7 3-136,-9 0-408,-4 3-721,-10 6-3024,0 12-1352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01.3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0 2561,'0'0'10247,"-1"20"-10064,-5 150 1887,5-143-1410,0 37 431,1-61-1055,0 0 0,1 1 0,-1-1 1,1 0-1,-1 0 0,1 0 0,0 1 0,1-1 0,-1 0 1,0 0-1,1 0 0,-1 0 0,1-1 0,3 5 0,-4-7-43,0 1 0,-1 0 1,1-1-1,0 1 0,0-1 0,0 0 0,-1 1 0,1-1 0,0 1 0,0-1 0,0 0 0,0 0 0,0 0 0,0 0 0,0 1 0,0-1 0,0 0 0,0 0 0,0-1 0,0 1 0,-1 0 0,1 0 0,0 0 1,0-1-1,0 1 0,0 0 0,0-1 0,0 1 0,-1-1 0,1 1 0,0-1 0,0 1 0,-1-1 0,1 0 0,1-1 0,22-29 360,-20 25-216,51-83 697,-28 42-979,38-48-1,-57 77-1111,-9 8-1305,-6 4-3705,-5 6-1448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01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1 0 6753</inkml:trace>
  <inkml:trace contextRef="#ctx0" brushRef="#br0" timeOffset="1">1 0 6753,'89'14'4631,"-88"-14"-4573,0 0 0,0 0 0,0 1 0,0-1 0,0 0 0,0 1 0,0-1-1,0 1 1,0-1 0,0 1 0,0 0 0,0-1 0,-1 1 0,1 0 0,0 0 0,0-1 0,-1 1 0,1 0 0,0 0 0,-1 0 0,1 0 0,-1 0 0,1 0 0,-1 0 0,0 0 0,1 0 0,-1 0 0,0 0 0,0 0 0,0 0 0,0 0 0,0 0 0,0 1 0,0-1 0,0 0-1,0 0 1,0 0 0,-1 1 0,1 7 289,9 8-102,0 0 1,2-1-1,-1 0 1,2-1-1,24 26 0,-12-14 294,-10-10-158,-4-4 30,1-1 1,21 19-1,-29-28-399,1 0 0,0 0 0,0-1 0,0 0-1,0 1 1,0-2 0,1 1 0,-1 0 0,0-1-1,1 0 1,0 0 0,-1 0 0,10 0-1,-12-1-5,-1-1 0,1 1 0,-1-1 0,1 1 0,-1-1 0,0 0 0,1 0 0,-1 0 0,0 0 0,1 0 0,-1 0 0,0 0 0,0 0 0,0-1 0,0 1 0,0 0-1,0-1 1,-1 1 0,1-1 0,0 1 0,-1 0 0,1-1 0,-1 0 0,1 1 0,-1-3 0,12-48-74,-10 39-87,6-49-881,-6 20-3058,-2 30 128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02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 4977,'0'0'9262,"19"-10"-8785,57-30 49,-74 39-414,0 0 0,0-1-1,0 1 1,0 0 0,0 0 0,0-1 0,0 0-1,-1 1 1,1-1 0,-1 0 0,3-3 0,-4 5-92,1-1 0,-1 1-1,0-1 1,0 1 0,0-1 0,0 1 0,0 0 0,0-1 0,0 1 0,0-1 0,0 1 0,0-1 0,0 1 0,0-1 0,0 1 0,-1 0 0,1-1 0,0 1 0,0-1-1,0 1 1,0-1 0,-1 1 0,1 0 0,0-1 0,-1 1 0,1 0 0,0-1 0,-1 1 0,1 0 0,0 0 0,-1-1 0,-28-8 112,27 8-117,0 1 0,0 0-1,0 0 1,0 0 0,0 0-1,0 0 1,0 0-1,0 0 1,0 1 0,0-1-1,0 1 1,1-1 0,-1 1-1,0 0 1,0 0 0,1-1-1,-1 2 1,0-1-1,1 0 1,-1 0 0,1 0-1,-1 1 1,1-1 0,0 0-1,-1 1 1,1-1 0,0 1-1,0 0 1,0-1 0,0 1-1,1 0 1,-1 0-1,0 0 1,1-1 0,-1 1-1,1 0 1,0 0 0,-1 0-1,1 0 1,0 0 0,0 0-1,1 2 1,-5 25 390,2 0-1,1 0 1,5 52 0,-2-77-390,-1 0 0,1 0 0,-1 0 1,1-1-1,0 1 0,0 0 0,1-1 0,-1 0 1,1 1-1,-1-1 0,1 0 0,0 0 0,1-1 1,-1 1-1,0-1 0,1 1 0,-1-1 0,1 0 1,0-1-1,-1 1 0,1 0 0,0-1 0,0 0 1,0 0-1,5 0 0,0 1-428,0 0-1,1-1 1,-1 0 0,16-1 0,-20-1-499,1 1 1,0-1 0,-1 0-1,1 0 1,-1-1 0,0 0-1,7-2 1,5-7-5929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03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201 20 8010,'0'0'6228,"-8"-14"-5401,2 12-743,-1 1 0,0 0 0,1 0 1,-1 1-1,1 0 0,-1 0 0,0 0 0,1 1 1,-1 0-1,0 0 0,-6 3 0,6-1-64,1 0-1,0 0 1,1 0-1,-1 1 1,1 0-1,-1 0 1,1 0-1,0 1 0,1 0 1,-1 0-1,1 0 1,0 0-1,0 1 1,0-1-1,1 1 1,0 0-1,-4 11 0,4-7 7,-1-1-1,1 1 0,1 0 1,0 0-1,0 1 0,1-1 0,1 0 1,-1 1-1,2-1 0,2 19 1,-3-28-35,1 1 1,-1-1 0,1 0 0,-1 0 0,1 0-1,0 0 1,-1 0 0,1 0 0,0 0 0,0 0-1,0 0 1,0 0 0,0 0 0,0-1 0,0 1-1,0 0 1,0-1 0,0 1 0,0 0 0,0-1-1,0 0 1,1 1 0,-1-1 0,0 0-1,0 1 1,3-1 0,37 1-175,-28-2 147,-8 1 51,1 0-1,0-1 0,-1 0 0,1 0 0,0-1 0,-1 0 0,1 1 0,-1-2 0,0 1 0,0-1 0,0 0 1,9-6-1,1-4 71,1-1 1,17-20-1,-22 21-50,1 1 0,1 0 0,21-16-1,-34 28-45,1-1 0,-1 1 0,1 0 0,-1-1 0,1 1-1,0 0 1,-1 0 0,1 0 0,-1-1 0,1 1 0,-1 0 0,1 0 0,0 0-1,-1 0 1,1 0 0,-1 0 0,1 0 0,0 0 0,-1 0 0,1 0-1,-1 1 1,1-1 0,-1 0 0,1 0 0,0 0 0,-1 1 0,1-1 0,-1 0-1,1 1 1,0 0 0,11 19-116,1 37 259,-11-47-62,8 46 341,-1 1 0,-4-1 0,-1 1 0,-3 1 1,-10 83-1,7-131-320,0 1-1,-1-1 1,0 0 0,0 0 0,-1 0-1,-1 0 1,-9 14 0,12-20-68,-1 0 1,1 0-1,-1 0 0,0-1 0,-1 0 0,1 1 1,-1-1-1,1-1 0,-1 1 0,0 0 1,0-1-1,0 0 0,0 0 0,-1 0 1,1 0-1,0-1 0,-1 1 0,1-1 0,-9 1 1,5-2-63,1 1 1,0-1 0,0-1-1,0 1 1,0-1 0,0-1-1,0 1 1,0-1 0,0 0-1,0-1 1,1 1 0,-1-1 0,1-1-1,0 1 1,0-1 0,0 0-1,0 0 1,1-1 0,0 0-1,0 0 1,0 0 0,0-1-1,1 1 1,0-1 0,0 0-1,0 0 1,1-1 0,0 1-1,-4-13 1,5 12-96,0 1 0,1-1-1,0 1 1,0-1 0,0 1 0,1-1-1,0 1 1,1-1 0,-1 0-1,1 1 1,0-1 0,1 1 0,-1 0-1,1-1 1,1 1 0,-1 0 0,1 0-1,0 0 1,0 1 0,7-9 0,5-4-912,1 0 0,1 1 0,1 1 0,25-19 0,-11 10-967,6-5-2164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03.4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62 176 8514,'0'0'5756,"20"-14"-5231,61-43-177,-78 56-266,0-1-1,0 0 1,-1 0-1,1-1 1,-1 1-1,1 0 1,-1-1-1,0 0 1,0 1-1,0-1 1,-1 0-1,1 0 1,0 0-1,1-5 1,-3 6-72,0 1-1,0-1 1,0 1 0,0-1-1,0 1 1,0-1-1,0 1 1,0-1 0,-1 1-1,1-1 1,-1 1 0,1-1-1,-1 1 1,0-1 0,1 1-1,-1 0 1,0-1-1,0 1 1,0 0 0,0 0-1,-2-2 1,-1 0-31,0 0 1,0-1-1,-1 2 1,1-1-1,-1 1 1,0-1-1,0 1 1,0 0-1,0 1 1,0-1-1,-11 0 0,12 1 49,1 1-1,-1 0 1,1 0-1,-1 0 0,1 1 1,-1-1-1,0 1 0,1 0 1,0 0-1,-1 0 0,1 0 1,0 1-1,-1-1 0,1 1 1,0 0-1,0 0 0,0 0 1,0 0-1,-4 5 0,2-1 29,1 1-1,-1 0 0,1 0 0,0 0 0,1 0 0,0 1 1,-4 14-1,2-3 30,2 0 1,1 0 0,0 0 0,1 0 0,4 38-1,-2-53-129,0 1-1,0-1 0,0 1 0,1-1 0,0 0 0,0 0 1,0 0-1,1 0 0,-1 0 0,1 0 0,0-1 0,0 1 0,0-1 1,0 0-1,1 0 0,-1 0 0,1 0 0,0 0 0,0-1 1,0 0-1,0 0 0,0 0 0,1 0 0,4 1 0,-4-1-307,0-1-1,0 1 0,0-1 1,0 1-1,0-2 0,0 1 0,0 0 1,0-1-1,0 0 0,0 0 1,1-1-1,-1 1 0,0-1 1,0 0-1,0-1 0,0 1 0,0-1 1,-1 0-1,1 0 0,0-1 1,6-3-1,8-18-2609,-2 1-2022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03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6769,'0'0'7289,"3"26"-6547,22 190 348,-21-193-579,-4-23-512,0 0 0,0 0 0,0 0 0,0 0 0,0 0 0,0 0 0,0-1 0,0 1 0,0 0 0,0 0 0,0 0 1,0 0-1,0 0 0,0 0 0,0 0 0,0 0 0,0 0 0,0-1 0,0 1 0,0 0 0,0 0 0,0 0 0,0 0 1,0 0-1,1 0 0,-1 0 0,0 0 0,0 0 0,0 0 0,0 0 0,0 0 0,0 0 0,0 0 0,0 0 0,0 0 0,1 0 1,-1 0-1,0 0 0,0 0 0,0 0 0,0 0 0,0 0 0,0 0 0,0 0 0,0 0 0,0 0 0,1 0 0,-1 0 0,0 0 1,0 0-1,0 0 0,0 0 0,0 0 0,0 0 0,0 0 0,0 0 0,0 0 0,0 0 0,0 0 0,1 1 0,-1-1 0,0 0 1,0 0-1,0 0 0,9-39-738,-3 12 690,-4 16 45,2 0 1,-1 1 0,2-1 0,-1 1-1,1 0 1,1 0 0,0 1 0,8-12-1,-13 20 16,0 1 0,0-1 0,-1 0 0,1 0 0,0 0 0,0 1 0,0-1 0,0 0-1,0 1 1,0-1 0,0 1 0,0-1 0,0 1 0,0 0 0,0-1 0,0 1 0,1 0 0,-1 0 0,0 0-1,0 0 1,0 0 0,0 0 0,0 0 0,1 0 0,-1 0 0,0 0 0,0 1 0,0-1 0,0 0-1,0 1 1,0-1 0,0 1 0,0-1 0,0 1 0,0 0 0,0-1 0,0 1 0,0 0 0,-1 0 0,1 0-1,0-1 1,0 1 0,-1 0 0,1 0 0,-1 0 0,1 0 0,-1 0 0,1 0 0,0 2 0,4 7 263,0 0 0,-1 1-1,6 19 1,-8-22-181,5 15-5,-1-1 0,4 34 1,-8-12-5945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04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2 132 1768,'0'0'10699,"17"-9"-10299,7-2-288,-7 3 43,-1 0-1,26-18 1,-41 25-124,0 0 1,1 0-1,-1 0 0,0 0 1,0 0-1,0 0 0,1 0 1,-1 0-1,-1-1 0,1 1 0,0 0 1,0-1-1,0 1 0,-1 0 1,1-1-1,0 1 0,-1-1 1,0 1-1,1-1 0,-1 1 1,0-1-1,0 0 0,0 1 1,0-1-1,0 1 0,0-1 1,0 0-1,0 1 0,-1-1 1,1 1-1,-1-1 0,1 1 1,-1-1-1,1 1 0,-1 0 1,0-1-1,0 1 0,0 0 1,0-1-1,0 1 0,0 0 1,0 0-1,0 0 0,0 0 1,-1 0-1,1 0 0,0 0 1,-1 0-1,1 1 0,0-1 1,-1 0-1,1 1 0,-1-1 1,1 1-1,-1 0 0,0-1 1,1 1-1,-3 0 0,1-1 12,0 1 1,1 0-1,-1 0 0,0 0 0,0 0 0,0 0 0,1 1 0,-1-1 1,0 1-1,0-1 0,1 1 0,-1 0 0,1 0 0,-1 0 0,1 1 1,-1-1-1,1 1 0,0-1 0,-1 1 0,1 0 0,0 0 0,0 0 1,0 0-1,0 0 0,1 0 0,-1 0 0,1 1 0,-1-1 1,1 1-1,0-1 0,0 1 0,0-1 0,-1 6 0,-4 13 110,0 0 0,2 1-1,0 0 1,2 1 0,0-1-1,2 0 1,2 29 0,-1-46-158,0-1 0,0 1 1,0-1-1,1 1 0,0-1 0,0 0 1,0 0-1,0 0 0,0 0 0,1 0 1,0 0-1,0-1 0,0 1 0,0-1 0,1 0 1,-1 0-1,1 0 0,0 0 0,0-1 1,0 1-1,0-1 0,0 0 0,0 0 1,5 1-1,-2-1-276,0 0 0,1 0 1,-1 0-1,0-1 0,1 0 1,11 0-1,-15-1-224,1 0 0,0 0-1,0-1 1,0 0 0,-1 0 0,1 0 0,-1 0 0,1-1 0,-1 0 0,5-2 0,8-9-4226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04.7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81 6105,'0'0'8062,"11"23"-7587,4 6-336,-7-15-35,0 0 0,-1 1 0,-1 0 0,0 1 0,5 22 0,-2 18 2068,-9-55-1728,0-45-504,-1 17 13,-2 1-1,-8-39 0,5 38 31,2 0-1,-2-42 0,6 68-91,0 1-1,0-1 1,0 1-1,0-1 1,0 0-1,0 1 1,0-1 0,0 1-1,0-1 1,0 1-1,0-1 1,0 0-1,1 1 1,-1-1-1,0 1 1,1-1-1,-1 1 1,0-1 0,1 1-1,-1-1 1,0 1-1,1-1 1,-1 1-1,1 0 1,-1-1-1,1 1 1,-1 0-1,1-1 1,-1 1 0,1 0-1,-1-1 1,1 1-1,-1 0 1,1 0-1,0 0 1,0 0-1,25 5-4450,-11 2 774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05.2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1 6809,'0'0'5531,"12"9"-4911,40 32-13,-49-38-483,0 0 0,0 1-1,-1 0 1,1 0 0,-1-1 0,0 1 0,0 1-1,0-1 1,0 0 0,-1 0 0,0 1 0,0-1-1,0 1 1,0-1 0,-1 1 0,0-1 0,0 1-1,0-1 1,0 1 0,-1 4 0,0 8 214,0-16-325,1 0 0,-1 1 0,1-1 0,-1 0 0,0 1 0,1-1 0,-1 0 0,0 0 0,0 0 0,0 1 0,0-1-1,0 0 1,0 0 0,-1-1 0,1 1 0,0 0 0,0 0 0,-3 1 0,-36 17 116,16-7 108,21-11-186,0 1 0,0 0 0,0 0 0,0 0 0,1 0 0,-1 1 0,1-1 0,0 1 0,0-1 0,0 1 0,0 0 0,0 0 0,0 0 0,1 0 1,-1 0-1,1 0 0,0 0 0,0 1 0,0-1 0,1 0 0,-1 1 0,1-1 0,0 0 0,-1 1 0,2 6 0,0-9-78,-1 0 1,1 0-1,0 0 1,-1 1-1,1-1 0,0 0 1,0 0-1,0-1 1,0 1-1,0 0 1,0 0-1,0 0 0,0-1 1,0 1-1,1 0 1,-1-1-1,0 1 0,0-1 1,0 1-1,1-1 1,-1 0-1,0 0 1,1 1-1,-1-1 0,0 0 1,1 0-1,-1 0 1,2-1-1,39-1-2323,-39 0 1987,0 0 1,0 0-1,0-1 0,0 0 0,0 1 1,-1-1-1,1 0 0,-1 0 0,0 0 0,0-1 1,0 1-1,-1 0 0,1-1 0,-1 1 1,1-1-1,-1 0 0,0 1 0,0-6 0,0 6-231,6-25-5874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05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8738,'0'0'6204,"0"28"-5280,0 166 266,2-99-369,4 1 0,26 133 0,-16-182-2683,-16-47 1681,0 1 1,1 0-1,-1-1 0,0 1 0,1 0 0,-1-1 0,1 1 0,-1 0 0,1-1 0,-1 1 0,1-1 0,-1 1 0,1-1 0,-1 1 0,1-1 0,0 1 0,-1-1 0,1 1 0,0-1 0,-1 0 0,1 0 0,0 1 0,0-1 0,-1 0 0,1 0 0,0 0 0,0 0 1,-1 0-1,1 0 0,0 0 0,0 0 0,-1 0 0,1 0 0,0 0 0,0 0 0,-1-1 0,1 1 0,0 0 0,0 0 0,-1-1 0,1 1 0,0-1 0,-1 1 0,1 0 0,-1-1 0,1 1 0,-1-1 0,1 0 0,-1 1 0,1-1 0,-1 1 0,1-1 0,-1 0 0,1 1 1,-1-1-1,0 0 0,0 1 0,1-1 0,-1 0 0,0-1 0,10-18-2661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5:29.5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0 111 7210,'0'0'3840,"187"-51"-3720,-143 33-40,-1 3-16,-9 6 16,-8 0-80,-2 3-48,-7 3-56,-4 3-296,0 0-416,1 0-424,-8 0-545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05.9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7090,'0'0'9522,"7"144"-9522,-4-127-48,-3-2-433,3-7-655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06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16 170 6737,'-9'-161'4785,"6"158"-4112,3 0-529,-3 1-144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06.7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 0 3529,'0'0'9644,"21"17"-9001,64 50-184,-83-65-412,1 0-1,-1 0 1,0 0 0,1 0 0,-1 0-1,0 1 1,0-1 0,-1 0-1,1 1 1,0 0 0,-1-1 0,0 1-1,1 0 1,-1 0 0,0-1-1,-1 1 1,1 0 0,0 0 0,-1 0-1,0 0 1,1 0 0,-1 0-1,0 0 1,-1 0 0,0 4 0,0 8 266,1-7-251,0 1-1,-1-1 1,0 1-1,0-1 1,-1 0-1,0 0 0,0 1 1,-1-1-1,0-1 1,-1 1-1,0 0 0,0-1 1,0 0-1,-1 0 1,0 0-1,-11 11 1,0 0-45,3-3 109,1 0-1,-18 28 0,28-39-73,-1 0 1,1 1-1,0-1 0,0 1 0,1 0 0,-1-1 0,1 1 0,0 0 0,0 0 0,1 0 0,-1 0 0,1 0 0,0 0 0,1 0 0,1 8 1,-1-11-49,0 0 0,0 0 0,1 1 0,-1-1 0,1 0 1,-1 0-1,1-1 0,0 1 0,0 0 0,0-1 0,0 1 1,0-1-1,0 1 0,0-1 0,1 0 0,-1 0 1,0 0-1,1 0 0,-1 0 0,1-1 0,2 1 0,56 9-143,57-7-1961,-117-3 1913,0 0 0,0 0 0,0 0 0,0 0 0,-1 0 0,1 0 0,0-1 0,0 1 0,0 0 0,0 0 0,0-1 0,0 1 0,-1 0 0,1-1 0,0 1 0,0-1 0,0 1 0,-1-1 0,1 1 0,0-1 0,-1 0 0,1 1 0,0-1 0,-1 0 0,1 0 0,-1 1 0,1-1 0,-1 0 0,0 0 0,1 0 0,-1 0 0,0 1 0,1-1 0,-1 0 0,0 0-1,0 0 1,0 0 0,0 0 0,0 0 0,0 0 0,0 0 0,0 0 0,0 1 0,0-1 0,-1-1 0,1-13-5745</inkml:trace>
  <inkml:trace contextRef="#ctx0" brushRef="#br0" timeOffset="1">0 190 9826,'0'0'3697,"173"34"-4625,-145-28-1153,-5-1-655,-11 1-2249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07.1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70 159 8922,'0'0'6629,"27"-14"-6253,83-41-5,-107 54-303,0-1 0,0 0 0,0 0 0,0 0 0,0 0 0,-1 0 0,1-1 0,-1 1 0,1-1 0,2-3 0,-5 5-47,1 0 1,-1 0 0,1 0 0,-1 0 0,0 0-1,0 0 1,1 0 0,-1 0 0,0 0 0,0 0 0,0 0-1,0 0 1,0 0 0,0 0 0,0 0 0,0 0 0,0 0-1,-1 0 1,1 0 0,-1-2 0,-1 1-15,1 0 0,-1-1 0,0 1 0,1 0 0,-1 0 0,0 1 0,0-1 0,0 0 0,-1 1 0,1-1-1,0 1 1,-5-2 0,1 0-47,0 1 0,1 0 0,-1 0 0,-1 0 0,1 1 0,0 0 0,0 0 0,0 1 0,-1-1 0,1 2 0,0-1 0,0 0-1,-1 1 1,1 0 0,0 1 0,0 0 0,0 0 0,0 0 0,0 0 0,1 1 0,-1 0 0,-6 4 0,7-2 84,-1 0 1,1 0-1,0 1 1,0-1 0,0 1-1,1 0 1,0 0-1,0 1 1,1-1 0,-1 1-1,1 0 1,1 0-1,0 0 1,0 0-1,0 0 1,1 1 0,-1-1-1,1 13 1,1-10 68,-1 0 1,2 0-1,-1 0 1,2 0-1,-1 0 0,1 0 1,1-1-1,-1 1 1,2 0-1,-1-1 1,6 10-1,-5-12-40,1-1-1,-1 0 1,1-1 0,0 1 0,1-1-1,-1 0 1,1 0 0,0-1-1,0 1 1,0-1 0,1-1-1,-1 1 1,1-1 0,0 0 0,14 3-1,-3-1-272,-1-2-1,1 0 1,20 0-1,-33-3 56,0 1-1,1-1 1,-1 0-1,0 0 1,0-1-1,1 0 1,-1 0-1,0 0 1,0 0-1,0-1 1,0 0-1,0 0 1,0 0-1,6-5 1,-1-9-4278,-9-1-3621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08.0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9394,'0'0'3247,"0"32"-2590,0 109 115,1-118-621,1 0 0,2 0 0,0 0 0,1-1 0,2 1 0,0-1 0,15 30 0,1 7 365,-5-5 105,19 95 0,-36-164-10163,-6-5 3216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08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1 337 7682,'0'0'3608,"27"-12"-2657,-5 4-773,198-93 1578,-205 93-1674,1-1 107,0 0-1,25-19 0,-38 26-145,1 0 0,-2-1 0,1 0 0,0 0 0,0 0 0,-1 0 0,1 0 0,-1 0-1,0-1 1,0 1 0,0-1 0,-1 1 0,1-1 0,-1 0 0,0 0 0,0 0 0,0 1 0,0-7 0,-1 6-79,-1 0 0,1 0 1,-1 1-1,0-1 0,0 0 0,0 0 1,0 1-1,-1-1 0,0 1 0,1 0 0,-1-1 1,0 1-1,-1 0 0,1 0 0,-1 0 0,1 0 1,-1 0-1,0 1 0,0-1 0,0 1 1,0 0-1,0 0 0,-1 0 0,1 0 0,-1 1 1,1-1-1,-1 1 0,-5-1 0,0-1-46,-1 0 1,0 1-1,0 1 0,-1 0 0,1 0 0,0 1 1,0 0-1,0 1 0,-1 0 0,-9 3 0,14-2 124,1 0-1,-1 1 0,1 0 1,0-1-1,0 2 0,0-1 1,0 1-1,1-1 0,-1 1 1,1 1-1,0-1 0,0 1 1,0-1-1,1 1 0,0 0 1,0 0-1,0 1 0,0-1 0,1 0 1,-3 12-1,-2 4 229,2 0 0,0 0-1,2 0 1,-2 32 0,2-14 64,0-13-151,1-1-1,2 1 1,0-1 0,2 0 0,5 31 0,-6-53-201,0 0 0,0 0 0,1 0 0,-1 0 0,1 0 0,0 0 0,-1 0 0,1 0 0,0-1 0,1 1 0,-1-1 1,0 0-1,1 1 0,-1-1 0,1 0 0,0-1 0,-1 1 0,1 0 0,0-1 0,0 1 0,0-1 0,1 0 0,-1 0 0,0 0 0,0-1 1,0 1-1,1-1 0,-1 1 0,0-1 0,1 0 0,-1-1 0,0 1 0,1 0 0,-1-1 0,0 0 0,0 0 0,0 0 0,0 0 0,1 0 1,-1-1-1,-1 1 0,1-1 0,0 0 0,5-4 0,-2 1-32,1-1 0,0 1 0,0 1 0,1-1 0,-1 1 0,1 0 0,0 1 0,0 0 1,0 0-1,1 1 0,-1 0 0,1 1 0,-1-1 0,1 2 0,8-1 0,-15 2 42,0-1 1,-1 1-1,1 0 1,-1-1-1,1 1 1,-1 0-1,1 0 1,-1 0-1,0 0 1,1 0-1,-1 0 0,0 1 1,0-1-1,0 0 1,0 1-1,0-1 1,0 1-1,0-1 1,0 1-1,-1-1 1,1 1-1,0-1 0,-1 3 1,12 43 405,-10-39-270,2 25 20,-1 1 0,-3 61-1,-1-41-6815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09.0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9658,'0'0'5409,"6"153"-5505,3-133-360,-2-4-640,-1-4-809,-3-7-575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09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9394,'0'0'0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09.7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209 1 10242,'0'0'2857,"-28"8"-3247,-89 29-124,112-36 483,0 1 1,-1 0-1,1 1 1,0-1 0,0 1-1,1 0 1,-1 1 0,-5 4-1,9-7 27,-1 0 0,1 1 0,0-1-1,0 1 1,0-1 0,0 1 0,0-1 0,0 1-1,0 0 1,1-1 0,-1 1 0,1 0 0,-1 0-1,1-1 1,0 1 0,-1 0 0,1 2 0,1-1 0,-1-1 1,1 1-1,0-1 0,0 1 1,0-1-1,0 1 1,0-1-1,0 0 1,1 0-1,-1 1 1,1-1-1,-1 0 0,1 0 1,0-1-1,0 1 1,0 0-1,0-1 1,0 1-1,1-1 1,-1 1-1,0-1 0,5 2 1,48 16 387,-38-14-274,0 1 0,0 1 0,-1 0 0,28 17 0,-40-22 22,-1 1-1,1 0 0,-1 0 0,1 0 0,-1 1 1,0-1-1,-1 1 0,1-1 0,0 1 0,-1 0 1,0 0-1,0 0 0,0 0 0,-1 1 0,1-1 1,-1 0-1,0 1 0,0-1 0,0 1 1,-1-1-1,0 1 0,0 0 0,0 6 0,-1-8-106,0 0 1,0 0-1,0 1 0,0-1 0,-1-1 0,1 1 0,-1 0 0,1 0 0,-1 0 0,0-1 0,0 1 0,0-1 1,-1 0-1,1 1 0,-1-1 0,1 0 0,-6 3 0,-53 26-1035,53-27 736,-37 14-2000,1-3-1809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10.2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7666,'0'0'6124,"10"32"-5423,3 13-517,43 133 336,-31-106 221,-4 2-1,23 148 1,-34-59-7434,-28-162-3839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5:30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 7770,'0'0'3386,"2"28"-3356,15 142 528,-17-170-548,0-1 1,0 1-1,1 0 0,-1 0 1,0 0-1,0 0 1,0 0-1,0 0 0,0 0 1,0 0-1,0 0 1,0 0-1,0 0 0,0 0 1,1 0-1,-1 0 1,0 0-1,0 0 0,0 0 1,0-1-1,0 1 1,0 0-1,0 0 0,0 0 1,1 0-1,-1 0 1,0 1-1,0-1 0,0 0 1,0 0-1,0 0 1,0 0-1,0 0 0,0 0 1,1 0-1,-1 0 1,0 0-1,0 0 0,0 0 1,0 0-1,0 0 1,0 0-1,0 0 0,0 0 1,0 0-1,0 1 1,0-1-1,0 0 0,0 0 1,0 0-1,1 0 1,-1 0-1,0 0 0,0 0 1,0 0-1,0 1 1,0-1-1,0 0 0,0 0 1,0 0-1,0 0 1,0 0-1,0 0 0,0 0 1,0 0-1,0 1 1,0-1-1,-1 0 0,9-13 206,9-29-316,-11 28 223,0-1-142,0 0 0,2 0 0,-1 0 0,2 1 0,0 0 0,1 0 0,0 1-1,1 1 1,15-14 0,-26 25 17,1 0 0,0 1 0,0-1 0,0 0 0,0 1 0,-1-1 0,1 1 0,0-1 0,0 1 0,0 0 1,0-1-1,0 1 0,0 0 0,0 0 0,0 0 0,0 0 0,0 0 0,0 0 0,0 0 0,0 0 0,0 0 0,0 0 0,0 0 0,0 1 0,0-1 0,0 0 0,0 1 0,0-1 0,0 1 0,0-1 0,0 1 0,-1-1 0,1 1 0,0 0 0,0-1 0,-1 1 0,1 0 0,0-1 0,-1 1 0,1 0 0,-1 0 0,1 0 0,-1 0 0,1 0 0,-1 0 0,1 1 0,13 51 842,-13-48-786,3 25 224,-1 0 1,-2 37 0,-2-39-716,2 0-1,1 0 1,6 28-1,4-17-4802,-5-24-148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10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52 11811,'0'0'2920,"195"-43"-2792,-142 35-128,-3 8-336,-2 0-768,5 5-985,-12 18-703,-10 2-2313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11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166 26 6065,'0'0'8443,"0"-1"-8348,0 0-1,-1 0 0,1 0 0,0 0 0,-1 0 0,1 0 0,-1 0 0,0 0 1,1 0-1,-1 0 0,0 1 0,1-1 0,-1 0 0,0 0 0,0 1 0,0-1 1,0 0-1,-1 0 0,-4 1-48,0 0 0,0 0-1,1 0 1,-1 1 0,0 0 0,1 0 0,-1 1 0,1-1 0,-1 1 0,1 0 0,0 1 0,-1-1-1,1 1 1,1 0 0,-1 1 0,0-1 0,1 1 0,0 0 0,0 0 0,0 0 0,0 0 0,0 1-1,1-1 1,0 1 0,0 0 0,0 0 0,1 1 0,-3 5 0,2-3-31,0 2-1,0-1 1,0 0 0,1 0 0,0 1-1,1-1 1,0 1 0,1-1 0,0 1-1,0 0 1,1-1 0,3 13 0,-3-20-18,0-1 1,0 1-1,0 0 1,1 0-1,-1-1 1,1 1-1,-1-1 0,1 1 1,-1-1-1,1 0 1,0 1-1,0-1 1,0 0-1,-1 0 1,1 0-1,0-1 1,0 1-1,0 0 0,1-1 1,-1 1-1,4-1 1,51 3-200,-44-3 153,-7-1 54,-1 0-1,1 0 1,-1 0-1,0-1 1,1 0 0,-1 0-1,0-1 1,0 1 0,0-1-1,0 0 1,-1 0-1,1-1 1,-1 1 0,0-1-1,0 0 1,0 0-1,0-1 1,-1 1 0,4-6-1,-1 2-187,-1-1-1,0 1 1,0-1-1,-1 0 0,0-1 1,0 1-1,-1 0 1,-1-1-1,0 0 1,2-14-1,-3 15-289,-1 2-386,1 0-1,-1 1 1,-1-1 0,1 0 0,-3-12 0,-10-3-5538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11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32 450 8010,'0'0'5481,"31"-24"-4726,97-80-179,-106 86-417,49-44 518,-66 56-551,0 0 1,-1 0-1,0-1 0,0 1 1,0-1-1,0 0 1,2-9-1,-3 11-79,-1-1-1,-1 0 1,1 0-1,-1 1 1,0-1-1,0 0 1,0 0 0,-1 0-1,0-1 1,0 1-1,-1 0 1,1 0 0,-1 0-1,-1 1 1,1-1-1,-5-10 1,4 12-55,-1-1 0,0 1 0,0 0 0,0-1-1,0 1 1,-1 1 0,0-1 0,1 1 0,-1-1 0,-1 1 0,1 0-1,0 0 1,-1 1 0,1-1 0,-1 1 0,0 0 0,0 1 0,0-1-1,-6 0 1,5 0 8,0 0-1,0 1 1,0 0 0,-1 0-1,1 1 1,0 0-1,-1 0 1,1 0-1,0 1 1,-1 0 0,1 0-1,0 1 1,0 0-1,0 0 1,0 0-1,0 1 1,0-1 0,1 1-1,-1 1 1,-7 6-1,5-2 54,0 0 0,1 1 0,0 0 1,1 1-1,-1 0 0,2 0 0,0 0 0,0 0 0,1 1 0,-6 20 0,0 13 195,3 0-1,1 0 1,2 0-1,3 82 0,1-88-70,0-35-186,0 1-1,0-1 1,0 0 0,0 1 0,1-1 0,-1 0-1,1 1 1,0-1 0,0 0 0,1 0-1,-1 1 1,0-1 0,1 0 0,0-1 0,0 1-1,0 0 1,0 0 0,4 3 0,-4-5-22,0 0 0,-1 0 0,1 0 0,0-1 0,1 1 0,-1-1 0,0 1 0,0-1 0,0 0 0,0 1 0,0-1 0,0 0 0,0-1 0,0 1 0,1 0 0,-1-1 0,0 1 0,0-1 0,0 1 0,0-1 1,0 0-1,0 0 0,-1 0 0,1 0 0,0 0 0,0 0 0,-1-1 0,1 1 0,0-1 0,1-1 0,11-9-31,-11 7 41,1 1 1,0 1-1,0-1 1,0 0-1,1 1 1,-1 0-1,1 0 1,0 0-1,0 1 1,-1 0-1,2 0 1,-1 0-1,0 0 1,0 1-1,1 0 1,-1 0-1,1 0 1,-1 1-1,10 0 1,-12 1 22,-1 1 0,1 0 0,-1 0 0,0 0 0,1 0 0,-1 0 0,0 0 0,0 1 0,0-1 0,-1 1 0,1-1 0,0 1 0,-1 0 0,0 0 0,0-1 0,0 1 0,0 0 0,0 0 0,0 0 0,0 6 0,9 66 685,-9 24-271,-1-57-4162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12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1 241 11290,'0'0'4313,"0"156"-4313,3-139-312,0-9-544,3-8-736,-3 0-1057</inkml:trace>
  <inkml:trace contextRef="#ctx0" brushRef="#br0" timeOffset="1">29 1 11666,'0'0'2345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12.4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183 112 3569,'0'0'6796,"2"-16"-6217,5-48-145,-7 63-411,0 0-1,0 0 0,0-1 1,0 1-1,0 0 0,0-1 0,0 1 1,-1 0-1,1 0 0,-1 0 0,1-1 1,-1 1-1,1 0 0,-1 0 1,0 0-1,1 0 0,-1 0 0,0 0 1,0 0-1,0 0 0,1 0 1,-1 0-1,0 1 0,0-1 0,-1 0 1,1 1-1,0-1 0,0 1 0,0-1 1,0 1-1,0-1 0,-1 1 1,1 0-1,0-1 0,0 1 0,-3 0 1,-35 4 321,34-2-353,0 1 1,0 0 0,1 0-1,-1 0 1,1 0 0,-1 1-1,1 0 1,1 0 0,-1 0-1,0 0 1,1 0 0,0 1-1,0 0 1,-5 9 0,-1 5 17,0 0 0,-9 31 0,15-37-1,0 0-1,0 0 0,1 0 1,1 0-1,0 14 0,3-26-19,0 0 0,0 0 0,0 0 0,0-1-1,0 1 1,1-1 0,-1 1 0,0-1 0,0 0 0,0 0-1,0 0 1,0 0 0,1-1 0,1 1 0,0 0-8,21-1-12,-13 1 66,1 0 0,-1 0 0,19 4 0,-27-3 59,0 0 0,1 0 0,-1 1-1,0-1 1,0 1 0,0 0 0,0 1 0,-1-1 0,1 1 0,-1-1 0,1 1 0,-1 0 0,5 6 0,1 2 160,-1 0-1,-1 1 1,0 0-1,0 0 0,-1 0 1,-1 1-1,0 0 1,0 0-1,-2 1 0,4 18 1,-2 12 867,0 85 0,-5-117-948,-1-7-144,1 0 0,-1 0 0,0-1 0,0 1 0,0 0 0,-1-1-1,1 1 1,-1 0 0,0-1 0,-1 0 0,1 0 0,-1 1 0,0-2-1,0 1 1,0 0 0,0 0 0,-1-1 0,1 0 0,-1 0 0,0 0-1,0 0 1,-6 3 0,7-4-116,-1-1-1,1 1 1,-1-1-1,1 0 1,-1 0 0,0 0-1,0 0 1,1-1-1,-1 1 1,0-1-1,0 0 1,0 0 0,1-1-1,-1 1 1,0-1-1,0 1 1,1-1-1,-1 0 1,0-1 0,1 1-1,-1-1 1,1 1-1,0-1 1,0 0-1,-1-1 1,1 1 0,0 0-1,1-1 1,-1 1-1,-3-5 1,-16-21-2505,-31-52 1,23 24-2335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13.0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73 476 6793,'0'0'4039,"15"-26"-3024,51-83-218,-57 93-694,-1-1 0,-1 0 0,-1-1 0,0 1 0,-1-1 0,-1-1 0,0 1 0,-2 0 0,0-1 0,-1 0 0,-1 1 0,-3-32 0,2 35-43,1 12-20,0 0 1,0 1-1,-1-1 1,1 1-1,-1-1 0,1 0 1,-1 1-1,0-1 1,0 1-1,0 0 0,0-1 1,-1 1-1,1 0 1,-1 0-1,1 0 0,-1 0 1,0 0-1,0 0 1,0 0-1,0 0 0,0 1 1,0-1-1,0 1 1,0-1-1,-1 1 0,1 0 1,-1 0-1,1 0 1,-1 0-1,1 1 0,-1-1 1,1 1-1,-1-1 1,0 1-1,1 0 0,-1 0 1,0 0-1,1 0 1,-1 1-1,1-1 0,-1 1 1,0 0-1,1-1 1,-1 1-1,1 0 0,0 0 1,-1 1-1,1-1 1,0 0-1,0 1 1,0 0-1,0-1 0,0 1 1,0 0-1,0 0 1,0 0-1,1 0 0,-1 0 1,1 0-1,-3 5 1,-7 16 5,1 1 1,1 0 0,0 1 0,2 0 0,-4 28 0,-12 130 714,15-67 256,9 118 0,-1-229-1031,1 1-1,0-1 1,0 0-1,0 0 1,0 0 0,1 0-1,0 0 1,0 0-1,5 6 1,-7-9-14,1-1 0,0 0-1,0 0 1,-1 0 0,1 0 0,0 0 0,0 0 0,0 0 0,0-1 0,0 1 0,1 0-1,-1 0 1,0-1 0,0 1 0,0-1 0,1 1 0,-1-1 0,0 0 0,0 1-1,1-1 1,-1 0 0,0 0 0,1 0 0,-1 0 0,0 0 0,1 0 0,-1 0 0,0 0-1,1-1 1,-1 1 0,0 0 0,0-1 0,1 1 0,-1-1 0,0 1 0,0-1 0,0 0-1,0 0 1,1 1 0,-1-1 0,0 0 0,-1 0 0,1 0 0,1-2 0,31-35-107,-23 24 130,1 1 0,0 1 0,14-13 0,-23 23 1,1-1 1,-1 1-1,1 0 0,0 1 1,-1-1-1,1 0 0,0 1 1,0 0-1,0-1 0,0 1 1,0 1-1,1-1 1,-1 0-1,0 1 0,0-1 1,1 1-1,-1 0 0,0 0 1,0 0-1,1 1 0,3 0 1,-3 1 54,-1 0 0,0 0 0,0 0 0,0 0 1,0 1-1,0-1 0,-1 1 0,1 0 0,-1 0 0,0 0 0,1 0 1,-1 0-1,-1 0 0,1 1 0,2 4 0,20 59 704,-22-62-748,0 2-163,0 0 0,-1 1 0,0-1 0,0 1 0,-1 8 0,-1 19-3242,-2-12-2226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13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253 472 8250,'0'0'4407,"-11"-6"-4328,-39-19 18,46 24-59,0 0 0,1 0-1,-1 1 1,1-1 0,-1 1-1,0 0 1,1 0 0,-1 0-1,0 0 1,1 0-1,-1 1 1,0 0 0,1 0-1,-1 0 1,1 0 0,-1 0-1,1 1 1,0 0 0,0-1-1,-1 1 1,1 0-1,0 1 1,1-1 0,-4 3-1,-4 5 111,1-1-1,1 1 0,-1 1 1,-11 19-1,13-15 46,0 0 0,0 1 0,2 0 0,0 0 0,0 1 0,2-1 0,0 1 0,1 0-1,0 0 1,2-1 0,1 19 0,-1-34-196,-1-1-1,1 1 1,0 0-1,0-1 0,0 1 1,0-1-1,0 1 1,0 0-1,0-1 1,0 1-1,1-1 0,-1 1 1,0 0-1,0-1 1,0 1-1,1-1 1,-1 1-1,0-1 1,1 1-1,-1-1 0,0 1 1,1-1-1,-1 1 1,1-1-1,-1 0 1,0 1-1,1-1 0,-1 1 1,1-1-1,-1 0 1,1 0-1,0 1 1,-1-1-1,1 0 1,-1 0-1,1 1 0,-1-1 1,1 0-1,0 0 1,-1 0-1,1 0 1,-1 0-1,1 0 0,0 0 1,-1 0-1,1 0 1,-1-1-1,1 1 1,0 0-1,-1 0 0,1 0 1,-1-1-1,2 1 1,1-2 11,0 0 0,1 1 1,-1-1-1,0 0 0,0-1 1,0 1-1,-1 0 1,5-5-1,35-51 255,-2-1 1,-3-2-1,30-68 0,-48 92-204,-2-1-1,-1-1 0,-3-1 0,-1 0 1,-2-1-1,-1 0 0,-3-1 0,3-70 1,-11 137 182,-2 0 1,0 0 0,-11 35 0,-1 2-115,8-27-211,-31 172 864,34-167-1546,1 0-1,2 1 1,4 47 0,-2-87 582,0-1 1,0 1 0,0 0 0,0-1 0,0 1 0,0 0 0,0 0 0,1-1-1,-1 1 1,0 0 0,0-1 0,1 1 0,-1 0 0,0-1 0,1 1-1,-1-1 1,1 1 0,-1-1 0,0 1 0,1 0 0,0-1 0,-1 0-1,1 1 1,-1-1 0,1 1 0,-1-1 0,1 0 0,0 1 0,-1-1-1,1 0 1,0 0 0,-1 1 0,1-1 0,0 0 0,0 0 0,-1 0-1,1 0 1,0 0 0,0 0 0,15 0-4614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14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0 9722,'0'0'6674,"-9"153"-6835,9-130-431,0-6-664,3-12-1072,3-2-561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14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4321,'0'0'5513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14.9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0 111 8370,'0'0'5441,"3"24"-5280,8 72-71,-7-80-121,0-19-42,0-13-82,0-3 152,1 1 1,0-1-1,2 1 1,16-31-1,-18 38 34,1 0 0,1 1-1,0 0 1,0 1 0,1 0 0,0 0-1,1 0 1,17-13 0,-25 22-31,-1-1 0,1 1 0,-1-1 1,1 1-1,0 0 0,-1-1 0,1 1 0,0 0 0,-1 0 1,1-1-1,0 1 0,-1 0 0,1 0 0,0 0 0,0 0 1,-1 0-1,1 0 0,0 0 0,-1 0 0,1 0 0,0 0 0,0 0 1,-1 1-1,1-1 0,0 0 0,-1 0 0,1 1 0,0-1 1,-1 0-1,1 1 0,0 0 0,12 24 560,-3 39 842,-10-58-1282,2 34 395,-2-25-374,1 0 1,0 0-1,5 20 0,-6-34-159,0-1 0,0 0 0,1 0 0,-1 1 0,0-1 0,0 0 0,0 0 0,0 0 0,0 1 0,0-1-1,1 0 1,-1 0 0,0 0 0,0 1 0,0-1 0,0 0 0,1 0 0,-1 0 0,0 0 0,0 1 0,1-1 0,-1 0 0,0 0-1,0 0 1,1 0 0,-1 0 0,0 0 0,0 0 0,1 0 0,-1 0 0,0 0 0,0 0 0,1 0 0,-1 0 0,0 0-1,0 0 1,1 0 0,-1 0 0,0 0 0,0 0 0,1 0 0,-1 0 0,0-1 0,0 1 0,0 0 0,1 0 0,-1 0 0,0 0-1,0-1 1,0 1 0,1 0 0,-1 0 0,0 0 0,0-1 0,0 1 0,0 0 0,0 0 0,1 0 0,-1-1 0,10-13-607,-10 14 601,3-4 20,1-1 0,-1 1 0,1 0 0,0 0 0,0 1 0,0-1 0,1 1 1,-1 0-1,1 0 0,0 0 0,0 1 0,0 0 0,0 0 0,0 0 0,0 0 0,0 1 1,1 0-1,-1 0 0,1 0 0,-1 1 0,1 0 0,7 0 0,-11 1 31,0 0-1,0-1 0,0 1 1,0 0-1,0 0 0,0 0 1,0 0-1,0 1 0,0-1 1,-1 0-1,1 1 0,0 0 1,-1-1-1,1 1 0,-1 0 1,0-1-1,1 1 0,-1 0 1,0 0-1,0 0 0,0 0 1,-1 0-1,1 1 0,0 3 1,14 58 747,-10 39-661,-8-50-1996,-8-8-3728,2-26-651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6T14:05:30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54 590 8538,'0'0'1593,"-1"-26"-1202,-34-367 429,34 284 490,2 106-1287,-1 1 0,1-1 0,0 1 0,0-1 0,0 1 0,0-1 0,0 1 0,1 0 0,-1-1 0,0 1 0,1 0 0,0 0 0,0 0 0,0 0 0,0 0 0,0 1 0,0-1 0,0 0 0,0 1-1,0 0 1,1-1 0,-1 1 0,1 0 0,-1 0 0,1 1 0,-1-1 0,1 0 0,5 0 0,7-2 9,0 0-1,1 2 1,24-1-1,-38 6 84,-1 0-1,0-1 1,-1 1-1,1 0 1,-1 0 0,1 0-1,-1 0 1,0 0-1,-1 6 1,0-3 102,2-2-223,-1 0 0,0 0 0,0 0 0,-1 0 0,1 0 0,-1 0 0,0-1 1,0 1-1,-1 0 0,0 0 0,1-1 0,-2 1 0,1 0 0,0-1 0,-1 0 0,0 0 0,0 0 0,0 0 0,-1 0 0,1-1 0,-1 1 0,0-1 0,0 0 0,0 0 0,0 0 0,0-1 0,-1 1 0,1-1 0,-8 2 0,-59 14-6802,58-15 2677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15.5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79 171 7602,'0'0'5165,"10"-23"-4913,30-69 95,-39 89-234,1 0 0,-1 0 1,0 0-1,0 0 1,0 0-1,-1 0 1,1 0-1,-1 0 1,0 0-1,0 0 1,0-1-1,0-3 1,0 6-72,-1 0 1,1 1 0,0-1 0,-1 1 0,1-1 0,0 0 0,-1 1 0,1-1 0,-1 1 0,1-1 0,-1 1-1,1-1 1,-1 1 0,1-1 0,-1 1 0,0 0 0,1-1 0,-1 1 0,1 0 0,-1 0 0,0-1-1,1 1 1,-1 0 0,0 0 0,1 0 0,-1 0 0,0 0 0,0 0 0,1 0 0,-2 0 0,-2 0 19,0 1 0,1 0 0,-1 0 0,1 0 0,-1 1 0,1-1 0,-1 1 0,1 0 0,0-1 0,0 2 1,-5 2-1,0 6 22,-1 1 0,2-1 1,0 1-1,0 0 1,1 1-1,0 0 0,2 0 1,-1 0-1,1 0 0,1 1 1,1 0-1,-1-1 1,2 1-1,0 0 0,1 0 1,0 0-1,5 23 1,-5-36-91,0 1 1,0-1-1,1 0 1,-1 1-1,1-1 1,-1 0-1,1 0 1,0 1-1,0-1 1,-1 0-1,1 0 0,0 0 1,0 0-1,0 0 1,0 0-1,0 0 1,0 0-1,0 0 1,0-1-1,1 1 1,-1 0-1,0-1 1,2 1-1,0 0-32,0 0 0,1-1 0,-1 1 0,0-1-1,1 0 1,-1 0 0,0 0 0,1 0 0,3-1-1,2-1-48,0 0 0,0-1 0,-1 0 0,1 0 0,-1-1 0,10-5-1,-1-4-27,44-25 85,-58 36-23,0 0-1,0 1 1,0 0 0,-1 0-1,1 0 1,0 0 0,0 0-1,0 1 1,1-1 0,-1 1-1,0 0 1,0 0 0,0 0-1,0 0 1,0 0-1,0 1 1,0 0 0,5 1-1,-6-1 49,0 1-1,0 0 1,0-1-1,-1 1 0,1 0 1,-1 0-1,0 0 1,1 0-1,-1 0 1,0 0-1,0 0 0,0 1 1,-1-1-1,1 0 1,0 0-1,-1 1 0,1-1 1,-1 1-1,0 2 1,1 52 803,-1-42-500,17-38-1103,-9 11 795,0 0 0,0 0-1,20-20 1,-27 32 38,0-1 0,0 1 0,-1-1 0,1 1 1,0-1-1,0 1 0,0-1 0,0 1 0,0 0 0,0-1 0,0 1 0,0 0 0,0 0 0,0 0 0,0 0 0,0 0 1,0 0-1,0 0 0,0 0 0,0 0 0,0 0 0,0 0 0,0 1 0,0-1 0,0 0 0,0 1 0,0 0 0,19 21 596,-19-20-1274,1 1 0,-1-1-1,1 0 1,0 0-1,0 1 1,0-1-1,0 0 1,0-1-1,4 4 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15.9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0 2881,'0'0'13306,"-21"6"-13139,-66 20-133,83-25-12,0 1 1,0-1 0,1 1 0,-1 0 0,0 0 0,1 1 0,0-1 0,-1 1-1,1 0 1,0-1 0,0 1 0,1 1 0,-1-1 0,1 0 0,-1 1 0,1-1-1,0 1 1,0 0 0,1-1 0,-1 1 0,1 0 0,0 0 0,0 0 0,0 0 0,0 0-1,1 1 1,0-1 0,0 0 0,0 0 0,0 0 0,1 7 0,0-9-36,0 0 0,-1 1 0,1-1 1,0 0-1,0 0 0,0 0 1,0 0-1,1 0 0,-1 0 0,0 0 1,1 0-1,-1 0 0,1-1 0,0 1 1,2 1-1,37 26-52,-10-9 82,-22-12 92,0-1 1,-1 1 0,0 1 0,-1-1 0,0 1 0,0 1 0,-1-1-1,6 12 1,-11-18-56,0 0 1,1 0-1,-1 0 0,-1-1 0,1 1 0,0 0 1,-1 0-1,0 0 0,1 0 0,-1 0 0,0 0 0,-1 0 1,1 0-1,0 0 0,-1 0 0,0 0 0,1 0 1,-1 0-1,0 0 0,-1-1 0,1 1 0,0 0 1,-1-1-1,0 1 0,1-1 0,-1 0 0,0 1 0,0-1 1,0 0-1,-1 0 0,1 0 0,0 0 0,-1-1 1,1 1-1,-4 1 0,-1 1-328,0-1-1,0 1 1,-1-1 0,1-1 0,0 1-1,-1-1 1,0-1 0,1 0 0,-1 0-1,-14 0 1,21-1 122,1 0-1,-1 0 0,0 0 1,0 0-1,1 0 1,-1 0-1,0 0 0,0 0 1,1 0-1,-1-1 1,0 1-1,0 0 0,1-1 1,-1 1-1,0-1 1,1 1-1,-1 0 0,1-1 1,-1 1-1,1-1 1,-1 0-1,1 1 0,-1-1 1,1 1-1,-1-1 1,1 0-1,-1 1 0,1-1 1,0 0-1,0 0 1,-1 1-1,1-1 0,0 0 1,0 0-1,0 1 1,0-1-1,0 0 0,0 0 1,0-1-1,-1-20-5276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16.2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7578,'0'0'8233,"16"170"-8001,-10-142-224,-6-5-8,3-6-200,-3-9-568,0-25-11482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16.6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1376,'0'0'0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16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 57 5233,'0'0'5993,"3"-8"-5334,6-25-45,-9 33-587,0-1 0,0 1 0,0-1 0,0 0 0,0 1 0,0-1 0,0 1 0,0-1 1,0 1-1,0-1 0,-1 0 0,1 1 0,0-1 0,0 1 0,-1-1 0,1 1 0,0-1 0,-1 1 1,1-1-1,0 1 0,-1 0 0,1-1 0,-1 1 0,1 0 0,-1-1 0,1 1 0,-1 0 0,1-1 1,-1 1-1,1 0 0,-1 0 0,1 0 0,-1-1 0,0 1 0,1 0 0,-1 0 0,0 0 0,-25-1 594,21 2-408,1-1-167,-1 0 0,0 1 0,0 0 0,1 0 0,-1 0 0,1 1 0,-1-1 0,1 1 0,0 0 0,-1 0 0,1 1 1,0-1-1,0 1 0,1 0 0,-1 0 0,1 0 0,-1 1 0,1-1 0,0 1 0,0 0 0,0-1 0,1 2 0,-1-1 0,-1 5 0,-1 2-40,0 0 0,1 0 0,1 1 0,0 0 0,0-1 0,1 1 0,1 0 0,-1 18 0,2-29-136,3-1 110,0 0 1,0-1 0,1 0-1,-1 0 1,0 0 0,0 0-1,0 0 1,-1-1-1,1 1 1,0-1 0,0 0-1,-1 1 1,1-1 0,-1-1-1,3-2 1,36-43 43,-20 21-56,-6 10 6,27-29-160,-40 44 191,0-1-1,1 1 1,-1 0-1,1 0 1,0 0-1,0 0 0,0 1 1,0-1-1,0 1 1,0 0-1,0 0 1,0 0-1,1 0 0,2 0 1,-5 1 38,0 1 0,0-1 0,0 1 0,-1-1 0,1 1 0,0 0 0,-1-1 0,1 1 0,0 0 0,-1 0 0,1 0 0,-1-1 0,1 1 0,-1 0 0,0 0 0,1 0 0,-1 0 0,0 0 0,0 0 0,1 0 0,-1 0 0,0 0 1,0 0-1,0 0 0,0 1 0,2 34 576,-2-29-413,1 37 230,1 10 60,0-38-579,-2-17 73,0 1-1,0 0 1,0 0 0,0 0 0,0 0-1,0 0 1,0 0 0,0 0 0,0 0-1,0 0 1,0 0 0,0 0 0,1 0 0,-1 0-1,0 0 1,0 0 0,0 0 0,0 0-1,0 0 1,0 0 0,0 0 0,0 0-1,0 0 1,0 0 0,0 0 0,0 0 0,0 0-1,1 0 1,-1 0 0,0 0 0,0 0-1,0 0 1,0 0 0,0 0 0,0 1-1,0-1 1,0 0 0,0 0 0,0 0 0,0 0-1,0 0 1,0 0 0,0 0 0,0 0-1,0 0 1,0 0 0,0 0 0,5-12-50,-1 1 0,2-1 0,-1 1 0,2 0 0,-1 1 0,1-1 0,1 1 0,0 1 0,0-1 1,1 2-1,1-1 0,18-13 0,-26 21 64,-1 0 0,0 0 1,1 0-1,-1 1 0,1-1 1,-1 0-1,1 1 0,-1 0 1,1-1-1,-1 1 0,1 0 1,-1 0-1,1-1 0,0 1 1,-1 1-1,1-1 0,-1 0 1,1 0-1,-1 0 0,1 1 0,-1-1 1,1 1-1,-1-1 0,1 1 1,-1 0-1,0 0 0,1-1 1,-1 1-1,0 0 0,1 0 1,-1 0-1,0 0 0,0 1 1,0-1-1,0 0 0,0 0 0,0 1 1,-1-1-1,1 0 0,0 1 1,-1-1-1,1 1 0,0-1 1,-1 1-1,0-1 0,1 1 1,-1 1-1,3 11-18,-1 0 0,-1 0 0,0 0-1,-2 18 1,1-18-336,0 3-298,-2 32-5734,-9-27-1863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17.3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7458,'0'0'9156,"29"0"-8496,95 0-225,-112 0-312,0 1 1,0 1-1,-1 0 0,1 0 1,-1 1-1,1 1 0,11 4 0,-17-5 48,0 0-1,-1 1 1,1-1 0,-1 1-1,0 0 1,0 0-1,0 1 1,0-1-1,-1 1 1,6 8-1,-7-8-41,0 1 0,0 0 0,-1 0 0,0 0 0,0 0 0,0 0 0,-1 1 0,0-1 0,0 1 0,0-1 0,-1 0 0,0 1 0,0-1 0,-3 12 0,2-7-71,-2 0 1,1-1 0,-1 0 0,-1 0-1,0 0 1,0 0 0,-12 18 0,-40 49-374,26-37 591,-37 64 0,59-88-1138,1 1 1,-10 28 0,14-32-478,0 0 1,0 0-1,2 0 1,-1 20-1,3-19-2831,4-2-507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2:52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1 472,'0'0'13170,"-43"0"-12146,43 0-1031,-10 41-725,8-32-2709,2-16 357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15.379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0 5801,'0'0'10440,"6"1"-10060,286 5 2342,-91-5-1762,-28 0-1548,-96-1-2394,-77 0 2978,1-1-188,0 1 1,0 0-1,0 0 0,0 0 1,0-1-1,0 1 1,0 0-1,0 0 0,0 1 1,0-1-1,-1 0 1,1 0-1,0 0 0,0 1 1,0-1-1,0 0 1,0 1-1,0-1 0,-1 0 1,1 1-1,0 0 1,0-1-1,-1 1 1,1-1-1,0 1 0,-1 0 1,1-1-1,0 1 1,-1 0-1,1 0 0,-1-1 1,1 1-1,-1 0 1,0 0-1,1 0 0,-1 0 1,0 0-1,1 1 1,-1 12-4369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15.785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0 43 9858,'0'0'5743,"16"0"-5243,280-13 2704,-201 6-2920,-3 2-1580,-33-5-3399,-42 3-1137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8T19:13:16.365"/>
    </inkml:context>
    <inkml:brush xml:id="br0">
      <inkml:brushProperty name="width" value="0.05" units="cm"/>
      <inkml:brushProperty name="height" value="0.05" units="cm"/>
      <inkml:brushProperty name="color" value="#00B050"/>
    </inkml:brush>
  </inkml:definitions>
  <inkml:trace contextRef="#ctx0" brushRef="#br0">1 0 5553,'0'0'10860,"87"44"-8180,117 64-1117,-169-86-1552,0 1 0,-2 2 0,48 44 0,-77-64 76,1-1-1,-1 1 0,1 0 0,-1 0 0,-1 1 1,1-1-1,-1 1 0,0-1 0,0 1 1,-1 0-1,0 0 0,0 0 0,0 1 0,0-1 1,-1 0-1,0 1 0,-1-1 0,0 1 1,1-1-1,-2 1 0,1-1 0,-1 1 0,0-1 1,-1 0-1,1 1 0,-1-1 0,0 0 0,-1 0 1,0 0-1,0-1 0,0 1 0,0 0 1,-1-1-1,0 0 0,0 0 0,-7 6 0,-103 91 1100,76-70-1500,-46 48 0,77-72-471,2 0 1,-1 0-1,1 1 0,0 0 1,1-1-1,0 2 0,-4 10 1,3 1-4472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CCEED-E5F4-4698-B012-83262916D7BD}" type="datetimeFigureOut">
              <a:rPr lang="en-US" noProof="0" smtClean="0"/>
              <a:t>4/14/2022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2F9AB-3C90-481E-8C34-4F549BF455D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9171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12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43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98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question: </a:t>
            </a:r>
            <a:r>
              <a:rPr lang="en-US" i="1" dirty="0"/>
              <a:t>Is there another basis, which is a linear combination of the original basis, that best re-expresses our data set?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49306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4535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464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CFCF9299-BD22-451E-931E-586287DFD265}" type="datetime1">
              <a:rPr lang="en-US" smtClean="0"/>
              <a:t>4/14/2022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3FB45199-F13E-4CB5-AF62-71432CD48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</p:spTree>
    <p:extLst>
      <p:ext uri="{BB962C8B-B14F-4D97-AF65-F5344CB8AC3E}">
        <p14:creationId xmlns:p14="http://schemas.microsoft.com/office/powerpoint/2010/main" val="3800925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1959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047164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457" y="457200"/>
            <a:ext cx="379088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E0E1E360-D029-454E-BA0B-262BD15C39CF}" type="datetime1">
              <a:rPr lang="en-US" noProof="0" smtClean="0"/>
              <a:t>4/14/2022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C645043-BE6A-4D32-ACA9-AB593DA6BC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44457" y="2057400"/>
            <a:ext cx="3791456" cy="38623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3D444C08-6A3A-4BFB-9494-43F3DE33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Unsupervised learning // Angelo Ziletti, PhD // 2021</a:t>
            </a:r>
          </a:p>
        </p:txBody>
      </p:sp>
    </p:spTree>
    <p:extLst>
      <p:ext uri="{BB962C8B-B14F-4D97-AF65-F5344CB8AC3E}">
        <p14:creationId xmlns:p14="http://schemas.microsoft.com/office/powerpoint/2010/main" val="1445521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B241-308F-4C52-ADA3-C555E02C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596C2E-8DEC-4679-9704-7A35A17D6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A2279-0EDF-4EA2-81FB-379E64DECC1F}" type="datetime1">
              <a:rPr lang="en-US" smtClean="0"/>
              <a:t>4/14/2022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31F49-26EC-40C9-AD0B-F0F8820BA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Unsupervised learning // Angelo Ziletti, PhD //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D381ED-EB7A-42CA-8DC1-B39809B0E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73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1959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244562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530" y="457200"/>
            <a:ext cx="357739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C2815ED9-4614-4529-AEFE-9D7EDC700678}" type="datetime1">
              <a:rPr lang="en-US" noProof="0" smtClean="0"/>
              <a:t>4/14/2022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C645043-BE6A-4D32-ACA9-AB593DA6BC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55530" y="2057400"/>
            <a:ext cx="3577934" cy="38623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06000" indent="-306000">
              <a:defRPr/>
            </a:lvl2pPr>
            <a:lvl3pPr marL="306000" indent="-306000">
              <a:defRPr/>
            </a:lvl3pPr>
            <a:lvl4pPr marL="306000" indent="-306000">
              <a:defRPr/>
            </a:lvl4pPr>
            <a:lvl5pPr marL="306000" indent="-306000">
              <a:defRPr/>
            </a:lvl5pPr>
          </a:lstStyle>
          <a:p>
            <a:pPr marL="216000" lvl="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noProof="0"/>
              <a:t>Click to edit Master text styles</a:t>
            </a:r>
          </a:p>
          <a:p>
            <a:pPr marL="216000" lvl="1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noProof="0"/>
              <a:t>Second level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FE695AAC-8311-4518-A219-DE58BF92A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Unsupervised learning // Angelo Ziletti, PhD // 2021</a:t>
            </a:r>
          </a:p>
        </p:txBody>
      </p:sp>
    </p:spTree>
    <p:extLst>
      <p:ext uri="{BB962C8B-B14F-4D97-AF65-F5344CB8AC3E}">
        <p14:creationId xmlns:p14="http://schemas.microsoft.com/office/powerpoint/2010/main" val="917956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9868" y="5356067"/>
            <a:ext cx="3625595" cy="1000782"/>
          </a:xfrm>
          <a:solidFill>
            <a:srgbClr val="465359"/>
          </a:solidFill>
        </p:spPr>
        <p:txBody>
          <a:bodyPr lIns="91440" tIns="0" rIns="91440" b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  <a:solidFill>
            <a:schemeClr val="accent1"/>
          </a:solidFill>
        </p:spPr>
        <p:txBody>
          <a:bodyPr tIns="0" bIns="0" anchor="ctr" anchorCtr="0">
            <a:noAutofit/>
          </a:bodyPr>
          <a:lstStyle>
            <a:lvl1pPr algn="ctr"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9766" y="453642"/>
            <a:ext cx="7602421" cy="5903207"/>
          </a:xfrm>
          <a:solidFill>
            <a:schemeClr val="bg1">
              <a:lumMod val="85000"/>
            </a:schemeClr>
          </a:solidFill>
        </p:spPr>
        <p:txBody>
          <a:bodyPr lIns="457200" tIns="457200"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>
            <a:lvl1pPr>
              <a:defRPr/>
            </a:lvl1pPr>
          </a:lstStyle>
          <a:p>
            <a:fld id="{673F90F0-2134-47F5-937F-FDAA492DEF80}" type="datetime1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0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2545" y="5356067"/>
            <a:ext cx="10082919" cy="1000782"/>
          </a:xfrm>
          <a:solidFill>
            <a:srgbClr val="465359"/>
          </a:solidFill>
        </p:spPr>
        <p:txBody>
          <a:bodyPr lIns="91440" tIns="0" rIns="91440" b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45" y="453642"/>
            <a:ext cx="10082919" cy="4826023"/>
          </a:xfrm>
          <a:solidFill>
            <a:schemeClr val="accent1"/>
          </a:solidFill>
        </p:spPr>
        <p:txBody>
          <a:bodyPr tIns="0" bIns="0" anchor="ctr" anchorCtr="0">
            <a:noAutofit/>
          </a:bodyPr>
          <a:lstStyle>
            <a:lvl1pPr algn="ctr"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9766" y="453642"/>
            <a:ext cx="1123027" cy="5903207"/>
          </a:xfrm>
          <a:solidFill>
            <a:schemeClr val="bg1">
              <a:lumMod val="85000"/>
            </a:schemeClr>
          </a:solidFill>
        </p:spPr>
        <p:txBody>
          <a:bodyPr lIns="457200" tIns="457200"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>
            <a:lvl1pPr>
              <a:defRPr/>
            </a:lvl1pPr>
          </a:lstStyle>
          <a:p>
            <a:fld id="{35A9E30D-A34F-4B66-9185-7306907E209B}" type="datetime1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55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1F13A5-61B9-419A-9B13-8BD37BE2841E}"/>
              </a:ext>
            </a:extLst>
          </p:cNvPr>
          <p:cNvSpPr/>
          <p:nvPr userDrawn="1"/>
        </p:nvSpPr>
        <p:spPr>
          <a:xfrm>
            <a:off x="446532" y="4199467"/>
            <a:ext cx="11296732" cy="2191098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206A44-565D-4C18-8891-86387B90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226" y="4262316"/>
            <a:ext cx="9391524" cy="98833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B084B74-38B3-42C8-B8E4-A0D13B059E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1325" y="606425"/>
            <a:ext cx="11304588" cy="35369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22525-79A2-451F-9944-47D4183A4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16453478-E487-40DB-99E3-69E10AD8D9B4}" type="datetime1">
              <a:rPr lang="en-US" noProof="0" smtClean="0"/>
              <a:t>4/14/2022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B8C25-AF44-4D9D-A667-69D9A92B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54790-C8AC-4CF8-8E89-80C5C90F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Unsupervised learning // Angelo Ziletti, PhD // 2021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EB5327-3B98-4D40-987B-863866194F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8863" y="5303610"/>
            <a:ext cx="9391888" cy="6143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 marL="3240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05299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1DAD2D-F24A-4123-8055-63B2C443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88E4-1802-49BC-997F-E2090029CB41}" type="datetime1">
              <a:rPr lang="en-US" smtClean="0"/>
              <a:t>4/14/2022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4376A-3F42-4D11-9153-72C93E86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Unsupervised learning // Angelo Ziletti, PhD //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64988-BEFA-4FF9-8867-2E3D387E5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building, sitting, fireplace, brick&#10;&#10;Description automatically generated">
            <a:extLst>
              <a:ext uri="{FF2B5EF4-FFF2-40B4-BE49-F238E27FC236}">
                <a16:creationId xmlns:a16="http://schemas.microsoft.com/office/drawing/2014/main" id="{B2C0EB8D-0C3A-4801-841D-B9DEE7D5BE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763" t="6787" r="6100" b="4727"/>
          <a:stretch/>
        </p:blipFill>
        <p:spPr>
          <a:xfrm>
            <a:off x="0" y="0"/>
            <a:ext cx="12192000" cy="633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97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1DAD2D-F24A-4123-8055-63B2C443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9956D-5952-4DBA-80A7-1B6C177F4B6F}" type="datetime1">
              <a:rPr lang="en-US" smtClean="0"/>
              <a:t>4/14/2022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4376A-3F42-4D11-9153-72C93E86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Unsupervised learning // Angelo Ziletti, PhD //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64988-BEFA-4FF9-8867-2E3D387E5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building, sitting, fireplace, brick&#10;&#10;Description automatically generated">
            <a:extLst>
              <a:ext uri="{FF2B5EF4-FFF2-40B4-BE49-F238E27FC236}">
                <a16:creationId xmlns:a16="http://schemas.microsoft.com/office/drawing/2014/main" id="{B2C0EB8D-0C3A-4801-841D-B9DEE7D5BE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763" t="6787" r="6100" b="4727"/>
          <a:stretch/>
        </p:blipFill>
        <p:spPr>
          <a:xfrm>
            <a:off x="0" y="0"/>
            <a:ext cx="12192000" cy="6334298"/>
          </a:xfrm>
          <a:prstGeom prst="rect">
            <a:avLst/>
          </a:prstGeom>
        </p:spPr>
      </p:pic>
      <p:pic>
        <p:nvPicPr>
          <p:cNvPr id="6" name="Picture 5" descr="A picture containing grass, photo, field, star&#10;&#10;Description automatically generated">
            <a:extLst>
              <a:ext uri="{FF2B5EF4-FFF2-40B4-BE49-F238E27FC236}">
                <a16:creationId xmlns:a16="http://schemas.microsoft.com/office/drawing/2014/main" id="{A1D4A3AE-0630-41EF-9CA1-14EB842A6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4940" y="445577"/>
            <a:ext cx="11222120" cy="536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92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F6A3164B-3EA3-420C-B7D4-57DEC0A8EE88}" type="datetime1">
              <a:rPr lang="en-US" smtClean="0"/>
              <a:t>4/14/2022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5D91A8B-765C-4E59-8109-94DA4EA5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0F318B-B2C4-4893-95F3-E1AB652A1F17}"/>
              </a:ext>
            </a:extLst>
          </p:cNvPr>
          <p:cNvSpPr>
            <a:spLocks noChangeAspect="1"/>
          </p:cNvSpPr>
          <p:nvPr userDrawn="1"/>
        </p:nvSpPr>
        <p:spPr>
          <a:xfrm>
            <a:off x="440286" y="614407"/>
            <a:ext cx="11309338" cy="70004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FB09F2-FC78-4161-B5F8-C064B938BE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530651"/>
          </a:xfrm>
        </p:spPr>
        <p:txBody>
          <a:bodyPr/>
          <a:lstStyle>
            <a:lvl1pPr>
              <a:defRPr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CB40EA-D0BA-41DA-91DE-15B4C161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11029615" cy="4456600"/>
          </a:xfrm>
        </p:spPr>
        <p:txBody>
          <a:bodyPr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849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01147F1-85DF-467C-937F-F082134A99E4}" type="datetime1">
              <a:rPr lang="en-US" noProof="0" smtClean="0"/>
              <a:t>4/14/2022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Unsupervised learning // Angelo Ziletti, PhD //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9F479D-7533-4EEF-A06F-7CD2FE3DB90D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07033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0CE4CA-34EA-472D-A23C-1DE165FCAA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D8000554-C333-40AD-A8FF-4F825F0AA7B8}" type="datetime1">
              <a:rPr lang="en-US" noProof="0" smtClean="0"/>
              <a:t>4/14/2022</a:t>
            </a:fld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1173-613F-48B1-B860-00397875F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94036C93-814B-4155-A748-7731CA60A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Unsupervised learning // Angelo Ziletti, PhD // 2021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4EE69F-D906-40FA-8109-46DF1B1A16FA}"/>
              </a:ext>
            </a:extLst>
          </p:cNvPr>
          <p:cNvSpPr>
            <a:spLocks noChangeAspect="1"/>
          </p:cNvSpPr>
          <p:nvPr userDrawn="1"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C41C5E-3615-4EA8-B8E6-E2B196256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555D9C2-1EA2-4557-9496-E7AEA7A12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464C6A4-3497-4DA5-945D-7A771E383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1C3F39A-C070-4EEB-9285-4EFBEE5FB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07E4AC67-32FA-4B42-9340-5E57C82F74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22525-79A2-451F-9944-47D4183A4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70FFF0D2-DE45-49B0-807C-3726DE9BFC18}" type="datetime1">
              <a:rPr lang="en-US" noProof="0" smtClean="0"/>
              <a:t>4/14/2022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B8C25-AF44-4D9D-A667-69D9A92B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54790-C8AC-4CF8-8E89-80C5C90F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Unsupervised learning // Angelo Ziletti, PhD // 2021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0220C-6241-4A3B-9017-445FC82876DD}"/>
              </a:ext>
            </a:extLst>
          </p:cNvPr>
          <p:cNvSpPr>
            <a:spLocks noChangeAspect="1"/>
          </p:cNvSpPr>
          <p:nvPr userDrawn="1"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206A44-565D-4C18-8891-86387B90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0412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A4B42F-2C80-4037-BF8E-C209D59D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35376"/>
            <a:ext cx="2844799" cy="365125"/>
          </a:xfrm>
        </p:spPr>
        <p:txBody>
          <a:bodyPr/>
          <a:lstStyle/>
          <a:p>
            <a:fld id="{E68D2E59-02FF-46C2-B319-431934EEFC04}" type="datetime1">
              <a:rPr lang="en-US" noProof="0" smtClean="0"/>
              <a:t>4/14/2022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56474-3A38-4097-8649-FAF662D8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35376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F907DD0-6A5F-4994-AB77-82E29722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35376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Unsupervised learning // Angelo Ziletti, PhD // 2021</a:t>
            </a:r>
          </a:p>
        </p:txBody>
      </p:sp>
    </p:spTree>
    <p:extLst>
      <p:ext uri="{BB962C8B-B14F-4D97-AF65-F5344CB8AC3E}">
        <p14:creationId xmlns:p14="http://schemas.microsoft.com/office/powerpoint/2010/main" val="290211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BF3AA-AA64-40B2-94AA-203129687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8D026E7D-D74C-4E27-90DC-8DFDFC675C06}" type="datetime1">
              <a:rPr lang="en-US" noProof="0" smtClean="0"/>
              <a:t>4/14/2022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44EA1-5452-4A23-B72D-9B65C311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A5BB48A-749C-4DBB-8723-91ACE9CEA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Unsupervised learning // Angelo Ziletti, PhD // 2021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70AE1-0373-4B8E-9C6F-A87681145315}"/>
              </a:ext>
            </a:extLst>
          </p:cNvPr>
          <p:cNvSpPr>
            <a:spLocks noChangeAspect="1"/>
          </p:cNvSpPr>
          <p:nvPr userDrawn="1"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4CFD6FA-0DEF-4E30-82DA-0BAB26B41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01EE411-05BB-43B4-BF85-422243003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t" anchorCtr="0">
            <a:no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C2A48C1-57D3-4A3D-B843-6ACC41EEE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279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5A79AEB7-3A37-4BDA-BD6B-EB25BDEE8942}" type="datetime1">
              <a:rPr lang="en-US" noProof="0" smtClean="0"/>
              <a:t>4/14/2022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740D193-BF72-46A1-AFE9-DA960BABE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Unsupervised learning // Angelo Ziletti, PhD // 2021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7352EA-4890-4FE1-97BD-8CCB09F5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EBAE269-6AC1-4BFB-8694-696AFD04DC84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67E35A4-831E-477F-9962-C62C2A649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106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42275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047164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29" y="457200"/>
            <a:ext cx="379088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935A1-3DFF-457D-8C70-E337C3D84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8529" y="2057400"/>
            <a:ext cx="3790884" cy="3811588"/>
          </a:xfrm>
        </p:spPr>
        <p:txBody>
          <a:bodyPr anchor="t" anchorCtr="0"/>
          <a:lstStyle>
            <a:lvl1pPr marL="216000" indent="-216000">
              <a:lnSpc>
                <a:spcPct val="90000"/>
              </a:lnSpc>
              <a:buFont typeface="Wingdings" panose="05000000000000000000" pitchFamily="2" charset="2"/>
              <a:buChar char="§"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7D4A5800-468D-483E-BA85-B58F89CD1096}" type="datetime1">
              <a:rPr lang="en-US" noProof="0" smtClean="0"/>
              <a:t>4/14/2022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A620A17C-5577-4021-9044-146DC609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Unsupervised learning // Angelo Ziletti, PhD // 2021</a:t>
            </a:r>
          </a:p>
        </p:txBody>
      </p:sp>
    </p:spTree>
    <p:extLst>
      <p:ext uri="{BB962C8B-B14F-4D97-AF65-F5344CB8AC3E}">
        <p14:creationId xmlns:p14="http://schemas.microsoft.com/office/powerpoint/2010/main" val="2686224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B609125-6EB0-41C7-8992-8C26CF56141D}" type="datetime1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940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Unsupervised learning // Angelo Ziletti, PhD //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6120"/>
            <a:ext cx="3703320" cy="9360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6120"/>
            <a:ext cx="3703320" cy="9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387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28" r:id="rId2"/>
    <p:sldLayoutId id="214748374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40" r:id="rId9"/>
    <p:sldLayoutId id="2147483741" r:id="rId10"/>
    <p:sldLayoutId id="2147483745" r:id="rId11"/>
    <p:sldLayoutId id="2147483742" r:id="rId12"/>
    <p:sldLayoutId id="2147483739" r:id="rId13"/>
    <p:sldLayoutId id="2147483751" r:id="rId14"/>
    <p:sldLayoutId id="2147483744" r:id="rId15"/>
    <p:sldLayoutId id="2147483748" r:id="rId16"/>
    <p:sldLayoutId id="2147483750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54" Type="http://schemas.openxmlformats.org/officeDocument/2006/relationships/customXml" Target="../ink/ink15.xml"/><Relationship Id="rId159" Type="http://schemas.openxmlformats.org/officeDocument/2006/relationships/image" Target="../media/image83.png"/><Relationship Id="rId175" Type="http://schemas.openxmlformats.org/officeDocument/2006/relationships/customXml" Target="../ink/ink31.xml"/><Relationship Id="rId7" Type="http://schemas.openxmlformats.org/officeDocument/2006/relationships/image" Target="../media/image5.png"/><Relationship Id="rId162" Type="http://schemas.openxmlformats.org/officeDocument/2006/relationships/customXml" Target="../ink/ink19.xml"/><Relationship Id="rId170" Type="http://schemas.openxmlformats.org/officeDocument/2006/relationships/customXml" Target="../ink/ink26.xml"/><Relationship Id="rId183" Type="http://schemas.openxmlformats.org/officeDocument/2006/relationships/customXml" Target="../ink/ink39.xml"/><Relationship Id="rId191" Type="http://schemas.openxmlformats.org/officeDocument/2006/relationships/customXml" Target="../ink/ink47.xml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7.xml"/><Relationship Id="rId11" Type="http://schemas.openxmlformats.org/officeDocument/2006/relationships/image" Target="../media/image7.png"/><Relationship Id="rId144" Type="http://schemas.openxmlformats.org/officeDocument/2006/relationships/customXml" Target="../ink/ink10.xml"/><Relationship Id="rId149" Type="http://schemas.openxmlformats.org/officeDocument/2006/relationships/image" Target="../media/image78.png"/><Relationship Id="rId157" Type="http://schemas.openxmlformats.org/officeDocument/2006/relationships/image" Target="../media/image82.png"/><Relationship Id="rId178" Type="http://schemas.openxmlformats.org/officeDocument/2006/relationships/customXml" Target="../ink/ink34.xml"/><Relationship Id="rId5" Type="http://schemas.openxmlformats.org/officeDocument/2006/relationships/image" Target="../media/image4.png"/><Relationship Id="rId152" Type="http://schemas.openxmlformats.org/officeDocument/2006/relationships/customXml" Target="../ink/ink14.xml"/><Relationship Id="rId160" Type="http://schemas.openxmlformats.org/officeDocument/2006/relationships/customXml" Target="../ink/ink18.xml"/><Relationship Id="rId165" Type="http://schemas.openxmlformats.org/officeDocument/2006/relationships/customXml" Target="../ink/ink21.xml"/><Relationship Id="rId173" Type="http://schemas.openxmlformats.org/officeDocument/2006/relationships/customXml" Target="../ink/ink29.xml"/><Relationship Id="rId181" Type="http://schemas.openxmlformats.org/officeDocument/2006/relationships/customXml" Target="../ink/ink37.xml"/><Relationship Id="rId186" Type="http://schemas.openxmlformats.org/officeDocument/2006/relationships/customXml" Target="../ink/ink42.xml"/><Relationship Id="rId194" Type="http://schemas.openxmlformats.org/officeDocument/2006/relationships/image" Target="../media/image12.png"/><Relationship Id="rId14" Type="http://schemas.openxmlformats.org/officeDocument/2006/relationships/customXml" Target="../ink/ink6.xml"/><Relationship Id="rId139" Type="http://schemas.openxmlformats.org/officeDocument/2006/relationships/image" Target="../media/image73.png"/><Relationship Id="rId147" Type="http://schemas.openxmlformats.org/officeDocument/2006/relationships/image" Target="../media/image77.png"/><Relationship Id="rId168" Type="http://schemas.openxmlformats.org/officeDocument/2006/relationships/customXml" Target="../ink/ink24.xml"/><Relationship Id="rId8" Type="http://schemas.openxmlformats.org/officeDocument/2006/relationships/customXml" Target="../ink/ink3.xml"/><Relationship Id="rId142" Type="http://schemas.openxmlformats.org/officeDocument/2006/relationships/customXml" Target="../ink/ink9.xml"/><Relationship Id="rId150" Type="http://schemas.openxmlformats.org/officeDocument/2006/relationships/customXml" Target="../ink/ink13.xml"/><Relationship Id="rId155" Type="http://schemas.openxmlformats.org/officeDocument/2006/relationships/image" Target="../media/image81.png"/><Relationship Id="rId163" Type="http://schemas.openxmlformats.org/officeDocument/2006/relationships/image" Target="../media/image10.png"/><Relationship Id="rId171" Type="http://schemas.openxmlformats.org/officeDocument/2006/relationships/customXml" Target="../ink/ink27.xml"/><Relationship Id="rId176" Type="http://schemas.openxmlformats.org/officeDocument/2006/relationships/customXml" Target="../ink/ink32.xml"/><Relationship Id="rId184" Type="http://schemas.openxmlformats.org/officeDocument/2006/relationships/customXml" Target="../ink/ink40.xml"/><Relationship Id="rId189" Type="http://schemas.openxmlformats.org/officeDocument/2006/relationships/customXml" Target="../ink/ink45.xml"/><Relationship Id="rId192" Type="http://schemas.openxmlformats.org/officeDocument/2006/relationships/image" Target="../media/image11.png"/><Relationship Id="rId3" Type="http://schemas.openxmlformats.org/officeDocument/2006/relationships/image" Target="../media/image3.png"/><Relationship Id="rId12" Type="http://schemas.openxmlformats.org/officeDocument/2006/relationships/customXml" Target="../ink/ink5.xml"/><Relationship Id="rId158" Type="http://schemas.openxmlformats.org/officeDocument/2006/relationships/customXml" Target="../ink/ink17.xml"/><Relationship Id="rId140" Type="http://schemas.openxmlformats.org/officeDocument/2006/relationships/customXml" Target="../ink/ink8.xml"/><Relationship Id="rId145" Type="http://schemas.openxmlformats.org/officeDocument/2006/relationships/image" Target="../media/image76.png"/><Relationship Id="rId153" Type="http://schemas.openxmlformats.org/officeDocument/2006/relationships/image" Target="../media/image80.png"/><Relationship Id="rId161" Type="http://schemas.openxmlformats.org/officeDocument/2006/relationships/image" Target="../media/image84.png"/><Relationship Id="rId166" Type="http://schemas.openxmlformats.org/officeDocument/2006/relationships/customXml" Target="../ink/ink22.xml"/><Relationship Id="rId174" Type="http://schemas.openxmlformats.org/officeDocument/2006/relationships/customXml" Target="../ink/ink30.xml"/><Relationship Id="rId179" Type="http://schemas.openxmlformats.org/officeDocument/2006/relationships/customXml" Target="../ink/ink35.xml"/><Relationship Id="rId182" Type="http://schemas.openxmlformats.org/officeDocument/2006/relationships/customXml" Target="../ink/ink38.xml"/><Relationship Id="rId187" Type="http://schemas.openxmlformats.org/officeDocument/2006/relationships/customXml" Target="../ink/ink4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90" Type="http://schemas.openxmlformats.org/officeDocument/2006/relationships/customXml" Target="../ink/ink46.xml"/><Relationship Id="rId15" Type="http://schemas.openxmlformats.org/officeDocument/2006/relationships/image" Target="../media/image9.png"/><Relationship Id="rId10" Type="http://schemas.openxmlformats.org/officeDocument/2006/relationships/customXml" Target="../ink/ink4.xml"/><Relationship Id="rId143" Type="http://schemas.openxmlformats.org/officeDocument/2006/relationships/image" Target="../media/image75.png"/><Relationship Id="rId148" Type="http://schemas.openxmlformats.org/officeDocument/2006/relationships/customXml" Target="../ink/ink12.xml"/><Relationship Id="rId151" Type="http://schemas.openxmlformats.org/officeDocument/2006/relationships/image" Target="../media/image79.png"/><Relationship Id="rId156" Type="http://schemas.openxmlformats.org/officeDocument/2006/relationships/customXml" Target="../ink/ink16.xml"/><Relationship Id="rId164" Type="http://schemas.openxmlformats.org/officeDocument/2006/relationships/customXml" Target="../ink/ink20.xml"/><Relationship Id="rId169" Type="http://schemas.openxmlformats.org/officeDocument/2006/relationships/customXml" Target="../ink/ink25.xml"/><Relationship Id="rId177" Type="http://schemas.openxmlformats.org/officeDocument/2006/relationships/customXml" Target="../ink/ink33.xml"/><Relationship Id="rId185" Type="http://schemas.openxmlformats.org/officeDocument/2006/relationships/customXml" Target="../ink/ink41.xml"/><Relationship Id="rId4" Type="http://schemas.openxmlformats.org/officeDocument/2006/relationships/customXml" Target="../ink/ink1.xml"/><Relationship Id="rId9" Type="http://schemas.openxmlformats.org/officeDocument/2006/relationships/image" Target="../media/image6.png"/><Relationship Id="rId172" Type="http://schemas.openxmlformats.org/officeDocument/2006/relationships/customXml" Target="../ink/ink28.xml"/><Relationship Id="rId180" Type="http://schemas.openxmlformats.org/officeDocument/2006/relationships/customXml" Target="../ink/ink36.xml"/><Relationship Id="rId193" Type="http://schemas.openxmlformats.org/officeDocument/2006/relationships/customXml" Target="../ink/ink48.xml"/><Relationship Id="rId13" Type="http://schemas.openxmlformats.org/officeDocument/2006/relationships/image" Target="../media/image8.png"/><Relationship Id="rId141" Type="http://schemas.openxmlformats.org/officeDocument/2006/relationships/image" Target="../media/image74.png"/><Relationship Id="rId146" Type="http://schemas.openxmlformats.org/officeDocument/2006/relationships/customXml" Target="../ink/ink11.xml"/><Relationship Id="rId167" Type="http://schemas.openxmlformats.org/officeDocument/2006/relationships/customXml" Target="../ink/ink23.xml"/><Relationship Id="rId188" Type="http://schemas.openxmlformats.org/officeDocument/2006/relationships/customXml" Target="../ink/ink4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7" Type="http://schemas.openxmlformats.org/officeDocument/2006/relationships/hyperlink" Target="https://scikit-learn.org/stable/auto_examples/cluster/plot_color_quantization.html#sphx-glr-auto-examples-cluster-plot-color-quantization-py" TargetMode="External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5" Type="http://schemas.openxmlformats.org/officeDocument/2006/relationships/image" Target="../media/image549.png"/><Relationship Id="rId4" Type="http://schemas.openxmlformats.org/officeDocument/2006/relationships/image" Target="../media/image5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dbscan.readthedocs.io/en/latest/" TargetMode="External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hyperlink" Target="https://hdbscan.readthedocs.io/en/lates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5.png"/><Relationship Id="rId5" Type="http://schemas.openxmlformats.org/officeDocument/2006/relationships/image" Target="../media/image554.png"/><Relationship Id="rId4" Type="http://schemas.openxmlformats.org/officeDocument/2006/relationships/image" Target="../media/image5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dbscan.readthedocs.io/en/latest/" TargetMode="External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67.png"/><Relationship Id="rId21" Type="http://schemas.openxmlformats.org/officeDocument/2006/relationships/customXml" Target="../ink/ink594.xml"/><Relationship Id="rId34" Type="http://schemas.openxmlformats.org/officeDocument/2006/relationships/image" Target="../media/image571.png"/><Relationship Id="rId42" Type="http://schemas.openxmlformats.org/officeDocument/2006/relationships/image" Target="../media/image575.png"/><Relationship Id="rId47" Type="http://schemas.openxmlformats.org/officeDocument/2006/relationships/customXml" Target="../ink/ink607.xml"/><Relationship Id="rId50" Type="http://schemas.openxmlformats.org/officeDocument/2006/relationships/image" Target="../media/image579.png"/><Relationship Id="rId55" Type="http://schemas.openxmlformats.org/officeDocument/2006/relationships/customXml" Target="../ink/ink611.xml"/><Relationship Id="rId63" Type="http://schemas.openxmlformats.org/officeDocument/2006/relationships/customXml" Target="../ink/ink615.xml"/><Relationship Id="rId68" Type="http://schemas.openxmlformats.org/officeDocument/2006/relationships/image" Target="../media/image588.png"/><Relationship Id="rId7" Type="http://schemas.openxmlformats.org/officeDocument/2006/relationships/customXml" Target="../ink/ink587.xml"/><Relationship Id="rId2" Type="http://schemas.openxmlformats.org/officeDocument/2006/relationships/image" Target="../media/image553.png"/><Relationship Id="rId16" Type="http://schemas.openxmlformats.org/officeDocument/2006/relationships/image" Target="../media/image562.png"/><Relationship Id="rId29" Type="http://schemas.openxmlformats.org/officeDocument/2006/relationships/customXml" Target="../ink/ink598.xml"/><Relationship Id="rId11" Type="http://schemas.openxmlformats.org/officeDocument/2006/relationships/customXml" Target="../ink/ink589.xml"/><Relationship Id="rId24" Type="http://schemas.openxmlformats.org/officeDocument/2006/relationships/image" Target="../media/image566.png"/><Relationship Id="rId32" Type="http://schemas.openxmlformats.org/officeDocument/2006/relationships/image" Target="../media/image570.png"/><Relationship Id="rId37" Type="http://schemas.openxmlformats.org/officeDocument/2006/relationships/customXml" Target="../ink/ink602.xml"/><Relationship Id="rId40" Type="http://schemas.openxmlformats.org/officeDocument/2006/relationships/image" Target="../media/image574.png"/><Relationship Id="rId45" Type="http://schemas.openxmlformats.org/officeDocument/2006/relationships/customXml" Target="../ink/ink606.xml"/><Relationship Id="rId53" Type="http://schemas.openxmlformats.org/officeDocument/2006/relationships/customXml" Target="../ink/ink610.xml"/><Relationship Id="rId58" Type="http://schemas.openxmlformats.org/officeDocument/2006/relationships/image" Target="../media/image583.png"/><Relationship Id="rId66" Type="http://schemas.openxmlformats.org/officeDocument/2006/relationships/image" Target="../media/image587.png"/><Relationship Id="rId5" Type="http://schemas.openxmlformats.org/officeDocument/2006/relationships/customXml" Target="../ink/ink586.xml"/><Relationship Id="rId61" Type="http://schemas.openxmlformats.org/officeDocument/2006/relationships/customXml" Target="../ink/ink614.xml"/><Relationship Id="rId19" Type="http://schemas.openxmlformats.org/officeDocument/2006/relationships/customXml" Target="../ink/ink593.xml"/><Relationship Id="rId14" Type="http://schemas.openxmlformats.org/officeDocument/2006/relationships/image" Target="../media/image561.png"/><Relationship Id="rId22" Type="http://schemas.openxmlformats.org/officeDocument/2006/relationships/image" Target="../media/image565.png"/><Relationship Id="rId27" Type="http://schemas.openxmlformats.org/officeDocument/2006/relationships/customXml" Target="../ink/ink597.xml"/><Relationship Id="rId30" Type="http://schemas.openxmlformats.org/officeDocument/2006/relationships/image" Target="../media/image569.png"/><Relationship Id="rId35" Type="http://schemas.openxmlformats.org/officeDocument/2006/relationships/customXml" Target="../ink/ink601.xml"/><Relationship Id="rId43" Type="http://schemas.openxmlformats.org/officeDocument/2006/relationships/customXml" Target="../ink/ink605.xml"/><Relationship Id="rId48" Type="http://schemas.openxmlformats.org/officeDocument/2006/relationships/image" Target="../media/image578.png"/><Relationship Id="rId56" Type="http://schemas.openxmlformats.org/officeDocument/2006/relationships/image" Target="../media/image582.png"/><Relationship Id="rId64" Type="http://schemas.openxmlformats.org/officeDocument/2006/relationships/image" Target="../media/image586.png"/><Relationship Id="rId8" Type="http://schemas.openxmlformats.org/officeDocument/2006/relationships/image" Target="../media/image558.png"/><Relationship Id="rId51" Type="http://schemas.openxmlformats.org/officeDocument/2006/relationships/customXml" Target="../ink/ink609.xml"/><Relationship Id="rId3" Type="http://schemas.openxmlformats.org/officeDocument/2006/relationships/customXml" Target="../ink/ink585.xml"/><Relationship Id="rId12" Type="http://schemas.openxmlformats.org/officeDocument/2006/relationships/image" Target="../media/image560.png"/><Relationship Id="rId17" Type="http://schemas.openxmlformats.org/officeDocument/2006/relationships/customXml" Target="../ink/ink592.xml"/><Relationship Id="rId25" Type="http://schemas.openxmlformats.org/officeDocument/2006/relationships/customXml" Target="../ink/ink596.xml"/><Relationship Id="rId33" Type="http://schemas.openxmlformats.org/officeDocument/2006/relationships/customXml" Target="../ink/ink600.xml"/><Relationship Id="rId38" Type="http://schemas.openxmlformats.org/officeDocument/2006/relationships/image" Target="../media/image573.png"/><Relationship Id="rId46" Type="http://schemas.openxmlformats.org/officeDocument/2006/relationships/image" Target="../media/image577.png"/><Relationship Id="rId59" Type="http://schemas.openxmlformats.org/officeDocument/2006/relationships/customXml" Target="../ink/ink613.xml"/><Relationship Id="rId67" Type="http://schemas.openxmlformats.org/officeDocument/2006/relationships/customXml" Target="../ink/ink617.xml"/><Relationship Id="rId20" Type="http://schemas.openxmlformats.org/officeDocument/2006/relationships/image" Target="../media/image564.png"/><Relationship Id="rId41" Type="http://schemas.openxmlformats.org/officeDocument/2006/relationships/customXml" Target="../ink/ink604.xml"/><Relationship Id="rId54" Type="http://schemas.openxmlformats.org/officeDocument/2006/relationships/image" Target="../media/image581.png"/><Relationship Id="rId62" Type="http://schemas.openxmlformats.org/officeDocument/2006/relationships/image" Target="../media/image5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7.png"/><Relationship Id="rId15" Type="http://schemas.openxmlformats.org/officeDocument/2006/relationships/customXml" Target="../ink/ink591.xml"/><Relationship Id="rId23" Type="http://schemas.openxmlformats.org/officeDocument/2006/relationships/customXml" Target="../ink/ink595.xml"/><Relationship Id="rId28" Type="http://schemas.openxmlformats.org/officeDocument/2006/relationships/image" Target="../media/image568.png"/><Relationship Id="rId36" Type="http://schemas.openxmlformats.org/officeDocument/2006/relationships/image" Target="../media/image572.png"/><Relationship Id="rId49" Type="http://schemas.openxmlformats.org/officeDocument/2006/relationships/customXml" Target="../ink/ink608.xml"/><Relationship Id="rId57" Type="http://schemas.openxmlformats.org/officeDocument/2006/relationships/customXml" Target="../ink/ink612.xml"/><Relationship Id="rId10" Type="http://schemas.openxmlformats.org/officeDocument/2006/relationships/image" Target="../media/image559.png"/><Relationship Id="rId31" Type="http://schemas.openxmlformats.org/officeDocument/2006/relationships/customXml" Target="../ink/ink599.xml"/><Relationship Id="rId44" Type="http://schemas.openxmlformats.org/officeDocument/2006/relationships/image" Target="../media/image576.png"/><Relationship Id="rId52" Type="http://schemas.openxmlformats.org/officeDocument/2006/relationships/image" Target="../media/image580.png"/><Relationship Id="rId60" Type="http://schemas.openxmlformats.org/officeDocument/2006/relationships/image" Target="../media/image584.png"/><Relationship Id="rId65" Type="http://schemas.openxmlformats.org/officeDocument/2006/relationships/customXml" Target="../ink/ink616.xml"/><Relationship Id="rId4" Type="http://schemas.openxmlformats.org/officeDocument/2006/relationships/image" Target="../media/image556.png"/><Relationship Id="rId9" Type="http://schemas.openxmlformats.org/officeDocument/2006/relationships/customXml" Target="../ink/ink588.xml"/><Relationship Id="rId13" Type="http://schemas.openxmlformats.org/officeDocument/2006/relationships/customXml" Target="../ink/ink590.xml"/><Relationship Id="rId18" Type="http://schemas.openxmlformats.org/officeDocument/2006/relationships/image" Target="../media/image563.png"/><Relationship Id="rId39" Type="http://schemas.openxmlformats.org/officeDocument/2006/relationships/customXml" Target="../ink/ink60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1.png"/><Relationship Id="rId3" Type="http://schemas.openxmlformats.org/officeDocument/2006/relationships/customXml" Target="../ink/ink618.xml"/><Relationship Id="rId7" Type="http://schemas.openxmlformats.org/officeDocument/2006/relationships/customXml" Target="../ink/ink620.xml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11" Type="http://schemas.openxmlformats.org/officeDocument/2006/relationships/hyperlink" Target="https://hdbscan.readthedocs.io/en/latest/" TargetMode="External"/><Relationship Id="rId5" Type="http://schemas.openxmlformats.org/officeDocument/2006/relationships/customXml" Target="../ink/ink619.xml"/><Relationship Id="rId10" Type="http://schemas.openxmlformats.org/officeDocument/2006/relationships/image" Target="../media/image592.png"/><Relationship Id="rId4" Type="http://schemas.openxmlformats.org/officeDocument/2006/relationships/image" Target="../media/image589.png"/><Relationship Id="rId9" Type="http://schemas.openxmlformats.org/officeDocument/2006/relationships/customXml" Target="../ink/ink621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.png"/><Relationship Id="rId3" Type="http://schemas.openxmlformats.org/officeDocument/2006/relationships/image" Target="../media/image553.png"/><Relationship Id="rId25" Type="http://schemas.openxmlformats.org/officeDocument/2006/relationships/customXml" Target="../ink/ink624.xml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7.png"/><Relationship Id="rId23" Type="http://schemas.openxmlformats.org/officeDocument/2006/relationships/customXml" Target="../ink/ink623.xml"/><Relationship Id="rId4" Type="http://schemas.openxmlformats.org/officeDocument/2006/relationships/customXml" Target="../ink/ink622.xml"/><Relationship Id="rId22" Type="http://schemas.openxmlformats.org/officeDocument/2006/relationships/image" Target="../media/image26.png"/><Relationship Id="rId27" Type="http://schemas.openxmlformats.org/officeDocument/2006/relationships/hyperlink" Target="https://hdbscan.readthedocs.io/en/latest/" TargetMode="Externa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.png"/><Relationship Id="rId39" Type="http://schemas.openxmlformats.org/officeDocument/2006/relationships/customXml" Target="../ink/ink634.xml"/><Relationship Id="rId34" Type="http://schemas.openxmlformats.org/officeDocument/2006/relationships/image" Target="../media/image597.png"/><Relationship Id="rId42" Type="http://schemas.openxmlformats.org/officeDocument/2006/relationships/image" Target="../media/image601.png"/><Relationship Id="rId47" Type="http://schemas.openxmlformats.org/officeDocument/2006/relationships/customXml" Target="../ink/ink638.xml"/><Relationship Id="rId50" Type="http://schemas.openxmlformats.org/officeDocument/2006/relationships/image" Target="../media/image605.png"/><Relationship Id="rId55" Type="http://schemas.openxmlformats.org/officeDocument/2006/relationships/customXml" Target="../ink/ink642.xml"/><Relationship Id="rId25" Type="http://schemas.openxmlformats.org/officeDocument/2006/relationships/customXml" Target="../ink/ink627.xml"/><Relationship Id="rId33" Type="http://schemas.openxmlformats.org/officeDocument/2006/relationships/customXml" Target="../ink/ink631.xml"/><Relationship Id="rId38" Type="http://schemas.openxmlformats.org/officeDocument/2006/relationships/image" Target="../media/image599.png"/><Relationship Id="rId46" Type="http://schemas.openxmlformats.org/officeDocument/2006/relationships/image" Target="../media/image603.png"/><Relationship Id="rId2" Type="http://schemas.openxmlformats.org/officeDocument/2006/relationships/image" Target="../media/image593.png"/><Relationship Id="rId29" Type="http://schemas.openxmlformats.org/officeDocument/2006/relationships/customXml" Target="../ink/ink629.xml"/><Relationship Id="rId41" Type="http://schemas.openxmlformats.org/officeDocument/2006/relationships/customXml" Target="../ink/ink635.xml"/><Relationship Id="rId54" Type="http://schemas.openxmlformats.org/officeDocument/2006/relationships/image" Target="../media/image607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7.png"/><Relationship Id="rId32" Type="http://schemas.openxmlformats.org/officeDocument/2006/relationships/image" Target="../media/image596.png"/><Relationship Id="rId37" Type="http://schemas.openxmlformats.org/officeDocument/2006/relationships/customXml" Target="../ink/ink633.xml"/><Relationship Id="rId40" Type="http://schemas.openxmlformats.org/officeDocument/2006/relationships/image" Target="../media/image600.png"/><Relationship Id="rId45" Type="http://schemas.openxmlformats.org/officeDocument/2006/relationships/customXml" Target="../ink/ink637.xml"/><Relationship Id="rId53" Type="http://schemas.openxmlformats.org/officeDocument/2006/relationships/customXml" Target="../ink/ink641.xml"/><Relationship Id="rId23" Type="http://schemas.openxmlformats.org/officeDocument/2006/relationships/customXml" Target="../ink/ink626.xml"/><Relationship Id="rId28" Type="http://schemas.openxmlformats.org/officeDocument/2006/relationships/image" Target="../media/image594.png"/><Relationship Id="rId36" Type="http://schemas.openxmlformats.org/officeDocument/2006/relationships/image" Target="../media/image598.png"/><Relationship Id="rId49" Type="http://schemas.openxmlformats.org/officeDocument/2006/relationships/customXml" Target="../ink/ink639.xml"/><Relationship Id="rId31" Type="http://schemas.openxmlformats.org/officeDocument/2006/relationships/customXml" Target="../ink/ink630.xml"/><Relationship Id="rId44" Type="http://schemas.openxmlformats.org/officeDocument/2006/relationships/image" Target="../media/image602.png"/><Relationship Id="rId52" Type="http://schemas.openxmlformats.org/officeDocument/2006/relationships/image" Target="../media/image606.png"/><Relationship Id="rId4" Type="http://schemas.openxmlformats.org/officeDocument/2006/relationships/customXml" Target="../ink/ink625.xml"/><Relationship Id="rId22" Type="http://schemas.openxmlformats.org/officeDocument/2006/relationships/image" Target="../media/image26.png"/><Relationship Id="rId27" Type="http://schemas.openxmlformats.org/officeDocument/2006/relationships/customXml" Target="../ink/ink628.xml"/><Relationship Id="rId30" Type="http://schemas.openxmlformats.org/officeDocument/2006/relationships/image" Target="../media/image595.png"/><Relationship Id="rId35" Type="http://schemas.openxmlformats.org/officeDocument/2006/relationships/customXml" Target="../ink/ink632.xml"/><Relationship Id="rId43" Type="http://schemas.openxmlformats.org/officeDocument/2006/relationships/customXml" Target="../ink/ink636.xml"/><Relationship Id="rId48" Type="http://schemas.openxmlformats.org/officeDocument/2006/relationships/image" Target="../media/image604.png"/><Relationship Id="rId56" Type="http://schemas.openxmlformats.org/officeDocument/2006/relationships/image" Target="../media/image608.png"/><Relationship Id="rId51" Type="http://schemas.openxmlformats.org/officeDocument/2006/relationships/customXml" Target="../ink/ink640.xml"/><Relationship Id="rId3" Type="http://schemas.openxmlformats.org/officeDocument/2006/relationships/image" Target="../media/image5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613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2.png"/><Relationship Id="rId5" Type="http://schemas.openxmlformats.org/officeDocument/2006/relationships/hyperlink" Target="https://hdbscan.readthedocs.io/en/latest/" TargetMode="External"/><Relationship Id="rId4" Type="http://schemas.openxmlformats.org/officeDocument/2006/relationships/image" Target="../media/image6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80.png"/><Relationship Id="rId18" Type="http://schemas.openxmlformats.org/officeDocument/2006/relationships/customXml" Target="../ink/ink647.xml"/><Relationship Id="rId26" Type="http://schemas.openxmlformats.org/officeDocument/2006/relationships/customXml" Target="../ink/ink651.xml"/><Relationship Id="rId3" Type="http://schemas.openxmlformats.org/officeDocument/2006/relationships/image" Target="../media/image614.jpeg"/><Relationship Id="rId21" Type="http://schemas.openxmlformats.org/officeDocument/2006/relationships/image" Target="../media/image5620.png"/><Relationship Id="rId34" Type="http://schemas.openxmlformats.org/officeDocument/2006/relationships/customXml" Target="../ink/ink655.xml"/><Relationship Id="rId7" Type="http://schemas.openxmlformats.org/officeDocument/2006/relationships/hyperlink" Target="https://climate.nasa.gov/news/2206/earth-from-space-15-amazing-things-in-15-years/" TargetMode="External"/><Relationship Id="rId12" Type="http://schemas.openxmlformats.org/officeDocument/2006/relationships/customXml" Target="../ink/ink644.xml"/><Relationship Id="rId17" Type="http://schemas.openxmlformats.org/officeDocument/2006/relationships/image" Target="../media/image5600.png"/><Relationship Id="rId25" Type="http://schemas.openxmlformats.org/officeDocument/2006/relationships/image" Target="../media/image5640.png"/><Relationship Id="rId33" Type="http://schemas.openxmlformats.org/officeDocument/2006/relationships/image" Target="../media/image5680.png"/><Relationship Id="rId2" Type="http://schemas.openxmlformats.org/officeDocument/2006/relationships/hyperlink" Target="https://www.nationalgeographic.org/video/the-cartographers-dilemma/" TargetMode="External"/><Relationship Id="rId16" Type="http://schemas.openxmlformats.org/officeDocument/2006/relationships/customXml" Target="../ink/ink646.xml"/><Relationship Id="rId20" Type="http://schemas.openxmlformats.org/officeDocument/2006/relationships/customXml" Target="../ink/ink648.xml"/><Relationship Id="rId29" Type="http://schemas.openxmlformats.org/officeDocument/2006/relationships/image" Target="../media/image5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7.jpeg"/><Relationship Id="rId11" Type="http://schemas.openxmlformats.org/officeDocument/2006/relationships/image" Target="../media/image5570.png"/><Relationship Id="rId24" Type="http://schemas.openxmlformats.org/officeDocument/2006/relationships/customXml" Target="../ink/ink650.xml"/><Relationship Id="rId32" Type="http://schemas.openxmlformats.org/officeDocument/2006/relationships/customXml" Target="../ink/ink654.xml"/><Relationship Id="rId5" Type="http://schemas.openxmlformats.org/officeDocument/2006/relationships/image" Target="../media/image616.jpeg"/><Relationship Id="rId15" Type="http://schemas.openxmlformats.org/officeDocument/2006/relationships/image" Target="../media/image5590.png"/><Relationship Id="rId23" Type="http://schemas.openxmlformats.org/officeDocument/2006/relationships/image" Target="../media/image5630.png"/><Relationship Id="rId28" Type="http://schemas.openxmlformats.org/officeDocument/2006/relationships/customXml" Target="../ink/ink652.xml"/><Relationship Id="rId10" Type="http://schemas.openxmlformats.org/officeDocument/2006/relationships/customXml" Target="../ink/ink643.xml"/><Relationship Id="rId19" Type="http://schemas.openxmlformats.org/officeDocument/2006/relationships/image" Target="../media/image5610.png"/><Relationship Id="rId31" Type="http://schemas.openxmlformats.org/officeDocument/2006/relationships/image" Target="../media/image5670.png"/><Relationship Id="rId4" Type="http://schemas.openxmlformats.org/officeDocument/2006/relationships/image" Target="../media/image615.jpeg"/><Relationship Id="rId9" Type="http://schemas.openxmlformats.org/officeDocument/2006/relationships/image" Target="../media/image618.jpeg"/><Relationship Id="rId14" Type="http://schemas.openxmlformats.org/officeDocument/2006/relationships/customXml" Target="../ink/ink645.xml"/><Relationship Id="rId22" Type="http://schemas.openxmlformats.org/officeDocument/2006/relationships/customXml" Target="../ink/ink649.xml"/><Relationship Id="rId27" Type="http://schemas.openxmlformats.org/officeDocument/2006/relationships/image" Target="../media/image5650.png"/><Relationship Id="rId30" Type="http://schemas.openxmlformats.org/officeDocument/2006/relationships/customXml" Target="../ink/ink653.xml"/><Relationship Id="rId35" Type="http://schemas.openxmlformats.org/officeDocument/2006/relationships/image" Target="../media/image5690.png"/><Relationship Id="rId8" Type="http://schemas.openxmlformats.org/officeDocument/2006/relationships/hyperlink" Target="https://en.wikipedia.org/wiki/World_map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16.xml"/><Relationship Id="rId21" Type="http://schemas.openxmlformats.org/officeDocument/2006/relationships/customXml" Target="../ink/ink665.xml"/><Relationship Id="rId42" Type="http://schemas.openxmlformats.org/officeDocument/2006/relationships/customXml" Target="../ink/ink676.xml"/><Relationship Id="rId63" Type="http://schemas.openxmlformats.org/officeDocument/2006/relationships/customXml" Target="../ink/ink687.xml"/><Relationship Id="rId84" Type="http://schemas.openxmlformats.org/officeDocument/2006/relationships/customXml" Target="../ink/ink699.xml"/><Relationship Id="rId138" Type="http://schemas.openxmlformats.org/officeDocument/2006/relationships/customXml" Target="../ink/ink729.xml"/><Relationship Id="rId159" Type="http://schemas.openxmlformats.org/officeDocument/2006/relationships/customXml" Target="../ink/ink750.xml"/><Relationship Id="rId170" Type="http://schemas.openxmlformats.org/officeDocument/2006/relationships/image" Target="../media/image5600.png"/><Relationship Id="rId107" Type="http://schemas.openxmlformats.org/officeDocument/2006/relationships/customXml" Target="../ink/ink711.xml"/><Relationship Id="rId11" Type="http://schemas.openxmlformats.org/officeDocument/2006/relationships/customXml" Target="../ink/ink660.xml"/><Relationship Id="rId32" Type="http://schemas.openxmlformats.org/officeDocument/2006/relationships/image" Target="../media/image5850.png"/><Relationship Id="rId53" Type="http://schemas.openxmlformats.org/officeDocument/2006/relationships/image" Target="../media/image5950.png"/><Relationship Id="rId74" Type="http://schemas.openxmlformats.org/officeDocument/2006/relationships/customXml" Target="../ink/ink694.xml"/><Relationship Id="rId128" Type="http://schemas.openxmlformats.org/officeDocument/2006/relationships/image" Target="../media/image627.png"/><Relationship Id="rId149" Type="http://schemas.openxmlformats.org/officeDocument/2006/relationships/customXml" Target="../ink/ink740.xml"/><Relationship Id="rId5" Type="http://schemas.openxmlformats.org/officeDocument/2006/relationships/customXml" Target="../ink/ink657.xml"/><Relationship Id="rId95" Type="http://schemas.openxmlformats.org/officeDocument/2006/relationships/customXml" Target="../ink/ink705.xml"/><Relationship Id="rId160" Type="http://schemas.openxmlformats.org/officeDocument/2006/relationships/customXml" Target="../ink/ink751.xml"/><Relationship Id="rId181" Type="http://schemas.openxmlformats.org/officeDocument/2006/relationships/customXml" Target="../ink/ink763.xml"/><Relationship Id="rId22" Type="http://schemas.openxmlformats.org/officeDocument/2006/relationships/image" Target="../media/image5800.png"/><Relationship Id="rId43" Type="http://schemas.openxmlformats.org/officeDocument/2006/relationships/image" Target="../media/image5900.png"/><Relationship Id="rId64" Type="http://schemas.openxmlformats.org/officeDocument/2006/relationships/image" Target="../media/image6000.png"/><Relationship Id="rId118" Type="http://schemas.openxmlformats.org/officeDocument/2006/relationships/image" Target="../media/image622.png"/><Relationship Id="rId139" Type="http://schemas.openxmlformats.org/officeDocument/2006/relationships/customXml" Target="../ink/ink730.xml"/><Relationship Id="rId85" Type="http://schemas.openxmlformats.org/officeDocument/2006/relationships/image" Target="../media/image6090.png"/><Relationship Id="rId150" Type="http://schemas.openxmlformats.org/officeDocument/2006/relationships/customXml" Target="../ink/ink741.xml"/><Relationship Id="rId171" Type="http://schemas.openxmlformats.org/officeDocument/2006/relationships/customXml" Target="../ink/ink758.xml"/><Relationship Id="rId12" Type="http://schemas.openxmlformats.org/officeDocument/2006/relationships/image" Target="../media/image5750.png"/><Relationship Id="rId33" Type="http://schemas.openxmlformats.org/officeDocument/2006/relationships/customXml" Target="../ink/ink671.xml"/><Relationship Id="rId108" Type="http://schemas.openxmlformats.org/officeDocument/2006/relationships/image" Target="../media/image5620.png"/><Relationship Id="rId129" Type="http://schemas.openxmlformats.org/officeDocument/2006/relationships/customXml" Target="../ink/ink722.xml"/><Relationship Id="rId54" Type="http://schemas.openxmlformats.org/officeDocument/2006/relationships/customXml" Target="../ink/ink682.xml"/><Relationship Id="rId75" Type="http://schemas.openxmlformats.org/officeDocument/2006/relationships/image" Target="../media/image6040.png"/><Relationship Id="rId96" Type="http://schemas.openxmlformats.org/officeDocument/2006/relationships/image" Target="../media/image614.png"/><Relationship Id="rId140" Type="http://schemas.openxmlformats.org/officeDocument/2006/relationships/customXml" Target="../ink/ink731.xml"/><Relationship Id="rId161" Type="http://schemas.openxmlformats.org/officeDocument/2006/relationships/customXml" Target="../ink/ink752.xml"/><Relationship Id="rId182" Type="http://schemas.openxmlformats.org/officeDocument/2006/relationships/image" Target="../media/image5690.png"/><Relationship Id="rId6" Type="http://schemas.openxmlformats.org/officeDocument/2006/relationships/image" Target="../media/image5720.png"/><Relationship Id="rId23" Type="http://schemas.openxmlformats.org/officeDocument/2006/relationships/customXml" Target="../ink/ink666.xml"/><Relationship Id="rId119" Type="http://schemas.openxmlformats.org/officeDocument/2006/relationships/customXml" Target="../ink/ink717.xml"/><Relationship Id="rId44" Type="http://schemas.openxmlformats.org/officeDocument/2006/relationships/customXml" Target="../ink/ink677.xml"/><Relationship Id="rId60" Type="http://schemas.openxmlformats.org/officeDocument/2006/relationships/customXml" Target="../ink/ink685.xml"/><Relationship Id="rId65" Type="http://schemas.openxmlformats.org/officeDocument/2006/relationships/customXml" Target="../ink/ink688.xml"/><Relationship Id="rId81" Type="http://schemas.openxmlformats.org/officeDocument/2006/relationships/image" Target="../media/image6070.png"/><Relationship Id="rId86" Type="http://schemas.openxmlformats.org/officeDocument/2006/relationships/customXml" Target="../ink/ink700.xml"/><Relationship Id="rId130" Type="http://schemas.openxmlformats.org/officeDocument/2006/relationships/image" Target="../media/image628.png"/><Relationship Id="rId135" Type="http://schemas.openxmlformats.org/officeDocument/2006/relationships/customXml" Target="../ink/ink726.xml"/><Relationship Id="rId151" Type="http://schemas.openxmlformats.org/officeDocument/2006/relationships/customXml" Target="../ink/ink742.xml"/><Relationship Id="rId156" Type="http://schemas.openxmlformats.org/officeDocument/2006/relationships/customXml" Target="../ink/ink747.xml"/><Relationship Id="rId177" Type="http://schemas.openxmlformats.org/officeDocument/2006/relationships/customXml" Target="../ink/ink761.xml"/><Relationship Id="rId172" Type="http://schemas.openxmlformats.org/officeDocument/2006/relationships/image" Target="../media/image5610.png"/><Relationship Id="rId13" Type="http://schemas.openxmlformats.org/officeDocument/2006/relationships/customXml" Target="../ink/ink661.xml"/><Relationship Id="rId18" Type="http://schemas.openxmlformats.org/officeDocument/2006/relationships/image" Target="../media/image5780.png"/><Relationship Id="rId39" Type="http://schemas.openxmlformats.org/officeDocument/2006/relationships/customXml" Target="../ink/ink674.xml"/><Relationship Id="rId109" Type="http://schemas.openxmlformats.org/officeDocument/2006/relationships/customXml" Target="../ink/ink712.xml"/><Relationship Id="rId34" Type="http://schemas.openxmlformats.org/officeDocument/2006/relationships/image" Target="../media/image5860.png"/><Relationship Id="rId50" Type="http://schemas.openxmlformats.org/officeDocument/2006/relationships/customXml" Target="../ink/ink680.xml"/><Relationship Id="rId55" Type="http://schemas.openxmlformats.org/officeDocument/2006/relationships/image" Target="../media/image5960.png"/><Relationship Id="rId76" Type="http://schemas.openxmlformats.org/officeDocument/2006/relationships/customXml" Target="../ink/ink695.xml"/><Relationship Id="rId97" Type="http://schemas.openxmlformats.org/officeDocument/2006/relationships/customXml" Target="../ink/ink706.xml"/><Relationship Id="rId104" Type="http://schemas.openxmlformats.org/officeDocument/2006/relationships/image" Target="../media/image618.png"/><Relationship Id="rId120" Type="http://schemas.openxmlformats.org/officeDocument/2006/relationships/image" Target="../media/image623.png"/><Relationship Id="rId125" Type="http://schemas.openxmlformats.org/officeDocument/2006/relationships/customXml" Target="../ink/ink720.xml"/><Relationship Id="rId141" Type="http://schemas.openxmlformats.org/officeDocument/2006/relationships/customXml" Target="../ink/ink732.xml"/><Relationship Id="rId146" Type="http://schemas.openxmlformats.org/officeDocument/2006/relationships/customXml" Target="../ink/ink737.xml"/><Relationship Id="rId167" Type="http://schemas.openxmlformats.org/officeDocument/2006/relationships/customXml" Target="../ink/ink756.xml"/><Relationship Id="rId7" Type="http://schemas.openxmlformats.org/officeDocument/2006/relationships/customXml" Target="../ink/ink658.xml"/><Relationship Id="rId71" Type="http://schemas.openxmlformats.org/officeDocument/2006/relationships/image" Target="../media/image6020.png"/><Relationship Id="rId92" Type="http://schemas.openxmlformats.org/officeDocument/2006/relationships/image" Target="../media/image6120.png"/><Relationship Id="rId162" Type="http://schemas.openxmlformats.org/officeDocument/2006/relationships/customXml" Target="../ink/ink753.xml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669.xml"/><Relationship Id="rId24" Type="http://schemas.openxmlformats.org/officeDocument/2006/relationships/image" Target="../media/image5810.png"/><Relationship Id="rId40" Type="http://schemas.openxmlformats.org/officeDocument/2006/relationships/customXml" Target="../ink/ink675.xml"/><Relationship Id="rId45" Type="http://schemas.openxmlformats.org/officeDocument/2006/relationships/image" Target="../media/image5910.png"/><Relationship Id="rId66" Type="http://schemas.openxmlformats.org/officeDocument/2006/relationships/customXml" Target="../ink/ink689.xml"/><Relationship Id="rId87" Type="http://schemas.openxmlformats.org/officeDocument/2006/relationships/customXml" Target="../ink/ink701.xml"/><Relationship Id="rId110" Type="http://schemas.openxmlformats.org/officeDocument/2006/relationships/image" Target="../media/image5630.png"/><Relationship Id="rId115" Type="http://schemas.openxmlformats.org/officeDocument/2006/relationships/customXml" Target="../ink/ink715.xml"/><Relationship Id="rId131" Type="http://schemas.openxmlformats.org/officeDocument/2006/relationships/customXml" Target="../ink/ink723.xml"/><Relationship Id="rId136" Type="http://schemas.openxmlformats.org/officeDocument/2006/relationships/customXml" Target="../ink/ink727.xml"/><Relationship Id="rId157" Type="http://schemas.openxmlformats.org/officeDocument/2006/relationships/customXml" Target="../ink/ink748.xml"/><Relationship Id="rId178" Type="http://schemas.openxmlformats.org/officeDocument/2006/relationships/image" Target="../media/image5670.png"/><Relationship Id="rId61" Type="http://schemas.openxmlformats.org/officeDocument/2006/relationships/customXml" Target="../ink/ink686.xml"/><Relationship Id="rId82" Type="http://schemas.openxmlformats.org/officeDocument/2006/relationships/customXml" Target="../ink/ink698.xml"/><Relationship Id="rId152" Type="http://schemas.openxmlformats.org/officeDocument/2006/relationships/customXml" Target="../ink/ink743.xml"/><Relationship Id="rId173" Type="http://schemas.openxmlformats.org/officeDocument/2006/relationships/customXml" Target="../ink/ink759.xml"/><Relationship Id="rId19" Type="http://schemas.openxmlformats.org/officeDocument/2006/relationships/customXml" Target="../ink/ink664.xml"/><Relationship Id="rId14" Type="http://schemas.openxmlformats.org/officeDocument/2006/relationships/image" Target="../media/image5760.png"/><Relationship Id="rId30" Type="http://schemas.openxmlformats.org/officeDocument/2006/relationships/image" Target="../media/image5840.png"/><Relationship Id="rId35" Type="http://schemas.openxmlformats.org/officeDocument/2006/relationships/customXml" Target="../ink/ink672.xml"/><Relationship Id="rId56" Type="http://schemas.openxmlformats.org/officeDocument/2006/relationships/customXml" Target="../ink/ink683.xml"/><Relationship Id="rId77" Type="http://schemas.openxmlformats.org/officeDocument/2006/relationships/image" Target="../media/image6050.png"/><Relationship Id="rId100" Type="http://schemas.openxmlformats.org/officeDocument/2006/relationships/image" Target="../media/image616.png"/><Relationship Id="rId105" Type="http://schemas.openxmlformats.org/officeDocument/2006/relationships/customXml" Target="../ink/ink710.xml"/><Relationship Id="rId126" Type="http://schemas.openxmlformats.org/officeDocument/2006/relationships/image" Target="../media/image626.png"/><Relationship Id="rId147" Type="http://schemas.openxmlformats.org/officeDocument/2006/relationships/customXml" Target="../ink/ink738.xml"/><Relationship Id="rId168" Type="http://schemas.openxmlformats.org/officeDocument/2006/relationships/image" Target="../media/image5590.png"/><Relationship Id="rId8" Type="http://schemas.openxmlformats.org/officeDocument/2006/relationships/image" Target="../media/image5730.png"/><Relationship Id="rId51" Type="http://schemas.openxmlformats.org/officeDocument/2006/relationships/image" Target="../media/image5940.png"/><Relationship Id="rId72" Type="http://schemas.openxmlformats.org/officeDocument/2006/relationships/customXml" Target="../ink/ink693.xml"/><Relationship Id="rId93" Type="http://schemas.openxmlformats.org/officeDocument/2006/relationships/customXml" Target="../ink/ink704.xml"/><Relationship Id="rId98" Type="http://schemas.openxmlformats.org/officeDocument/2006/relationships/image" Target="../media/image615.png"/><Relationship Id="rId121" Type="http://schemas.openxmlformats.org/officeDocument/2006/relationships/customXml" Target="../ink/ink718.xml"/><Relationship Id="rId142" Type="http://schemas.openxmlformats.org/officeDocument/2006/relationships/customXml" Target="../ink/ink733.xml"/><Relationship Id="rId163" Type="http://schemas.openxmlformats.org/officeDocument/2006/relationships/customXml" Target="../ink/ink754.xml"/><Relationship Id="rId3" Type="http://schemas.openxmlformats.org/officeDocument/2006/relationships/customXml" Target="../ink/ink656.xml"/><Relationship Id="rId25" Type="http://schemas.openxmlformats.org/officeDocument/2006/relationships/customXml" Target="../ink/ink667.xml"/><Relationship Id="rId46" Type="http://schemas.openxmlformats.org/officeDocument/2006/relationships/customXml" Target="../ink/ink678.xml"/><Relationship Id="rId67" Type="http://schemas.openxmlformats.org/officeDocument/2006/relationships/customXml" Target="../ink/ink690.xml"/><Relationship Id="rId116" Type="http://schemas.openxmlformats.org/officeDocument/2006/relationships/image" Target="../media/image621.png"/><Relationship Id="rId137" Type="http://schemas.openxmlformats.org/officeDocument/2006/relationships/customXml" Target="../ink/ink728.xml"/><Relationship Id="rId158" Type="http://schemas.openxmlformats.org/officeDocument/2006/relationships/customXml" Target="../ink/ink749.xml"/><Relationship Id="rId20" Type="http://schemas.openxmlformats.org/officeDocument/2006/relationships/image" Target="../media/image5790.png"/><Relationship Id="rId41" Type="http://schemas.openxmlformats.org/officeDocument/2006/relationships/image" Target="../media/image5890.png"/><Relationship Id="rId62" Type="http://schemas.openxmlformats.org/officeDocument/2006/relationships/image" Target="../media/image5990.png"/><Relationship Id="rId83" Type="http://schemas.openxmlformats.org/officeDocument/2006/relationships/image" Target="../media/image6080.png"/><Relationship Id="rId88" Type="http://schemas.openxmlformats.org/officeDocument/2006/relationships/image" Target="../media/image6100.png"/><Relationship Id="rId111" Type="http://schemas.openxmlformats.org/officeDocument/2006/relationships/customXml" Target="../ink/ink713.xml"/><Relationship Id="rId132" Type="http://schemas.openxmlformats.org/officeDocument/2006/relationships/image" Target="../media/image629.png"/><Relationship Id="rId153" Type="http://schemas.openxmlformats.org/officeDocument/2006/relationships/customXml" Target="../ink/ink744.xml"/><Relationship Id="rId174" Type="http://schemas.openxmlformats.org/officeDocument/2006/relationships/image" Target="../media/image5650.png"/><Relationship Id="rId179" Type="http://schemas.openxmlformats.org/officeDocument/2006/relationships/customXml" Target="../ink/ink762.xml"/><Relationship Id="rId15" Type="http://schemas.openxmlformats.org/officeDocument/2006/relationships/customXml" Target="../ink/ink662.xml"/><Relationship Id="rId36" Type="http://schemas.openxmlformats.org/officeDocument/2006/relationships/image" Target="../media/image5870.png"/><Relationship Id="rId57" Type="http://schemas.openxmlformats.org/officeDocument/2006/relationships/image" Target="../media/image5970.png"/><Relationship Id="rId106" Type="http://schemas.openxmlformats.org/officeDocument/2006/relationships/image" Target="../media/image6190.png"/><Relationship Id="rId127" Type="http://schemas.openxmlformats.org/officeDocument/2006/relationships/customXml" Target="../ink/ink721.xml"/><Relationship Id="rId10" Type="http://schemas.openxmlformats.org/officeDocument/2006/relationships/image" Target="../media/image5740.png"/><Relationship Id="rId31" Type="http://schemas.openxmlformats.org/officeDocument/2006/relationships/customXml" Target="../ink/ink670.xml"/><Relationship Id="rId52" Type="http://schemas.openxmlformats.org/officeDocument/2006/relationships/customXml" Target="../ink/ink681.xml"/><Relationship Id="rId73" Type="http://schemas.openxmlformats.org/officeDocument/2006/relationships/image" Target="../media/image6030.png"/><Relationship Id="rId78" Type="http://schemas.openxmlformats.org/officeDocument/2006/relationships/customXml" Target="../ink/ink696.xml"/><Relationship Id="rId94" Type="http://schemas.openxmlformats.org/officeDocument/2006/relationships/image" Target="../media/image6130.png"/><Relationship Id="rId99" Type="http://schemas.openxmlformats.org/officeDocument/2006/relationships/customXml" Target="../ink/ink707.xml"/><Relationship Id="rId101" Type="http://schemas.openxmlformats.org/officeDocument/2006/relationships/customXml" Target="../ink/ink708.xml"/><Relationship Id="rId122" Type="http://schemas.openxmlformats.org/officeDocument/2006/relationships/image" Target="../media/image624.png"/><Relationship Id="rId143" Type="http://schemas.openxmlformats.org/officeDocument/2006/relationships/customXml" Target="../ink/ink734.xml"/><Relationship Id="rId148" Type="http://schemas.openxmlformats.org/officeDocument/2006/relationships/customXml" Target="../ink/ink739.xml"/><Relationship Id="rId164" Type="http://schemas.openxmlformats.org/officeDocument/2006/relationships/image" Target="../media/image5570.png"/><Relationship Id="rId169" Type="http://schemas.openxmlformats.org/officeDocument/2006/relationships/customXml" Target="../ink/ink757.xml"/><Relationship Id="rId4" Type="http://schemas.openxmlformats.org/officeDocument/2006/relationships/image" Target="../media/image5710.png"/><Relationship Id="rId9" Type="http://schemas.openxmlformats.org/officeDocument/2006/relationships/customXml" Target="../ink/ink659.xml"/><Relationship Id="rId180" Type="http://schemas.openxmlformats.org/officeDocument/2006/relationships/image" Target="../media/image5680.png"/><Relationship Id="rId26" Type="http://schemas.openxmlformats.org/officeDocument/2006/relationships/image" Target="../media/image5820.png"/><Relationship Id="rId47" Type="http://schemas.openxmlformats.org/officeDocument/2006/relationships/image" Target="../media/image5920.png"/><Relationship Id="rId68" Type="http://schemas.openxmlformats.org/officeDocument/2006/relationships/customXml" Target="../ink/ink691.xml"/><Relationship Id="rId89" Type="http://schemas.openxmlformats.org/officeDocument/2006/relationships/customXml" Target="../ink/ink702.xml"/><Relationship Id="rId112" Type="http://schemas.openxmlformats.org/officeDocument/2006/relationships/image" Target="../media/image5640.png"/><Relationship Id="rId133" Type="http://schemas.openxmlformats.org/officeDocument/2006/relationships/customXml" Target="../ink/ink724.xml"/><Relationship Id="rId154" Type="http://schemas.openxmlformats.org/officeDocument/2006/relationships/customXml" Target="../ink/ink745.xml"/><Relationship Id="rId175" Type="http://schemas.openxmlformats.org/officeDocument/2006/relationships/customXml" Target="../ink/ink760.xml"/><Relationship Id="rId16" Type="http://schemas.openxmlformats.org/officeDocument/2006/relationships/image" Target="../media/image5770.png"/><Relationship Id="rId37" Type="http://schemas.openxmlformats.org/officeDocument/2006/relationships/customXml" Target="../ink/ink673.xml"/><Relationship Id="rId58" Type="http://schemas.openxmlformats.org/officeDocument/2006/relationships/customXml" Target="../ink/ink684.xml"/><Relationship Id="rId79" Type="http://schemas.openxmlformats.org/officeDocument/2006/relationships/image" Target="../media/image6060.png"/><Relationship Id="rId102" Type="http://schemas.openxmlformats.org/officeDocument/2006/relationships/image" Target="../media/image617.png"/><Relationship Id="rId123" Type="http://schemas.openxmlformats.org/officeDocument/2006/relationships/customXml" Target="../ink/ink719.xml"/><Relationship Id="rId144" Type="http://schemas.openxmlformats.org/officeDocument/2006/relationships/customXml" Target="../ink/ink735.xml"/><Relationship Id="rId90" Type="http://schemas.openxmlformats.org/officeDocument/2006/relationships/image" Target="../media/image6110.png"/><Relationship Id="rId165" Type="http://schemas.openxmlformats.org/officeDocument/2006/relationships/customXml" Target="../ink/ink755.xml"/><Relationship Id="rId27" Type="http://schemas.openxmlformats.org/officeDocument/2006/relationships/customXml" Target="../ink/ink668.xml"/><Relationship Id="rId48" Type="http://schemas.openxmlformats.org/officeDocument/2006/relationships/customXml" Target="../ink/ink679.xml"/><Relationship Id="rId69" Type="http://schemas.openxmlformats.org/officeDocument/2006/relationships/image" Target="../media/image6010.png"/><Relationship Id="rId113" Type="http://schemas.openxmlformats.org/officeDocument/2006/relationships/customXml" Target="../ink/ink714.xml"/><Relationship Id="rId134" Type="http://schemas.openxmlformats.org/officeDocument/2006/relationships/customXml" Target="../ink/ink725.xml"/><Relationship Id="rId80" Type="http://schemas.openxmlformats.org/officeDocument/2006/relationships/customXml" Target="../ink/ink697.xml"/><Relationship Id="rId155" Type="http://schemas.openxmlformats.org/officeDocument/2006/relationships/customXml" Target="../ink/ink746.xml"/><Relationship Id="rId176" Type="http://schemas.openxmlformats.org/officeDocument/2006/relationships/image" Target="../media/image5660.png"/><Relationship Id="rId17" Type="http://schemas.openxmlformats.org/officeDocument/2006/relationships/customXml" Target="../ink/ink663.xml"/><Relationship Id="rId38" Type="http://schemas.openxmlformats.org/officeDocument/2006/relationships/image" Target="../media/image5880.png"/><Relationship Id="rId59" Type="http://schemas.openxmlformats.org/officeDocument/2006/relationships/image" Target="../media/image5980.png"/><Relationship Id="rId103" Type="http://schemas.openxmlformats.org/officeDocument/2006/relationships/customXml" Target="../ink/ink709.xml"/><Relationship Id="rId124" Type="http://schemas.openxmlformats.org/officeDocument/2006/relationships/image" Target="../media/image625.png"/><Relationship Id="rId70" Type="http://schemas.openxmlformats.org/officeDocument/2006/relationships/customXml" Target="../ink/ink692.xml"/><Relationship Id="rId91" Type="http://schemas.openxmlformats.org/officeDocument/2006/relationships/customXml" Target="../ink/ink703.xml"/><Relationship Id="rId145" Type="http://schemas.openxmlformats.org/officeDocument/2006/relationships/customXml" Target="../ink/ink736.xml"/><Relationship Id="rId166" Type="http://schemas.openxmlformats.org/officeDocument/2006/relationships/image" Target="../media/image5580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5830.png"/><Relationship Id="rId49" Type="http://schemas.openxmlformats.org/officeDocument/2006/relationships/image" Target="../media/image5930.png"/><Relationship Id="rId114" Type="http://schemas.openxmlformats.org/officeDocument/2006/relationships/image" Target="../media/image620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22.xml"/><Relationship Id="rId299" Type="http://schemas.openxmlformats.org/officeDocument/2006/relationships/customXml" Target="../ink/ink923.xml"/><Relationship Id="rId21" Type="http://schemas.openxmlformats.org/officeDocument/2006/relationships/customXml" Target="../ink/ink773.xml"/><Relationship Id="rId63" Type="http://schemas.openxmlformats.org/officeDocument/2006/relationships/customXml" Target="../ink/ink794.xml"/><Relationship Id="rId159" Type="http://schemas.openxmlformats.org/officeDocument/2006/relationships/image" Target="../media/image704.png"/><Relationship Id="rId324" Type="http://schemas.openxmlformats.org/officeDocument/2006/relationships/customXml" Target="../ink/ink936.xml"/><Relationship Id="rId366" Type="http://schemas.openxmlformats.org/officeDocument/2006/relationships/image" Target="../media/image796.png"/><Relationship Id="rId170" Type="http://schemas.openxmlformats.org/officeDocument/2006/relationships/customXml" Target="../ink/ink850.xml"/><Relationship Id="rId226" Type="http://schemas.openxmlformats.org/officeDocument/2006/relationships/image" Target="../media/image727.png"/><Relationship Id="rId433" Type="http://schemas.openxmlformats.org/officeDocument/2006/relationships/customXml" Target="../ink/ink993.xml"/><Relationship Id="rId268" Type="http://schemas.openxmlformats.org/officeDocument/2006/relationships/image" Target="../media/image748.png"/><Relationship Id="rId475" Type="http://schemas.openxmlformats.org/officeDocument/2006/relationships/image" Target="../media/image848.png"/><Relationship Id="rId32" Type="http://schemas.openxmlformats.org/officeDocument/2006/relationships/image" Target="../media/image642.png"/><Relationship Id="rId74" Type="http://schemas.openxmlformats.org/officeDocument/2006/relationships/image" Target="../media/image663.png"/><Relationship Id="rId128" Type="http://schemas.openxmlformats.org/officeDocument/2006/relationships/image" Target="../media/image689.png"/><Relationship Id="rId335" Type="http://schemas.openxmlformats.org/officeDocument/2006/relationships/customXml" Target="../ink/ink942.xml"/><Relationship Id="rId377" Type="http://schemas.openxmlformats.org/officeDocument/2006/relationships/customXml" Target="../ink/ink963.xml"/><Relationship Id="rId5" Type="http://schemas.openxmlformats.org/officeDocument/2006/relationships/customXml" Target="../ink/ink765.xml"/><Relationship Id="rId181" Type="http://schemas.openxmlformats.org/officeDocument/2006/relationships/customXml" Target="../ink/ink861.xml"/><Relationship Id="rId237" Type="http://schemas.openxmlformats.org/officeDocument/2006/relationships/customXml" Target="../ink/ink892.xml"/><Relationship Id="rId402" Type="http://schemas.openxmlformats.org/officeDocument/2006/relationships/customXml" Target="../ink/ink976.xml"/><Relationship Id="rId279" Type="http://schemas.openxmlformats.org/officeDocument/2006/relationships/customXml" Target="../ink/ink913.xml"/><Relationship Id="rId444" Type="http://schemas.openxmlformats.org/officeDocument/2006/relationships/customXml" Target="../ink/ink999.xml"/><Relationship Id="rId43" Type="http://schemas.openxmlformats.org/officeDocument/2006/relationships/customXml" Target="../ink/ink784.xml"/><Relationship Id="rId139" Type="http://schemas.openxmlformats.org/officeDocument/2006/relationships/customXml" Target="../ink/ink833.xml"/><Relationship Id="rId290" Type="http://schemas.openxmlformats.org/officeDocument/2006/relationships/image" Target="../media/image759.png"/><Relationship Id="rId304" Type="http://schemas.openxmlformats.org/officeDocument/2006/relationships/image" Target="../media/image766.png"/><Relationship Id="rId346" Type="http://schemas.openxmlformats.org/officeDocument/2006/relationships/image" Target="../media/image786.png"/><Relationship Id="rId388" Type="http://schemas.openxmlformats.org/officeDocument/2006/relationships/image" Target="../media/image807.png"/><Relationship Id="rId85" Type="http://schemas.openxmlformats.org/officeDocument/2006/relationships/image" Target="../media/image668.png"/><Relationship Id="rId150" Type="http://schemas.openxmlformats.org/officeDocument/2006/relationships/customXml" Target="../ink/ink839.xml"/><Relationship Id="rId192" Type="http://schemas.openxmlformats.org/officeDocument/2006/relationships/customXml" Target="../ink/ink868.xml"/><Relationship Id="rId206" Type="http://schemas.openxmlformats.org/officeDocument/2006/relationships/customXml" Target="../ink/ink875.xml"/><Relationship Id="rId413" Type="http://schemas.openxmlformats.org/officeDocument/2006/relationships/customXml" Target="../ink/ink982.xml"/><Relationship Id="rId248" Type="http://schemas.openxmlformats.org/officeDocument/2006/relationships/image" Target="../media/image738.png"/><Relationship Id="rId455" Type="http://schemas.openxmlformats.org/officeDocument/2006/relationships/image" Target="../media/image838.png"/><Relationship Id="rId12" Type="http://schemas.openxmlformats.org/officeDocument/2006/relationships/image" Target="../media/image633.png"/><Relationship Id="rId108" Type="http://schemas.openxmlformats.org/officeDocument/2006/relationships/customXml" Target="../ink/ink817.xml"/><Relationship Id="rId315" Type="http://schemas.openxmlformats.org/officeDocument/2006/relationships/customXml" Target="../ink/ink931.xml"/><Relationship Id="rId357" Type="http://schemas.openxmlformats.org/officeDocument/2006/relationships/customXml" Target="../ink/ink953.xml"/><Relationship Id="rId54" Type="http://schemas.openxmlformats.org/officeDocument/2006/relationships/image" Target="../media/image653.png"/><Relationship Id="rId96" Type="http://schemas.openxmlformats.org/officeDocument/2006/relationships/customXml" Target="../ink/ink811.xml"/><Relationship Id="rId161" Type="http://schemas.openxmlformats.org/officeDocument/2006/relationships/image" Target="../media/image705.png"/><Relationship Id="rId217" Type="http://schemas.openxmlformats.org/officeDocument/2006/relationships/image" Target="../media/image723.png"/><Relationship Id="rId399" Type="http://schemas.openxmlformats.org/officeDocument/2006/relationships/image" Target="../media/image812.png"/><Relationship Id="rId259" Type="http://schemas.openxmlformats.org/officeDocument/2006/relationships/customXml" Target="../ink/ink903.xml"/><Relationship Id="rId424" Type="http://schemas.openxmlformats.org/officeDocument/2006/relationships/customXml" Target="../ink/ink988.xml"/><Relationship Id="rId466" Type="http://schemas.openxmlformats.org/officeDocument/2006/relationships/customXml" Target="../ink/ink1010.xml"/><Relationship Id="rId23" Type="http://schemas.openxmlformats.org/officeDocument/2006/relationships/customXml" Target="../ink/ink774.xml"/><Relationship Id="rId119" Type="http://schemas.openxmlformats.org/officeDocument/2006/relationships/customXml" Target="../ink/ink823.xml"/><Relationship Id="rId270" Type="http://schemas.openxmlformats.org/officeDocument/2006/relationships/image" Target="../media/image749.png"/><Relationship Id="rId326" Type="http://schemas.openxmlformats.org/officeDocument/2006/relationships/customXml" Target="../ink/ink937.xml"/><Relationship Id="rId65" Type="http://schemas.openxmlformats.org/officeDocument/2006/relationships/customXml" Target="../ink/ink795.xml"/><Relationship Id="rId130" Type="http://schemas.openxmlformats.org/officeDocument/2006/relationships/image" Target="../media/image690.png"/><Relationship Id="rId368" Type="http://schemas.openxmlformats.org/officeDocument/2006/relationships/image" Target="../media/image797.png"/><Relationship Id="rId172" Type="http://schemas.openxmlformats.org/officeDocument/2006/relationships/customXml" Target="../ink/ink852.xml"/><Relationship Id="rId228" Type="http://schemas.openxmlformats.org/officeDocument/2006/relationships/image" Target="../media/image728.png"/><Relationship Id="rId435" Type="http://schemas.openxmlformats.org/officeDocument/2006/relationships/image" Target="../media/image828.png"/><Relationship Id="rId477" Type="http://schemas.openxmlformats.org/officeDocument/2006/relationships/image" Target="../media/image849.png"/><Relationship Id="rId281" Type="http://schemas.openxmlformats.org/officeDocument/2006/relationships/customXml" Target="../ink/ink914.xml"/><Relationship Id="rId337" Type="http://schemas.openxmlformats.org/officeDocument/2006/relationships/customXml" Target="../ink/ink943.xml"/><Relationship Id="rId34" Type="http://schemas.openxmlformats.org/officeDocument/2006/relationships/image" Target="../media/image643.png"/><Relationship Id="rId76" Type="http://schemas.openxmlformats.org/officeDocument/2006/relationships/customXml" Target="../ink/ink801.xml"/><Relationship Id="rId141" Type="http://schemas.openxmlformats.org/officeDocument/2006/relationships/customXml" Target="../ink/ink834.xml"/><Relationship Id="rId379" Type="http://schemas.openxmlformats.org/officeDocument/2006/relationships/customXml" Target="../ink/ink964.xml"/><Relationship Id="rId7" Type="http://schemas.openxmlformats.org/officeDocument/2006/relationships/customXml" Target="../ink/ink766.xml"/><Relationship Id="rId183" Type="http://schemas.openxmlformats.org/officeDocument/2006/relationships/customXml" Target="../ink/ink863.xml"/><Relationship Id="rId239" Type="http://schemas.openxmlformats.org/officeDocument/2006/relationships/customXml" Target="../ink/ink893.xml"/><Relationship Id="rId390" Type="http://schemas.openxmlformats.org/officeDocument/2006/relationships/image" Target="../media/image808.png"/><Relationship Id="rId404" Type="http://schemas.openxmlformats.org/officeDocument/2006/relationships/customXml" Target="../ink/ink977.xml"/><Relationship Id="rId446" Type="http://schemas.openxmlformats.org/officeDocument/2006/relationships/customXml" Target="../ink/ink1000.xml"/><Relationship Id="rId250" Type="http://schemas.openxmlformats.org/officeDocument/2006/relationships/image" Target="../media/image739.png"/><Relationship Id="rId292" Type="http://schemas.openxmlformats.org/officeDocument/2006/relationships/image" Target="../media/image760.png"/><Relationship Id="rId306" Type="http://schemas.openxmlformats.org/officeDocument/2006/relationships/image" Target="../media/image767.png"/><Relationship Id="rId45" Type="http://schemas.openxmlformats.org/officeDocument/2006/relationships/customXml" Target="../ink/ink785.xml"/><Relationship Id="rId87" Type="http://schemas.openxmlformats.org/officeDocument/2006/relationships/image" Target="../media/image669.png"/><Relationship Id="rId110" Type="http://schemas.openxmlformats.org/officeDocument/2006/relationships/customXml" Target="../ink/ink818.xml"/><Relationship Id="rId348" Type="http://schemas.openxmlformats.org/officeDocument/2006/relationships/image" Target="../media/image787.png"/><Relationship Id="rId152" Type="http://schemas.openxmlformats.org/officeDocument/2006/relationships/customXml" Target="../ink/ink840.xml"/><Relationship Id="rId194" Type="http://schemas.openxmlformats.org/officeDocument/2006/relationships/customXml" Target="../ink/ink869.xml"/><Relationship Id="rId208" Type="http://schemas.openxmlformats.org/officeDocument/2006/relationships/customXml" Target="../ink/ink876.xml"/><Relationship Id="rId415" Type="http://schemas.openxmlformats.org/officeDocument/2006/relationships/customXml" Target="../ink/ink983.xml"/><Relationship Id="rId457" Type="http://schemas.openxmlformats.org/officeDocument/2006/relationships/image" Target="../media/image839.png"/><Relationship Id="rId261" Type="http://schemas.openxmlformats.org/officeDocument/2006/relationships/customXml" Target="../ink/ink904.xml"/><Relationship Id="rId14" Type="http://schemas.openxmlformats.org/officeDocument/2006/relationships/image" Target="../media/image634.png"/><Relationship Id="rId56" Type="http://schemas.openxmlformats.org/officeDocument/2006/relationships/image" Target="../media/image654.png"/><Relationship Id="rId317" Type="http://schemas.openxmlformats.org/officeDocument/2006/relationships/customXml" Target="../ink/ink932.xml"/><Relationship Id="rId359" Type="http://schemas.openxmlformats.org/officeDocument/2006/relationships/customXml" Target="../ink/ink954.xml"/><Relationship Id="rId98" Type="http://schemas.openxmlformats.org/officeDocument/2006/relationships/customXml" Target="../ink/ink812.xml"/><Relationship Id="rId121" Type="http://schemas.openxmlformats.org/officeDocument/2006/relationships/customXml" Target="../ink/ink824.xml"/><Relationship Id="rId163" Type="http://schemas.openxmlformats.org/officeDocument/2006/relationships/image" Target="../media/image706.png"/><Relationship Id="rId219" Type="http://schemas.openxmlformats.org/officeDocument/2006/relationships/image" Target="../media/image724.png"/><Relationship Id="rId370" Type="http://schemas.openxmlformats.org/officeDocument/2006/relationships/image" Target="../media/image798.png"/><Relationship Id="rId426" Type="http://schemas.openxmlformats.org/officeDocument/2006/relationships/image" Target="../media/image824.png"/><Relationship Id="rId230" Type="http://schemas.openxmlformats.org/officeDocument/2006/relationships/image" Target="../media/image729.png"/><Relationship Id="rId468" Type="http://schemas.openxmlformats.org/officeDocument/2006/relationships/customXml" Target="../ink/ink1011.xml"/><Relationship Id="rId25" Type="http://schemas.openxmlformats.org/officeDocument/2006/relationships/customXml" Target="../ink/ink775.xml"/><Relationship Id="rId67" Type="http://schemas.openxmlformats.org/officeDocument/2006/relationships/customXml" Target="../ink/ink796.xml"/><Relationship Id="rId272" Type="http://schemas.openxmlformats.org/officeDocument/2006/relationships/image" Target="../media/image750.png"/><Relationship Id="rId328" Type="http://schemas.openxmlformats.org/officeDocument/2006/relationships/customXml" Target="../ink/ink938.xml"/><Relationship Id="rId132" Type="http://schemas.openxmlformats.org/officeDocument/2006/relationships/image" Target="../media/image691.png"/><Relationship Id="rId174" Type="http://schemas.openxmlformats.org/officeDocument/2006/relationships/customXml" Target="../ink/ink854.xml"/><Relationship Id="rId381" Type="http://schemas.openxmlformats.org/officeDocument/2006/relationships/customXml" Target="../ink/ink965.xml"/><Relationship Id="rId241" Type="http://schemas.openxmlformats.org/officeDocument/2006/relationships/customXml" Target="../ink/ink894.xml"/><Relationship Id="rId437" Type="http://schemas.openxmlformats.org/officeDocument/2006/relationships/image" Target="../media/image829.png"/><Relationship Id="rId479" Type="http://schemas.openxmlformats.org/officeDocument/2006/relationships/image" Target="../media/image850.png"/><Relationship Id="rId36" Type="http://schemas.openxmlformats.org/officeDocument/2006/relationships/image" Target="../media/image644.png"/><Relationship Id="rId283" Type="http://schemas.openxmlformats.org/officeDocument/2006/relationships/customXml" Target="../ink/ink915.xml"/><Relationship Id="rId339" Type="http://schemas.openxmlformats.org/officeDocument/2006/relationships/customXml" Target="../ink/ink944.xml"/><Relationship Id="rId78" Type="http://schemas.openxmlformats.org/officeDocument/2006/relationships/customXml" Target="../ink/ink802.xml"/><Relationship Id="rId101" Type="http://schemas.openxmlformats.org/officeDocument/2006/relationships/image" Target="../media/image676.png"/><Relationship Id="rId143" Type="http://schemas.openxmlformats.org/officeDocument/2006/relationships/image" Target="../media/image696.png"/><Relationship Id="rId185" Type="http://schemas.openxmlformats.org/officeDocument/2006/relationships/image" Target="../media/image709.png"/><Relationship Id="rId350" Type="http://schemas.openxmlformats.org/officeDocument/2006/relationships/image" Target="../media/image788.png"/><Relationship Id="rId406" Type="http://schemas.openxmlformats.org/officeDocument/2006/relationships/image" Target="../media/image815.png"/><Relationship Id="rId9" Type="http://schemas.openxmlformats.org/officeDocument/2006/relationships/customXml" Target="../ink/ink767.xml"/><Relationship Id="rId210" Type="http://schemas.openxmlformats.org/officeDocument/2006/relationships/customXml" Target="../ink/ink877.xml"/><Relationship Id="rId392" Type="http://schemas.openxmlformats.org/officeDocument/2006/relationships/image" Target="../media/image809.png"/><Relationship Id="rId448" Type="http://schemas.openxmlformats.org/officeDocument/2006/relationships/customXml" Target="../ink/ink1001.xml"/><Relationship Id="rId252" Type="http://schemas.openxmlformats.org/officeDocument/2006/relationships/image" Target="../media/image740.png"/><Relationship Id="rId294" Type="http://schemas.openxmlformats.org/officeDocument/2006/relationships/image" Target="../media/image761.png"/><Relationship Id="rId308" Type="http://schemas.openxmlformats.org/officeDocument/2006/relationships/image" Target="../media/image768.png"/><Relationship Id="rId47" Type="http://schemas.openxmlformats.org/officeDocument/2006/relationships/customXml" Target="../ink/ink786.xml"/><Relationship Id="rId89" Type="http://schemas.openxmlformats.org/officeDocument/2006/relationships/image" Target="../media/image670.png"/><Relationship Id="rId112" Type="http://schemas.openxmlformats.org/officeDocument/2006/relationships/customXml" Target="../ink/ink819.xml"/><Relationship Id="rId154" Type="http://schemas.openxmlformats.org/officeDocument/2006/relationships/customXml" Target="../ink/ink841.xml"/><Relationship Id="rId361" Type="http://schemas.openxmlformats.org/officeDocument/2006/relationships/customXml" Target="../ink/ink955.xml"/><Relationship Id="rId196" Type="http://schemas.openxmlformats.org/officeDocument/2006/relationships/customXml" Target="../ink/ink870.xml"/><Relationship Id="rId417" Type="http://schemas.openxmlformats.org/officeDocument/2006/relationships/customXml" Target="../ink/ink984.xml"/><Relationship Id="rId459" Type="http://schemas.openxmlformats.org/officeDocument/2006/relationships/image" Target="../media/image840.png"/><Relationship Id="rId16" Type="http://schemas.openxmlformats.org/officeDocument/2006/relationships/image" Target="../media/image635.png"/><Relationship Id="rId221" Type="http://schemas.openxmlformats.org/officeDocument/2006/relationships/image" Target="../media/image725.png"/><Relationship Id="rId263" Type="http://schemas.openxmlformats.org/officeDocument/2006/relationships/customXml" Target="../ink/ink905.xml"/><Relationship Id="rId319" Type="http://schemas.openxmlformats.org/officeDocument/2006/relationships/customXml" Target="../ink/ink933.xml"/><Relationship Id="rId470" Type="http://schemas.openxmlformats.org/officeDocument/2006/relationships/customXml" Target="../ink/ink1012.xml"/><Relationship Id="rId58" Type="http://schemas.openxmlformats.org/officeDocument/2006/relationships/image" Target="../media/image655.png"/><Relationship Id="rId123" Type="http://schemas.openxmlformats.org/officeDocument/2006/relationships/customXml" Target="../ink/ink825.xml"/><Relationship Id="rId330" Type="http://schemas.openxmlformats.org/officeDocument/2006/relationships/customXml" Target="../ink/ink939.xml"/><Relationship Id="rId165" Type="http://schemas.openxmlformats.org/officeDocument/2006/relationships/image" Target="../media/image707.png"/><Relationship Id="rId372" Type="http://schemas.openxmlformats.org/officeDocument/2006/relationships/image" Target="../media/image799.png"/><Relationship Id="rId428" Type="http://schemas.openxmlformats.org/officeDocument/2006/relationships/image" Target="../media/image825.png"/><Relationship Id="rId232" Type="http://schemas.openxmlformats.org/officeDocument/2006/relationships/image" Target="../media/image730.png"/><Relationship Id="rId274" Type="http://schemas.openxmlformats.org/officeDocument/2006/relationships/image" Target="../media/image751.png"/><Relationship Id="rId481" Type="http://schemas.openxmlformats.org/officeDocument/2006/relationships/image" Target="../media/image851.png"/><Relationship Id="rId27" Type="http://schemas.openxmlformats.org/officeDocument/2006/relationships/customXml" Target="../ink/ink776.xml"/><Relationship Id="rId69" Type="http://schemas.openxmlformats.org/officeDocument/2006/relationships/customXml" Target="../ink/ink797.xml"/><Relationship Id="rId134" Type="http://schemas.openxmlformats.org/officeDocument/2006/relationships/image" Target="../media/image692.png"/><Relationship Id="rId80" Type="http://schemas.openxmlformats.org/officeDocument/2006/relationships/customXml" Target="../ink/ink803.xml"/><Relationship Id="rId176" Type="http://schemas.openxmlformats.org/officeDocument/2006/relationships/customXml" Target="../ink/ink856.xml"/><Relationship Id="rId341" Type="http://schemas.openxmlformats.org/officeDocument/2006/relationships/customXml" Target="../ink/ink945.xml"/><Relationship Id="rId383" Type="http://schemas.openxmlformats.org/officeDocument/2006/relationships/customXml" Target="../ink/ink966.xml"/><Relationship Id="rId439" Type="http://schemas.openxmlformats.org/officeDocument/2006/relationships/image" Target="../media/image830.png"/><Relationship Id="rId201" Type="http://schemas.openxmlformats.org/officeDocument/2006/relationships/image" Target="../media/image716.png"/><Relationship Id="rId243" Type="http://schemas.openxmlformats.org/officeDocument/2006/relationships/customXml" Target="../ink/ink895.xml"/><Relationship Id="rId285" Type="http://schemas.openxmlformats.org/officeDocument/2006/relationships/customXml" Target="../ink/ink916.xml"/><Relationship Id="rId450" Type="http://schemas.openxmlformats.org/officeDocument/2006/relationships/customXml" Target="../ink/ink1002.xml"/><Relationship Id="rId38" Type="http://schemas.openxmlformats.org/officeDocument/2006/relationships/image" Target="../media/image645.png"/><Relationship Id="rId103" Type="http://schemas.openxmlformats.org/officeDocument/2006/relationships/image" Target="../media/image677.png"/><Relationship Id="rId310" Type="http://schemas.openxmlformats.org/officeDocument/2006/relationships/image" Target="../media/image769.png"/><Relationship Id="rId91" Type="http://schemas.openxmlformats.org/officeDocument/2006/relationships/image" Target="../media/image671.png"/><Relationship Id="rId145" Type="http://schemas.openxmlformats.org/officeDocument/2006/relationships/image" Target="../media/image697.png"/><Relationship Id="rId187" Type="http://schemas.openxmlformats.org/officeDocument/2006/relationships/image" Target="../media/image710.png"/><Relationship Id="rId352" Type="http://schemas.openxmlformats.org/officeDocument/2006/relationships/image" Target="../media/image789.png"/><Relationship Id="rId394" Type="http://schemas.openxmlformats.org/officeDocument/2006/relationships/customXml" Target="../ink/ink972.xml"/><Relationship Id="rId408" Type="http://schemas.openxmlformats.org/officeDocument/2006/relationships/image" Target="../media/image816.png"/><Relationship Id="rId212" Type="http://schemas.openxmlformats.org/officeDocument/2006/relationships/customXml" Target="../ink/ink878.xml"/><Relationship Id="rId254" Type="http://schemas.openxmlformats.org/officeDocument/2006/relationships/image" Target="../media/image741.png"/><Relationship Id="rId49" Type="http://schemas.openxmlformats.org/officeDocument/2006/relationships/customXml" Target="../ink/ink787.xml"/><Relationship Id="rId114" Type="http://schemas.openxmlformats.org/officeDocument/2006/relationships/customXml" Target="../ink/ink820.xml"/><Relationship Id="rId296" Type="http://schemas.openxmlformats.org/officeDocument/2006/relationships/image" Target="../media/image762.png"/><Relationship Id="rId461" Type="http://schemas.openxmlformats.org/officeDocument/2006/relationships/image" Target="../media/image841.png"/><Relationship Id="rId60" Type="http://schemas.openxmlformats.org/officeDocument/2006/relationships/image" Target="../media/image656.png"/><Relationship Id="rId156" Type="http://schemas.openxmlformats.org/officeDocument/2006/relationships/customXml" Target="../ink/ink842.xml"/><Relationship Id="rId198" Type="http://schemas.openxmlformats.org/officeDocument/2006/relationships/customXml" Target="../ink/ink871.xml"/><Relationship Id="rId321" Type="http://schemas.openxmlformats.org/officeDocument/2006/relationships/customXml" Target="../ink/ink934.xml"/><Relationship Id="rId363" Type="http://schemas.openxmlformats.org/officeDocument/2006/relationships/customXml" Target="../ink/ink956.xml"/><Relationship Id="rId419" Type="http://schemas.openxmlformats.org/officeDocument/2006/relationships/customXml" Target="../ink/ink985.xml"/><Relationship Id="rId223" Type="http://schemas.openxmlformats.org/officeDocument/2006/relationships/customXml" Target="../ink/ink885.xml"/><Relationship Id="rId430" Type="http://schemas.openxmlformats.org/officeDocument/2006/relationships/image" Target="../media/image826.png"/><Relationship Id="rId18" Type="http://schemas.openxmlformats.org/officeDocument/2006/relationships/image" Target="../media/image636.png"/><Relationship Id="rId265" Type="http://schemas.openxmlformats.org/officeDocument/2006/relationships/customXml" Target="../ink/ink906.xml"/><Relationship Id="rId472" Type="http://schemas.openxmlformats.org/officeDocument/2006/relationships/customXml" Target="../ink/ink1013.xml"/><Relationship Id="rId125" Type="http://schemas.openxmlformats.org/officeDocument/2006/relationships/customXml" Target="../ink/ink826.xml"/><Relationship Id="rId167" Type="http://schemas.openxmlformats.org/officeDocument/2006/relationships/image" Target="../media/image708.png"/><Relationship Id="rId332" Type="http://schemas.openxmlformats.org/officeDocument/2006/relationships/image" Target="../media/image779.png"/><Relationship Id="rId374" Type="http://schemas.openxmlformats.org/officeDocument/2006/relationships/image" Target="../media/image800.png"/><Relationship Id="rId71" Type="http://schemas.openxmlformats.org/officeDocument/2006/relationships/customXml" Target="../ink/ink798.xml"/><Relationship Id="rId234" Type="http://schemas.openxmlformats.org/officeDocument/2006/relationships/image" Target="../media/image731.png"/><Relationship Id="rId2" Type="http://schemas.openxmlformats.org/officeDocument/2006/relationships/slideLayout" Target="../slideLayouts/slideLayout17.xml"/><Relationship Id="rId29" Type="http://schemas.openxmlformats.org/officeDocument/2006/relationships/customXml" Target="../ink/ink777.xml"/><Relationship Id="rId276" Type="http://schemas.openxmlformats.org/officeDocument/2006/relationships/image" Target="../media/image752.png"/><Relationship Id="rId441" Type="http://schemas.openxmlformats.org/officeDocument/2006/relationships/image" Target="../media/image831.png"/><Relationship Id="rId483" Type="http://schemas.openxmlformats.org/officeDocument/2006/relationships/image" Target="../media/image852.png"/><Relationship Id="rId40" Type="http://schemas.openxmlformats.org/officeDocument/2006/relationships/image" Target="../media/image646.png"/><Relationship Id="rId136" Type="http://schemas.openxmlformats.org/officeDocument/2006/relationships/image" Target="../media/image693.png"/><Relationship Id="rId178" Type="http://schemas.openxmlformats.org/officeDocument/2006/relationships/customXml" Target="../ink/ink858.xml"/><Relationship Id="rId301" Type="http://schemas.openxmlformats.org/officeDocument/2006/relationships/customXml" Target="../ink/ink924.xml"/><Relationship Id="rId343" Type="http://schemas.openxmlformats.org/officeDocument/2006/relationships/customXml" Target="../ink/ink946.xml"/><Relationship Id="rId82" Type="http://schemas.openxmlformats.org/officeDocument/2006/relationships/customXml" Target="../ink/ink804.xml"/><Relationship Id="rId203" Type="http://schemas.openxmlformats.org/officeDocument/2006/relationships/image" Target="../media/image717.png"/><Relationship Id="rId385" Type="http://schemas.openxmlformats.org/officeDocument/2006/relationships/customXml" Target="../ink/ink967.xml"/><Relationship Id="rId245" Type="http://schemas.openxmlformats.org/officeDocument/2006/relationships/customXml" Target="../ink/ink896.xml"/><Relationship Id="rId287" Type="http://schemas.openxmlformats.org/officeDocument/2006/relationships/customXml" Target="../ink/ink917.xml"/><Relationship Id="rId410" Type="http://schemas.openxmlformats.org/officeDocument/2006/relationships/image" Target="../media/image817.png"/><Relationship Id="rId452" Type="http://schemas.openxmlformats.org/officeDocument/2006/relationships/customXml" Target="../ink/ink1003.xml"/><Relationship Id="rId105" Type="http://schemas.openxmlformats.org/officeDocument/2006/relationships/image" Target="../media/image678.png"/><Relationship Id="rId147" Type="http://schemas.openxmlformats.org/officeDocument/2006/relationships/image" Target="../media/image698.png"/><Relationship Id="rId312" Type="http://schemas.openxmlformats.org/officeDocument/2006/relationships/image" Target="../media/image770.png"/><Relationship Id="rId354" Type="http://schemas.openxmlformats.org/officeDocument/2006/relationships/image" Target="../media/image790.png"/><Relationship Id="rId51" Type="http://schemas.openxmlformats.org/officeDocument/2006/relationships/customXml" Target="../ink/ink788.xml"/><Relationship Id="rId93" Type="http://schemas.openxmlformats.org/officeDocument/2006/relationships/image" Target="../media/image672.png"/><Relationship Id="rId189" Type="http://schemas.openxmlformats.org/officeDocument/2006/relationships/image" Target="../media/image494.png"/><Relationship Id="rId396" Type="http://schemas.openxmlformats.org/officeDocument/2006/relationships/customXml" Target="../ink/ink973.xml"/><Relationship Id="rId3" Type="http://schemas.openxmlformats.org/officeDocument/2006/relationships/customXml" Target="../ink/ink764.xml"/><Relationship Id="rId214" Type="http://schemas.openxmlformats.org/officeDocument/2006/relationships/customXml" Target="../ink/ink879.xml"/><Relationship Id="rId235" Type="http://schemas.openxmlformats.org/officeDocument/2006/relationships/customXml" Target="../ink/ink891.xml"/><Relationship Id="rId256" Type="http://schemas.openxmlformats.org/officeDocument/2006/relationships/image" Target="../media/image742.png"/><Relationship Id="rId277" Type="http://schemas.openxmlformats.org/officeDocument/2006/relationships/customXml" Target="../ink/ink912.xml"/><Relationship Id="rId298" Type="http://schemas.openxmlformats.org/officeDocument/2006/relationships/image" Target="../media/image763.png"/><Relationship Id="rId400" Type="http://schemas.openxmlformats.org/officeDocument/2006/relationships/customXml" Target="../ink/ink975.xml"/><Relationship Id="rId421" Type="http://schemas.openxmlformats.org/officeDocument/2006/relationships/customXml" Target="../ink/ink986.xml"/><Relationship Id="rId442" Type="http://schemas.openxmlformats.org/officeDocument/2006/relationships/customXml" Target="../ink/ink998.xml"/><Relationship Id="rId463" Type="http://schemas.openxmlformats.org/officeDocument/2006/relationships/image" Target="../media/image842.png"/><Relationship Id="rId116" Type="http://schemas.openxmlformats.org/officeDocument/2006/relationships/customXml" Target="../ink/ink821.xml"/><Relationship Id="rId137" Type="http://schemas.openxmlformats.org/officeDocument/2006/relationships/customXml" Target="../ink/ink832.xml"/><Relationship Id="rId158" Type="http://schemas.openxmlformats.org/officeDocument/2006/relationships/customXml" Target="../ink/ink843.xml"/><Relationship Id="rId302" Type="http://schemas.openxmlformats.org/officeDocument/2006/relationships/image" Target="../media/image765.png"/><Relationship Id="rId323" Type="http://schemas.openxmlformats.org/officeDocument/2006/relationships/image" Target="../media/image775.png"/><Relationship Id="rId344" Type="http://schemas.openxmlformats.org/officeDocument/2006/relationships/image" Target="../media/image785.png"/><Relationship Id="rId20" Type="http://schemas.openxmlformats.org/officeDocument/2006/relationships/image" Target="../media/image637.png"/><Relationship Id="rId41" Type="http://schemas.openxmlformats.org/officeDocument/2006/relationships/customXml" Target="../ink/ink783.xml"/><Relationship Id="rId62" Type="http://schemas.openxmlformats.org/officeDocument/2006/relationships/image" Target="../media/image657.png"/><Relationship Id="rId83" Type="http://schemas.openxmlformats.org/officeDocument/2006/relationships/image" Target="../media/image667.png"/><Relationship Id="rId179" Type="http://schemas.openxmlformats.org/officeDocument/2006/relationships/customXml" Target="../ink/ink859.xml"/><Relationship Id="rId365" Type="http://schemas.openxmlformats.org/officeDocument/2006/relationships/customXml" Target="../ink/ink957.xml"/><Relationship Id="rId386" Type="http://schemas.openxmlformats.org/officeDocument/2006/relationships/image" Target="../media/image806.png"/><Relationship Id="rId190" Type="http://schemas.openxmlformats.org/officeDocument/2006/relationships/customXml" Target="../ink/ink867.xml"/><Relationship Id="rId204" Type="http://schemas.openxmlformats.org/officeDocument/2006/relationships/customXml" Target="../ink/ink874.xml"/><Relationship Id="rId225" Type="http://schemas.openxmlformats.org/officeDocument/2006/relationships/customXml" Target="../ink/ink886.xml"/><Relationship Id="rId246" Type="http://schemas.openxmlformats.org/officeDocument/2006/relationships/image" Target="../media/image737.png"/><Relationship Id="rId267" Type="http://schemas.openxmlformats.org/officeDocument/2006/relationships/customXml" Target="../ink/ink907.xml"/><Relationship Id="rId288" Type="http://schemas.openxmlformats.org/officeDocument/2006/relationships/image" Target="../media/image758.png"/><Relationship Id="rId411" Type="http://schemas.openxmlformats.org/officeDocument/2006/relationships/customXml" Target="../ink/ink981.xml"/><Relationship Id="rId432" Type="http://schemas.openxmlformats.org/officeDocument/2006/relationships/image" Target="../media/image827.png"/><Relationship Id="rId453" Type="http://schemas.openxmlformats.org/officeDocument/2006/relationships/image" Target="../media/image837.png"/><Relationship Id="rId474" Type="http://schemas.openxmlformats.org/officeDocument/2006/relationships/customXml" Target="../ink/ink1014.xml"/><Relationship Id="rId106" Type="http://schemas.openxmlformats.org/officeDocument/2006/relationships/customXml" Target="../ink/ink816.xml"/><Relationship Id="rId127" Type="http://schemas.openxmlformats.org/officeDocument/2006/relationships/customXml" Target="../ink/ink827.xml"/><Relationship Id="rId313" Type="http://schemas.openxmlformats.org/officeDocument/2006/relationships/customXml" Target="../ink/ink930.xml"/><Relationship Id="rId10" Type="http://schemas.openxmlformats.org/officeDocument/2006/relationships/image" Target="../media/image632.png"/><Relationship Id="rId31" Type="http://schemas.openxmlformats.org/officeDocument/2006/relationships/customXml" Target="../ink/ink778.xml"/><Relationship Id="rId52" Type="http://schemas.openxmlformats.org/officeDocument/2006/relationships/image" Target="../media/image652.png"/><Relationship Id="rId73" Type="http://schemas.openxmlformats.org/officeDocument/2006/relationships/customXml" Target="../ink/ink799.xml"/><Relationship Id="rId94" Type="http://schemas.openxmlformats.org/officeDocument/2006/relationships/customXml" Target="../ink/ink810.xml"/><Relationship Id="rId148" Type="http://schemas.openxmlformats.org/officeDocument/2006/relationships/customXml" Target="../ink/ink838.xml"/><Relationship Id="rId169" Type="http://schemas.openxmlformats.org/officeDocument/2006/relationships/customXml" Target="../ink/ink849.xml"/><Relationship Id="rId334" Type="http://schemas.openxmlformats.org/officeDocument/2006/relationships/image" Target="../media/image780.png"/><Relationship Id="rId355" Type="http://schemas.openxmlformats.org/officeDocument/2006/relationships/customXml" Target="../ink/ink952.xml"/><Relationship Id="rId376" Type="http://schemas.openxmlformats.org/officeDocument/2006/relationships/image" Target="../media/image801.png"/><Relationship Id="rId397" Type="http://schemas.openxmlformats.org/officeDocument/2006/relationships/image" Target="../media/image811.png"/><Relationship Id="rId4" Type="http://schemas.openxmlformats.org/officeDocument/2006/relationships/image" Target="../media/image53.png"/><Relationship Id="rId180" Type="http://schemas.openxmlformats.org/officeDocument/2006/relationships/customXml" Target="../ink/ink860.xml"/><Relationship Id="rId215" Type="http://schemas.openxmlformats.org/officeDocument/2006/relationships/customXml" Target="../ink/ink880.xml"/><Relationship Id="rId236" Type="http://schemas.openxmlformats.org/officeDocument/2006/relationships/image" Target="../media/image732.png"/><Relationship Id="rId257" Type="http://schemas.openxmlformats.org/officeDocument/2006/relationships/customXml" Target="../ink/ink902.xml"/><Relationship Id="rId278" Type="http://schemas.openxmlformats.org/officeDocument/2006/relationships/image" Target="../media/image753.png"/><Relationship Id="rId401" Type="http://schemas.openxmlformats.org/officeDocument/2006/relationships/image" Target="../media/image813.png"/><Relationship Id="rId422" Type="http://schemas.openxmlformats.org/officeDocument/2006/relationships/image" Target="../media/image823.png"/><Relationship Id="rId443" Type="http://schemas.openxmlformats.org/officeDocument/2006/relationships/image" Target="../media/image832.png"/><Relationship Id="rId464" Type="http://schemas.openxmlformats.org/officeDocument/2006/relationships/customXml" Target="../ink/ink1009.xml"/><Relationship Id="rId303" Type="http://schemas.openxmlformats.org/officeDocument/2006/relationships/customXml" Target="../ink/ink925.xml"/><Relationship Id="rId42" Type="http://schemas.openxmlformats.org/officeDocument/2006/relationships/image" Target="../media/image647.png"/><Relationship Id="rId84" Type="http://schemas.openxmlformats.org/officeDocument/2006/relationships/customXml" Target="../ink/ink805.xml"/><Relationship Id="rId138" Type="http://schemas.openxmlformats.org/officeDocument/2006/relationships/image" Target="../media/image694.png"/><Relationship Id="rId345" Type="http://schemas.openxmlformats.org/officeDocument/2006/relationships/customXml" Target="../ink/ink947.xml"/><Relationship Id="rId387" Type="http://schemas.openxmlformats.org/officeDocument/2006/relationships/customXml" Target="../ink/ink968.xml"/><Relationship Id="rId191" Type="http://schemas.openxmlformats.org/officeDocument/2006/relationships/image" Target="../media/image711.png"/><Relationship Id="rId205" Type="http://schemas.openxmlformats.org/officeDocument/2006/relationships/image" Target="../media/image718.png"/><Relationship Id="rId247" Type="http://schemas.openxmlformats.org/officeDocument/2006/relationships/customXml" Target="../ink/ink897.xml"/><Relationship Id="rId412" Type="http://schemas.openxmlformats.org/officeDocument/2006/relationships/image" Target="../media/image818.png"/><Relationship Id="rId107" Type="http://schemas.openxmlformats.org/officeDocument/2006/relationships/image" Target="../media/image679.png"/><Relationship Id="rId289" Type="http://schemas.openxmlformats.org/officeDocument/2006/relationships/customXml" Target="../ink/ink918.xml"/><Relationship Id="rId454" Type="http://schemas.openxmlformats.org/officeDocument/2006/relationships/customXml" Target="../ink/ink1004.xml"/><Relationship Id="rId11" Type="http://schemas.openxmlformats.org/officeDocument/2006/relationships/customXml" Target="../ink/ink768.xml"/><Relationship Id="rId53" Type="http://schemas.openxmlformats.org/officeDocument/2006/relationships/customXml" Target="../ink/ink789.xml"/><Relationship Id="rId149" Type="http://schemas.openxmlformats.org/officeDocument/2006/relationships/image" Target="../media/image699.png"/><Relationship Id="rId314" Type="http://schemas.openxmlformats.org/officeDocument/2006/relationships/image" Target="../media/image771.png"/><Relationship Id="rId356" Type="http://schemas.openxmlformats.org/officeDocument/2006/relationships/image" Target="../media/image791.png"/><Relationship Id="rId398" Type="http://schemas.openxmlformats.org/officeDocument/2006/relationships/customXml" Target="../ink/ink974.xml"/><Relationship Id="rId95" Type="http://schemas.openxmlformats.org/officeDocument/2006/relationships/image" Target="../media/image673.png"/><Relationship Id="rId160" Type="http://schemas.openxmlformats.org/officeDocument/2006/relationships/customXml" Target="../ink/ink844.xml"/><Relationship Id="rId216" Type="http://schemas.openxmlformats.org/officeDocument/2006/relationships/customXml" Target="../ink/ink881.xml"/><Relationship Id="rId423" Type="http://schemas.openxmlformats.org/officeDocument/2006/relationships/customXml" Target="../ink/ink987.xml"/><Relationship Id="rId258" Type="http://schemas.openxmlformats.org/officeDocument/2006/relationships/image" Target="../media/image743.png"/><Relationship Id="rId465" Type="http://schemas.openxmlformats.org/officeDocument/2006/relationships/image" Target="../media/image843.png"/><Relationship Id="rId22" Type="http://schemas.openxmlformats.org/officeDocument/2006/relationships/image" Target="../media/image638.png"/><Relationship Id="rId64" Type="http://schemas.openxmlformats.org/officeDocument/2006/relationships/image" Target="../media/image658.png"/><Relationship Id="rId118" Type="http://schemas.openxmlformats.org/officeDocument/2006/relationships/image" Target="../media/image684.png"/><Relationship Id="rId325" Type="http://schemas.openxmlformats.org/officeDocument/2006/relationships/image" Target="../media/image776.png"/><Relationship Id="rId367" Type="http://schemas.openxmlformats.org/officeDocument/2006/relationships/customXml" Target="../ink/ink958.xml"/><Relationship Id="rId171" Type="http://schemas.openxmlformats.org/officeDocument/2006/relationships/customXml" Target="../ink/ink851.xml"/><Relationship Id="rId227" Type="http://schemas.openxmlformats.org/officeDocument/2006/relationships/customXml" Target="../ink/ink887.xml"/><Relationship Id="rId269" Type="http://schemas.openxmlformats.org/officeDocument/2006/relationships/customXml" Target="../ink/ink908.xml"/><Relationship Id="rId434" Type="http://schemas.openxmlformats.org/officeDocument/2006/relationships/customXml" Target="../ink/ink994.xml"/><Relationship Id="rId476" Type="http://schemas.openxmlformats.org/officeDocument/2006/relationships/customXml" Target="../ink/ink1015.xml"/><Relationship Id="rId33" Type="http://schemas.openxmlformats.org/officeDocument/2006/relationships/customXml" Target="../ink/ink779.xml"/><Relationship Id="rId129" Type="http://schemas.openxmlformats.org/officeDocument/2006/relationships/customXml" Target="../ink/ink828.xml"/><Relationship Id="rId280" Type="http://schemas.openxmlformats.org/officeDocument/2006/relationships/image" Target="../media/image754.png"/><Relationship Id="rId336" Type="http://schemas.openxmlformats.org/officeDocument/2006/relationships/image" Target="../media/image781.png"/><Relationship Id="rId75" Type="http://schemas.openxmlformats.org/officeDocument/2006/relationships/customXml" Target="../ink/ink800.xml"/><Relationship Id="rId140" Type="http://schemas.openxmlformats.org/officeDocument/2006/relationships/image" Target="../media/image695.png"/><Relationship Id="rId182" Type="http://schemas.openxmlformats.org/officeDocument/2006/relationships/customXml" Target="../ink/ink862.xml"/><Relationship Id="rId378" Type="http://schemas.openxmlformats.org/officeDocument/2006/relationships/image" Target="../media/image802.png"/><Relationship Id="rId403" Type="http://schemas.openxmlformats.org/officeDocument/2006/relationships/image" Target="../media/image814.png"/><Relationship Id="rId6" Type="http://schemas.openxmlformats.org/officeDocument/2006/relationships/image" Target="../media/image630.png"/><Relationship Id="rId238" Type="http://schemas.openxmlformats.org/officeDocument/2006/relationships/image" Target="../media/image733.png"/><Relationship Id="rId445" Type="http://schemas.openxmlformats.org/officeDocument/2006/relationships/image" Target="../media/image833.png"/><Relationship Id="rId291" Type="http://schemas.openxmlformats.org/officeDocument/2006/relationships/customXml" Target="../ink/ink919.xml"/><Relationship Id="rId305" Type="http://schemas.openxmlformats.org/officeDocument/2006/relationships/customXml" Target="../ink/ink926.xml"/><Relationship Id="rId347" Type="http://schemas.openxmlformats.org/officeDocument/2006/relationships/customXml" Target="../ink/ink948.xml"/><Relationship Id="rId44" Type="http://schemas.openxmlformats.org/officeDocument/2006/relationships/image" Target="../media/image648.png"/><Relationship Id="rId86" Type="http://schemas.openxmlformats.org/officeDocument/2006/relationships/customXml" Target="../ink/ink806.xml"/><Relationship Id="rId151" Type="http://schemas.openxmlformats.org/officeDocument/2006/relationships/image" Target="../media/image700.png"/><Relationship Id="rId389" Type="http://schemas.openxmlformats.org/officeDocument/2006/relationships/customXml" Target="../ink/ink969.xml"/><Relationship Id="rId193" Type="http://schemas.openxmlformats.org/officeDocument/2006/relationships/image" Target="../media/image712.png"/><Relationship Id="rId207" Type="http://schemas.openxmlformats.org/officeDocument/2006/relationships/image" Target="../media/image719.png"/><Relationship Id="rId249" Type="http://schemas.openxmlformats.org/officeDocument/2006/relationships/customXml" Target="../ink/ink898.xml"/><Relationship Id="rId414" Type="http://schemas.openxmlformats.org/officeDocument/2006/relationships/image" Target="../media/image819.png"/><Relationship Id="rId456" Type="http://schemas.openxmlformats.org/officeDocument/2006/relationships/customXml" Target="../ink/ink1005.xml"/><Relationship Id="rId13" Type="http://schemas.openxmlformats.org/officeDocument/2006/relationships/customXml" Target="../ink/ink769.xml"/><Relationship Id="rId109" Type="http://schemas.openxmlformats.org/officeDocument/2006/relationships/image" Target="../media/image680.png"/><Relationship Id="rId260" Type="http://schemas.openxmlformats.org/officeDocument/2006/relationships/image" Target="../media/image744.png"/><Relationship Id="rId316" Type="http://schemas.openxmlformats.org/officeDocument/2006/relationships/image" Target="../media/image772.png"/><Relationship Id="rId55" Type="http://schemas.openxmlformats.org/officeDocument/2006/relationships/customXml" Target="../ink/ink790.xml"/><Relationship Id="rId97" Type="http://schemas.openxmlformats.org/officeDocument/2006/relationships/image" Target="../media/image674.png"/><Relationship Id="rId120" Type="http://schemas.openxmlformats.org/officeDocument/2006/relationships/image" Target="../media/image685.png"/><Relationship Id="rId358" Type="http://schemas.openxmlformats.org/officeDocument/2006/relationships/image" Target="../media/image792.png"/><Relationship Id="rId162" Type="http://schemas.openxmlformats.org/officeDocument/2006/relationships/customXml" Target="../ink/ink845.xml"/><Relationship Id="rId218" Type="http://schemas.openxmlformats.org/officeDocument/2006/relationships/customXml" Target="../ink/ink882.xml"/><Relationship Id="rId425" Type="http://schemas.openxmlformats.org/officeDocument/2006/relationships/customXml" Target="../ink/ink989.xml"/><Relationship Id="rId467" Type="http://schemas.openxmlformats.org/officeDocument/2006/relationships/image" Target="../media/image844.png"/><Relationship Id="rId271" Type="http://schemas.openxmlformats.org/officeDocument/2006/relationships/customXml" Target="../ink/ink909.xml"/><Relationship Id="rId24" Type="http://schemas.openxmlformats.org/officeDocument/2006/relationships/image" Target="../media/image639.png"/><Relationship Id="rId66" Type="http://schemas.openxmlformats.org/officeDocument/2006/relationships/image" Target="../media/image659.png"/><Relationship Id="rId131" Type="http://schemas.openxmlformats.org/officeDocument/2006/relationships/customXml" Target="../ink/ink829.xml"/><Relationship Id="rId327" Type="http://schemas.openxmlformats.org/officeDocument/2006/relationships/image" Target="../media/image777.png"/><Relationship Id="rId369" Type="http://schemas.openxmlformats.org/officeDocument/2006/relationships/customXml" Target="../ink/ink959.xml"/><Relationship Id="rId173" Type="http://schemas.openxmlformats.org/officeDocument/2006/relationships/customXml" Target="../ink/ink853.xml"/><Relationship Id="rId229" Type="http://schemas.openxmlformats.org/officeDocument/2006/relationships/customXml" Target="../ink/ink888.xml"/><Relationship Id="rId380" Type="http://schemas.openxmlformats.org/officeDocument/2006/relationships/image" Target="../media/image803.png"/><Relationship Id="rId436" Type="http://schemas.openxmlformats.org/officeDocument/2006/relationships/customXml" Target="../ink/ink995.xml"/><Relationship Id="rId240" Type="http://schemas.openxmlformats.org/officeDocument/2006/relationships/image" Target="../media/image734.png"/><Relationship Id="rId478" Type="http://schemas.openxmlformats.org/officeDocument/2006/relationships/customXml" Target="../ink/ink1016.xml"/><Relationship Id="rId35" Type="http://schemas.openxmlformats.org/officeDocument/2006/relationships/customXml" Target="../ink/ink780.xml"/><Relationship Id="rId77" Type="http://schemas.openxmlformats.org/officeDocument/2006/relationships/image" Target="../media/image664.png"/><Relationship Id="rId100" Type="http://schemas.openxmlformats.org/officeDocument/2006/relationships/customXml" Target="../ink/ink813.xml"/><Relationship Id="rId282" Type="http://schemas.openxmlformats.org/officeDocument/2006/relationships/image" Target="../media/image755.png"/><Relationship Id="rId338" Type="http://schemas.openxmlformats.org/officeDocument/2006/relationships/image" Target="../media/image782.png"/><Relationship Id="rId8" Type="http://schemas.openxmlformats.org/officeDocument/2006/relationships/image" Target="../media/image631.png"/><Relationship Id="rId142" Type="http://schemas.openxmlformats.org/officeDocument/2006/relationships/customXml" Target="../ink/ink835.xml"/><Relationship Id="rId184" Type="http://schemas.openxmlformats.org/officeDocument/2006/relationships/customXml" Target="../ink/ink864.xml"/><Relationship Id="rId391" Type="http://schemas.openxmlformats.org/officeDocument/2006/relationships/customXml" Target="../ink/ink970.xml"/><Relationship Id="rId405" Type="http://schemas.openxmlformats.org/officeDocument/2006/relationships/customXml" Target="../ink/ink978.xml"/><Relationship Id="rId447" Type="http://schemas.openxmlformats.org/officeDocument/2006/relationships/image" Target="../media/image834.png"/><Relationship Id="rId251" Type="http://schemas.openxmlformats.org/officeDocument/2006/relationships/customXml" Target="../ink/ink899.xml"/><Relationship Id="rId46" Type="http://schemas.openxmlformats.org/officeDocument/2006/relationships/image" Target="../media/image649.png"/><Relationship Id="rId293" Type="http://schemas.openxmlformats.org/officeDocument/2006/relationships/customXml" Target="../ink/ink920.xml"/><Relationship Id="rId307" Type="http://schemas.openxmlformats.org/officeDocument/2006/relationships/customXml" Target="../ink/ink927.xml"/><Relationship Id="rId349" Type="http://schemas.openxmlformats.org/officeDocument/2006/relationships/customXml" Target="../ink/ink949.xml"/><Relationship Id="rId88" Type="http://schemas.openxmlformats.org/officeDocument/2006/relationships/customXml" Target="../ink/ink807.xml"/><Relationship Id="rId111" Type="http://schemas.openxmlformats.org/officeDocument/2006/relationships/image" Target="../media/image681.png"/><Relationship Id="rId153" Type="http://schemas.openxmlformats.org/officeDocument/2006/relationships/image" Target="../media/image701.png"/><Relationship Id="rId195" Type="http://schemas.openxmlformats.org/officeDocument/2006/relationships/image" Target="../media/image713.png"/><Relationship Id="rId209" Type="http://schemas.openxmlformats.org/officeDocument/2006/relationships/image" Target="../media/image720.png"/><Relationship Id="rId360" Type="http://schemas.openxmlformats.org/officeDocument/2006/relationships/image" Target="../media/image793.png"/><Relationship Id="rId416" Type="http://schemas.openxmlformats.org/officeDocument/2006/relationships/image" Target="../media/image820.png"/><Relationship Id="rId220" Type="http://schemas.openxmlformats.org/officeDocument/2006/relationships/customXml" Target="../ink/ink883.xml"/><Relationship Id="rId458" Type="http://schemas.openxmlformats.org/officeDocument/2006/relationships/customXml" Target="../ink/ink1006.xml"/><Relationship Id="rId15" Type="http://schemas.openxmlformats.org/officeDocument/2006/relationships/customXml" Target="../ink/ink770.xml"/><Relationship Id="rId57" Type="http://schemas.openxmlformats.org/officeDocument/2006/relationships/customXml" Target="../ink/ink791.xml"/><Relationship Id="rId262" Type="http://schemas.openxmlformats.org/officeDocument/2006/relationships/image" Target="../media/image745.png"/><Relationship Id="rId318" Type="http://schemas.openxmlformats.org/officeDocument/2006/relationships/image" Target="../media/image773.png"/><Relationship Id="rId99" Type="http://schemas.openxmlformats.org/officeDocument/2006/relationships/image" Target="../media/image675.png"/><Relationship Id="rId122" Type="http://schemas.openxmlformats.org/officeDocument/2006/relationships/image" Target="../media/image686.png"/><Relationship Id="rId164" Type="http://schemas.openxmlformats.org/officeDocument/2006/relationships/customXml" Target="../ink/ink846.xml"/><Relationship Id="rId371" Type="http://schemas.openxmlformats.org/officeDocument/2006/relationships/customXml" Target="../ink/ink960.xml"/><Relationship Id="rId427" Type="http://schemas.openxmlformats.org/officeDocument/2006/relationships/customXml" Target="../ink/ink990.xml"/><Relationship Id="rId469" Type="http://schemas.openxmlformats.org/officeDocument/2006/relationships/image" Target="../media/image845.png"/><Relationship Id="rId26" Type="http://schemas.openxmlformats.org/officeDocument/2006/relationships/image" Target="../media/image67.png"/><Relationship Id="rId231" Type="http://schemas.openxmlformats.org/officeDocument/2006/relationships/customXml" Target="../ink/ink889.xml"/><Relationship Id="rId273" Type="http://schemas.openxmlformats.org/officeDocument/2006/relationships/customXml" Target="../ink/ink910.xml"/><Relationship Id="rId329" Type="http://schemas.openxmlformats.org/officeDocument/2006/relationships/image" Target="../media/image778.png"/><Relationship Id="rId480" Type="http://schemas.openxmlformats.org/officeDocument/2006/relationships/customXml" Target="../ink/ink1017.xml"/><Relationship Id="rId68" Type="http://schemas.openxmlformats.org/officeDocument/2006/relationships/image" Target="../media/image660.png"/><Relationship Id="rId133" Type="http://schemas.openxmlformats.org/officeDocument/2006/relationships/customXml" Target="../ink/ink830.xml"/><Relationship Id="rId175" Type="http://schemas.openxmlformats.org/officeDocument/2006/relationships/customXml" Target="../ink/ink855.xml"/><Relationship Id="rId340" Type="http://schemas.openxmlformats.org/officeDocument/2006/relationships/image" Target="../media/image783.png"/><Relationship Id="rId200" Type="http://schemas.openxmlformats.org/officeDocument/2006/relationships/customXml" Target="../ink/ink872.xml"/><Relationship Id="rId382" Type="http://schemas.openxmlformats.org/officeDocument/2006/relationships/image" Target="../media/image804.png"/><Relationship Id="rId438" Type="http://schemas.openxmlformats.org/officeDocument/2006/relationships/customXml" Target="../ink/ink996.xml"/><Relationship Id="rId242" Type="http://schemas.openxmlformats.org/officeDocument/2006/relationships/image" Target="../media/image735.png"/><Relationship Id="rId284" Type="http://schemas.openxmlformats.org/officeDocument/2006/relationships/image" Target="../media/image756.png"/><Relationship Id="rId37" Type="http://schemas.openxmlformats.org/officeDocument/2006/relationships/customXml" Target="../ink/ink781.xml"/><Relationship Id="rId79" Type="http://schemas.openxmlformats.org/officeDocument/2006/relationships/image" Target="../media/image665.png"/><Relationship Id="rId102" Type="http://schemas.openxmlformats.org/officeDocument/2006/relationships/customXml" Target="../ink/ink814.xml"/><Relationship Id="rId144" Type="http://schemas.openxmlformats.org/officeDocument/2006/relationships/customXml" Target="../ink/ink836.xml"/><Relationship Id="rId90" Type="http://schemas.openxmlformats.org/officeDocument/2006/relationships/customXml" Target="../ink/ink808.xml"/><Relationship Id="rId186" Type="http://schemas.openxmlformats.org/officeDocument/2006/relationships/customXml" Target="../ink/ink865.xml"/><Relationship Id="rId351" Type="http://schemas.openxmlformats.org/officeDocument/2006/relationships/customXml" Target="../ink/ink950.xml"/><Relationship Id="rId393" Type="http://schemas.openxmlformats.org/officeDocument/2006/relationships/customXml" Target="../ink/ink971.xml"/><Relationship Id="rId407" Type="http://schemas.openxmlformats.org/officeDocument/2006/relationships/customXml" Target="../ink/ink979.xml"/><Relationship Id="rId449" Type="http://schemas.openxmlformats.org/officeDocument/2006/relationships/image" Target="../media/image835.png"/><Relationship Id="rId211" Type="http://schemas.openxmlformats.org/officeDocument/2006/relationships/image" Target="../media/image721.png"/><Relationship Id="rId253" Type="http://schemas.openxmlformats.org/officeDocument/2006/relationships/customXml" Target="../ink/ink900.xml"/><Relationship Id="rId295" Type="http://schemas.openxmlformats.org/officeDocument/2006/relationships/customXml" Target="../ink/ink921.xml"/><Relationship Id="rId309" Type="http://schemas.openxmlformats.org/officeDocument/2006/relationships/customXml" Target="../ink/ink928.xml"/><Relationship Id="rId460" Type="http://schemas.openxmlformats.org/officeDocument/2006/relationships/customXml" Target="../ink/ink1007.xml"/><Relationship Id="rId48" Type="http://schemas.openxmlformats.org/officeDocument/2006/relationships/image" Target="../media/image650.png"/><Relationship Id="rId113" Type="http://schemas.openxmlformats.org/officeDocument/2006/relationships/image" Target="../media/image682.png"/><Relationship Id="rId320" Type="http://schemas.openxmlformats.org/officeDocument/2006/relationships/image" Target="../media/image774.png"/><Relationship Id="rId155" Type="http://schemas.openxmlformats.org/officeDocument/2006/relationships/image" Target="../media/image702.png"/><Relationship Id="rId197" Type="http://schemas.openxmlformats.org/officeDocument/2006/relationships/image" Target="../media/image714.png"/><Relationship Id="rId362" Type="http://schemas.openxmlformats.org/officeDocument/2006/relationships/image" Target="../media/image794.png"/><Relationship Id="rId418" Type="http://schemas.openxmlformats.org/officeDocument/2006/relationships/image" Target="../media/image821.png"/><Relationship Id="rId222" Type="http://schemas.openxmlformats.org/officeDocument/2006/relationships/customXml" Target="../ink/ink884.xml"/><Relationship Id="rId264" Type="http://schemas.openxmlformats.org/officeDocument/2006/relationships/image" Target="../media/image746.png"/><Relationship Id="rId471" Type="http://schemas.openxmlformats.org/officeDocument/2006/relationships/image" Target="../media/image846.png"/><Relationship Id="rId17" Type="http://schemas.openxmlformats.org/officeDocument/2006/relationships/customXml" Target="../ink/ink771.xml"/><Relationship Id="rId59" Type="http://schemas.openxmlformats.org/officeDocument/2006/relationships/customXml" Target="../ink/ink792.xml"/><Relationship Id="rId124" Type="http://schemas.openxmlformats.org/officeDocument/2006/relationships/image" Target="../media/image687.png"/><Relationship Id="rId70" Type="http://schemas.openxmlformats.org/officeDocument/2006/relationships/image" Target="../media/image661.png"/><Relationship Id="rId166" Type="http://schemas.openxmlformats.org/officeDocument/2006/relationships/customXml" Target="../ink/ink847.xml"/><Relationship Id="rId331" Type="http://schemas.openxmlformats.org/officeDocument/2006/relationships/customXml" Target="../ink/ink940.xml"/><Relationship Id="rId373" Type="http://schemas.openxmlformats.org/officeDocument/2006/relationships/customXml" Target="../ink/ink961.xml"/><Relationship Id="rId429" Type="http://schemas.openxmlformats.org/officeDocument/2006/relationships/customXml" Target="../ink/ink991.xml"/><Relationship Id="rId1" Type="http://schemas.openxmlformats.org/officeDocument/2006/relationships/tags" Target="../tags/tag2.xml"/><Relationship Id="rId233" Type="http://schemas.openxmlformats.org/officeDocument/2006/relationships/customXml" Target="../ink/ink890.xml"/><Relationship Id="rId440" Type="http://schemas.openxmlformats.org/officeDocument/2006/relationships/customXml" Target="../ink/ink997.xml"/><Relationship Id="rId28" Type="http://schemas.openxmlformats.org/officeDocument/2006/relationships/image" Target="../media/image640.png"/><Relationship Id="rId275" Type="http://schemas.openxmlformats.org/officeDocument/2006/relationships/customXml" Target="../ink/ink911.xml"/><Relationship Id="rId300" Type="http://schemas.openxmlformats.org/officeDocument/2006/relationships/image" Target="../media/image764.png"/><Relationship Id="rId482" Type="http://schemas.openxmlformats.org/officeDocument/2006/relationships/customXml" Target="../ink/ink1018.xml"/><Relationship Id="rId81" Type="http://schemas.openxmlformats.org/officeDocument/2006/relationships/image" Target="../media/image666.png"/><Relationship Id="rId135" Type="http://schemas.openxmlformats.org/officeDocument/2006/relationships/customXml" Target="../ink/ink831.xml"/><Relationship Id="rId177" Type="http://schemas.openxmlformats.org/officeDocument/2006/relationships/customXml" Target="../ink/ink857.xml"/><Relationship Id="rId342" Type="http://schemas.openxmlformats.org/officeDocument/2006/relationships/image" Target="../media/image784.png"/><Relationship Id="rId384" Type="http://schemas.openxmlformats.org/officeDocument/2006/relationships/image" Target="../media/image805.png"/><Relationship Id="rId202" Type="http://schemas.openxmlformats.org/officeDocument/2006/relationships/customXml" Target="../ink/ink873.xml"/><Relationship Id="rId244" Type="http://schemas.openxmlformats.org/officeDocument/2006/relationships/image" Target="../media/image736.png"/><Relationship Id="rId39" Type="http://schemas.openxmlformats.org/officeDocument/2006/relationships/customXml" Target="../ink/ink782.xml"/><Relationship Id="rId286" Type="http://schemas.openxmlformats.org/officeDocument/2006/relationships/image" Target="../media/image757.png"/><Relationship Id="rId451" Type="http://schemas.openxmlformats.org/officeDocument/2006/relationships/image" Target="../media/image836.png"/><Relationship Id="rId50" Type="http://schemas.openxmlformats.org/officeDocument/2006/relationships/image" Target="../media/image651.png"/><Relationship Id="rId104" Type="http://schemas.openxmlformats.org/officeDocument/2006/relationships/customXml" Target="../ink/ink815.xml"/><Relationship Id="rId146" Type="http://schemas.openxmlformats.org/officeDocument/2006/relationships/customXml" Target="../ink/ink837.xml"/><Relationship Id="rId188" Type="http://schemas.openxmlformats.org/officeDocument/2006/relationships/customXml" Target="../ink/ink866.xml"/><Relationship Id="rId311" Type="http://schemas.openxmlformats.org/officeDocument/2006/relationships/customXml" Target="../ink/ink929.xml"/><Relationship Id="rId353" Type="http://schemas.openxmlformats.org/officeDocument/2006/relationships/customXml" Target="../ink/ink951.xml"/><Relationship Id="rId395" Type="http://schemas.openxmlformats.org/officeDocument/2006/relationships/image" Target="../media/image810.png"/><Relationship Id="rId409" Type="http://schemas.openxmlformats.org/officeDocument/2006/relationships/customXml" Target="../ink/ink980.xml"/><Relationship Id="rId92" Type="http://schemas.openxmlformats.org/officeDocument/2006/relationships/customXml" Target="../ink/ink809.xml"/><Relationship Id="rId213" Type="http://schemas.openxmlformats.org/officeDocument/2006/relationships/image" Target="../media/image722.png"/><Relationship Id="rId420" Type="http://schemas.openxmlformats.org/officeDocument/2006/relationships/image" Target="../media/image822.png"/><Relationship Id="rId255" Type="http://schemas.openxmlformats.org/officeDocument/2006/relationships/customXml" Target="../ink/ink901.xml"/><Relationship Id="rId297" Type="http://schemas.openxmlformats.org/officeDocument/2006/relationships/customXml" Target="../ink/ink922.xml"/><Relationship Id="rId462" Type="http://schemas.openxmlformats.org/officeDocument/2006/relationships/customXml" Target="../ink/ink1008.xml"/><Relationship Id="rId115" Type="http://schemas.openxmlformats.org/officeDocument/2006/relationships/image" Target="../media/image683.png"/><Relationship Id="rId157" Type="http://schemas.openxmlformats.org/officeDocument/2006/relationships/image" Target="../media/image703.png"/><Relationship Id="rId322" Type="http://schemas.openxmlformats.org/officeDocument/2006/relationships/customXml" Target="../ink/ink935.xml"/><Relationship Id="rId364" Type="http://schemas.openxmlformats.org/officeDocument/2006/relationships/image" Target="../media/image795.png"/><Relationship Id="rId61" Type="http://schemas.openxmlformats.org/officeDocument/2006/relationships/customXml" Target="../ink/ink793.xml"/><Relationship Id="rId199" Type="http://schemas.openxmlformats.org/officeDocument/2006/relationships/image" Target="../media/image715.png"/><Relationship Id="rId19" Type="http://schemas.openxmlformats.org/officeDocument/2006/relationships/customXml" Target="../ink/ink772.xml"/><Relationship Id="rId224" Type="http://schemas.openxmlformats.org/officeDocument/2006/relationships/image" Target="../media/image726.png"/><Relationship Id="rId266" Type="http://schemas.openxmlformats.org/officeDocument/2006/relationships/image" Target="../media/image747.png"/><Relationship Id="rId431" Type="http://schemas.openxmlformats.org/officeDocument/2006/relationships/customXml" Target="../ink/ink992.xml"/><Relationship Id="rId473" Type="http://schemas.openxmlformats.org/officeDocument/2006/relationships/image" Target="../media/image847.png"/><Relationship Id="rId30" Type="http://schemas.openxmlformats.org/officeDocument/2006/relationships/image" Target="../media/image641.png"/><Relationship Id="rId126" Type="http://schemas.openxmlformats.org/officeDocument/2006/relationships/image" Target="../media/image688.png"/><Relationship Id="rId168" Type="http://schemas.openxmlformats.org/officeDocument/2006/relationships/customXml" Target="../ink/ink848.xml"/><Relationship Id="rId333" Type="http://schemas.openxmlformats.org/officeDocument/2006/relationships/customXml" Target="../ink/ink941.xml"/><Relationship Id="rId72" Type="http://schemas.openxmlformats.org/officeDocument/2006/relationships/image" Target="../media/image662.png"/><Relationship Id="rId375" Type="http://schemas.openxmlformats.org/officeDocument/2006/relationships/customXml" Target="../ink/ink962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76.xml"/><Relationship Id="rId671" Type="http://schemas.openxmlformats.org/officeDocument/2006/relationships/customXml" Target="../ink/ink1361.xml"/><Relationship Id="rId21" Type="http://schemas.openxmlformats.org/officeDocument/2006/relationships/customXml" Target="../ink/ink1028.xml"/><Relationship Id="rId324" Type="http://schemas.openxmlformats.org/officeDocument/2006/relationships/image" Target="../media/image1002.png"/><Relationship Id="rId531" Type="http://schemas.openxmlformats.org/officeDocument/2006/relationships/customXml" Target="../ink/ink1290.xml"/><Relationship Id="rId629" Type="http://schemas.openxmlformats.org/officeDocument/2006/relationships/customXml" Target="../ink/ink1340.xml"/><Relationship Id="rId170" Type="http://schemas.openxmlformats.org/officeDocument/2006/relationships/customXml" Target="../ink/ink1104.xml"/><Relationship Id="rId268" Type="http://schemas.openxmlformats.org/officeDocument/2006/relationships/customXml" Target="../ink/ink1155.xml"/><Relationship Id="rId475" Type="http://schemas.openxmlformats.org/officeDocument/2006/relationships/customXml" Target="../ink/ink1262.xml"/><Relationship Id="rId682" Type="http://schemas.openxmlformats.org/officeDocument/2006/relationships/image" Target="../media/image1176.png"/><Relationship Id="rId32" Type="http://schemas.openxmlformats.org/officeDocument/2006/relationships/image" Target="../media/image866.png"/><Relationship Id="rId128" Type="http://schemas.openxmlformats.org/officeDocument/2006/relationships/customXml" Target="../ink/ink1082.xml"/><Relationship Id="rId335" Type="http://schemas.openxmlformats.org/officeDocument/2006/relationships/customXml" Target="../ink/ink1190.xml"/><Relationship Id="rId542" Type="http://schemas.openxmlformats.org/officeDocument/2006/relationships/image" Target="../media/image1108.png"/><Relationship Id="rId181" Type="http://schemas.openxmlformats.org/officeDocument/2006/relationships/customXml" Target="../ink/ink1110.xml"/><Relationship Id="rId402" Type="http://schemas.openxmlformats.org/officeDocument/2006/relationships/image" Target="../media/image1038.png"/><Relationship Id="rId279" Type="http://schemas.openxmlformats.org/officeDocument/2006/relationships/image" Target="../media/image982.png"/><Relationship Id="rId486" Type="http://schemas.openxmlformats.org/officeDocument/2006/relationships/image" Target="../media/image1080.png"/><Relationship Id="rId693" Type="http://schemas.openxmlformats.org/officeDocument/2006/relationships/customXml" Target="../ink/ink1372.xml"/><Relationship Id="rId707" Type="http://schemas.openxmlformats.org/officeDocument/2006/relationships/customXml" Target="../ink/ink1379.xml"/><Relationship Id="rId43" Type="http://schemas.openxmlformats.org/officeDocument/2006/relationships/customXml" Target="../ink/ink1039.xml"/><Relationship Id="rId139" Type="http://schemas.openxmlformats.org/officeDocument/2006/relationships/image" Target="../media/image917.png"/><Relationship Id="rId346" Type="http://schemas.openxmlformats.org/officeDocument/2006/relationships/image" Target="../media/image1013.png"/><Relationship Id="rId553" Type="http://schemas.openxmlformats.org/officeDocument/2006/relationships/customXml" Target="../ink/ink1301.xml"/><Relationship Id="rId760" Type="http://schemas.openxmlformats.org/officeDocument/2006/relationships/image" Target="../media/image1215.png"/><Relationship Id="rId192" Type="http://schemas.openxmlformats.org/officeDocument/2006/relationships/image" Target="../media/image941.png"/><Relationship Id="rId206" Type="http://schemas.openxmlformats.org/officeDocument/2006/relationships/customXml" Target="../ink/ink1124.xml"/><Relationship Id="rId413" Type="http://schemas.openxmlformats.org/officeDocument/2006/relationships/customXml" Target="../ink/ink1231.xml"/><Relationship Id="rId497" Type="http://schemas.openxmlformats.org/officeDocument/2006/relationships/customXml" Target="../ink/ink1273.xml"/><Relationship Id="rId620" Type="http://schemas.openxmlformats.org/officeDocument/2006/relationships/customXml" Target="../ink/ink1335.xml"/><Relationship Id="rId718" Type="http://schemas.openxmlformats.org/officeDocument/2006/relationships/image" Target="../media/image1194.png"/><Relationship Id="rId357" Type="http://schemas.openxmlformats.org/officeDocument/2006/relationships/image" Target="../media/image1018.png"/><Relationship Id="rId54" Type="http://schemas.openxmlformats.org/officeDocument/2006/relationships/image" Target="../media/image67.png"/><Relationship Id="rId217" Type="http://schemas.openxmlformats.org/officeDocument/2006/relationships/image" Target="../media/image951.png"/><Relationship Id="rId564" Type="http://schemas.openxmlformats.org/officeDocument/2006/relationships/image" Target="../media/image1119.png"/><Relationship Id="rId424" Type="http://schemas.openxmlformats.org/officeDocument/2006/relationships/image" Target="../media/image1049.png"/><Relationship Id="rId631" Type="http://schemas.openxmlformats.org/officeDocument/2006/relationships/customXml" Target="../ink/ink1341.xml"/><Relationship Id="rId729" Type="http://schemas.openxmlformats.org/officeDocument/2006/relationships/customXml" Target="../ink/ink1390.xml"/><Relationship Id="rId270" Type="http://schemas.openxmlformats.org/officeDocument/2006/relationships/customXml" Target="../ink/ink1156.xml"/><Relationship Id="rId65" Type="http://schemas.openxmlformats.org/officeDocument/2006/relationships/customXml" Target="../ink/ink1050.xml"/><Relationship Id="rId130" Type="http://schemas.openxmlformats.org/officeDocument/2006/relationships/customXml" Target="../ink/ink1083.xml"/><Relationship Id="rId368" Type="http://schemas.openxmlformats.org/officeDocument/2006/relationships/customXml" Target="../ink/ink1207.xml"/><Relationship Id="rId575" Type="http://schemas.openxmlformats.org/officeDocument/2006/relationships/image" Target="../media/image1124.png"/><Relationship Id="rId228" Type="http://schemas.openxmlformats.org/officeDocument/2006/relationships/customXml" Target="../ink/ink1135.xml"/><Relationship Id="rId435" Type="http://schemas.openxmlformats.org/officeDocument/2006/relationships/customXml" Target="../ink/ink1242.xml"/><Relationship Id="rId642" Type="http://schemas.openxmlformats.org/officeDocument/2006/relationships/image" Target="../media/image1156.png"/><Relationship Id="rId281" Type="http://schemas.openxmlformats.org/officeDocument/2006/relationships/image" Target="../media/image983.png"/><Relationship Id="rId502" Type="http://schemas.openxmlformats.org/officeDocument/2006/relationships/image" Target="../media/image1088.png"/><Relationship Id="rId76" Type="http://schemas.openxmlformats.org/officeDocument/2006/relationships/image" Target="../media/image887.png"/><Relationship Id="rId141" Type="http://schemas.openxmlformats.org/officeDocument/2006/relationships/image" Target="../media/image918.png"/><Relationship Id="rId379" Type="http://schemas.openxmlformats.org/officeDocument/2006/relationships/customXml" Target="../ink/ink1213.xml"/><Relationship Id="rId586" Type="http://schemas.openxmlformats.org/officeDocument/2006/relationships/customXml" Target="../ink/ink1318.xml"/><Relationship Id="rId7" Type="http://schemas.openxmlformats.org/officeDocument/2006/relationships/customXml" Target="../ink/ink1021.xml"/><Relationship Id="rId239" Type="http://schemas.openxmlformats.org/officeDocument/2006/relationships/image" Target="../media/image962.png"/><Relationship Id="rId446" Type="http://schemas.openxmlformats.org/officeDocument/2006/relationships/image" Target="../media/image1060.png"/><Relationship Id="rId653" Type="http://schemas.openxmlformats.org/officeDocument/2006/relationships/customXml" Target="../ink/ink1352.xml"/><Relationship Id="rId292" Type="http://schemas.openxmlformats.org/officeDocument/2006/relationships/image" Target="../media/image987.png"/><Relationship Id="rId306" Type="http://schemas.openxmlformats.org/officeDocument/2006/relationships/image" Target="../media/image994.png"/><Relationship Id="rId87" Type="http://schemas.openxmlformats.org/officeDocument/2006/relationships/customXml" Target="../ink/ink1061.xml"/><Relationship Id="rId513" Type="http://schemas.openxmlformats.org/officeDocument/2006/relationships/customXml" Target="../ink/ink1281.xml"/><Relationship Id="rId597" Type="http://schemas.openxmlformats.org/officeDocument/2006/relationships/image" Target="../media/image1135.png"/><Relationship Id="rId720" Type="http://schemas.openxmlformats.org/officeDocument/2006/relationships/image" Target="../media/image1195.png"/><Relationship Id="rId152" Type="http://schemas.openxmlformats.org/officeDocument/2006/relationships/image" Target="../media/image922.png"/><Relationship Id="rId457" Type="http://schemas.openxmlformats.org/officeDocument/2006/relationships/customXml" Target="../ink/ink1253.xml"/><Relationship Id="rId664" Type="http://schemas.openxmlformats.org/officeDocument/2006/relationships/image" Target="../media/image1167.png"/><Relationship Id="rId14" Type="http://schemas.openxmlformats.org/officeDocument/2006/relationships/image" Target="../media/image857.png"/><Relationship Id="rId317" Type="http://schemas.openxmlformats.org/officeDocument/2006/relationships/image" Target="../media/image999.png"/><Relationship Id="rId524" Type="http://schemas.openxmlformats.org/officeDocument/2006/relationships/image" Target="../media/image1099.png"/><Relationship Id="rId731" Type="http://schemas.openxmlformats.org/officeDocument/2006/relationships/customXml" Target="../ink/ink1391.xml"/><Relationship Id="rId98" Type="http://schemas.openxmlformats.org/officeDocument/2006/relationships/image" Target="../media/image897.png"/><Relationship Id="rId163" Type="http://schemas.openxmlformats.org/officeDocument/2006/relationships/customXml" Target="../ink/ink1100.xml"/><Relationship Id="rId370" Type="http://schemas.openxmlformats.org/officeDocument/2006/relationships/customXml" Target="../ink/ink1208.xml"/><Relationship Id="rId230" Type="http://schemas.openxmlformats.org/officeDocument/2006/relationships/customXml" Target="../ink/ink1136.xml"/><Relationship Id="rId468" Type="http://schemas.openxmlformats.org/officeDocument/2006/relationships/image" Target="../media/image1071.png"/><Relationship Id="rId675" Type="http://schemas.openxmlformats.org/officeDocument/2006/relationships/customXml" Target="../ink/ink1363.xml"/><Relationship Id="rId25" Type="http://schemas.openxmlformats.org/officeDocument/2006/relationships/customXml" Target="../ink/ink1030.xml"/><Relationship Id="rId328" Type="http://schemas.openxmlformats.org/officeDocument/2006/relationships/image" Target="../media/image1004.png"/><Relationship Id="rId535" Type="http://schemas.openxmlformats.org/officeDocument/2006/relationships/customXml" Target="../ink/ink1292.xml"/><Relationship Id="rId742" Type="http://schemas.openxmlformats.org/officeDocument/2006/relationships/image" Target="../media/image1206.png"/><Relationship Id="rId174" Type="http://schemas.openxmlformats.org/officeDocument/2006/relationships/image" Target="../media/image932.png"/><Relationship Id="rId381" Type="http://schemas.openxmlformats.org/officeDocument/2006/relationships/image" Target="../media/image1028.png"/><Relationship Id="rId602" Type="http://schemas.openxmlformats.org/officeDocument/2006/relationships/customXml" Target="../ink/ink1326.xml"/><Relationship Id="rId241" Type="http://schemas.openxmlformats.org/officeDocument/2006/relationships/image" Target="../media/image963.png"/><Relationship Id="rId479" Type="http://schemas.openxmlformats.org/officeDocument/2006/relationships/customXml" Target="../ink/ink1264.xml"/><Relationship Id="rId686" Type="http://schemas.openxmlformats.org/officeDocument/2006/relationships/image" Target="../media/image1178.png"/><Relationship Id="rId36" Type="http://schemas.openxmlformats.org/officeDocument/2006/relationships/image" Target="../media/image868.png"/><Relationship Id="rId339" Type="http://schemas.openxmlformats.org/officeDocument/2006/relationships/customXml" Target="../ink/ink1192.xml"/><Relationship Id="rId546" Type="http://schemas.openxmlformats.org/officeDocument/2006/relationships/image" Target="../media/image1110.png"/><Relationship Id="rId753" Type="http://schemas.openxmlformats.org/officeDocument/2006/relationships/customXml" Target="../ink/ink1402.xml"/><Relationship Id="rId101" Type="http://schemas.openxmlformats.org/officeDocument/2006/relationships/customXml" Target="../ink/ink1068.xml"/><Relationship Id="rId185" Type="http://schemas.openxmlformats.org/officeDocument/2006/relationships/customXml" Target="../ink/ink1112.xml"/><Relationship Id="rId406" Type="http://schemas.openxmlformats.org/officeDocument/2006/relationships/image" Target="../media/image1040.png"/><Relationship Id="rId392" Type="http://schemas.openxmlformats.org/officeDocument/2006/relationships/image" Target="../media/image1033.png"/><Relationship Id="rId613" Type="http://schemas.openxmlformats.org/officeDocument/2006/relationships/image" Target="../media/image1143.png"/><Relationship Id="rId697" Type="http://schemas.openxmlformats.org/officeDocument/2006/relationships/customXml" Target="../ink/ink1374.xml"/><Relationship Id="rId252" Type="http://schemas.openxmlformats.org/officeDocument/2006/relationships/customXml" Target="../ink/ink1147.xml"/><Relationship Id="rId47" Type="http://schemas.openxmlformats.org/officeDocument/2006/relationships/customXml" Target="../ink/ink1041.xml"/><Relationship Id="rId112" Type="http://schemas.openxmlformats.org/officeDocument/2006/relationships/image" Target="../media/image904.png"/><Relationship Id="rId557" Type="http://schemas.openxmlformats.org/officeDocument/2006/relationships/customXml" Target="../ink/ink1303.xml"/><Relationship Id="rId764" Type="http://schemas.openxmlformats.org/officeDocument/2006/relationships/image" Target="../media/image1217.png"/><Relationship Id="rId196" Type="http://schemas.openxmlformats.org/officeDocument/2006/relationships/customXml" Target="../ink/ink1118.xml"/><Relationship Id="rId417" Type="http://schemas.openxmlformats.org/officeDocument/2006/relationships/customXml" Target="../ink/ink1233.xml"/><Relationship Id="rId624" Type="http://schemas.openxmlformats.org/officeDocument/2006/relationships/customXml" Target="../ink/ink1337.xml"/><Relationship Id="rId263" Type="http://schemas.openxmlformats.org/officeDocument/2006/relationships/image" Target="../media/image974.png"/><Relationship Id="rId470" Type="http://schemas.openxmlformats.org/officeDocument/2006/relationships/image" Target="../media/image1072.png"/><Relationship Id="rId58" Type="http://schemas.openxmlformats.org/officeDocument/2006/relationships/image" Target="../media/image878.png"/><Relationship Id="rId123" Type="http://schemas.openxmlformats.org/officeDocument/2006/relationships/image" Target="../media/image909.png"/><Relationship Id="rId330" Type="http://schemas.openxmlformats.org/officeDocument/2006/relationships/image" Target="../media/image1005.png"/><Relationship Id="rId568" Type="http://schemas.openxmlformats.org/officeDocument/2006/relationships/image" Target="../media/image1121.png"/><Relationship Id="rId428" Type="http://schemas.openxmlformats.org/officeDocument/2006/relationships/image" Target="../media/image1051.png"/><Relationship Id="rId635" Type="http://schemas.openxmlformats.org/officeDocument/2006/relationships/customXml" Target="../ink/ink1343.xml"/><Relationship Id="rId274" Type="http://schemas.openxmlformats.org/officeDocument/2006/relationships/customXml" Target="../ink/ink1158.xml"/><Relationship Id="rId481" Type="http://schemas.openxmlformats.org/officeDocument/2006/relationships/customXml" Target="../ink/ink1265.xml"/><Relationship Id="rId702" Type="http://schemas.openxmlformats.org/officeDocument/2006/relationships/image" Target="../media/image1186.png"/><Relationship Id="rId69" Type="http://schemas.openxmlformats.org/officeDocument/2006/relationships/customXml" Target="../ink/ink1052.xml"/><Relationship Id="rId134" Type="http://schemas.openxmlformats.org/officeDocument/2006/relationships/customXml" Target="../ink/ink1085.xml"/><Relationship Id="rId579" Type="http://schemas.openxmlformats.org/officeDocument/2006/relationships/image" Target="../media/image1126.png"/><Relationship Id="rId341" Type="http://schemas.openxmlformats.org/officeDocument/2006/relationships/customXml" Target="../ink/ink1193.xml"/><Relationship Id="rId439" Type="http://schemas.openxmlformats.org/officeDocument/2006/relationships/customXml" Target="../ink/ink1244.xml"/><Relationship Id="rId646" Type="http://schemas.openxmlformats.org/officeDocument/2006/relationships/image" Target="../media/image1158.png"/><Relationship Id="rId201" Type="http://schemas.openxmlformats.org/officeDocument/2006/relationships/image" Target="../media/image945.png"/><Relationship Id="rId285" Type="http://schemas.openxmlformats.org/officeDocument/2006/relationships/customXml" Target="../ink/ink1164.xml"/><Relationship Id="rId506" Type="http://schemas.openxmlformats.org/officeDocument/2006/relationships/image" Target="../media/image1090.png"/><Relationship Id="rId492" Type="http://schemas.openxmlformats.org/officeDocument/2006/relationships/image" Target="../media/image1083.png"/><Relationship Id="rId713" Type="http://schemas.openxmlformats.org/officeDocument/2006/relationships/customXml" Target="../ink/ink1382.xml"/><Relationship Id="rId145" Type="http://schemas.openxmlformats.org/officeDocument/2006/relationships/customXml" Target="../ink/ink1091.xml"/><Relationship Id="rId352" Type="http://schemas.openxmlformats.org/officeDocument/2006/relationships/image" Target="../media/image1016.png"/><Relationship Id="rId212" Type="http://schemas.openxmlformats.org/officeDocument/2006/relationships/customXml" Target="../ink/ink1127.xml"/><Relationship Id="rId657" Type="http://schemas.openxmlformats.org/officeDocument/2006/relationships/customXml" Target="../ink/ink1354.xml"/><Relationship Id="rId296" Type="http://schemas.openxmlformats.org/officeDocument/2006/relationships/image" Target="../media/image989.png"/><Relationship Id="rId517" Type="http://schemas.openxmlformats.org/officeDocument/2006/relationships/customXml" Target="../ink/ink1283.xml"/><Relationship Id="rId724" Type="http://schemas.openxmlformats.org/officeDocument/2006/relationships/image" Target="../media/image1197.png"/><Relationship Id="rId60" Type="http://schemas.openxmlformats.org/officeDocument/2006/relationships/image" Target="../media/image879.png"/><Relationship Id="rId156" Type="http://schemas.openxmlformats.org/officeDocument/2006/relationships/image" Target="../media/image924.png"/><Relationship Id="rId363" Type="http://schemas.openxmlformats.org/officeDocument/2006/relationships/image" Target="../media/image158.png"/><Relationship Id="rId570" Type="http://schemas.openxmlformats.org/officeDocument/2006/relationships/customXml" Target="../ink/ink1310.xml"/><Relationship Id="rId223" Type="http://schemas.openxmlformats.org/officeDocument/2006/relationships/image" Target="../media/image954.png"/><Relationship Id="rId430" Type="http://schemas.openxmlformats.org/officeDocument/2006/relationships/image" Target="../media/image1052.png"/><Relationship Id="rId668" Type="http://schemas.openxmlformats.org/officeDocument/2006/relationships/image" Target="../media/image1169.png"/><Relationship Id="rId18" Type="http://schemas.openxmlformats.org/officeDocument/2006/relationships/image" Target="../media/image859.png"/><Relationship Id="rId528" Type="http://schemas.openxmlformats.org/officeDocument/2006/relationships/image" Target="../media/image1101.png"/><Relationship Id="rId735" Type="http://schemas.openxmlformats.org/officeDocument/2006/relationships/customXml" Target="../ink/ink1393.xml"/><Relationship Id="rId167" Type="http://schemas.openxmlformats.org/officeDocument/2006/relationships/customXml" Target="../ink/ink1102.xml"/><Relationship Id="rId374" Type="http://schemas.openxmlformats.org/officeDocument/2006/relationships/customXml" Target="../ink/ink1210.xml"/><Relationship Id="rId581" Type="http://schemas.openxmlformats.org/officeDocument/2006/relationships/image" Target="../media/image1127.png"/><Relationship Id="rId71" Type="http://schemas.openxmlformats.org/officeDocument/2006/relationships/customXml" Target="../ink/ink1053.xml"/><Relationship Id="rId234" Type="http://schemas.openxmlformats.org/officeDocument/2006/relationships/customXml" Target="../ink/ink1138.xml"/><Relationship Id="rId679" Type="http://schemas.openxmlformats.org/officeDocument/2006/relationships/customXml" Target="../ink/ink1365.xml"/><Relationship Id="rId2" Type="http://schemas.openxmlformats.org/officeDocument/2006/relationships/slideLayout" Target="../slideLayouts/slideLayout17.xml"/><Relationship Id="rId29" Type="http://schemas.openxmlformats.org/officeDocument/2006/relationships/customXml" Target="../ink/ink1032.xml"/><Relationship Id="rId441" Type="http://schemas.openxmlformats.org/officeDocument/2006/relationships/customXml" Target="../ink/ink1245.xml"/><Relationship Id="rId539" Type="http://schemas.openxmlformats.org/officeDocument/2006/relationships/customXml" Target="../ink/ink1294.xml"/><Relationship Id="rId746" Type="http://schemas.openxmlformats.org/officeDocument/2006/relationships/image" Target="../media/image1208.png"/><Relationship Id="rId178" Type="http://schemas.openxmlformats.org/officeDocument/2006/relationships/image" Target="../media/image934.png"/><Relationship Id="rId301" Type="http://schemas.openxmlformats.org/officeDocument/2006/relationships/customXml" Target="../ink/ink1172.xml"/><Relationship Id="rId82" Type="http://schemas.openxmlformats.org/officeDocument/2006/relationships/image" Target="../media/image890.png"/><Relationship Id="rId385" Type="http://schemas.openxmlformats.org/officeDocument/2006/relationships/customXml" Target="../ink/ink1217.xml"/><Relationship Id="rId592" Type="http://schemas.openxmlformats.org/officeDocument/2006/relationships/customXml" Target="../ink/ink1321.xml"/><Relationship Id="rId606" Type="http://schemas.openxmlformats.org/officeDocument/2006/relationships/customXml" Target="../ink/ink1328.xml"/><Relationship Id="rId245" Type="http://schemas.openxmlformats.org/officeDocument/2006/relationships/image" Target="../media/image965.png"/><Relationship Id="rId452" Type="http://schemas.openxmlformats.org/officeDocument/2006/relationships/image" Target="../media/image1063.png"/><Relationship Id="rId105" Type="http://schemas.openxmlformats.org/officeDocument/2006/relationships/customXml" Target="../ink/ink1070.xml"/><Relationship Id="rId312" Type="http://schemas.openxmlformats.org/officeDocument/2006/relationships/image" Target="../media/image997.png"/><Relationship Id="rId757" Type="http://schemas.openxmlformats.org/officeDocument/2006/relationships/customXml" Target="../ink/ink1404.xml"/><Relationship Id="rId93" Type="http://schemas.openxmlformats.org/officeDocument/2006/relationships/customXml" Target="../ink/ink1064.xml"/><Relationship Id="rId189" Type="http://schemas.openxmlformats.org/officeDocument/2006/relationships/customXml" Target="../ink/ink1114.xml"/><Relationship Id="rId396" Type="http://schemas.openxmlformats.org/officeDocument/2006/relationships/image" Target="../media/image1035.png"/><Relationship Id="rId617" Type="http://schemas.openxmlformats.org/officeDocument/2006/relationships/image" Target="../media/image1144.png"/><Relationship Id="rId256" Type="http://schemas.openxmlformats.org/officeDocument/2006/relationships/customXml" Target="../ink/ink1149.xml"/><Relationship Id="rId463" Type="http://schemas.openxmlformats.org/officeDocument/2006/relationships/customXml" Target="../ink/ink1256.xml"/><Relationship Id="rId670" Type="http://schemas.openxmlformats.org/officeDocument/2006/relationships/image" Target="../media/image1170.png"/><Relationship Id="rId116" Type="http://schemas.openxmlformats.org/officeDocument/2006/relationships/image" Target="../media/image906.png"/><Relationship Id="rId323" Type="http://schemas.openxmlformats.org/officeDocument/2006/relationships/customXml" Target="../ink/ink1184.xml"/><Relationship Id="rId530" Type="http://schemas.openxmlformats.org/officeDocument/2006/relationships/image" Target="../media/image1102.png"/><Relationship Id="rId20" Type="http://schemas.openxmlformats.org/officeDocument/2006/relationships/image" Target="../media/image860.png"/><Relationship Id="rId628" Type="http://schemas.openxmlformats.org/officeDocument/2006/relationships/customXml" Target="../ink/ink1339.xml"/><Relationship Id="rId267" Type="http://schemas.openxmlformats.org/officeDocument/2006/relationships/image" Target="../media/image976.png"/><Relationship Id="rId474" Type="http://schemas.openxmlformats.org/officeDocument/2006/relationships/image" Target="../media/image1074.png"/><Relationship Id="rId127" Type="http://schemas.openxmlformats.org/officeDocument/2006/relationships/image" Target="../media/image911.png"/><Relationship Id="rId681" Type="http://schemas.openxmlformats.org/officeDocument/2006/relationships/customXml" Target="../ink/ink1366.xml"/><Relationship Id="rId31" Type="http://schemas.openxmlformats.org/officeDocument/2006/relationships/customXml" Target="../ink/ink1033.xml"/><Relationship Id="rId334" Type="http://schemas.openxmlformats.org/officeDocument/2006/relationships/image" Target="../media/image1007.png"/><Relationship Id="rId541" Type="http://schemas.openxmlformats.org/officeDocument/2006/relationships/customXml" Target="../ink/ink1295.xml"/><Relationship Id="rId639" Type="http://schemas.openxmlformats.org/officeDocument/2006/relationships/customXml" Target="../ink/ink1345.xml"/><Relationship Id="rId4" Type="http://schemas.openxmlformats.org/officeDocument/2006/relationships/image" Target="../media/image53.png"/><Relationship Id="rId180" Type="http://schemas.openxmlformats.org/officeDocument/2006/relationships/image" Target="../media/image935.png"/><Relationship Id="rId236" Type="http://schemas.openxmlformats.org/officeDocument/2006/relationships/customXml" Target="../ink/ink1139.xml"/><Relationship Id="rId278" Type="http://schemas.openxmlformats.org/officeDocument/2006/relationships/customXml" Target="../ink/ink1160.xml"/><Relationship Id="rId401" Type="http://schemas.openxmlformats.org/officeDocument/2006/relationships/customXml" Target="../ink/ink1225.xml"/><Relationship Id="rId443" Type="http://schemas.openxmlformats.org/officeDocument/2006/relationships/customXml" Target="../ink/ink1246.xml"/><Relationship Id="rId650" Type="http://schemas.openxmlformats.org/officeDocument/2006/relationships/image" Target="../media/image1160.png"/><Relationship Id="rId303" Type="http://schemas.openxmlformats.org/officeDocument/2006/relationships/customXml" Target="../ink/ink1173.xml"/><Relationship Id="rId485" Type="http://schemas.openxmlformats.org/officeDocument/2006/relationships/customXml" Target="../ink/ink1267.xml"/><Relationship Id="rId692" Type="http://schemas.openxmlformats.org/officeDocument/2006/relationships/image" Target="../media/image1181.png"/><Relationship Id="rId706" Type="http://schemas.openxmlformats.org/officeDocument/2006/relationships/image" Target="../media/image1188.png"/><Relationship Id="rId748" Type="http://schemas.openxmlformats.org/officeDocument/2006/relationships/image" Target="../media/image1209.png"/><Relationship Id="rId42" Type="http://schemas.openxmlformats.org/officeDocument/2006/relationships/image" Target="../media/image871.png"/><Relationship Id="rId84" Type="http://schemas.openxmlformats.org/officeDocument/2006/relationships/image" Target="../media/image891.png"/><Relationship Id="rId138" Type="http://schemas.openxmlformats.org/officeDocument/2006/relationships/customXml" Target="../ink/ink1087.xml"/><Relationship Id="rId345" Type="http://schemas.openxmlformats.org/officeDocument/2006/relationships/customXml" Target="../ink/ink1195.xml"/><Relationship Id="rId387" Type="http://schemas.openxmlformats.org/officeDocument/2006/relationships/customXml" Target="../ink/ink1218.xml"/><Relationship Id="rId510" Type="http://schemas.openxmlformats.org/officeDocument/2006/relationships/image" Target="../media/image1092.png"/><Relationship Id="rId552" Type="http://schemas.openxmlformats.org/officeDocument/2006/relationships/image" Target="../media/image1113.png"/><Relationship Id="rId594" Type="http://schemas.openxmlformats.org/officeDocument/2006/relationships/customXml" Target="../ink/ink1322.xml"/><Relationship Id="rId608" Type="http://schemas.openxmlformats.org/officeDocument/2006/relationships/customXml" Target="../ink/ink1329.xml"/><Relationship Id="rId191" Type="http://schemas.openxmlformats.org/officeDocument/2006/relationships/customXml" Target="../ink/ink1115.xml"/><Relationship Id="rId205" Type="http://schemas.openxmlformats.org/officeDocument/2006/relationships/customXml" Target="../ink/ink1123.xml"/><Relationship Id="rId247" Type="http://schemas.openxmlformats.org/officeDocument/2006/relationships/image" Target="../media/image966.png"/><Relationship Id="rId412" Type="http://schemas.openxmlformats.org/officeDocument/2006/relationships/image" Target="../media/image1043.png"/><Relationship Id="rId107" Type="http://schemas.openxmlformats.org/officeDocument/2006/relationships/customXml" Target="../ink/ink1071.xml"/><Relationship Id="rId289" Type="http://schemas.openxmlformats.org/officeDocument/2006/relationships/customXml" Target="../ink/ink1166.xml"/><Relationship Id="rId454" Type="http://schemas.openxmlformats.org/officeDocument/2006/relationships/image" Target="../media/image1064.png"/><Relationship Id="rId496" Type="http://schemas.openxmlformats.org/officeDocument/2006/relationships/image" Target="../media/image1085.png"/><Relationship Id="rId661" Type="http://schemas.openxmlformats.org/officeDocument/2006/relationships/customXml" Target="../ink/ink1356.xml"/><Relationship Id="rId717" Type="http://schemas.openxmlformats.org/officeDocument/2006/relationships/customXml" Target="../ink/ink1384.xml"/><Relationship Id="rId759" Type="http://schemas.openxmlformats.org/officeDocument/2006/relationships/customXml" Target="../ink/ink1405.xml"/><Relationship Id="rId11" Type="http://schemas.openxmlformats.org/officeDocument/2006/relationships/customXml" Target="../ink/ink1023.xml"/><Relationship Id="rId53" Type="http://schemas.openxmlformats.org/officeDocument/2006/relationships/customXml" Target="../ink/ink1044.xml"/><Relationship Id="rId149" Type="http://schemas.openxmlformats.org/officeDocument/2006/relationships/customXml" Target="../ink/ink1093.xml"/><Relationship Id="rId314" Type="http://schemas.openxmlformats.org/officeDocument/2006/relationships/customXml" Target="../ink/ink1179.xml"/><Relationship Id="rId356" Type="http://schemas.openxmlformats.org/officeDocument/2006/relationships/customXml" Target="../ink/ink1201.xml"/><Relationship Id="rId398" Type="http://schemas.openxmlformats.org/officeDocument/2006/relationships/image" Target="../media/image1036.png"/><Relationship Id="rId521" Type="http://schemas.openxmlformats.org/officeDocument/2006/relationships/customXml" Target="../ink/ink1285.xml"/><Relationship Id="rId563" Type="http://schemas.openxmlformats.org/officeDocument/2006/relationships/customXml" Target="../ink/ink1306.xml"/><Relationship Id="rId619" Type="http://schemas.openxmlformats.org/officeDocument/2006/relationships/image" Target="../media/image1145.png"/><Relationship Id="rId95" Type="http://schemas.openxmlformats.org/officeDocument/2006/relationships/customXml" Target="../ink/ink1065.xml"/><Relationship Id="rId160" Type="http://schemas.openxmlformats.org/officeDocument/2006/relationships/image" Target="../media/image926.png"/><Relationship Id="rId216" Type="http://schemas.openxmlformats.org/officeDocument/2006/relationships/customXml" Target="../ink/ink1129.xml"/><Relationship Id="rId423" Type="http://schemas.openxmlformats.org/officeDocument/2006/relationships/customXml" Target="../ink/ink1236.xml"/><Relationship Id="rId258" Type="http://schemas.openxmlformats.org/officeDocument/2006/relationships/customXml" Target="../ink/ink1150.xml"/><Relationship Id="rId465" Type="http://schemas.openxmlformats.org/officeDocument/2006/relationships/customXml" Target="../ink/ink1257.xml"/><Relationship Id="rId630" Type="http://schemas.openxmlformats.org/officeDocument/2006/relationships/image" Target="../media/image1150.png"/><Relationship Id="rId672" Type="http://schemas.openxmlformats.org/officeDocument/2006/relationships/image" Target="../media/image1171.png"/><Relationship Id="rId728" Type="http://schemas.openxmlformats.org/officeDocument/2006/relationships/image" Target="../media/image1199.png"/><Relationship Id="rId22" Type="http://schemas.openxmlformats.org/officeDocument/2006/relationships/image" Target="../media/image861.png"/><Relationship Id="rId64" Type="http://schemas.openxmlformats.org/officeDocument/2006/relationships/image" Target="../media/image881.png"/><Relationship Id="rId118" Type="http://schemas.openxmlformats.org/officeDocument/2006/relationships/image" Target="../media/image907.png"/><Relationship Id="rId325" Type="http://schemas.openxmlformats.org/officeDocument/2006/relationships/customXml" Target="../ink/ink1185.xml"/><Relationship Id="rId367" Type="http://schemas.openxmlformats.org/officeDocument/2006/relationships/image" Target="../media/image1022.png"/><Relationship Id="rId532" Type="http://schemas.openxmlformats.org/officeDocument/2006/relationships/image" Target="../media/image1103.png"/><Relationship Id="rId574" Type="http://schemas.openxmlformats.org/officeDocument/2006/relationships/customXml" Target="../ink/ink1312.xml"/><Relationship Id="rId171" Type="http://schemas.openxmlformats.org/officeDocument/2006/relationships/customXml" Target="../ink/ink1105.xml"/><Relationship Id="rId227" Type="http://schemas.openxmlformats.org/officeDocument/2006/relationships/image" Target="../media/image956.png"/><Relationship Id="rId269" Type="http://schemas.openxmlformats.org/officeDocument/2006/relationships/image" Target="../media/image977.png"/><Relationship Id="rId434" Type="http://schemas.openxmlformats.org/officeDocument/2006/relationships/image" Target="../media/image1054.png"/><Relationship Id="rId476" Type="http://schemas.openxmlformats.org/officeDocument/2006/relationships/image" Target="../media/image1075.png"/><Relationship Id="rId641" Type="http://schemas.openxmlformats.org/officeDocument/2006/relationships/customXml" Target="../ink/ink1346.xml"/><Relationship Id="rId683" Type="http://schemas.openxmlformats.org/officeDocument/2006/relationships/customXml" Target="../ink/ink1367.xml"/><Relationship Id="rId739" Type="http://schemas.openxmlformats.org/officeDocument/2006/relationships/customXml" Target="../ink/ink1395.xml"/><Relationship Id="rId33" Type="http://schemas.openxmlformats.org/officeDocument/2006/relationships/customXml" Target="../ink/ink1034.xml"/><Relationship Id="rId129" Type="http://schemas.openxmlformats.org/officeDocument/2006/relationships/image" Target="../media/image912.png"/><Relationship Id="rId280" Type="http://schemas.openxmlformats.org/officeDocument/2006/relationships/customXml" Target="../ink/ink1161.xml"/><Relationship Id="rId336" Type="http://schemas.openxmlformats.org/officeDocument/2006/relationships/image" Target="../media/image1008.png"/><Relationship Id="rId501" Type="http://schemas.openxmlformats.org/officeDocument/2006/relationships/customXml" Target="../ink/ink1275.xml"/><Relationship Id="rId543" Type="http://schemas.openxmlformats.org/officeDocument/2006/relationships/customXml" Target="../ink/ink1296.xml"/><Relationship Id="rId75" Type="http://schemas.openxmlformats.org/officeDocument/2006/relationships/customXml" Target="../ink/ink1055.xml"/><Relationship Id="rId140" Type="http://schemas.openxmlformats.org/officeDocument/2006/relationships/customXml" Target="../ink/ink1088.xml"/><Relationship Id="rId182" Type="http://schemas.openxmlformats.org/officeDocument/2006/relationships/image" Target="../media/image936.png"/><Relationship Id="rId378" Type="http://schemas.openxmlformats.org/officeDocument/2006/relationships/image" Target="../media/image1027.png"/><Relationship Id="rId403" Type="http://schemas.openxmlformats.org/officeDocument/2006/relationships/customXml" Target="../ink/ink1226.xml"/><Relationship Id="rId585" Type="http://schemas.openxmlformats.org/officeDocument/2006/relationships/image" Target="../media/image1129.png"/><Relationship Id="rId750" Type="http://schemas.openxmlformats.org/officeDocument/2006/relationships/image" Target="../media/image1210.png"/><Relationship Id="rId6" Type="http://schemas.openxmlformats.org/officeDocument/2006/relationships/image" Target="../media/image853.png"/><Relationship Id="rId238" Type="http://schemas.openxmlformats.org/officeDocument/2006/relationships/customXml" Target="../ink/ink1140.xml"/><Relationship Id="rId445" Type="http://schemas.openxmlformats.org/officeDocument/2006/relationships/customXml" Target="../ink/ink1247.xml"/><Relationship Id="rId487" Type="http://schemas.openxmlformats.org/officeDocument/2006/relationships/customXml" Target="../ink/ink1268.xml"/><Relationship Id="rId610" Type="http://schemas.openxmlformats.org/officeDocument/2006/relationships/customXml" Target="../ink/ink1330.xml"/><Relationship Id="rId652" Type="http://schemas.openxmlformats.org/officeDocument/2006/relationships/image" Target="../media/image1161.png"/><Relationship Id="rId694" Type="http://schemas.openxmlformats.org/officeDocument/2006/relationships/image" Target="../media/image1182.png"/><Relationship Id="rId708" Type="http://schemas.openxmlformats.org/officeDocument/2006/relationships/image" Target="../media/image1189.png"/><Relationship Id="rId291" Type="http://schemas.openxmlformats.org/officeDocument/2006/relationships/customXml" Target="../ink/ink1167.xml"/><Relationship Id="rId305" Type="http://schemas.openxmlformats.org/officeDocument/2006/relationships/customXml" Target="../ink/ink1174.xml"/><Relationship Id="rId347" Type="http://schemas.openxmlformats.org/officeDocument/2006/relationships/customXml" Target="../ink/ink1196.xml"/><Relationship Id="rId512" Type="http://schemas.openxmlformats.org/officeDocument/2006/relationships/image" Target="../media/image1093.png"/><Relationship Id="rId44" Type="http://schemas.openxmlformats.org/officeDocument/2006/relationships/image" Target="../media/image872.png"/><Relationship Id="rId86" Type="http://schemas.openxmlformats.org/officeDocument/2006/relationships/image" Target="../media/image323.png"/><Relationship Id="rId151" Type="http://schemas.openxmlformats.org/officeDocument/2006/relationships/customXml" Target="../ink/ink1094.xml"/><Relationship Id="rId389" Type="http://schemas.openxmlformats.org/officeDocument/2006/relationships/customXml" Target="../ink/ink1219.xml"/><Relationship Id="rId554" Type="http://schemas.openxmlformats.org/officeDocument/2006/relationships/image" Target="../media/image1114.png"/><Relationship Id="rId596" Type="http://schemas.openxmlformats.org/officeDocument/2006/relationships/customXml" Target="../ink/ink1323.xml"/><Relationship Id="rId761" Type="http://schemas.openxmlformats.org/officeDocument/2006/relationships/customXml" Target="../ink/ink1406.xml"/><Relationship Id="rId193" Type="http://schemas.openxmlformats.org/officeDocument/2006/relationships/customXml" Target="../ink/ink1116.xml"/><Relationship Id="rId207" Type="http://schemas.openxmlformats.org/officeDocument/2006/relationships/image" Target="../media/image946.png"/><Relationship Id="rId249" Type="http://schemas.openxmlformats.org/officeDocument/2006/relationships/image" Target="../media/image967.png"/><Relationship Id="rId414" Type="http://schemas.openxmlformats.org/officeDocument/2006/relationships/image" Target="../media/image1044.png"/><Relationship Id="rId456" Type="http://schemas.openxmlformats.org/officeDocument/2006/relationships/image" Target="../media/image1065.png"/><Relationship Id="rId498" Type="http://schemas.openxmlformats.org/officeDocument/2006/relationships/image" Target="../media/image1086.png"/><Relationship Id="rId621" Type="http://schemas.openxmlformats.org/officeDocument/2006/relationships/image" Target="../media/image1146.png"/><Relationship Id="rId663" Type="http://schemas.openxmlformats.org/officeDocument/2006/relationships/customXml" Target="../ink/ink1357.xml"/><Relationship Id="rId13" Type="http://schemas.openxmlformats.org/officeDocument/2006/relationships/customXml" Target="../ink/ink1024.xml"/><Relationship Id="rId109" Type="http://schemas.openxmlformats.org/officeDocument/2006/relationships/customXml" Target="../ink/ink1072.xml"/><Relationship Id="rId260" Type="http://schemas.openxmlformats.org/officeDocument/2006/relationships/customXml" Target="../ink/ink1151.xml"/><Relationship Id="rId316" Type="http://schemas.openxmlformats.org/officeDocument/2006/relationships/customXml" Target="../ink/ink1180.xml"/><Relationship Id="rId523" Type="http://schemas.openxmlformats.org/officeDocument/2006/relationships/customXml" Target="../ink/ink1286.xml"/><Relationship Id="rId719" Type="http://schemas.openxmlformats.org/officeDocument/2006/relationships/customXml" Target="../ink/ink1385.xml"/><Relationship Id="rId55" Type="http://schemas.openxmlformats.org/officeDocument/2006/relationships/customXml" Target="../ink/ink1045.xml"/><Relationship Id="rId97" Type="http://schemas.openxmlformats.org/officeDocument/2006/relationships/customXml" Target="../ink/ink1066.xml"/><Relationship Id="rId120" Type="http://schemas.openxmlformats.org/officeDocument/2006/relationships/customXml" Target="../ink/ink1078.xml"/><Relationship Id="rId358" Type="http://schemas.openxmlformats.org/officeDocument/2006/relationships/customXml" Target="../ink/ink1202.xml"/><Relationship Id="rId565" Type="http://schemas.openxmlformats.org/officeDocument/2006/relationships/customXml" Target="../ink/ink1307.xml"/><Relationship Id="rId730" Type="http://schemas.openxmlformats.org/officeDocument/2006/relationships/image" Target="../media/image1200.png"/><Relationship Id="rId162" Type="http://schemas.openxmlformats.org/officeDocument/2006/relationships/image" Target="../media/image927.png"/><Relationship Id="rId218" Type="http://schemas.openxmlformats.org/officeDocument/2006/relationships/customXml" Target="../ink/ink1130.xml"/><Relationship Id="rId425" Type="http://schemas.openxmlformats.org/officeDocument/2006/relationships/customXml" Target="../ink/ink1237.xml"/><Relationship Id="rId467" Type="http://schemas.openxmlformats.org/officeDocument/2006/relationships/customXml" Target="../ink/ink1258.xml"/><Relationship Id="rId632" Type="http://schemas.openxmlformats.org/officeDocument/2006/relationships/image" Target="../media/image1151.png"/><Relationship Id="rId271" Type="http://schemas.openxmlformats.org/officeDocument/2006/relationships/image" Target="../media/image978.png"/><Relationship Id="rId674" Type="http://schemas.openxmlformats.org/officeDocument/2006/relationships/image" Target="../media/image1172.png"/><Relationship Id="rId24" Type="http://schemas.openxmlformats.org/officeDocument/2006/relationships/image" Target="../media/image862.png"/><Relationship Id="rId66" Type="http://schemas.openxmlformats.org/officeDocument/2006/relationships/image" Target="../media/image882.png"/><Relationship Id="rId131" Type="http://schemas.openxmlformats.org/officeDocument/2006/relationships/image" Target="../media/image913.png"/><Relationship Id="rId327" Type="http://schemas.openxmlformats.org/officeDocument/2006/relationships/customXml" Target="../ink/ink1186.xml"/><Relationship Id="rId369" Type="http://schemas.openxmlformats.org/officeDocument/2006/relationships/image" Target="../media/image1023.png"/><Relationship Id="rId534" Type="http://schemas.openxmlformats.org/officeDocument/2006/relationships/image" Target="../media/image1104.png"/><Relationship Id="rId576" Type="http://schemas.openxmlformats.org/officeDocument/2006/relationships/customXml" Target="../ink/ink1313.xml"/><Relationship Id="rId741" Type="http://schemas.openxmlformats.org/officeDocument/2006/relationships/customXml" Target="../ink/ink1396.xml"/><Relationship Id="rId173" Type="http://schemas.openxmlformats.org/officeDocument/2006/relationships/customXml" Target="../ink/ink1106.xml"/><Relationship Id="rId229" Type="http://schemas.openxmlformats.org/officeDocument/2006/relationships/image" Target="../media/image957.png"/><Relationship Id="rId380" Type="http://schemas.openxmlformats.org/officeDocument/2006/relationships/customXml" Target="../ink/ink1214.xml"/><Relationship Id="rId436" Type="http://schemas.openxmlformats.org/officeDocument/2006/relationships/image" Target="../media/image1055.png"/><Relationship Id="rId601" Type="http://schemas.openxmlformats.org/officeDocument/2006/relationships/image" Target="../media/image1137.png"/><Relationship Id="rId643" Type="http://schemas.openxmlformats.org/officeDocument/2006/relationships/customXml" Target="../ink/ink1347.xml"/><Relationship Id="rId240" Type="http://schemas.openxmlformats.org/officeDocument/2006/relationships/customXml" Target="../ink/ink1141.xml"/><Relationship Id="rId478" Type="http://schemas.openxmlformats.org/officeDocument/2006/relationships/image" Target="../media/image1076.png"/><Relationship Id="rId685" Type="http://schemas.openxmlformats.org/officeDocument/2006/relationships/customXml" Target="../ink/ink1368.xml"/><Relationship Id="rId35" Type="http://schemas.openxmlformats.org/officeDocument/2006/relationships/customXml" Target="../ink/ink1035.xml"/><Relationship Id="rId77" Type="http://schemas.openxmlformats.org/officeDocument/2006/relationships/customXml" Target="../ink/ink1056.xml"/><Relationship Id="rId100" Type="http://schemas.openxmlformats.org/officeDocument/2006/relationships/image" Target="../media/image898.png"/><Relationship Id="rId282" Type="http://schemas.openxmlformats.org/officeDocument/2006/relationships/customXml" Target="../ink/ink1162.xml"/><Relationship Id="rId338" Type="http://schemas.openxmlformats.org/officeDocument/2006/relationships/image" Target="../media/image1009.png"/><Relationship Id="rId503" Type="http://schemas.openxmlformats.org/officeDocument/2006/relationships/customXml" Target="../ink/ink1276.xml"/><Relationship Id="rId545" Type="http://schemas.openxmlformats.org/officeDocument/2006/relationships/customXml" Target="../ink/ink1297.xml"/><Relationship Id="rId587" Type="http://schemas.openxmlformats.org/officeDocument/2006/relationships/image" Target="../media/image1130.png"/><Relationship Id="rId710" Type="http://schemas.openxmlformats.org/officeDocument/2006/relationships/image" Target="../media/image1190.png"/><Relationship Id="rId752" Type="http://schemas.openxmlformats.org/officeDocument/2006/relationships/image" Target="../media/image1211.png"/><Relationship Id="rId8" Type="http://schemas.openxmlformats.org/officeDocument/2006/relationships/image" Target="../media/image854.png"/><Relationship Id="rId142" Type="http://schemas.openxmlformats.org/officeDocument/2006/relationships/customXml" Target="../ink/ink1089.xml"/><Relationship Id="rId184" Type="http://schemas.openxmlformats.org/officeDocument/2006/relationships/image" Target="../media/image937.png"/><Relationship Id="rId391" Type="http://schemas.openxmlformats.org/officeDocument/2006/relationships/customXml" Target="../ink/ink1220.xml"/><Relationship Id="rId405" Type="http://schemas.openxmlformats.org/officeDocument/2006/relationships/customXml" Target="../ink/ink1227.xml"/><Relationship Id="rId447" Type="http://schemas.openxmlformats.org/officeDocument/2006/relationships/customXml" Target="../ink/ink1248.xml"/><Relationship Id="rId612" Type="http://schemas.openxmlformats.org/officeDocument/2006/relationships/customXml" Target="../ink/ink1331.xml"/><Relationship Id="rId251" Type="http://schemas.openxmlformats.org/officeDocument/2006/relationships/image" Target="../media/image968.png"/><Relationship Id="rId489" Type="http://schemas.openxmlformats.org/officeDocument/2006/relationships/customXml" Target="../ink/ink1269.xml"/><Relationship Id="rId654" Type="http://schemas.openxmlformats.org/officeDocument/2006/relationships/image" Target="../media/image1162.png"/><Relationship Id="rId696" Type="http://schemas.openxmlformats.org/officeDocument/2006/relationships/image" Target="../media/image1183.png"/><Relationship Id="rId46" Type="http://schemas.openxmlformats.org/officeDocument/2006/relationships/image" Target="../media/image873.png"/><Relationship Id="rId293" Type="http://schemas.openxmlformats.org/officeDocument/2006/relationships/customXml" Target="../ink/ink1168.xml"/><Relationship Id="rId307" Type="http://schemas.openxmlformats.org/officeDocument/2006/relationships/customXml" Target="../ink/ink1175.xml"/><Relationship Id="rId349" Type="http://schemas.openxmlformats.org/officeDocument/2006/relationships/customXml" Target="../ink/ink1197.xml"/><Relationship Id="rId514" Type="http://schemas.openxmlformats.org/officeDocument/2006/relationships/image" Target="../media/image1094.png"/><Relationship Id="rId556" Type="http://schemas.openxmlformats.org/officeDocument/2006/relationships/image" Target="../media/image1115.png"/><Relationship Id="rId721" Type="http://schemas.openxmlformats.org/officeDocument/2006/relationships/customXml" Target="../ink/ink1386.xml"/><Relationship Id="rId763" Type="http://schemas.openxmlformats.org/officeDocument/2006/relationships/customXml" Target="../ink/ink1407.xml"/><Relationship Id="rId88" Type="http://schemas.openxmlformats.org/officeDocument/2006/relationships/image" Target="../media/image892.png"/><Relationship Id="rId111" Type="http://schemas.openxmlformats.org/officeDocument/2006/relationships/customXml" Target="../ink/ink1073.xml"/><Relationship Id="rId153" Type="http://schemas.openxmlformats.org/officeDocument/2006/relationships/customXml" Target="../ink/ink1095.xml"/><Relationship Id="rId195" Type="http://schemas.openxmlformats.org/officeDocument/2006/relationships/image" Target="../media/image942.png"/><Relationship Id="rId209" Type="http://schemas.openxmlformats.org/officeDocument/2006/relationships/image" Target="../media/image947.png"/><Relationship Id="rId360" Type="http://schemas.openxmlformats.org/officeDocument/2006/relationships/customXml" Target="../ink/ink1203.xml"/><Relationship Id="rId416" Type="http://schemas.openxmlformats.org/officeDocument/2006/relationships/image" Target="../media/image1045.png"/><Relationship Id="rId598" Type="http://schemas.openxmlformats.org/officeDocument/2006/relationships/customXml" Target="../ink/ink1324.xml"/><Relationship Id="rId220" Type="http://schemas.openxmlformats.org/officeDocument/2006/relationships/customXml" Target="../ink/ink1131.xml"/><Relationship Id="rId458" Type="http://schemas.openxmlformats.org/officeDocument/2006/relationships/image" Target="../media/image1066.png"/><Relationship Id="rId623" Type="http://schemas.openxmlformats.org/officeDocument/2006/relationships/image" Target="../media/image1147.png"/><Relationship Id="rId665" Type="http://schemas.openxmlformats.org/officeDocument/2006/relationships/customXml" Target="../ink/ink1358.xml"/><Relationship Id="rId15" Type="http://schemas.openxmlformats.org/officeDocument/2006/relationships/customXml" Target="../ink/ink1025.xml"/><Relationship Id="rId57" Type="http://schemas.openxmlformats.org/officeDocument/2006/relationships/customXml" Target="../ink/ink1046.xml"/><Relationship Id="rId262" Type="http://schemas.openxmlformats.org/officeDocument/2006/relationships/customXml" Target="../ink/ink1152.xml"/><Relationship Id="rId318" Type="http://schemas.openxmlformats.org/officeDocument/2006/relationships/customXml" Target="../ink/ink1181.xml"/><Relationship Id="rId525" Type="http://schemas.openxmlformats.org/officeDocument/2006/relationships/customXml" Target="../ink/ink1287.xml"/><Relationship Id="rId567" Type="http://schemas.openxmlformats.org/officeDocument/2006/relationships/customXml" Target="../ink/ink1308.xml"/><Relationship Id="rId732" Type="http://schemas.openxmlformats.org/officeDocument/2006/relationships/image" Target="../media/image1201.png"/><Relationship Id="rId99" Type="http://schemas.openxmlformats.org/officeDocument/2006/relationships/customXml" Target="../ink/ink1067.xml"/><Relationship Id="rId122" Type="http://schemas.openxmlformats.org/officeDocument/2006/relationships/customXml" Target="../ink/ink1079.xml"/><Relationship Id="rId164" Type="http://schemas.openxmlformats.org/officeDocument/2006/relationships/image" Target="../media/image928.png"/><Relationship Id="rId371" Type="http://schemas.openxmlformats.org/officeDocument/2006/relationships/image" Target="../media/image1024.png"/><Relationship Id="rId427" Type="http://schemas.openxmlformats.org/officeDocument/2006/relationships/customXml" Target="../ink/ink1238.xml"/><Relationship Id="rId469" Type="http://schemas.openxmlformats.org/officeDocument/2006/relationships/customXml" Target="../ink/ink1259.xml"/><Relationship Id="rId634" Type="http://schemas.openxmlformats.org/officeDocument/2006/relationships/image" Target="../media/image1152.png"/><Relationship Id="rId676" Type="http://schemas.openxmlformats.org/officeDocument/2006/relationships/image" Target="../media/image1173.png"/><Relationship Id="rId26" Type="http://schemas.openxmlformats.org/officeDocument/2006/relationships/image" Target="../media/image863.png"/><Relationship Id="rId231" Type="http://schemas.openxmlformats.org/officeDocument/2006/relationships/image" Target="../media/image958.png"/><Relationship Id="rId273" Type="http://schemas.openxmlformats.org/officeDocument/2006/relationships/image" Target="../media/image979.png"/><Relationship Id="rId329" Type="http://schemas.openxmlformats.org/officeDocument/2006/relationships/customXml" Target="../ink/ink1187.xml"/><Relationship Id="rId480" Type="http://schemas.openxmlformats.org/officeDocument/2006/relationships/image" Target="../media/image1077.png"/><Relationship Id="rId536" Type="http://schemas.openxmlformats.org/officeDocument/2006/relationships/image" Target="../media/image1105.png"/><Relationship Id="rId701" Type="http://schemas.openxmlformats.org/officeDocument/2006/relationships/customXml" Target="../ink/ink1376.xml"/><Relationship Id="rId68" Type="http://schemas.openxmlformats.org/officeDocument/2006/relationships/image" Target="../media/image883.png"/><Relationship Id="rId133" Type="http://schemas.openxmlformats.org/officeDocument/2006/relationships/image" Target="../media/image914.png"/><Relationship Id="rId175" Type="http://schemas.openxmlformats.org/officeDocument/2006/relationships/customXml" Target="../ink/ink1107.xml"/><Relationship Id="rId340" Type="http://schemas.openxmlformats.org/officeDocument/2006/relationships/image" Target="../media/image1010.png"/><Relationship Id="rId578" Type="http://schemas.openxmlformats.org/officeDocument/2006/relationships/customXml" Target="../ink/ink1314.xml"/><Relationship Id="rId743" Type="http://schemas.openxmlformats.org/officeDocument/2006/relationships/customXml" Target="../ink/ink1397.xml"/><Relationship Id="rId200" Type="http://schemas.openxmlformats.org/officeDocument/2006/relationships/customXml" Target="../ink/ink1120.xml"/><Relationship Id="rId382" Type="http://schemas.openxmlformats.org/officeDocument/2006/relationships/customXml" Target="../ink/ink1215.xml"/><Relationship Id="rId438" Type="http://schemas.openxmlformats.org/officeDocument/2006/relationships/image" Target="../media/image1056.png"/><Relationship Id="rId603" Type="http://schemas.openxmlformats.org/officeDocument/2006/relationships/image" Target="../media/image1138.png"/><Relationship Id="rId645" Type="http://schemas.openxmlformats.org/officeDocument/2006/relationships/customXml" Target="../ink/ink1348.xml"/><Relationship Id="rId687" Type="http://schemas.openxmlformats.org/officeDocument/2006/relationships/customXml" Target="../ink/ink1369.xml"/><Relationship Id="rId242" Type="http://schemas.openxmlformats.org/officeDocument/2006/relationships/customXml" Target="../ink/ink1142.xml"/><Relationship Id="rId284" Type="http://schemas.openxmlformats.org/officeDocument/2006/relationships/image" Target="../media/image984.png"/><Relationship Id="rId491" Type="http://schemas.openxmlformats.org/officeDocument/2006/relationships/customXml" Target="../ink/ink1270.xml"/><Relationship Id="rId505" Type="http://schemas.openxmlformats.org/officeDocument/2006/relationships/customXml" Target="../ink/ink1277.xml"/><Relationship Id="rId712" Type="http://schemas.openxmlformats.org/officeDocument/2006/relationships/image" Target="../media/image1191.png"/><Relationship Id="rId37" Type="http://schemas.openxmlformats.org/officeDocument/2006/relationships/customXml" Target="../ink/ink1036.xml"/><Relationship Id="rId79" Type="http://schemas.openxmlformats.org/officeDocument/2006/relationships/customXml" Target="../ink/ink1057.xml"/><Relationship Id="rId102" Type="http://schemas.openxmlformats.org/officeDocument/2006/relationships/image" Target="../media/image899.png"/><Relationship Id="rId144" Type="http://schemas.openxmlformats.org/officeDocument/2006/relationships/customXml" Target="../ink/ink1090.xml"/><Relationship Id="rId547" Type="http://schemas.openxmlformats.org/officeDocument/2006/relationships/customXml" Target="../ink/ink1298.xml"/><Relationship Id="rId589" Type="http://schemas.openxmlformats.org/officeDocument/2006/relationships/image" Target="../media/image1131.png"/><Relationship Id="rId754" Type="http://schemas.openxmlformats.org/officeDocument/2006/relationships/image" Target="../media/image1212.png"/><Relationship Id="rId90" Type="http://schemas.openxmlformats.org/officeDocument/2006/relationships/image" Target="../media/image893.png"/><Relationship Id="rId186" Type="http://schemas.openxmlformats.org/officeDocument/2006/relationships/image" Target="../media/image938.png"/><Relationship Id="rId351" Type="http://schemas.openxmlformats.org/officeDocument/2006/relationships/customXml" Target="../ink/ink1198.xml"/><Relationship Id="rId393" Type="http://schemas.openxmlformats.org/officeDocument/2006/relationships/customXml" Target="../ink/ink1221.xml"/><Relationship Id="rId407" Type="http://schemas.openxmlformats.org/officeDocument/2006/relationships/customXml" Target="../ink/ink1228.xml"/><Relationship Id="rId449" Type="http://schemas.openxmlformats.org/officeDocument/2006/relationships/customXml" Target="../ink/ink1249.xml"/><Relationship Id="rId614" Type="http://schemas.openxmlformats.org/officeDocument/2006/relationships/customXml" Target="../ink/ink1332.xml"/><Relationship Id="rId656" Type="http://schemas.openxmlformats.org/officeDocument/2006/relationships/image" Target="../media/image1163.png"/><Relationship Id="rId211" Type="http://schemas.openxmlformats.org/officeDocument/2006/relationships/image" Target="../media/image948.png"/><Relationship Id="rId253" Type="http://schemas.openxmlformats.org/officeDocument/2006/relationships/image" Target="../media/image969.png"/><Relationship Id="rId295" Type="http://schemas.openxmlformats.org/officeDocument/2006/relationships/customXml" Target="../ink/ink1169.xml"/><Relationship Id="rId309" Type="http://schemas.openxmlformats.org/officeDocument/2006/relationships/customXml" Target="../ink/ink1176.xml"/><Relationship Id="rId460" Type="http://schemas.openxmlformats.org/officeDocument/2006/relationships/image" Target="../media/image1067.png"/><Relationship Id="rId516" Type="http://schemas.openxmlformats.org/officeDocument/2006/relationships/image" Target="../media/image1095.png"/><Relationship Id="rId698" Type="http://schemas.openxmlformats.org/officeDocument/2006/relationships/image" Target="../media/image1184.png"/><Relationship Id="rId48" Type="http://schemas.openxmlformats.org/officeDocument/2006/relationships/image" Target="../media/image874.png"/><Relationship Id="rId113" Type="http://schemas.openxmlformats.org/officeDocument/2006/relationships/customXml" Target="../ink/ink1074.xml"/><Relationship Id="rId320" Type="http://schemas.openxmlformats.org/officeDocument/2006/relationships/image" Target="../media/image1000.png"/><Relationship Id="rId558" Type="http://schemas.openxmlformats.org/officeDocument/2006/relationships/image" Target="../media/image1116.png"/><Relationship Id="rId723" Type="http://schemas.openxmlformats.org/officeDocument/2006/relationships/customXml" Target="../ink/ink1387.xml"/><Relationship Id="rId155" Type="http://schemas.openxmlformats.org/officeDocument/2006/relationships/customXml" Target="../ink/ink1096.xml"/><Relationship Id="rId197" Type="http://schemas.openxmlformats.org/officeDocument/2006/relationships/image" Target="../media/image943.png"/><Relationship Id="rId362" Type="http://schemas.openxmlformats.org/officeDocument/2006/relationships/customXml" Target="../ink/ink1204.xml"/><Relationship Id="rId418" Type="http://schemas.openxmlformats.org/officeDocument/2006/relationships/image" Target="../media/image1046.png"/><Relationship Id="rId625" Type="http://schemas.openxmlformats.org/officeDocument/2006/relationships/image" Target="../media/image1148.png"/><Relationship Id="rId222" Type="http://schemas.openxmlformats.org/officeDocument/2006/relationships/customXml" Target="../ink/ink1132.xml"/><Relationship Id="rId264" Type="http://schemas.openxmlformats.org/officeDocument/2006/relationships/customXml" Target="../ink/ink1153.xml"/><Relationship Id="rId471" Type="http://schemas.openxmlformats.org/officeDocument/2006/relationships/customXml" Target="../ink/ink1260.xml"/><Relationship Id="rId667" Type="http://schemas.openxmlformats.org/officeDocument/2006/relationships/customXml" Target="../ink/ink1359.xml"/><Relationship Id="rId17" Type="http://schemas.openxmlformats.org/officeDocument/2006/relationships/customXml" Target="../ink/ink1026.xml"/><Relationship Id="rId59" Type="http://schemas.openxmlformats.org/officeDocument/2006/relationships/customXml" Target="../ink/ink1047.xml"/><Relationship Id="rId124" Type="http://schemas.openxmlformats.org/officeDocument/2006/relationships/customXml" Target="../ink/ink1080.xml"/><Relationship Id="rId527" Type="http://schemas.openxmlformats.org/officeDocument/2006/relationships/customXml" Target="../ink/ink1288.xml"/><Relationship Id="rId569" Type="http://schemas.openxmlformats.org/officeDocument/2006/relationships/customXml" Target="../ink/ink1309.xml"/><Relationship Id="rId734" Type="http://schemas.openxmlformats.org/officeDocument/2006/relationships/image" Target="../media/image1202.png"/><Relationship Id="rId70" Type="http://schemas.openxmlformats.org/officeDocument/2006/relationships/image" Target="../media/image884.png"/><Relationship Id="rId166" Type="http://schemas.openxmlformats.org/officeDocument/2006/relationships/image" Target="../media/image929.png"/><Relationship Id="rId331" Type="http://schemas.openxmlformats.org/officeDocument/2006/relationships/customXml" Target="../ink/ink1188.xml"/><Relationship Id="rId373" Type="http://schemas.openxmlformats.org/officeDocument/2006/relationships/image" Target="../media/image1025.png"/><Relationship Id="rId429" Type="http://schemas.openxmlformats.org/officeDocument/2006/relationships/customXml" Target="../ink/ink1239.xml"/><Relationship Id="rId580" Type="http://schemas.openxmlformats.org/officeDocument/2006/relationships/customXml" Target="../ink/ink1315.xml"/><Relationship Id="rId636" Type="http://schemas.openxmlformats.org/officeDocument/2006/relationships/image" Target="../media/image1153.png"/><Relationship Id="rId1" Type="http://schemas.openxmlformats.org/officeDocument/2006/relationships/tags" Target="../tags/tag3.xml"/><Relationship Id="rId233" Type="http://schemas.openxmlformats.org/officeDocument/2006/relationships/image" Target="../media/image959.png"/><Relationship Id="rId440" Type="http://schemas.openxmlformats.org/officeDocument/2006/relationships/image" Target="../media/image1057.png"/><Relationship Id="rId678" Type="http://schemas.openxmlformats.org/officeDocument/2006/relationships/image" Target="../media/image1174.png"/><Relationship Id="rId28" Type="http://schemas.openxmlformats.org/officeDocument/2006/relationships/image" Target="../media/image864.png"/><Relationship Id="rId275" Type="http://schemas.openxmlformats.org/officeDocument/2006/relationships/image" Target="../media/image980.png"/><Relationship Id="rId300" Type="http://schemas.openxmlformats.org/officeDocument/2006/relationships/image" Target="../media/image991.png"/><Relationship Id="rId482" Type="http://schemas.openxmlformats.org/officeDocument/2006/relationships/image" Target="../media/image1078.png"/><Relationship Id="rId538" Type="http://schemas.openxmlformats.org/officeDocument/2006/relationships/image" Target="../media/image1106.png"/><Relationship Id="rId703" Type="http://schemas.openxmlformats.org/officeDocument/2006/relationships/customXml" Target="../ink/ink1377.xml"/><Relationship Id="rId745" Type="http://schemas.openxmlformats.org/officeDocument/2006/relationships/customXml" Target="../ink/ink1398.xml"/><Relationship Id="rId81" Type="http://schemas.openxmlformats.org/officeDocument/2006/relationships/customXml" Target="../ink/ink1058.xml"/><Relationship Id="rId135" Type="http://schemas.openxmlformats.org/officeDocument/2006/relationships/image" Target="../media/image915.png"/><Relationship Id="rId177" Type="http://schemas.openxmlformats.org/officeDocument/2006/relationships/customXml" Target="../ink/ink1108.xml"/><Relationship Id="rId342" Type="http://schemas.openxmlformats.org/officeDocument/2006/relationships/image" Target="../media/image1011.png"/><Relationship Id="rId384" Type="http://schemas.openxmlformats.org/officeDocument/2006/relationships/customXml" Target="../ink/ink1216.xml"/><Relationship Id="rId591" Type="http://schemas.openxmlformats.org/officeDocument/2006/relationships/image" Target="../media/image1132.png"/><Relationship Id="rId605" Type="http://schemas.openxmlformats.org/officeDocument/2006/relationships/image" Target="../media/image1139.png"/><Relationship Id="rId202" Type="http://schemas.openxmlformats.org/officeDocument/2006/relationships/customXml" Target="../ink/ink1121.xml"/><Relationship Id="rId244" Type="http://schemas.openxmlformats.org/officeDocument/2006/relationships/customXml" Target="../ink/ink1143.xml"/><Relationship Id="rId647" Type="http://schemas.openxmlformats.org/officeDocument/2006/relationships/customXml" Target="../ink/ink1349.xml"/><Relationship Id="rId689" Type="http://schemas.openxmlformats.org/officeDocument/2006/relationships/customXml" Target="../ink/ink1370.xml"/><Relationship Id="rId39" Type="http://schemas.openxmlformats.org/officeDocument/2006/relationships/customXml" Target="../ink/ink1037.xml"/><Relationship Id="rId286" Type="http://schemas.openxmlformats.org/officeDocument/2006/relationships/image" Target="../media/image985.png"/><Relationship Id="rId451" Type="http://schemas.openxmlformats.org/officeDocument/2006/relationships/customXml" Target="../ink/ink1250.xml"/><Relationship Id="rId493" Type="http://schemas.openxmlformats.org/officeDocument/2006/relationships/customXml" Target="../ink/ink1271.xml"/><Relationship Id="rId507" Type="http://schemas.openxmlformats.org/officeDocument/2006/relationships/customXml" Target="../ink/ink1278.xml"/><Relationship Id="rId549" Type="http://schemas.openxmlformats.org/officeDocument/2006/relationships/customXml" Target="../ink/ink1299.xml"/><Relationship Id="rId714" Type="http://schemas.openxmlformats.org/officeDocument/2006/relationships/image" Target="../media/image1192.png"/><Relationship Id="rId756" Type="http://schemas.openxmlformats.org/officeDocument/2006/relationships/image" Target="../media/image1213.png"/><Relationship Id="rId50" Type="http://schemas.openxmlformats.org/officeDocument/2006/relationships/image" Target="../media/image875.png"/><Relationship Id="rId104" Type="http://schemas.openxmlformats.org/officeDocument/2006/relationships/image" Target="../media/image900.png"/><Relationship Id="rId146" Type="http://schemas.openxmlformats.org/officeDocument/2006/relationships/image" Target="../media/image63.png"/><Relationship Id="rId188" Type="http://schemas.openxmlformats.org/officeDocument/2006/relationships/image" Target="../media/image939.png"/><Relationship Id="rId311" Type="http://schemas.openxmlformats.org/officeDocument/2006/relationships/customXml" Target="../ink/ink1177.xml"/><Relationship Id="rId353" Type="http://schemas.openxmlformats.org/officeDocument/2006/relationships/customXml" Target="../ink/ink1199.xml"/><Relationship Id="rId395" Type="http://schemas.openxmlformats.org/officeDocument/2006/relationships/customXml" Target="../ink/ink1222.xml"/><Relationship Id="rId409" Type="http://schemas.openxmlformats.org/officeDocument/2006/relationships/customXml" Target="../ink/ink1229.xml"/><Relationship Id="rId560" Type="http://schemas.openxmlformats.org/officeDocument/2006/relationships/image" Target="../media/image1117.png"/><Relationship Id="rId92" Type="http://schemas.openxmlformats.org/officeDocument/2006/relationships/image" Target="../media/image894.png"/><Relationship Id="rId213" Type="http://schemas.openxmlformats.org/officeDocument/2006/relationships/image" Target="../media/image949.png"/><Relationship Id="rId420" Type="http://schemas.openxmlformats.org/officeDocument/2006/relationships/image" Target="../media/image1047.png"/><Relationship Id="rId616" Type="http://schemas.openxmlformats.org/officeDocument/2006/relationships/customXml" Target="../ink/ink1333.xml"/><Relationship Id="rId658" Type="http://schemas.openxmlformats.org/officeDocument/2006/relationships/image" Target="../media/image1164.png"/><Relationship Id="rId255" Type="http://schemas.openxmlformats.org/officeDocument/2006/relationships/image" Target="../media/image970.png"/><Relationship Id="rId297" Type="http://schemas.openxmlformats.org/officeDocument/2006/relationships/customXml" Target="../ink/ink1170.xml"/><Relationship Id="rId462" Type="http://schemas.openxmlformats.org/officeDocument/2006/relationships/image" Target="../media/image1068.png"/><Relationship Id="rId518" Type="http://schemas.openxmlformats.org/officeDocument/2006/relationships/image" Target="../media/image1096.png"/><Relationship Id="rId725" Type="http://schemas.openxmlformats.org/officeDocument/2006/relationships/customXml" Target="../ink/ink1388.xml"/><Relationship Id="rId115" Type="http://schemas.openxmlformats.org/officeDocument/2006/relationships/customXml" Target="../ink/ink1075.xml"/><Relationship Id="rId157" Type="http://schemas.openxmlformats.org/officeDocument/2006/relationships/customXml" Target="../ink/ink1097.xml"/><Relationship Id="rId322" Type="http://schemas.openxmlformats.org/officeDocument/2006/relationships/image" Target="../media/image1001.png"/><Relationship Id="rId364" Type="http://schemas.openxmlformats.org/officeDocument/2006/relationships/customXml" Target="../ink/ink1205.xml"/><Relationship Id="rId61" Type="http://schemas.openxmlformats.org/officeDocument/2006/relationships/customXml" Target="../ink/ink1048.xml"/><Relationship Id="rId199" Type="http://schemas.openxmlformats.org/officeDocument/2006/relationships/image" Target="../media/image944.png"/><Relationship Id="rId571" Type="http://schemas.openxmlformats.org/officeDocument/2006/relationships/image" Target="../media/image1122.png"/><Relationship Id="rId627" Type="http://schemas.openxmlformats.org/officeDocument/2006/relationships/image" Target="../media/image1149.png"/><Relationship Id="rId669" Type="http://schemas.openxmlformats.org/officeDocument/2006/relationships/customXml" Target="../ink/ink1360.xml"/><Relationship Id="rId19" Type="http://schemas.openxmlformats.org/officeDocument/2006/relationships/customXml" Target="../ink/ink1027.xml"/><Relationship Id="rId224" Type="http://schemas.openxmlformats.org/officeDocument/2006/relationships/customXml" Target="../ink/ink1133.xml"/><Relationship Id="rId266" Type="http://schemas.openxmlformats.org/officeDocument/2006/relationships/customXml" Target="../ink/ink1154.xml"/><Relationship Id="rId431" Type="http://schemas.openxmlformats.org/officeDocument/2006/relationships/customXml" Target="../ink/ink1240.xml"/><Relationship Id="rId473" Type="http://schemas.openxmlformats.org/officeDocument/2006/relationships/customXml" Target="../ink/ink1261.xml"/><Relationship Id="rId529" Type="http://schemas.openxmlformats.org/officeDocument/2006/relationships/customXml" Target="../ink/ink1289.xml"/><Relationship Id="rId680" Type="http://schemas.openxmlformats.org/officeDocument/2006/relationships/image" Target="../media/image1175.png"/><Relationship Id="rId736" Type="http://schemas.openxmlformats.org/officeDocument/2006/relationships/image" Target="../media/image1203.png"/><Relationship Id="rId30" Type="http://schemas.openxmlformats.org/officeDocument/2006/relationships/image" Target="../media/image865.png"/><Relationship Id="rId126" Type="http://schemas.openxmlformats.org/officeDocument/2006/relationships/customXml" Target="../ink/ink1081.xml"/><Relationship Id="rId168" Type="http://schemas.openxmlformats.org/officeDocument/2006/relationships/image" Target="../media/image930.png"/><Relationship Id="rId333" Type="http://schemas.openxmlformats.org/officeDocument/2006/relationships/customXml" Target="../ink/ink1189.xml"/><Relationship Id="rId540" Type="http://schemas.openxmlformats.org/officeDocument/2006/relationships/image" Target="../media/image1107.png"/><Relationship Id="rId72" Type="http://schemas.openxmlformats.org/officeDocument/2006/relationships/image" Target="../media/image885.png"/><Relationship Id="rId375" Type="http://schemas.openxmlformats.org/officeDocument/2006/relationships/customXml" Target="../ink/ink1211.xml"/><Relationship Id="rId582" Type="http://schemas.openxmlformats.org/officeDocument/2006/relationships/customXml" Target="../ink/ink1316.xml"/><Relationship Id="rId638" Type="http://schemas.openxmlformats.org/officeDocument/2006/relationships/image" Target="../media/image1154.png"/><Relationship Id="rId3" Type="http://schemas.openxmlformats.org/officeDocument/2006/relationships/customXml" Target="../ink/ink1019.xml"/><Relationship Id="rId235" Type="http://schemas.openxmlformats.org/officeDocument/2006/relationships/image" Target="../media/image960.png"/><Relationship Id="rId277" Type="http://schemas.openxmlformats.org/officeDocument/2006/relationships/image" Target="../media/image981.png"/><Relationship Id="rId400" Type="http://schemas.openxmlformats.org/officeDocument/2006/relationships/image" Target="../media/image1037.png"/><Relationship Id="rId442" Type="http://schemas.openxmlformats.org/officeDocument/2006/relationships/image" Target="../media/image1058.png"/><Relationship Id="rId484" Type="http://schemas.openxmlformats.org/officeDocument/2006/relationships/image" Target="../media/image1079.png"/><Relationship Id="rId705" Type="http://schemas.openxmlformats.org/officeDocument/2006/relationships/customXml" Target="../ink/ink1378.xml"/><Relationship Id="rId137" Type="http://schemas.openxmlformats.org/officeDocument/2006/relationships/image" Target="../media/image916.png"/><Relationship Id="rId302" Type="http://schemas.openxmlformats.org/officeDocument/2006/relationships/image" Target="../media/image992.png"/><Relationship Id="rId344" Type="http://schemas.openxmlformats.org/officeDocument/2006/relationships/image" Target="../media/image1012.png"/><Relationship Id="rId691" Type="http://schemas.openxmlformats.org/officeDocument/2006/relationships/customXml" Target="../ink/ink1371.xml"/><Relationship Id="rId747" Type="http://schemas.openxmlformats.org/officeDocument/2006/relationships/customXml" Target="../ink/ink1399.xml"/><Relationship Id="rId41" Type="http://schemas.openxmlformats.org/officeDocument/2006/relationships/customXml" Target="../ink/ink1038.xml"/><Relationship Id="rId83" Type="http://schemas.openxmlformats.org/officeDocument/2006/relationships/customXml" Target="../ink/ink1059.xml"/><Relationship Id="rId179" Type="http://schemas.openxmlformats.org/officeDocument/2006/relationships/customXml" Target="../ink/ink1109.xml"/><Relationship Id="rId386" Type="http://schemas.openxmlformats.org/officeDocument/2006/relationships/image" Target="../media/image1030.png"/><Relationship Id="rId551" Type="http://schemas.openxmlformats.org/officeDocument/2006/relationships/customXml" Target="../ink/ink1300.xml"/><Relationship Id="rId593" Type="http://schemas.openxmlformats.org/officeDocument/2006/relationships/image" Target="../media/image1133.png"/><Relationship Id="rId607" Type="http://schemas.openxmlformats.org/officeDocument/2006/relationships/image" Target="../media/image1140.png"/><Relationship Id="rId649" Type="http://schemas.openxmlformats.org/officeDocument/2006/relationships/customXml" Target="../ink/ink1350.xml"/><Relationship Id="rId190" Type="http://schemas.openxmlformats.org/officeDocument/2006/relationships/image" Target="../media/image940.png"/><Relationship Id="rId204" Type="http://schemas.openxmlformats.org/officeDocument/2006/relationships/customXml" Target="../ink/ink1122.xml"/><Relationship Id="rId246" Type="http://schemas.openxmlformats.org/officeDocument/2006/relationships/customXml" Target="../ink/ink1144.xml"/><Relationship Id="rId288" Type="http://schemas.openxmlformats.org/officeDocument/2006/relationships/image" Target="../media/image986.png"/><Relationship Id="rId411" Type="http://schemas.openxmlformats.org/officeDocument/2006/relationships/customXml" Target="../ink/ink1230.xml"/><Relationship Id="rId453" Type="http://schemas.openxmlformats.org/officeDocument/2006/relationships/customXml" Target="../ink/ink1251.xml"/><Relationship Id="rId509" Type="http://schemas.openxmlformats.org/officeDocument/2006/relationships/customXml" Target="../ink/ink1279.xml"/><Relationship Id="rId660" Type="http://schemas.openxmlformats.org/officeDocument/2006/relationships/image" Target="../media/image1165.png"/><Relationship Id="rId106" Type="http://schemas.openxmlformats.org/officeDocument/2006/relationships/image" Target="../media/image901.png"/><Relationship Id="rId313" Type="http://schemas.openxmlformats.org/officeDocument/2006/relationships/customXml" Target="../ink/ink1178.xml"/><Relationship Id="rId495" Type="http://schemas.openxmlformats.org/officeDocument/2006/relationships/customXml" Target="../ink/ink1272.xml"/><Relationship Id="rId716" Type="http://schemas.openxmlformats.org/officeDocument/2006/relationships/image" Target="../media/image1193.png"/><Relationship Id="rId758" Type="http://schemas.openxmlformats.org/officeDocument/2006/relationships/image" Target="../media/image1214.png"/><Relationship Id="rId10" Type="http://schemas.openxmlformats.org/officeDocument/2006/relationships/image" Target="../media/image855.png"/><Relationship Id="rId52" Type="http://schemas.openxmlformats.org/officeDocument/2006/relationships/image" Target="../media/image876.png"/><Relationship Id="rId94" Type="http://schemas.openxmlformats.org/officeDocument/2006/relationships/image" Target="../media/image895.png"/><Relationship Id="rId148" Type="http://schemas.openxmlformats.org/officeDocument/2006/relationships/image" Target="../media/image920.png"/><Relationship Id="rId355" Type="http://schemas.openxmlformats.org/officeDocument/2006/relationships/customXml" Target="../ink/ink1200.xml"/><Relationship Id="rId397" Type="http://schemas.openxmlformats.org/officeDocument/2006/relationships/customXml" Target="../ink/ink1223.xml"/><Relationship Id="rId520" Type="http://schemas.openxmlformats.org/officeDocument/2006/relationships/image" Target="../media/image1097.png"/><Relationship Id="rId562" Type="http://schemas.openxmlformats.org/officeDocument/2006/relationships/image" Target="../media/image1118.png"/><Relationship Id="rId618" Type="http://schemas.openxmlformats.org/officeDocument/2006/relationships/customXml" Target="../ink/ink1334.xml"/><Relationship Id="rId215" Type="http://schemas.openxmlformats.org/officeDocument/2006/relationships/image" Target="../media/image950.png"/><Relationship Id="rId257" Type="http://schemas.openxmlformats.org/officeDocument/2006/relationships/image" Target="../media/image971.png"/><Relationship Id="rId422" Type="http://schemas.openxmlformats.org/officeDocument/2006/relationships/image" Target="../media/image1048.png"/><Relationship Id="rId464" Type="http://schemas.openxmlformats.org/officeDocument/2006/relationships/image" Target="../media/image1069.png"/><Relationship Id="rId299" Type="http://schemas.openxmlformats.org/officeDocument/2006/relationships/customXml" Target="../ink/ink1171.xml"/><Relationship Id="rId727" Type="http://schemas.openxmlformats.org/officeDocument/2006/relationships/customXml" Target="../ink/ink1389.xml"/><Relationship Id="rId63" Type="http://schemas.openxmlformats.org/officeDocument/2006/relationships/customXml" Target="../ink/ink1049.xml"/><Relationship Id="rId159" Type="http://schemas.openxmlformats.org/officeDocument/2006/relationships/customXml" Target="../ink/ink1098.xml"/><Relationship Id="rId366" Type="http://schemas.openxmlformats.org/officeDocument/2006/relationships/customXml" Target="../ink/ink1206.xml"/><Relationship Id="rId573" Type="http://schemas.openxmlformats.org/officeDocument/2006/relationships/image" Target="../media/image1123.png"/><Relationship Id="rId226" Type="http://schemas.openxmlformats.org/officeDocument/2006/relationships/customXml" Target="../ink/ink1134.xml"/><Relationship Id="rId433" Type="http://schemas.openxmlformats.org/officeDocument/2006/relationships/customXml" Target="../ink/ink1241.xml"/><Relationship Id="rId640" Type="http://schemas.openxmlformats.org/officeDocument/2006/relationships/image" Target="../media/image1155.png"/><Relationship Id="rId738" Type="http://schemas.openxmlformats.org/officeDocument/2006/relationships/image" Target="../media/image1204.png"/><Relationship Id="rId74" Type="http://schemas.openxmlformats.org/officeDocument/2006/relationships/image" Target="../media/image886.png"/><Relationship Id="rId377" Type="http://schemas.openxmlformats.org/officeDocument/2006/relationships/customXml" Target="../ink/ink1212.xml"/><Relationship Id="rId500" Type="http://schemas.openxmlformats.org/officeDocument/2006/relationships/image" Target="../media/image1087.png"/><Relationship Id="rId584" Type="http://schemas.openxmlformats.org/officeDocument/2006/relationships/customXml" Target="../ink/ink1317.xml"/><Relationship Id="rId5" Type="http://schemas.openxmlformats.org/officeDocument/2006/relationships/customXml" Target="../ink/ink1020.xml"/><Relationship Id="rId237" Type="http://schemas.openxmlformats.org/officeDocument/2006/relationships/image" Target="../media/image961.png"/><Relationship Id="rId444" Type="http://schemas.openxmlformats.org/officeDocument/2006/relationships/image" Target="../media/image1059.png"/><Relationship Id="rId651" Type="http://schemas.openxmlformats.org/officeDocument/2006/relationships/customXml" Target="../ink/ink1351.xml"/><Relationship Id="rId749" Type="http://schemas.openxmlformats.org/officeDocument/2006/relationships/customXml" Target="../ink/ink1400.xml"/><Relationship Id="rId290" Type="http://schemas.openxmlformats.org/officeDocument/2006/relationships/image" Target="../media/image112.png"/><Relationship Id="rId304" Type="http://schemas.openxmlformats.org/officeDocument/2006/relationships/image" Target="../media/image993.png"/><Relationship Id="rId388" Type="http://schemas.openxmlformats.org/officeDocument/2006/relationships/image" Target="../media/image1031.png"/><Relationship Id="rId511" Type="http://schemas.openxmlformats.org/officeDocument/2006/relationships/customXml" Target="../ink/ink1280.xml"/><Relationship Id="rId609" Type="http://schemas.openxmlformats.org/officeDocument/2006/relationships/image" Target="../media/image1141.png"/><Relationship Id="rId85" Type="http://schemas.openxmlformats.org/officeDocument/2006/relationships/customXml" Target="../ink/ink1060.xml"/><Relationship Id="rId150" Type="http://schemas.openxmlformats.org/officeDocument/2006/relationships/image" Target="../media/image921.png"/><Relationship Id="rId595" Type="http://schemas.openxmlformats.org/officeDocument/2006/relationships/image" Target="../media/image1134.png"/><Relationship Id="rId248" Type="http://schemas.openxmlformats.org/officeDocument/2006/relationships/customXml" Target="../ink/ink1145.xml"/><Relationship Id="rId455" Type="http://schemas.openxmlformats.org/officeDocument/2006/relationships/customXml" Target="../ink/ink1252.xml"/><Relationship Id="rId662" Type="http://schemas.openxmlformats.org/officeDocument/2006/relationships/image" Target="../media/image1166.png"/><Relationship Id="rId12" Type="http://schemas.openxmlformats.org/officeDocument/2006/relationships/image" Target="../media/image856.png"/><Relationship Id="rId108" Type="http://schemas.openxmlformats.org/officeDocument/2006/relationships/image" Target="../media/image902.png"/><Relationship Id="rId315" Type="http://schemas.openxmlformats.org/officeDocument/2006/relationships/image" Target="../media/image998.png"/><Relationship Id="rId522" Type="http://schemas.openxmlformats.org/officeDocument/2006/relationships/image" Target="../media/image1098.png"/><Relationship Id="rId96" Type="http://schemas.openxmlformats.org/officeDocument/2006/relationships/image" Target="../media/image896.png"/><Relationship Id="rId161" Type="http://schemas.openxmlformats.org/officeDocument/2006/relationships/customXml" Target="../ink/ink1099.xml"/><Relationship Id="rId399" Type="http://schemas.openxmlformats.org/officeDocument/2006/relationships/customXml" Target="../ink/ink1224.xml"/><Relationship Id="rId259" Type="http://schemas.openxmlformats.org/officeDocument/2006/relationships/image" Target="../media/image972.png"/><Relationship Id="rId466" Type="http://schemas.openxmlformats.org/officeDocument/2006/relationships/image" Target="../media/image1070.png"/><Relationship Id="rId673" Type="http://schemas.openxmlformats.org/officeDocument/2006/relationships/customXml" Target="../ink/ink1362.xml"/><Relationship Id="rId23" Type="http://schemas.openxmlformats.org/officeDocument/2006/relationships/customXml" Target="../ink/ink1029.xml"/><Relationship Id="rId119" Type="http://schemas.openxmlformats.org/officeDocument/2006/relationships/customXml" Target="../ink/ink1077.xml"/><Relationship Id="rId326" Type="http://schemas.openxmlformats.org/officeDocument/2006/relationships/image" Target="../media/image1003.png"/><Relationship Id="rId533" Type="http://schemas.openxmlformats.org/officeDocument/2006/relationships/customXml" Target="../ink/ink1291.xml"/><Relationship Id="rId740" Type="http://schemas.openxmlformats.org/officeDocument/2006/relationships/image" Target="../media/image1205.png"/><Relationship Id="rId172" Type="http://schemas.openxmlformats.org/officeDocument/2006/relationships/image" Target="../media/image931.png"/><Relationship Id="rId477" Type="http://schemas.openxmlformats.org/officeDocument/2006/relationships/customXml" Target="../ink/ink1263.xml"/><Relationship Id="rId600" Type="http://schemas.openxmlformats.org/officeDocument/2006/relationships/customXml" Target="../ink/ink1325.xml"/><Relationship Id="rId684" Type="http://schemas.openxmlformats.org/officeDocument/2006/relationships/image" Target="../media/image1177.png"/><Relationship Id="rId337" Type="http://schemas.openxmlformats.org/officeDocument/2006/relationships/customXml" Target="../ink/ink1191.xml"/><Relationship Id="rId34" Type="http://schemas.openxmlformats.org/officeDocument/2006/relationships/image" Target="../media/image867.png"/><Relationship Id="rId544" Type="http://schemas.openxmlformats.org/officeDocument/2006/relationships/image" Target="../media/image1109.png"/><Relationship Id="rId751" Type="http://schemas.openxmlformats.org/officeDocument/2006/relationships/customXml" Target="../ink/ink1401.xml"/><Relationship Id="rId183" Type="http://schemas.openxmlformats.org/officeDocument/2006/relationships/customXml" Target="../ink/ink1111.xml"/><Relationship Id="rId390" Type="http://schemas.openxmlformats.org/officeDocument/2006/relationships/image" Target="../media/image1032.png"/><Relationship Id="rId404" Type="http://schemas.openxmlformats.org/officeDocument/2006/relationships/image" Target="../media/image1039.png"/><Relationship Id="rId611" Type="http://schemas.openxmlformats.org/officeDocument/2006/relationships/image" Target="../media/image1142.png"/><Relationship Id="rId250" Type="http://schemas.openxmlformats.org/officeDocument/2006/relationships/customXml" Target="../ink/ink1146.xml"/><Relationship Id="rId488" Type="http://schemas.openxmlformats.org/officeDocument/2006/relationships/image" Target="../media/image1081.png"/><Relationship Id="rId695" Type="http://schemas.openxmlformats.org/officeDocument/2006/relationships/customXml" Target="../ink/ink1373.xml"/><Relationship Id="rId709" Type="http://schemas.openxmlformats.org/officeDocument/2006/relationships/customXml" Target="../ink/ink1380.xml"/><Relationship Id="rId45" Type="http://schemas.openxmlformats.org/officeDocument/2006/relationships/customXml" Target="../ink/ink1040.xml"/><Relationship Id="rId110" Type="http://schemas.openxmlformats.org/officeDocument/2006/relationships/image" Target="../media/image903.png"/><Relationship Id="rId348" Type="http://schemas.openxmlformats.org/officeDocument/2006/relationships/image" Target="../media/image1014.png"/><Relationship Id="rId555" Type="http://schemas.openxmlformats.org/officeDocument/2006/relationships/customXml" Target="../ink/ink1302.xml"/><Relationship Id="rId762" Type="http://schemas.openxmlformats.org/officeDocument/2006/relationships/image" Target="../media/image1216.png"/><Relationship Id="rId194" Type="http://schemas.openxmlformats.org/officeDocument/2006/relationships/customXml" Target="../ink/ink1117.xml"/><Relationship Id="rId208" Type="http://schemas.openxmlformats.org/officeDocument/2006/relationships/customXml" Target="../ink/ink1125.xml"/><Relationship Id="rId415" Type="http://schemas.openxmlformats.org/officeDocument/2006/relationships/customXml" Target="../ink/ink1232.xml"/><Relationship Id="rId622" Type="http://schemas.openxmlformats.org/officeDocument/2006/relationships/customXml" Target="../ink/ink1336.xml"/><Relationship Id="rId261" Type="http://schemas.openxmlformats.org/officeDocument/2006/relationships/image" Target="../media/image973.png"/><Relationship Id="rId499" Type="http://schemas.openxmlformats.org/officeDocument/2006/relationships/customXml" Target="../ink/ink1274.xml"/><Relationship Id="rId56" Type="http://schemas.openxmlformats.org/officeDocument/2006/relationships/image" Target="../media/image877.png"/><Relationship Id="rId359" Type="http://schemas.openxmlformats.org/officeDocument/2006/relationships/image" Target="../media/image1019.png"/><Relationship Id="rId566" Type="http://schemas.openxmlformats.org/officeDocument/2006/relationships/image" Target="../media/image1120.png"/><Relationship Id="rId121" Type="http://schemas.openxmlformats.org/officeDocument/2006/relationships/image" Target="../media/image908.png"/><Relationship Id="rId219" Type="http://schemas.openxmlformats.org/officeDocument/2006/relationships/image" Target="../media/image952.png"/><Relationship Id="rId426" Type="http://schemas.openxmlformats.org/officeDocument/2006/relationships/image" Target="../media/image1050.png"/><Relationship Id="rId633" Type="http://schemas.openxmlformats.org/officeDocument/2006/relationships/customXml" Target="../ink/ink1342.xml"/><Relationship Id="rId67" Type="http://schemas.openxmlformats.org/officeDocument/2006/relationships/customXml" Target="../ink/ink1051.xml"/><Relationship Id="rId272" Type="http://schemas.openxmlformats.org/officeDocument/2006/relationships/customXml" Target="../ink/ink1157.xml"/><Relationship Id="rId577" Type="http://schemas.openxmlformats.org/officeDocument/2006/relationships/image" Target="../media/image1125.png"/><Relationship Id="rId700" Type="http://schemas.openxmlformats.org/officeDocument/2006/relationships/image" Target="../media/image1185.png"/><Relationship Id="rId132" Type="http://schemas.openxmlformats.org/officeDocument/2006/relationships/customXml" Target="../ink/ink1084.xml"/><Relationship Id="rId437" Type="http://schemas.openxmlformats.org/officeDocument/2006/relationships/customXml" Target="../ink/ink1243.xml"/><Relationship Id="rId644" Type="http://schemas.openxmlformats.org/officeDocument/2006/relationships/image" Target="../media/image1157.png"/><Relationship Id="rId283" Type="http://schemas.openxmlformats.org/officeDocument/2006/relationships/customXml" Target="../ink/ink1163.xml"/><Relationship Id="rId490" Type="http://schemas.openxmlformats.org/officeDocument/2006/relationships/image" Target="../media/image1082.png"/><Relationship Id="rId504" Type="http://schemas.openxmlformats.org/officeDocument/2006/relationships/image" Target="../media/image1089.png"/><Relationship Id="rId711" Type="http://schemas.openxmlformats.org/officeDocument/2006/relationships/customXml" Target="../ink/ink1381.xml"/><Relationship Id="rId78" Type="http://schemas.openxmlformats.org/officeDocument/2006/relationships/image" Target="../media/image888.png"/><Relationship Id="rId143" Type="http://schemas.openxmlformats.org/officeDocument/2006/relationships/image" Target="../media/image919.png"/><Relationship Id="rId350" Type="http://schemas.openxmlformats.org/officeDocument/2006/relationships/image" Target="../media/image1015.png"/><Relationship Id="rId588" Type="http://schemas.openxmlformats.org/officeDocument/2006/relationships/customXml" Target="../ink/ink1319.xml"/><Relationship Id="rId9" Type="http://schemas.openxmlformats.org/officeDocument/2006/relationships/customXml" Target="../ink/ink1022.xml"/><Relationship Id="rId210" Type="http://schemas.openxmlformats.org/officeDocument/2006/relationships/customXml" Target="../ink/ink1126.xml"/><Relationship Id="rId448" Type="http://schemas.openxmlformats.org/officeDocument/2006/relationships/image" Target="../media/image1061.png"/><Relationship Id="rId655" Type="http://schemas.openxmlformats.org/officeDocument/2006/relationships/customXml" Target="../ink/ink1353.xml"/><Relationship Id="rId294" Type="http://schemas.openxmlformats.org/officeDocument/2006/relationships/image" Target="../media/image988.png"/><Relationship Id="rId308" Type="http://schemas.openxmlformats.org/officeDocument/2006/relationships/image" Target="../media/image995.png"/><Relationship Id="rId515" Type="http://schemas.openxmlformats.org/officeDocument/2006/relationships/customXml" Target="../ink/ink1282.xml"/><Relationship Id="rId722" Type="http://schemas.openxmlformats.org/officeDocument/2006/relationships/image" Target="../media/image1196.png"/><Relationship Id="rId89" Type="http://schemas.openxmlformats.org/officeDocument/2006/relationships/customXml" Target="../ink/ink1062.xml"/><Relationship Id="rId154" Type="http://schemas.openxmlformats.org/officeDocument/2006/relationships/image" Target="../media/image923.png"/><Relationship Id="rId361" Type="http://schemas.openxmlformats.org/officeDocument/2006/relationships/image" Target="../media/image1020.png"/><Relationship Id="rId599" Type="http://schemas.openxmlformats.org/officeDocument/2006/relationships/image" Target="../media/image1136.png"/><Relationship Id="rId459" Type="http://schemas.openxmlformats.org/officeDocument/2006/relationships/customXml" Target="../ink/ink1254.xml"/><Relationship Id="rId666" Type="http://schemas.openxmlformats.org/officeDocument/2006/relationships/image" Target="../media/image1168.png"/><Relationship Id="rId16" Type="http://schemas.openxmlformats.org/officeDocument/2006/relationships/image" Target="../media/image858.png"/><Relationship Id="rId221" Type="http://schemas.openxmlformats.org/officeDocument/2006/relationships/image" Target="../media/image953.png"/><Relationship Id="rId319" Type="http://schemas.openxmlformats.org/officeDocument/2006/relationships/customXml" Target="../ink/ink1182.xml"/><Relationship Id="rId526" Type="http://schemas.openxmlformats.org/officeDocument/2006/relationships/image" Target="../media/image1100.png"/><Relationship Id="rId733" Type="http://schemas.openxmlformats.org/officeDocument/2006/relationships/customXml" Target="../ink/ink1392.xml"/><Relationship Id="rId165" Type="http://schemas.openxmlformats.org/officeDocument/2006/relationships/customXml" Target="../ink/ink1101.xml"/><Relationship Id="rId372" Type="http://schemas.openxmlformats.org/officeDocument/2006/relationships/customXml" Target="../ink/ink1209.xml"/><Relationship Id="rId677" Type="http://schemas.openxmlformats.org/officeDocument/2006/relationships/customXml" Target="../ink/ink1364.xml"/><Relationship Id="rId232" Type="http://schemas.openxmlformats.org/officeDocument/2006/relationships/customXml" Target="../ink/ink1137.xml"/><Relationship Id="rId27" Type="http://schemas.openxmlformats.org/officeDocument/2006/relationships/customXml" Target="../ink/ink1031.xml"/><Relationship Id="rId537" Type="http://schemas.openxmlformats.org/officeDocument/2006/relationships/customXml" Target="../ink/ink1293.xml"/><Relationship Id="rId744" Type="http://schemas.openxmlformats.org/officeDocument/2006/relationships/image" Target="../media/image1207.png"/><Relationship Id="rId80" Type="http://schemas.openxmlformats.org/officeDocument/2006/relationships/image" Target="../media/image889.png"/><Relationship Id="rId176" Type="http://schemas.openxmlformats.org/officeDocument/2006/relationships/image" Target="../media/image933.png"/><Relationship Id="rId383" Type="http://schemas.openxmlformats.org/officeDocument/2006/relationships/image" Target="../media/image1029.png"/><Relationship Id="rId590" Type="http://schemas.openxmlformats.org/officeDocument/2006/relationships/customXml" Target="../ink/ink1320.xml"/><Relationship Id="rId604" Type="http://schemas.openxmlformats.org/officeDocument/2006/relationships/customXml" Target="../ink/ink1327.xml"/><Relationship Id="rId243" Type="http://schemas.openxmlformats.org/officeDocument/2006/relationships/image" Target="../media/image964.png"/><Relationship Id="rId450" Type="http://schemas.openxmlformats.org/officeDocument/2006/relationships/image" Target="../media/image1062.png"/><Relationship Id="rId688" Type="http://schemas.openxmlformats.org/officeDocument/2006/relationships/image" Target="../media/image1179.png"/><Relationship Id="rId38" Type="http://schemas.openxmlformats.org/officeDocument/2006/relationships/image" Target="../media/image869.png"/><Relationship Id="rId103" Type="http://schemas.openxmlformats.org/officeDocument/2006/relationships/customXml" Target="../ink/ink1069.xml"/><Relationship Id="rId310" Type="http://schemas.openxmlformats.org/officeDocument/2006/relationships/image" Target="../media/image996.png"/><Relationship Id="rId548" Type="http://schemas.openxmlformats.org/officeDocument/2006/relationships/image" Target="../media/image1111.png"/><Relationship Id="rId755" Type="http://schemas.openxmlformats.org/officeDocument/2006/relationships/customXml" Target="../ink/ink1403.xml"/><Relationship Id="rId91" Type="http://schemas.openxmlformats.org/officeDocument/2006/relationships/customXml" Target="../ink/ink1063.xml"/><Relationship Id="rId187" Type="http://schemas.openxmlformats.org/officeDocument/2006/relationships/customXml" Target="../ink/ink1113.xml"/><Relationship Id="rId394" Type="http://schemas.openxmlformats.org/officeDocument/2006/relationships/image" Target="../media/image1034.png"/><Relationship Id="rId408" Type="http://schemas.openxmlformats.org/officeDocument/2006/relationships/image" Target="../media/image1041.png"/><Relationship Id="rId615" Type="http://schemas.openxmlformats.org/officeDocument/2006/relationships/image" Target="../media/image650.png"/><Relationship Id="rId254" Type="http://schemas.openxmlformats.org/officeDocument/2006/relationships/customXml" Target="../ink/ink1148.xml"/><Relationship Id="rId699" Type="http://schemas.openxmlformats.org/officeDocument/2006/relationships/customXml" Target="../ink/ink1375.xml"/><Relationship Id="rId49" Type="http://schemas.openxmlformats.org/officeDocument/2006/relationships/customXml" Target="../ink/ink1042.xml"/><Relationship Id="rId114" Type="http://schemas.openxmlformats.org/officeDocument/2006/relationships/image" Target="../media/image905.png"/><Relationship Id="rId461" Type="http://schemas.openxmlformats.org/officeDocument/2006/relationships/customXml" Target="../ink/ink1255.xml"/><Relationship Id="rId559" Type="http://schemas.openxmlformats.org/officeDocument/2006/relationships/customXml" Target="../ink/ink1304.xml"/><Relationship Id="rId198" Type="http://schemas.openxmlformats.org/officeDocument/2006/relationships/customXml" Target="../ink/ink1119.xml"/><Relationship Id="rId321" Type="http://schemas.openxmlformats.org/officeDocument/2006/relationships/customXml" Target="../ink/ink1183.xml"/><Relationship Id="rId419" Type="http://schemas.openxmlformats.org/officeDocument/2006/relationships/customXml" Target="../ink/ink1234.xml"/><Relationship Id="rId626" Type="http://schemas.openxmlformats.org/officeDocument/2006/relationships/customXml" Target="../ink/ink1338.xml"/><Relationship Id="rId265" Type="http://schemas.openxmlformats.org/officeDocument/2006/relationships/image" Target="../media/image975.png"/><Relationship Id="rId472" Type="http://schemas.openxmlformats.org/officeDocument/2006/relationships/image" Target="../media/image1073.png"/><Relationship Id="rId125" Type="http://schemas.openxmlformats.org/officeDocument/2006/relationships/image" Target="../media/image910.png"/><Relationship Id="rId332" Type="http://schemas.openxmlformats.org/officeDocument/2006/relationships/image" Target="../media/image1006.png"/><Relationship Id="rId637" Type="http://schemas.openxmlformats.org/officeDocument/2006/relationships/customXml" Target="../ink/ink1344.xml"/><Relationship Id="rId276" Type="http://schemas.openxmlformats.org/officeDocument/2006/relationships/customXml" Target="../ink/ink1159.xml"/><Relationship Id="rId483" Type="http://schemas.openxmlformats.org/officeDocument/2006/relationships/customXml" Target="../ink/ink1266.xml"/><Relationship Id="rId690" Type="http://schemas.openxmlformats.org/officeDocument/2006/relationships/image" Target="../media/image1180.png"/><Relationship Id="rId704" Type="http://schemas.openxmlformats.org/officeDocument/2006/relationships/image" Target="../media/image1187.png"/><Relationship Id="rId40" Type="http://schemas.openxmlformats.org/officeDocument/2006/relationships/image" Target="../media/image870.png"/><Relationship Id="rId136" Type="http://schemas.openxmlformats.org/officeDocument/2006/relationships/customXml" Target="../ink/ink1086.xml"/><Relationship Id="rId343" Type="http://schemas.openxmlformats.org/officeDocument/2006/relationships/customXml" Target="../ink/ink1194.xml"/><Relationship Id="rId550" Type="http://schemas.openxmlformats.org/officeDocument/2006/relationships/image" Target="../media/image1112.png"/><Relationship Id="rId203" Type="http://schemas.openxmlformats.org/officeDocument/2006/relationships/image" Target="../media/image307.png"/><Relationship Id="rId648" Type="http://schemas.openxmlformats.org/officeDocument/2006/relationships/image" Target="../media/image1159.png"/><Relationship Id="rId287" Type="http://schemas.openxmlformats.org/officeDocument/2006/relationships/customXml" Target="../ink/ink1165.xml"/><Relationship Id="rId410" Type="http://schemas.openxmlformats.org/officeDocument/2006/relationships/image" Target="../media/image1042.png"/><Relationship Id="rId494" Type="http://schemas.openxmlformats.org/officeDocument/2006/relationships/image" Target="../media/image1084.png"/><Relationship Id="rId508" Type="http://schemas.openxmlformats.org/officeDocument/2006/relationships/image" Target="../media/image1091.png"/><Relationship Id="rId715" Type="http://schemas.openxmlformats.org/officeDocument/2006/relationships/customXml" Target="../ink/ink1383.xml"/><Relationship Id="rId147" Type="http://schemas.openxmlformats.org/officeDocument/2006/relationships/customXml" Target="../ink/ink1092.xml"/><Relationship Id="rId354" Type="http://schemas.openxmlformats.org/officeDocument/2006/relationships/image" Target="../media/image1017.png"/><Relationship Id="rId51" Type="http://schemas.openxmlformats.org/officeDocument/2006/relationships/customXml" Target="../ink/ink1043.xml"/><Relationship Id="rId561" Type="http://schemas.openxmlformats.org/officeDocument/2006/relationships/customXml" Target="../ink/ink1305.xml"/><Relationship Id="rId659" Type="http://schemas.openxmlformats.org/officeDocument/2006/relationships/customXml" Target="../ink/ink1355.xml"/><Relationship Id="rId214" Type="http://schemas.openxmlformats.org/officeDocument/2006/relationships/customXml" Target="../ink/ink1128.xml"/><Relationship Id="rId298" Type="http://schemas.openxmlformats.org/officeDocument/2006/relationships/image" Target="../media/image990.png"/><Relationship Id="rId421" Type="http://schemas.openxmlformats.org/officeDocument/2006/relationships/customXml" Target="../ink/ink1235.xml"/><Relationship Id="rId519" Type="http://schemas.openxmlformats.org/officeDocument/2006/relationships/customXml" Target="../ink/ink1284.xml"/><Relationship Id="rId158" Type="http://schemas.openxmlformats.org/officeDocument/2006/relationships/image" Target="../media/image925.png"/><Relationship Id="rId726" Type="http://schemas.openxmlformats.org/officeDocument/2006/relationships/image" Target="../media/image1198.png"/><Relationship Id="rId62" Type="http://schemas.openxmlformats.org/officeDocument/2006/relationships/image" Target="../media/image880.png"/><Relationship Id="rId365" Type="http://schemas.openxmlformats.org/officeDocument/2006/relationships/image" Target="../media/image1021.png"/><Relationship Id="rId572" Type="http://schemas.openxmlformats.org/officeDocument/2006/relationships/customXml" Target="../ink/ink1311.xml"/><Relationship Id="rId225" Type="http://schemas.openxmlformats.org/officeDocument/2006/relationships/image" Target="../media/image955.png"/><Relationship Id="rId432" Type="http://schemas.openxmlformats.org/officeDocument/2006/relationships/image" Target="../media/image1053.png"/><Relationship Id="rId737" Type="http://schemas.openxmlformats.org/officeDocument/2006/relationships/customXml" Target="../ink/ink1394.xml"/><Relationship Id="rId73" Type="http://schemas.openxmlformats.org/officeDocument/2006/relationships/customXml" Target="../ink/ink1054.xml"/><Relationship Id="rId169" Type="http://schemas.openxmlformats.org/officeDocument/2006/relationships/customXml" Target="../ink/ink1103.xml"/><Relationship Id="rId376" Type="http://schemas.openxmlformats.org/officeDocument/2006/relationships/image" Target="../media/image1026.png"/><Relationship Id="rId583" Type="http://schemas.openxmlformats.org/officeDocument/2006/relationships/image" Target="../media/image1128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67.png"/><Relationship Id="rId299" Type="http://schemas.openxmlformats.org/officeDocument/2006/relationships/image" Target="../media/image1356.png"/><Relationship Id="rId21" Type="http://schemas.openxmlformats.org/officeDocument/2006/relationships/customXml" Target="../ink/ink1417.xml"/><Relationship Id="rId63" Type="http://schemas.openxmlformats.org/officeDocument/2006/relationships/customXml" Target="../ink/ink1438.xml"/><Relationship Id="rId159" Type="http://schemas.openxmlformats.org/officeDocument/2006/relationships/customXml" Target="../ink/ink1489.xml"/><Relationship Id="rId324" Type="http://schemas.openxmlformats.org/officeDocument/2006/relationships/customXml" Target="../ink/ink1572.xml"/><Relationship Id="rId366" Type="http://schemas.openxmlformats.org/officeDocument/2006/relationships/image" Target="../media/image1388.png"/><Relationship Id="rId170" Type="http://schemas.openxmlformats.org/officeDocument/2006/relationships/image" Target="../media/image1292.png"/><Relationship Id="rId226" Type="http://schemas.openxmlformats.org/officeDocument/2006/relationships/image" Target="../media/image1320.png"/><Relationship Id="rId433" Type="http://schemas.openxmlformats.org/officeDocument/2006/relationships/customXml" Target="../ink/ink1628.xml"/><Relationship Id="rId268" Type="http://schemas.openxmlformats.org/officeDocument/2006/relationships/customXml" Target="../ink/ink1544.xml"/><Relationship Id="rId32" Type="http://schemas.openxmlformats.org/officeDocument/2006/relationships/image" Target="../media/image1231.png"/><Relationship Id="rId74" Type="http://schemas.openxmlformats.org/officeDocument/2006/relationships/customXml" Target="../ink/ink1444.xml"/><Relationship Id="rId128" Type="http://schemas.openxmlformats.org/officeDocument/2006/relationships/customXml" Target="../ink/ink1473.xml"/><Relationship Id="rId335" Type="http://schemas.openxmlformats.org/officeDocument/2006/relationships/image" Target="../media/image1374.png"/><Relationship Id="rId377" Type="http://schemas.openxmlformats.org/officeDocument/2006/relationships/customXml" Target="../ink/ink1599.xml"/><Relationship Id="rId5" Type="http://schemas.openxmlformats.org/officeDocument/2006/relationships/customXml" Target="../ink/ink1409.xml"/><Relationship Id="rId181" Type="http://schemas.openxmlformats.org/officeDocument/2006/relationships/customXml" Target="../ink/ink1500.xml"/><Relationship Id="rId237" Type="http://schemas.openxmlformats.org/officeDocument/2006/relationships/customXml" Target="../ink/ink1528.xml"/><Relationship Id="rId402" Type="http://schemas.openxmlformats.org/officeDocument/2006/relationships/image" Target="../media/image1406.png"/><Relationship Id="rId279" Type="http://schemas.openxmlformats.org/officeDocument/2006/relationships/image" Target="../media/image1346.png"/><Relationship Id="rId444" Type="http://schemas.openxmlformats.org/officeDocument/2006/relationships/customXml" Target="../ink/ink1634.xml"/><Relationship Id="rId43" Type="http://schemas.openxmlformats.org/officeDocument/2006/relationships/customXml" Target="../ink/ink1428.xml"/><Relationship Id="rId139" Type="http://schemas.openxmlformats.org/officeDocument/2006/relationships/customXml" Target="../ink/ink1479.xml"/><Relationship Id="rId290" Type="http://schemas.openxmlformats.org/officeDocument/2006/relationships/customXml" Target="../ink/ink1555.xml"/><Relationship Id="rId304" Type="http://schemas.openxmlformats.org/officeDocument/2006/relationships/customXml" Target="../ink/ink1562.xml"/><Relationship Id="rId346" Type="http://schemas.openxmlformats.org/officeDocument/2006/relationships/customXml" Target="../ink/ink1583.xml"/><Relationship Id="rId388" Type="http://schemas.openxmlformats.org/officeDocument/2006/relationships/image" Target="../media/image1399.png"/><Relationship Id="rId85" Type="http://schemas.openxmlformats.org/officeDocument/2006/relationships/image" Target="../media/image1253.png"/><Relationship Id="rId150" Type="http://schemas.openxmlformats.org/officeDocument/2006/relationships/image" Target="../media/image1282.png"/><Relationship Id="rId192" Type="http://schemas.openxmlformats.org/officeDocument/2006/relationships/image" Target="../media/image1303.png"/><Relationship Id="rId206" Type="http://schemas.openxmlformats.org/officeDocument/2006/relationships/image" Target="../media/image1310.png"/><Relationship Id="rId413" Type="http://schemas.openxmlformats.org/officeDocument/2006/relationships/customXml" Target="../ink/ink1618.xml"/><Relationship Id="rId248" Type="http://schemas.openxmlformats.org/officeDocument/2006/relationships/customXml" Target="../ink/ink1534.xml"/><Relationship Id="rId455" Type="http://schemas.openxmlformats.org/officeDocument/2006/relationships/customXml" Target="../ink/ink1640.xml"/><Relationship Id="rId12" Type="http://schemas.openxmlformats.org/officeDocument/2006/relationships/image" Target="../media/image1221.png"/><Relationship Id="rId108" Type="http://schemas.openxmlformats.org/officeDocument/2006/relationships/image" Target="../media/image1263.png"/><Relationship Id="rId315" Type="http://schemas.openxmlformats.org/officeDocument/2006/relationships/image" Target="../media/image1364.png"/><Relationship Id="rId357" Type="http://schemas.openxmlformats.org/officeDocument/2006/relationships/image" Target="../media/image1007.png"/><Relationship Id="rId54" Type="http://schemas.openxmlformats.org/officeDocument/2006/relationships/image" Target="../media/image1241.png"/><Relationship Id="rId96" Type="http://schemas.openxmlformats.org/officeDocument/2006/relationships/customXml" Target="../ink/ink1455.xml"/><Relationship Id="rId161" Type="http://schemas.openxmlformats.org/officeDocument/2006/relationships/customXml" Target="../ink/ink1490.xml"/><Relationship Id="rId217" Type="http://schemas.openxmlformats.org/officeDocument/2006/relationships/customXml" Target="../ink/ink1518.xml"/><Relationship Id="rId399" Type="http://schemas.openxmlformats.org/officeDocument/2006/relationships/customXml" Target="../ink/ink1610.xml"/><Relationship Id="rId259" Type="http://schemas.openxmlformats.org/officeDocument/2006/relationships/image" Target="../media/image1336.png"/><Relationship Id="rId424" Type="http://schemas.openxmlformats.org/officeDocument/2006/relationships/image" Target="../media/image1416.png"/><Relationship Id="rId466" Type="http://schemas.openxmlformats.org/officeDocument/2006/relationships/image" Target="../media/image1436.png"/><Relationship Id="rId23" Type="http://schemas.openxmlformats.org/officeDocument/2006/relationships/customXml" Target="../ink/ink1418.xml"/><Relationship Id="rId119" Type="http://schemas.openxmlformats.org/officeDocument/2006/relationships/image" Target="../media/image1268.png"/><Relationship Id="rId270" Type="http://schemas.openxmlformats.org/officeDocument/2006/relationships/customXml" Target="../ink/ink1545.xml"/><Relationship Id="rId326" Type="http://schemas.openxmlformats.org/officeDocument/2006/relationships/customXml" Target="../ink/ink1573.xml"/><Relationship Id="rId65" Type="http://schemas.openxmlformats.org/officeDocument/2006/relationships/image" Target="../media/image1243.png"/><Relationship Id="rId130" Type="http://schemas.openxmlformats.org/officeDocument/2006/relationships/customXml" Target="../ink/ink1474.xml"/><Relationship Id="rId368" Type="http://schemas.openxmlformats.org/officeDocument/2006/relationships/image" Target="../media/image1389.png"/><Relationship Id="rId172" Type="http://schemas.openxmlformats.org/officeDocument/2006/relationships/image" Target="../media/image1293.png"/><Relationship Id="rId228" Type="http://schemas.openxmlformats.org/officeDocument/2006/relationships/image" Target="../media/image1321.png"/><Relationship Id="rId435" Type="http://schemas.openxmlformats.org/officeDocument/2006/relationships/customXml" Target="../ink/ink1629.xml"/><Relationship Id="rId281" Type="http://schemas.openxmlformats.org/officeDocument/2006/relationships/image" Target="../media/image1347.png"/><Relationship Id="rId337" Type="http://schemas.openxmlformats.org/officeDocument/2006/relationships/image" Target="../media/image1375.png"/><Relationship Id="rId34" Type="http://schemas.openxmlformats.org/officeDocument/2006/relationships/image" Target="../media/image1232.png"/><Relationship Id="rId76" Type="http://schemas.openxmlformats.org/officeDocument/2006/relationships/customXml" Target="../ink/ink1445.xml"/><Relationship Id="rId141" Type="http://schemas.openxmlformats.org/officeDocument/2006/relationships/customXml" Target="../ink/ink1480.xml"/><Relationship Id="rId379" Type="http://schemas.openxmlformats.org/officeDocument/2006/relationships/customXml" Target="../ink/ink1600.xml"/><Relationship Id="rId7" Type="http://schemas.openxmlformats.org/officeDocument/2006/relationships/customXml" Target="../ink/ink1410.xml"/><Relationship Id="rId183" Type="http://schemas.openxmlformats.org/officeDocument/2006/relationships/customXml" Target="../ink/ink1501.xml"/><Relationship Id="rId239" Type="http://schemas.openxmlformats.org/officeDocument/2006/relationships/customXml" Target="../ink/ink1529.xml"/><Relationship Id="rId390" Type="http://schemas.openxmlformats.org/officeDocument/2006/relationships/image" Target="../media/image1400.png"/><Relationship Id="rId404" Type="http://schemas.openxmlformats.org/officeDocument/2006/relationships/image" Target="../media/image1407.png"/><Relationship Id="rId446" Type="http://schemas.openxmlformats.org/officeDocument/2006/relationships/image" Target="../media/image1426.png"/><Relationship Id="rId250" Type="http://schemas.openxmlformats.org/officeDocument/2006/relationships/customXml" Target="../ink/ink1535.xml"/><Relationship Id="rId292" Type="http://schemas.openxmlformats.org/officeDocument/2006/relationships/customXml" Target="../ink/ink1556.xml"/><Relationship Id="rId306" Type="http://schemas.openxmlformats.org/officeDocument/2006/relationships/customXml" Target="../ink/ink1563.xml"/><Relationship Id="rId45" Type="http://schemas.openxmlformats.org/officeDocument/2006/relationships/customXml" Target="../ink/ink1429.xml"/><Relationship Id="rId87" Type="http://schemas.openxmlformats.org/officeDocument/2006/relationships/image" Target="../media/image1254.png"/><Relationship Id="rId110" Type="http://schemas.openxmlformats.org/officeDocument/2006/relationships/image" Target="../media/image1264.png"/><Relationship Id="rId348" Type="http://schemas.openxmlformats.org/officeDocument/2006/relationships/customXml" Target="../ink/ink1584.xml"/><Relationship Id="rId152" Type="http://schemas.openxmlformats.org/officeDocument/2006/relationships/image" Target="../media/image1283.png"/><Relationship Id="rId194" Type="http://schemas.openxmlformats.org/officeDocument/2006/relationships/image" Target="../media/image1304.png"/><Relationship Id="rId208" Type="http://schemas.openxmlformats.org/officeDocument/2006/relationships/image" Target="../media/image1311.png"/><Relationship Id="rId415" Type="http://schemas.openxmlformats.org/officeDocument/2006/relationships/customXml" Target="../ink/ink1619.xml"/><Relationship Id="rId457" Type="http://schemas.openxmlformats.org/officeDocument/2006/relationships/customXml" Target="../ink/ink1641.xml"/><Relationship Id="rId261" Type="http://schemas.openxmlformats.org/officeDocument/2006/relationships/image" Target="../media/image1337.png"/><Relationship Id="rId14" Type="http://schemas.openxmlformats.org/officeDocument/2006/relationships/image" Target="../media/image1222.png"/><Relationship Id="rId56" Type="http://schemas.openxmlformats.org/officeDocument/2006/relationships/image" Target="../media/image1242.png"/><Relationship Id="rId317" Type="http://schemas.openxmlformats.org/officeDocument/2006/relationships/image" Target="../media/image1365.png"/><Relationship Id="rId359" Type="http://schemas.openxmlformats.org/officeDocument/2006/relationships/image" Target="../media/image1385.png"/><Relationship Id="rId98" Type="http://schemas.openxmlformats.org/officeDocument/2006/relationships/customXml" Target="../ink/ink1457.xml"/><Relationship Id="rId121" Type="http://schemas.openxmlformats.org/officeDocument/2006/relationships/image" Target="../media/image1269.png"/><Relationship Id="rId163" Type="http://schemas.openxmlformats.org/officeDocument/2006/relationships/customXml" Target="../ink/ink1491.xml"/><Relationship Id="rId219" Type="http://schemas.openxmlformats.org/officeDocument/2006/relationships/customXml" Target="../ink/ink1519.xml"/><Relationship Id="rId370" Type="http://schemas.openxmlformats.org/officeDocument/2006/relationships/image" Target="../media/image1390.png"/><Relationship Id="rId426" Type="http://schemas.openxmlformats.org/officeDocument/2006/relationships/image" Target="../media/image1417.png"/><Relationship Id="rId230" Type="http://schemas.openxmlformats.org/officeDocument/2006/relationships/image" Target="../media/image1322.png"/><Relationship Id="rId468" Type="http://schemas.openxmlformats.org/officeDocument/2006/relationships/image" Target="../media/image1437.png"/><Relationship Id="rId25" Type="http://schemas.openxmlformats.org/officeDocument/2006/relationships/customXml" Target="../ink/ink1419.xml"/><Relationship Id="rId67" Type="http://schemas.openxmlformats.org/officeDocument/2006/relationships/image" Target="../media/image1244.png"/><Relationship Id="rId272" Type="http://schemas.openxmlformats.org/officeDocument/2006/relationships/customXml" Target="../ink/ink1546.xml"/><Relationship Id="rId328" Type="http://schemas.openxmlformats.org/officeDocument/2006/relationships/customXml" Target="../ink/ink1574.xml"/><Relationship Id="rId132" Type="http://schemas.openxmlformats.org/officeDocument/2006/relationships/customXml" Target="../ink/ink1475.xml"/><Relationship Id="rId174" Type="http://schemas.openxmlformats.org/officeDocument/2006/relationships/image" Target="../media/image1294.png"/><Relationship Id="rId381" Type="http://schemas.openxmlformats.org/officeDocument/2006/relationships/customXml" Target="../ink/ink1601.xml"/><Relationship Id="rId241" Type="http://schemas.openxmlformats.org/officeDocument/2006/relationships/customXml" Target="../ink/ink1530.xml"/><Relationship Id="rId437" Type="http://schemas.openxmlformats.org/officeDocument/2006/relationships/customXml" Target="../ink/ink1630.xml"/><Relationship Id="rId36" Type="http://schemas.openxmlformats.org/officeDocument/2006/relationships/image" Target="../media/image323.png"/><Relationship Id="rId283" Type="http://schemas.openxmlformats.org/officeDocument/2006/relationships/image" Target="../media/image1348.png"/><Relationship Id="rId339" Type="http://schemas.openxmlformats.org/officeDocument/2006/relationships/image" Target="../media/image1376.png"/><Relationship Id="rId78" Type="http://schemas.openxmlformats.org/officeDocument/2006/relationships/customXml" Target="../ink/ink1446.xml"/><Relationship Id="rId101" Type="http://schemas.openxmlformats.org/officeDocument/2006/relationships/customXml" Target="../ink/ink1459.xml"/><Relationship Id="rId143" Type="http://schemas.openxmlformats.org/officeDocument/2006/relationships/customXml" Target="../ink/ink1481.xml"/><Relationship Id="rId185" Type="http://schemas.openxmlformats.org/officeDocument/2006/relationships/customXml" Target="../ink/ink1502.xml"/><Relationship Id="rId350" Type="http://schemas.openxmlformats.org/officeDocument/2006/relationships/customXml" Target="../ink/ink1585.xml"/><Relationship Id="rId406" Type="http://schemas.openxmlformats.org/officeDocument/2006/relationships/customXml" Target="../ink/ink1614.xml"/><Relationship Id="rId9" Type="http://schemas.openxmlformats.org/officeDocument/2006/relationships/customXml" Target="../ink/ink1411.xml"/><Relationship Id="rId210" Type="http://schemas.openxmlformats.org/officeDocument/2006/relationships/image" Target="../media/image1312.png"/><Relationship Id="rId392" Type="http://schemas.openxmlformats.org/officeDocument/2006/relationships/image" Target="../media/image1401.png"/><Relationship Id="rId448" Type="http://schemas.openxmlformats.org/officeDocument/2006/relationships/image" Target="../media/image1427.png"/><Relationship Id="rId252" Type="http://schemas.openxmlformats.org/officeDocument/2006/relationships/customXml" Target="../ink/ink1536.xml"/><Relationship Id="rId294" Type="http://schemas.openxmlformats.org/officeDocument/2006/relationships/customXml" Target="../ink/ink1557.xml"/><Relationship Id="rId308" Type="http://schemas.openxmlformats.org/officeDocument/2006/relationships/customXml" Target="../ink/ink1564.xml"/><Relationship Id="rId47" Type="http://schemas.openxmlformats.org/officeDocument/2006/relationships/customXml" Target="../ink/ink1430.xml"/><Relationship Id="rId89" Type="http://schemas.openxmlformats.org/officeDocument/2006/relationships/image" Target="../media/image1255.png"/><Relationship Id="rId112" Type="http://schemas.openxmlformats.org/officeDocument/2006/relationships/image" Target="../media/image1265.png"/><Relationship Id="rId154" Type="http://schemas.openxmlformats.org/officeDocument/2006/relationships/image" Target="../media/image1284.png"/><Relationship Id="rId361" Type="http://schemas.openxmlformats.org/officeDocument/2006/relationships/image" Target="../media/image1386.png"/><Relationship Id="rId196" Type="http://schemas.openxmlformats.org/officeDocument/2006/relationships/image" Target="../media/image1305.png"/><Relationship Id="rId417" Type="http://schemas.openxmlformats.org/officeDocument/2006/relationships/customXml" Target="../ink/ink1620.xml"/><Relationship Id="rId459" Type="http://schemas.openxmlformats.org/officeDocument/2006/relationships/customXml" Target="../ink/ink1642.xml"/><Relationship Id="rId16" Type="http://schemas.openxmlformats.org/officeDocument/2006/relationships/image" Target="../media/image1223.png"/><Relationship Id="rId221" Type="http://schemas.openxmlformats.org/officeDocument/2006/relationships/customXml" Target="../ink/ink1520.xml"/><Relationship Id="rId263" Type="http://schemas.openxmlformats.org/officeDocument/2006/relationships/image" Target="../media/image1338.png"/><Relationship Id="rId319" Type="http://schemas.openxmlformats.org/officeDocument/2006/relationships/image" Target="../media/image1366.png"/><Relationship Id="rId470" Type="http://schemas.openxmlformats.org/officeDocument/2006/relationships/image" Target="../media/image1438.png"/><Relationship Id="rId58" Type="http://schemas.openxmlformats.org/officeDocument/2006/relationships/image" Target="../media/image112.png"/><Relationship Id="rId123" Type="http://schemas.openxmlformats.org/officeDocument/2006/relationships/image" Target="../media/image1270.png"/><Relationship Id="rId330" Type="http://schemas.openxmlformats.org/officeDocument/2006/relationships/customXml" Target="../ink/ink1575.xml"/><Relationship Id="rId165" Type="http://schemas.openxmlformats.org/officeDocument/2006/relationships/customXml" Target="../ink/ink1492.xml"/><Relationship Id="rId372" Type="http://schemas.openxmlformats.org/officeDocument/2006/relationships/image" Target="../media/image1391.png"/><Relationship Id="rId428" Type="http://schemas.openxmlformats.org/officeDocument/2006/relationships/image" Target="../media/image1418.png"/><Relationship Id="rId232" Type="http://schemas.openxmlformats.org/officeDocument/2006/relationships/image" Target="../media/image1323.png"/><Relationship Id="rId274" Type="http://schemas.openxmlformats.org/officeDocument/2006/relationships/customXml" Target="../ink/ink1547.xml"/><Relationship Id="rId27" Type="http://schemas.openxmlformats.org/officeDocument/2006/relationships/customXml" Target="../ink/ink1420.xml"/><Relationship Id="rId69" Type="http://schemas.openxmlformats.org/officeDocument/2006/relationships/image" Target="../media/image1245.png"/><Relationship Id="rId134" Type="http://schemas.openxmlformats.org/officeDocument/2006/relationships/customXml" Target="../ink/ink1476.xml"/><Relationship Id="rId80" Type="http://schemas.openxmlformats.org/officeDocument/2006/relationships/customXml" Target="../ink/ink1447.xml"/><Relationship Id="rId176" Type="http://schemas.openxmlformats.org/officeDocument/2006/relationships/image" Target="../media/image1295.png"/><Relationship Id="rId341" Type="http://schemas.openxmlformats.org/officeDocument/2006/relationships/image" Target="../media/image1377.png"/><Relationship Id="rId383" Type="http://schemas.openxmlformats.org/officeDocument/2006/relationships/customXml" Target="../ink/ink1602.xml"/><Relationship Id="rId439" Type="http://schemas.openxmlformats.org/officeDocument/2006/relationships/customXml" Target="../ink/ink1631.xml"/><Relationship Id="rId201" Type="http://schemas.openxmlformats.org/officeDocument/2006/relationships/customXml" Target="../ink/ink1510.xml"/><Relationship Id="rId243" Type="http://schemas.openxmlformats.org/officeDocument/2006/relationships/customXml" Target="../ink/ink1531.xml"/><Relationship Id="rId285" Type="http://schemas.openxmlformats.org/officeDocument/2006/relationships/image" Target="../media/image1349.png"/><Relationship Id="rId450" Type="http://schemas.openxmlformats.org/officeDocument/2006/relationships/image" Target="../media/image1428.png"/><Relationship Id="rId38" Type="http://schemas.openxmlformats.org/officeDocument/2006/relationships/image" Target="../media/image1233.png"/><Relationship Id="rId103" Type="http://schemas.openxmlformats.org/officeDocument/2006/relationships/customXml" Target="../ink/ink1460.xml"/><Relationship Id="rId310" Type="http://schemas.openxmlformats.org/officeDocument/2006/relationships/customXml" Target="../ink/ink1565.xml"/><Relationship Id="rId91" Type="http://schemas.openxmlformats.org/officeDocument/2006/relationships/image" Target="../media/image1256.png"/><Relationship Id="rId145" Type="http://schemas.openxmlformats.org/officeDocument/2006/relationships/customXml" Target="../ink/ink1482.xml"/><Relationship Id="rId187" Type="http://schemas.openxmlformats.org/officeDocument/2006/relationships/customXml" Target="../ink/ink1503.xml"/><Relationship Id="rId352" Type="http://schemas.openxmlformats.org/officeDocument/2006/relationships/customXml" Target="../ink/ink1586.xml"/><Relationship Id="rId394" Type="http://schemas.openxmlformats.org/officeDocument/2006/relationships/image" Target="../media/image1402.png"/><Relationship Id="rId408" Type="http://schemas.openxmlformats.org/officeDocument/2006/relationships/image" Target="../media/image1408.png"/><Relationship Id="rId212" Type="http://schemas.openxmlformats.org/officeDocument/2006/relationships/image" Target="../media/image1313.png"/><Relationship Id="rId254" Type="http://schemas.openxmlformats.org/officeDocument/2006/relationships/customXml" Target="../ink/ink1537.xml"/><Relationship Id="rId49" Type="http://schemas.openxmlformats.org/officeDocument/2006/relationships/customXml" Target="../ink/ink1431.xml"/><Relationship Id="rId114" Type="http://schemas.openxmlformats.org/officeDocument/2006/relationships/customXml" Target="../ink/ink1466.xml"/><Relationship Id="rId296" Type="http://schemas.openxmlformats.org/officeDocument/2006/relationships/customXml" Target="../ink/ink1558.xml"/><Relationship Id="rId461" Type="http://schemas.openxmlformats.org/officeDocument/2006/relationships/customXml" Target="../ink/ink1643.xml"/><Relationship Id="rId60" Type="http://schemas.openxmlformats.org/officeDocument/2006/relationships/image" Target="../media/image67.png"/><Relationship Id="rId156" Type="http://schemas.openxmlformats.org/officeDocument/2006/relationships/image" Target="../media/image1285.png"/><Relationship Id="rId198" Type="http://schemas.openxmlformats.org/officeDocument/2006/relationships/image" Target="../media/image1306.png"/><Relationship Id="rId321" Type="http://schemas.openxmlformats.org/officeDocument/2006/relationships/image" Target="../media/image1367.png"/><Relationship Id="rId363" Type="http://schemas.openxmlformats.org/officeDocument/2006/relationships/customXml" Target="../ink/ink1592.xml"/><Relationship Id="rId419" Type="http://schemas.openxmlformats.org/officeDocument/2006/relationships/customXml" Target="../ink/ink1621.xml"/><Relationship Id="rId223" Type="http://schemas.openxmlformats.org/officeDocument/2006/relationships/customXml" Target="../ink/ink1521.xml"/><Relationship Id="rId430" Type="http://schemas.openxmlformats.org/officeDocument/2006/relationships/image" Target="../media/image1419.png"/><Relationship Id="rId18" Type="http://schemas.openxmlformats.org/officeDocument/2006/relationships/image" Target="../media/image1224.png"/><Relationship Id="rId265" Type="http://schemas.openxmlformats.org/officeDocument/2006/relationships/image" Target="../media/image1339.png"/><Relationship Id="rId472" Type="http://schemas.openxmlformats.org/officeDocument/2006/relationships/image" Target="../media/image1439.png"/><Relationship Id="rId125" Type="http://schemas.openxmlformats.org/officeDocument/2006/relationships/image" Target="../media/image1271.png"/><Relationship Id="rId167" Type="http://schemas.openxmlformats.org/officeDocument/2006/relationships/customXml" Target="../ink/ink1493.xml"/><Relationship Id="rId332" Type="http://schemas.openxmlformats.org/officeDocument/2006/relationships/customXml" Target="../ink/ink1576.xml"/><Relationship Id="rId374" Type="http://schemas.openxmlformats.org/officeDocument/2006/relationships/image" Target="../media/image1392.png"/><Relationship Id="rId71" Type="http://schemas.openxmlformats.org/officeDocument/2006/relationships/image" Target="../media/image1246.png"/><Relationship Id="rId234" Type="http://schemas.openxmlformats.org/officeDocument/2006/relationships/image" Target="../media/image1324.png"/><Relationship Id="rId2" Type="http://schemas.openxmlformats.org/officeDocument/2006/relationships/slideLayout" Target="../slideLayouts/slideLayout17.xml"/><Relationship Id="rId29" Type="http://schemas.openxmlformats.org/officeDocument/2006/relationships/customXml" Target="../ink/ink1421.xml"/><Relationship Id="rId276" Type="http://schemas.openxmlformats.org/officeDocument/2006/relationships/customXml" Target="../ink/ink1548.xml"/><Relationship Id="rId441" Type="http://schemas.openxmlformats.org/officeDocument/2006/relationships/customXml" Target="../ink/ink1632.xml"/><Relationship Id="rId40" Type="http://schemas.openxmlformats.org/officeDocument/2006/relationships/image" Target="../media/image1234.png"/><Relationship Id="rId136" Type="http://schemas.openxmlformats.org/officeDocument/2006/relationships/customXml" Target="../ink/ink1477.xml"/><Relationship Id="rId178" Type="http://schemas.openxmlformats.org/officeDocument/2006/relationships/image" Target="../media/image1296.png"/><Relationship Id="rId301" Type="http://schemas.openxmlformats.org/officeDocument/2006/relationships/image" Target="../media/image1357.png"/><Relationship Id="rId343" Type="http://schemas.openxmlformats.org/officeDocument/2006/relationships/image" Target="../media/image1378.png"/><Relationship Id="rId82" Type="http://schemas.openxmlformats.org/officeDocument/2006/relationships/customXml" Target="../ink/ink1448.xml"/><Relationship Id="rId203" Type="http://schemas.openxmlformats.org/officeDocument/2006/relationships/customXml" Target="../ink/ink1511.xml"/><Relationship Id="rId385" Type="http://schemas.openxmlformats.org/officeDocument/2006/relationships/customXml" Target="../ink/ink1603.xml"/><Relationship Id="rId19" Type="http://schemas.openxmlformats.org/officeDocument/2006/relationships/customXml" Target="../ink/ink1416.xml"/><Relationship Id="rId224" Type="http://schemas.openxmlformats.org/officeDocument/2006/relationships/image" Target="../media/image1319.png"/><Relationship Id="rId245" Type="http://schemas.openxmlformats.org/officeDocument/2006/relationships/customXml" Target="../ink/ink1532.xml"/><Relationship Id="rId266" Type="http://schemas.openxmlformats.org/officeDocument/2006/relationships/customXml" Target="../ink/ink1543.xml"/><Relationship Id="rId287" Type="http://schemas.openxmlformats.org/officeDocument/2006/relationships/image" Target="../media/image1350.png"/><Relationship Id="rId410" Type="http://schemas.openxmlformats.org/officeDocument/2006/relationships/image" Target="../media/image1409.png"/><Relationship Id="rId431" Type="http://schemas.openxmlformats.org/officeDocument/2006/relationships/customXml" Target="../ink/ink1627.xml"/><Relationship Id="rId452" Type="http://schemas.openxmlformats.org/officeDocument/2006/relationships/image" Target="../media/image1429.png"/><Relationship Id="rId30" Type="http://schemas.openxmlformats.org/officeDocument/2006/relationships/image" Target="../media/image1230.png"/><Relationship Id="rId105" Type="http://schemas.openxmlformats.org/officeDocument/2006/relationships/customXml" Target="../ink/ink1461.xml"/><Relationship Id="rId126" Type="http://schemas.openxmlformats.org/officeDocument/2006/relationships/customXml" Target="../ink/ink1472.xml"/><Relationship Id="rId147" Type="http://schemas.openxmlformats.org/officeDocument/2006/relationships/customXml" Target="../ink/ink1483.xml"/><Relationship Id="rId168" Type="http://schemas.openxmlformats.org/officeDocument/2006/relationships/image" Target="../media/image1291.png"/><Relationship Id="rId312" Type="http://schemas.openxmlformats.org/officeDocument/2006/relationships/customXml" Target="../ink/ink1566.xml"/><Relationship Id="rId333" Type="http://schemas.openxmlformats.org/officeDocument/2006/relationships/image" Target="../media/image1373.png"/><Relationship Id="rId354" Type="http://schemas.openxmlformats.org/officeDocument/2006/relationships/customXml" Target="../ink/ink1587.xml"/><Relationship Id="rId51" Type="http://schemas.openxmlformats.org/officeDocument/2006/relationships/customXml" Target="../ink/ink1432.xml"/><Relationship Id="rId72" Type="http://schemas.openxmlformats.org/officeDocument/2006/relationships/customXml" Target="../ink/ink1443.xml"/><Relationship Id="rId93" Type="http://schemas.openxmlformats.org/officeDocument/2006/relationships/image" Target="../media/image1257.png"/><Relationship Id="rId189" Type="http://schemas.openxmlformats.org/officeDocument/2006/relationships/customXml" Target="../ink/ink1504.xml"/><Relationship Id="rId375" Type="http://schemas.openxmlformats.org/officeDocument/2006/relationships/customXml" Target="../ink/ink1598.xml"/><Relationship Id="rId396" Type="http://schemas.openxmlformats.org/officeDocument/2006/relationships/image" Target="../media/image1403.png"/><Relationship Id="rId3" Type="http://schemas.openxmlformats.org/officeDocument/2006/relationships/customXml" Target="../ink/ink1408.xml"/><Relationship Id="rId214" Type="http://schemas.openxmlformats.org/officeDocument/2006/relationships/image" Target="../media/image1314.png"/><Relationship Id="rId235" Type="http://schemas.openxmlformats.org/officeDocument/2006/relationships/customXml" Target="../ink/ink1527.xml"/><Relationship Id="rId256" Type="http://schemas.openxmlformats.org/officeDocument/2006/relationships/customXml" Target="../ink/ink1538.xml"/><Relationship Id="rId277" Type="http://schemas.openxmlformats.org/officeDocument/2006/relationships/image" Target="../media/image1345.png"/><Relationship Id="rId298" Type="http://schemas.openxmlformats.org/officeDocument/2006/relationships/customXml" Target="../ink/ink1559.xml"/><Relationship Id="rId400" Type="http://schemas.openxmlformats.org/officeDocument/2006/relationships/image" Target="../media/image1405.png"/><Relationship Id="rId421" Type="http://schemas.openxmlformats.org/officeDocument/2006/relationships/customXml" Target="../ink/ink1622.xml"/><Relationship Id="rId442" Type="http://schemas.openxmlformats.org/officeDocument/2006/relationships/image" Target="../media/image1425.png"/><Relationship Id="rId463" Type="http://schemas.openxmlformats.org/officeDocument/2006/relationships/customXml" Target="../ink/ink1644.xml"/><Relationship Id="rId116" Type="http://schemas.openxmlformats.org/officeDocument/2006/relationships/customXml" Target="../ink/ink1467.xml"/><Relationship Id="rId137" Type="http://schemas.openxmlformats.org/officeDocument/2006/relationships/customXml" Target="../ink/ink1478.xml"/><Relationship Id="rId158" Type="http://schemas.openxmlformats.org/officeDocument/2006/relationships/image" Target="../media/image1286.png"/><Relationship Id="rId302" Type="http://schemas.openxmlformats.org/officeDocument/2006/relationships/customXml" Target="../ink/ink1561.xml"/><Relationship Id="rId323" Type="http://schemas.openxmlformats.org/officeDocument/2006/relationships/image" Target="../media/image1368.png"/><Relationship Id="rId344" Type="http://schemas.openxmlformats.org/officeDocument/2006/relationships/customXml" Target="../ink/ink1582.xml"/><Relationship Id="rId20" Type="http://schemas.openxmlformats.org/officeDocument/2006/relationships/image" Target="../media/image1225.png"/><Relationship Id="rId41" Type="http://schemas.openxmlformats.org/officeDocument/2006/relationships/customXml" Target="../ink/ink1427.xml"/><Relationship Id="rId62" Type="http://schemas.openxmlformats.org/officeDocument/2006/relationships/image" Target="../media/image239.png"/><Relationship Id="rId83" Type="http://schemas.openxmlformats.org/officeDocument/2006/relationships/image" Target="../media/image1252.png"/><Relationship Id="rId179" Type="http://schemas.openxmlformats.org/officeDocument/2006/relationships/customXml" Target="../ink/ink1499.xml"/><Relationship Id="rId365" Type="http://schemas.openxmlformats.org/officeDocument/2006/relationships/customXml" Target="../ink/ink1593.xml"/><Relationship Id="rId386" Type="http://schemas.openxmlformats.org/officeDocument/2006/relationships/image" Target="../media/image1398.png"/><Relationship Id="rId190" Type="http://schemas.openxmlformats.org/officeDocument/2006/relationships/image" Target="../media/image1302.png"/><Relationship Id="rId204" Type="http://schemas.openxmlformats.org/officeDocument/2006/relationships/image" Target="../media/image1309.png"/><Relationship Id="rId225" Type="http://schemas.openxmlformats.org/officeDocument/2006/relationships/customXml" Target="../ink/ink1522.xml"/><Relationship Id="rId246" Type="http://schemas.openxmlformats.org/officeDocument/2006/relationships/customXml" Target="../ink/ink1533.xml"/><Relationship Id="rId267" Type="http://schemas.openxmlformats.org/officeDocument/2006/relationships/image" Target="../media/image1340.png"/><Relationship Id="rId288" Type="http://schemas.openxmlformats.org/officeDocument/2006/relationships/customXml" Target="../ink/ink1554.xml"/><Relationship Id="rId411" Type="http://schemas.openxmlformats.org/officeDocument/2006/relationships/customXml" Target="../ink/ink1617.xml"/><Relationship Id="rId432" Type="http://schemas.openxmlformats.org/officeDocument/2006/relationships/image" Target="../media/image1420.png"/><Relationship Id="rId453" Type="http://schemas.openxmlformats.org/officeDocument/2006/relationships/customXml" Target="../ink/ink1639.xml"/><Relationship Id="rId106" Type="http://schemas.openxmlformats.org/officeDocument/2006/relationships/image" Target="../media/image1262.png"/><Relationship Id="rId127" Type="http://schemas.openxmlformats.org/officeDocument/2006/relationships/image" Target="../media/image1272.png"/><Relationship Id="rId313" Type="http://schemas.openxmlformats.org/officeDocument/2006/relationships/image" Target="../media/image1363.png"/><Relationship Id="rId10" Type="http://schemas.openxmlformats.org/officeDocument/2006/relationships/image" Target="../media/image1220.png"/><Relationship Id="rId31" Type="http://schemas.openxmlformats.org/officeDocument/2006/relationships/customXml" Target="../ink/ink1422.xml"/><Relationship Id="rId52" Type="http://schemas.openxmlformats.org/officeDocument/2006/relationships/image" Target="../media/image1240.png"/><Relationship Id="rId73" Type="http://schemas.openxmlformats.org/officeDocument/2006/relationships/image" Target="../media/image1247.png"/><Relationship Id="rId94" Type="http://schemas.openxmlformats.org/officeDocument/2006/relationships/customXml" Target="../ink/ink1454.xml"/><Relationship Id="rId148" Type="http://schemas.openxmlformats.org/officeDocument/2006/relationships/image" Target="../media/image1281.png"/><Relationship Id="rId169" Type="http://schemas.openxmlformats.org/officeDocument/2006/relationships/customXml" Target="../ink/ink1494.xml"/><Relationship Id="rId334" Type="http://schemas.openxmlformats.org/officeDocument/2006/relationships/customXml" Target="../ink/ink1577.xml"/><Relationship Id="rId355" Type="http://schemas.openxmlformats.org/officeDocument/2006/relationships/image" Target="../media/image1384.png"/><Relationship Id="rId376" Type="http://schemas.openxmlformats.org/officeDocument/2006/relationships/image" Target="../media/image1393.png"/><Relationship Id="rId397" Type="http://schemas.openxmlformats.org/officeDocument/2006/relationships/customXml" Target="../ink/ink1609.xml"/><Relationship Id="rId4" Type="http://schemas.openxmlformats.org/officeDocument/2006/relationships/image" Target="../media/image53.png"/><Relationship Id="rId180" Type="http://schemas.openxmlformats.org/officeDocument/2006/relationships/image" Target="../media/image1297.png"/><Relationship Id="rId215" Type="http://schemas.openxmlformats.org/officeDocument/2006/relationships/customXml" Target="../ink/ink1517.xml"/><Relationship Id="rId236" Type="http://schemas.openxmlformats.org/officeDocument/2006/relationships/image" Target="../media/image1325.png"/><Relationship Id="rId257" Type="http://schemas.openxmlformats.org/officeDocument/2006/relationships/image" Target="../media/image1335.png"/><Relationship Id="rId278" Type="http://schemas.openxmlformats.org/officeDocument/2006/relationships/customXml" Target="../ink/ink1549.xml"/><Relationship Id="rId401" Type="http://schemas.openxmlformats.org/officeDocument/2006/relationships/customXml" Target="../ink/ink1611.xml"/><Relationship Id="rId422" Type="http://schemas.openxmlformats.org/officeDocument/2006/relationships/image" Target="../media/image1415.png"/><Relationship Id="rId443" Type="http://schemas.openxmlformats.org/officeDocument/2006/relationships/customXml" Target="../ink/ink1633.xml"/><Relationship Id="rId464" Type="http://schemas.openxmlformats.org/officeDocument/2006/relationships/image" Target="../media/image1435.png"/><Relationship Id="rId303" Type="http://schemas.openxmlformats.org/officeDocument/2006/relationships/image" Target="../media/image1358.png"/><Relationship Id="rId42" Type="http://schemas.openxmlformats.org/officeDocument/2006/relationships/image" Target="../media/image1235.png"/><Relationship Id="rId84" Type="http://schemas.openxmlformats.org/officeDocument/2006/relationships/customXml" Target="../ink/ink1449.xml"/><Relationship Id="rId138" Type="http://schemas.openxmlformats.org/officeDocument/2006/relationships/image" Target="../media/image113.png"/><Relationship Id="rId345" Type="http://schemas.openxmlformats.org/officeDocument/2006/relationships/image" Target="../media/image1379.png"/><Relationship Id="rId387" Type="http://schemas.openxmlformats.org/officeDocument/2006/relationships/customXml" Target="../ink/ink1604.xml"/><Relationship Id="rId191" Type="http://schemas.openxmlformats.org/officeDocument/2006/relationships/customXml" Target="../ink/ink1505.xml"/><Relationship Id="rId205" Type="http://schemas.openxmlformats.org/officeDocument/2006/relationships/customXml" Target="../ink/ink1512.xml"/><Relationship Id="rId247" Type="http://schemas.openxmlformats.org/officeDocument/2006/relationships/image" Target="../media/image1330.png"/><Relationship Id="rId412" Type="http://schemas.openxmlformats.org/officeDocument/2006/relationships/image" Target="../media/image1410.png"/><Relationship Id="rId107" Type="http://schemas.openxmlformats.org/officeDocument/2006/relationships/customXml" Target="../ink/ink1462.xml"/><Relationship Id="rId289" Type="http://schemas.openxmlformats.org/officeDocument/2006/relationships/image" Target="../media/image1351.png"/><Relationship Id="rId454" Type="http://schemas.openxmlformats.org/officeDocument/2006/relationships/image" Target="../media/image1430.png"/><Relationship Id="rId11" Type="http://schemas.openxmlformats.org/officeDocument/2006/relationships/customXml" Target="../ink/ink1412.xml"/><Relationship Id="rId53" Type="http://schemas.openxmlformats.org/officeDocument/2006/relationships/customXml" Target="../ink/ink1433.xml"/><Relationship Id="rId149" Type="http://schemas.openxmlformats.org/officeDocument/2006/relationships/customXml" Target="../ink/ink1484.xml"/><Relationship Id="rId314" Type="http://schemas.openxmlformats.org/officeDocument/2006/relationships/customXml" Target="../ink/ink1567.xml"/><Relationship Id="rId356" Type="http://schemas.openxmlformats.org/officeDocument/2006/relationships/customXml" Target="../ink/ink1588.xml"/><Relationship Id="rId398" Type="http://schemas.openxmlformats.org/officeDocument/2006/relationships/image" Target="../media/image1404.png"/><Relationship Id="rId95" Type="http://schemas.openxmlformats.org/officeDocument/2006/relationships/image" Target="../media/image1258.png"/><Relationship Id="rId160" Type="http://schemas.openxmlformats.org/officeDocument/2006/relationships/image" Target="../media/image1287.png"/><Relationship Id="rId216" Type="http://schemas.openxmlformats.org/officeDocument/2006/relationships/image" Target="../media/image1315.png"/><Relationship Id="rId423" Type="http://schemas.openxmlformats.org/officeDocument/2006/relationships/customXml" Target="../ink/ink1623.xml"/><Relationship Id="rId258" Type="http://schemas.openxmlformats.org/officeDocument/2006/relationships/customXml" Target="../ink/ink1539.xml"/><Relationship Id="rId465" Type="http://schemas.openxmlformats.org/officeDocument/2006/relationships/customXml" Target="../ink/ink1645.xml"/><Relationship Id="rId22" Type="http://schemas.openxmlformats.org/officeDocument/2006/relationships/image" Target="../media/image1226.png"/><Relationship Id="rId64" Type="http://schemas.openxmlformats.org/officeDocument/2006/relationships/customXml" Target="../ink/ink1439.xml"/><Relationship Id="rId118" Type="http://schemas.openxmlformats.org/officeDocument/2006/relationships/customXml" Target="../ink/ink1468.xml"/><Relationship Id="rId325" Type="http://schemas.openxmlformats.org/officeDocument/2006/relationships/image" Target="../media/image1369.png"/><Relationship Id="rId367" Type="http://schemas.openxmlformats.org/officeDocument/2006/relationships/customXml" Target="../ink/ink1594.xml"/><Relationship Id="rId171" Type="http://schemas.openxmlformats.org/officeDocument/2006/relationships/customXml" Target="../ink/ink1495.xml"/><Relationship Id="rId227" Type="http://schemas.openxmlformats.org/officeDocument/2006/relationships/customXml" Target="../ink/ink1523.xml"/><Relationship Id="rId269" Type="http://schemas.openxmlformats.org/officeDocument/2006/relationships/image" Target="../media/image1341.png"/><Relationship Id="rId434" Type="http://schemas.openxmlformats.org/officeDocument/2006/relationships/image" Target="../media/image1421.png"/><Relationship Id="rId33" Type="http://schemas.openxmlformats.org/officeDocument/2006/relationships/customXml" Target="../ink/ink1423.xml"/><Relationship Id="rId129" Type="http://schemas.openxmlformats.org/officeDocument/2006/relationships/image" Target="../media/image1273.png"/><Relationship Id="rId280" Type="http://schemas.openxmlformats.org/officeDocument/2006/relationships/customXml" Target="../ink/ink1550.xml"/><Relationship Id="rId336" Type="http://schemas.openxmlformats.org/officeDocument/2006/relationships/customXml" Target="../ink/ink1578.xml"/><Relationship Id="rId75" Type="http://schemas.openxmlformats.org/officeDocument/2006/relationships/image" Target="../media/image1248.png"/><Relationship Id="rId140" Type="http://schemas.openxmlformats.org/officeDocument/2006/relationships/image" Target="../media/image1277.png"/><Relationship Id="rId182" Type="http://schemas.openxmlformats.org/officeDocument/2006/relationships/image" Target="../media/image1298.png"/><Relationship Id="rId378" Type="http://schemas.openxmlformats.org/officeDocument/2006/relationships/image" Target="../media/image1394.png"/><Relationship Id="rId403" Type="http://schemas.openxmlformats.org/officeDocument/2006/relationships/customXml" Target="../ink/ink1612.xml"/><Relationship Id="rId6" Type="http://schemas.openxmlformats.org/officeDocument/2006/relationships/image" Target="../media/image1218.png"/><Relationship Id="rId238" Type="http://schemas.openxmlformats.org/officeDocument/2006/relationships/image" Target="../media/image1326.png"/><Relationship Id="rId445" Type="http://schemas.openxmlformats.org/officeDocument/2006/relationships/customXml" Target="../ink/ink1635.xml"/><Relationship Id="rId291" Type="http://schemas.openxmlformats.org/officeDocument/2006/relationships/image" Target="../media/image1352.png"/><Relationship Id="rId305" Type="http://schemas.openxmlformats.org/officeDocument/2006/relationships/image" Target="../media/image1359.png"/><Relationship Id="rId347" Type="http://schemas.openxmlformats.org/officeDocument/2006/relationships/image" Target="../media/image1380.png"/><Relationship Id="rId44" Type="http://schemas.openxmlformats.org/officeDocument/2006/relationships/image" Target="../media/image1236.png"/><Relationship Id="rId86" Type="http://schemas.openxmlformats.org/officeDocument/2006/relationships/customXml" Target="../ink/ink1450.xml"/><Relationship Id="rId151" Type="http://schemas.openxmlformats.org/officeDocument/2006/relationships/customXml" Target="../ink/ink1485.xml"/><Relationship Id="rId389" Type="http://schemas.openxmlformats.org/officeDocument/2006/relationships/customXml" Target="../ink/ink1605.xml"/><Relationship Id="rId193" Type="http://schemas.openxmlformats.org/officeDocument/2006/relationships/customXml" Target="../ink/ink1506.xml"/><Relationship Id="rId207" Type="http://schemas.openxmlformats.org/officeDocument/2006/relationships/customXml" Target="../ink/ink1513.xml"/><Relationship Id="rId249" Type="http://schemas.openxmlformats.org/officeDocument/2006/relationships/image" Target="../media/image1331.png"/><Relationship Id="rId414" Type="http://schemas.openxmlformats.org/officeDocument/2006/relationships/image" Target="../media/image1411.png"/><Relationship Id="rId456" Type="http://schemas.openxmlformats.org/officeDocument/2006/relationships/image" Target="../media/image1431.png"/><Relationship Id="rId13" Type="http://schemas.openxmlformats.org/officeDocument/2006/relationships/customXml" Target="../ink/ink1413.xml"/><Relationship Id="rId109" Type="http://schemas.openxmlformats.org/officeDocument/2006/relationships/customXml" Target="../ink/ink1463.xml"/><Relationship Id="rId260" Type="http://schemas.openxmlformats.org/officeDocument/2006/relationships/customXml" Target="../ink/ink1540.xml"/><Relationship Id="rId316" Type="http://schemas.openxmlformats.org/officeDocument/2006/relationships/customXml" Target="../ink/ink1568.xml"/><Relationship Id="rId55" Type="http://schemas.openxmlformats.org/officeDocument/2006/relationships/customXml" Target="../ink/ink1434.xml"/><Relationship Id="rId97" Type="http://schemas.openxmlformats.org/officeDocument/2006/relationships/customXml" Target="../ink/ink1456.xml"/><Relationship Id="rId120" Type="http://schemas.openxmlformats.org/officeDocument/2006/relationships/customXml" Target="../ink/ink1469.xml"/><Relationship Id="rId358" Type="http://schemas.openxmlformats.org/officeDocument/2006/relationships/customXml" Target="../ink/ink1589.xml"/><Relationship Id="rId162" Type="http://schemas.openxmlformats.org/officeDocument/2006/relationships/image" Target="../media/image1288.png"/><Relationship Id="rId218" Type="http://schemas.openxmlformats.org/officeDocument/2006/relationships/image" Target="../media/image1316.png"/><Relationship Id="rId425" Type="http://schemas.openxmlformats.org/officeDocument/2006/relationships/customXml" Target="../ink/ink1624.xml"/><Relationship Id="rId467" Type="http://schemas.openxmlformats.org/officeDocument/2006/relationships/customXml" Target="../ink/ink1646.xml"/><Relationship Id="rId271" Type="http://schemas.openxmlformats.org/officeDocument/2006/relationships/image" Target="../media/image1342.png"/><Relationship Id="rId24" Type="http://schemas.openxmlformats.org/officeDocument/2006/relationships/image" Target="../media/image1227.png"/><Relationship Id="rId66" Type="http://schemas.openxmlformats.org/officeDocument/2006/relationships/customXml" Target="../ink/ink1440.xml"/><Relationship Id="rId131" Type="http://schemas.openxmlformats.org/officeDocument/2006/relationships/image" Target="../media/image1274.png"/><Relationship Id="rId327" Type="http://schemas.openxmlformats.org/officeDocument/2006/relationships/image" Target="../media/image1370.png"/><Relationship Id="rId369" Type="http://schemas.openxmlformats.org/officeDocument/2006/relationships/customXml" Target="../ink/ink1595.xml"/><Relationship Id="rId173" Type="http://schemas.openxmlformats.org/officeDocument/2006/relationships/customXml" Target="../ink/ink1496.xml"/><Relationship Id="rId229" Type="http://schemas.openxmlformats.org/officeDocument/2006/relationships/customXml" Target="../ink/ink1524.xml"/><Relationship Id="rId380" Type="http://schemas.openxmlformats.org/officeDocument/2006/relationships/image" Target="../media/image1395.png"/><Relationship Id="rId436" Type="http://schemas.openxmlformats.org/officeDocument/2006/relationships/image" Target="../media/image1422.png"/><Relationship Id="rId240" Type="http://schemas.openxmlformats.org/officeDocument/2006/relationships/image" Target="../media/image1327.png"/><Relationship Id="rId35" Type="http://schemas.openxmlformats.org/officeDocument/2006/relationships/customXml" Target="../ink/ink1424.xml"/><Relationship Id="rId77" Type="http://schemas.openxmlformats.org/officeDocument/2006/relationships/image" Target="../media/image1249.png"/><Relationship Id="rId100" Type="http://schemas.openxmlformats.org/officeDocument/2006/relationships/customXml" Target="../ink/ink1458.xml"/><Relationship Id="rId282" Type="http://schemas.openxmlformats.org/officeDocument/2006/relationships/customXml" Target="../ink/ink1551.xml"/><Relationship Id="rId338" Type="http://schemas.openxmlformats.org/officeDocument/2006/relationships/customXml" Target="../ink/ink1579.xml"/><Relationship Id="rId8" Type="http://schemas.openxmlformats.org/officeDocument/2006/relationships/image" Target="../media/image1219.png"/><Relationship Id="rId142" Type="http://schemas.openxmlformats.org/officeDocument/2006/relationships/image" Target="../media/image1278.png"/><Relationship Id="rId184" Type="http://schemas.openxmlformats.org/officeDocument/2006/relationships/image" Target="../media/image1299.png"/><Relationship Id="rId391" Type="http://schemas.openxmlformats.org/officeDocument/2006/relationships/customXml" Target="../ink/ink1606.xml"/><Relationship Id="rId405" Type="http://schemas.openxmlformats.org/officeDocument/2006/relationships/customXml" Target="../ink/ink1613.xml"/><Relationship Id="rId447" Type="http://schemas.openxmlformats.org/officeDocument/2006/relationships/customXml" Target="../ink/ink1636.xml"/><Relationship Id="rId251" Type="http://schemas.openxmlformats.org/officeDocument/2006/relationships/image" Target="../media/image1332.png"/><Relationship Id="rId46" Type="http://schemas.openxmlformats.org/officeDocument/2006/relationships/image" Target="../media/image1237.png"/><Relationship Id="rId293" Type="http://schemas.openxmlformats.org/officeDocument/2006/relationships/image" Target="../media/image1353.png"/><Relationship Id="rId307" Type="http://schemas.openxmlformats.org/officeDocument/2006/relationships/image" Target="../media/image1360.png"/><Relationship Id="rId349" Type="http://schemas.openxmlformats.org/officeDocument/2006/relationships/image" Target="../media/image1381.png"/><Relationship Id="rId88" Type="http://schemas.openxmlformats.org/officeDocument/2006/relationships/customXml" Target="../ink/ink1451.xml"/><Relationship Id="rId111" Type="http://schemas.openxmlformats.org/officeDocument/2006/relationships/customXml" Target="../ink/ink1464.xml"/><Relationship Id="rId153" Type="http://schemas.openxmlformats.org/officeDocument/2006/relationships/customXml" Target="../ink/ink1486.xml"/><Relationship Id="rId195" Type="http://schemas.openxmlformats.org/officeDocument/2006/relationships/customXml" Target="../ink/ink1507.xml"/><Relationship Id="rId209" Type="http://schemas.openxmlformats.org/officeDocument/2006/relationships/customXml" Target="../ink/ink1514.xml"/><Relationship Id="rId360" Type="http://schemas.openxmlformats.org/officeDocument/2006/relationships/customXml" Target="../ink/ink1590.xml"/><Relationship Id="rId416" Type="http://schemas.openxmlformats.org/officeDocument/2006/relationships/image" Target="../media/image1412.png"/><Relationship Id="rId220" Type="http://schemas.openxmlformats.org/officeDocument/2006/relationships/image" Target="../media/image1317.png"/><Relationship Id="rId458" Type="http://schemas.openxmlformats.org/officeDocument/2006/relationships/image" Target="../media/image1432.png"/><Relationship Id="rId15" Type="http://schemas.openxmlformats.org/officeDocument/2006/relationships/customXml" Target="../ink/ink1414.xml"/><Relationship Id="rId57" Type="http://schemas.openxmlformats.org/officeDocument/2006/relationships/customXml" Target="../ink/ink1435.xml"/><Relationship Id="rId262" Type="http://schemas.openxmlformats.org/officeDocument/2006/relationships/customXml" Target="../ink/ink1541.xml"/><Relationship Id="rId318" Type="http://schemas.openxmlformats.org/officeDocument/2006/relationships/customXml" Target="../ink/ink1569.xml"/><Relationship Id="rId99" Type="http://schemas.openxmlformats.org/officeDocument/2006/relationships/image" Target="../media/image1259.png"/><Relationship Id="rId122" Type="http://schemas.openxmlformats.org/officeDocument/2006/relationships/customXml" Target="../ink/ink1470.xml"/><Relationship Id="rId164" Type="http://schemas.openxmlformats.org/officeDocument/2006/relationships/image" Target="../media/image1289.png"/><Relationship Id="rId371" Type="http://schemas.openxmlformats.org/officeDocument/2006/relationships/customXml" Target="../ink/ink1596.xml"/><Relationship Id="rId427" Type="http://schemas.openxmlformats.org/officeDocument/2006/relationships/customXml" Target="../ink/ink1625.xml"/><Relationship Id="rId469" Type="http://schemas.openxmlformats.org/officeDocument/2006/relationships/customXml" Target="../ink/ink1647.xml"/><Relationship Id="rId26" Type="http://schemas.openxmlformats.org/officeDocument/2006/relationships/image" Target="../media/image1228.png"/><Relationship Id="rId231" Type="http://schemas.openxmlformats.org/officeDocument/2006/relationships/customXml" Target="../ink/ink1525.xml"/><Relationship Id="rId273" Type="http://schemas.openxmlformats.org/officeDocument/2006/relationships/image" Target="../media/image1343.png"/><Relationship Id="rId329" Type="http://schemas.openxmlformats.org/officeDocument/2006/relationships/image" Target="../media/image1371.png"/><Relationship Id="rId68" Type="http://schemas.openxmlformats.org/officeDocument/2006/relationships/customXml" Target="../ink/ink1441.xml"/><Relationship Id="rId133" Type="http://schemas.openxmlformats.org/officeDocument/2006/relationships/image" Target="../media/image1275.png"/><Relationship Id="rId175" Type="http://schemas.openxmlformats.org/officeDocument/2006/relationships/customXml" Target="../ink/ink1497.xml"/><Relationship Id="rId340" Type="http://schemas.openxmlformats.org/officeDocument/2006/relationships/customXml" Target="../ink/ink1580.xml"/><Relationship Id="rId200" Type="http://schemas.openxmlformats.org/officeDocument/2006/relationships/image" Target="../media/image1307.png"/><Relationship Id="rId382" Type="http://schemas.openxmlformats.org/officeDocument/2006/relationships/image" Target="../media/image1396.png"/><Relationship Id="rId438" Type="http://schemas.openxmlformats.org/officeDocument/2006/relationships/image" Target="../media/image1423.png"/><Relationship Id="rId242" Type="http://schemas.openxmlformats.org/officeDocument/2006/relationships/image" Target="../media/image1328.png"/><Relationship Id="rId284" Type="http://schemas.openxmlformats.org/officeDocument/2006/relationships/customXml" Target="../ink/ink1552.xml"/><Relationship Id="rId37" Type="http://schemas.openxmlformats.org/officeDocument/2006/relationships/customXml" Target="../ink/ink1425.xml"/><Relationship Id="rId79" Type="http://schemas.openxmlformats.org/officeDocument/2006/relationships/image" Target="../media/image1250.png"/><Relationship Id="rId102" Type="http://schemas.openxmlformats.org/officeDocument/2006/relationships/image" Target="../media/image1260.png"/><Relationship Id="rId144" Type="http://schemas.openxmlformats.org/officeDocument/2006/relationships/image" Target="../media/image1279.png"/><Relationship Id="rId90" Type="http://schemas.openxmlformats.org/officeDocument/2006/relationships/customXml" Target="../ink/ink1452.xml"/><Relationship Id="rId186" Type="http://schemas.openxmlformats.org/officeDocument/2006/relationships/image" Target="../media/image1300.png"/><Relationship Id="rId351" Type="http://schemas.openxmlformats.org/officeDocument/2006/relationships/image" Target="../media/image1382.png"/><Relationship Id="rId393" Type="http://schemas.openxmlformats.org/officeDocument/2006/relationships/customXml" Target="../ink/ink1607.xml"/><Relationship Id="rId407" Type="http://schemas.openxmlformats.org/officeDocument/2006/relationships/customXml" Target="../ink/ink1615.xml"/><Relationship Id="rId449" Type="http://schemas.openxmlformats.org/officeDocument/2006/relationships/customXml" Target="../ink/ink1637.xml"/><Relationship Id="rId211" Type="http://schemas.openxmlformats.org/officeDocument/2006/relationships/customXml" Target="../ink/ink1515.xml"/><Relationship Id="rId253" Type="http://schemas.openxmlformats.org/officeDocument/2006/relationships/image" Target="../media/image1333.png"/><Relationship Id="rId295" Type="http://schemas.openxmlformats.org/officeDocument/2006/relationships/image" Target="../media/image1354.png"/><Relationship Id="rId309" Type="http://schemas.openxmlformats.org/officeDocument/2006/relationships/image" Target="../media/image1361.png"/><Relationship Id="rId460" Type="http://schemas.openxmlformats.org/officeDocument/2006/relationships/image" Target="../media/image1433.png"/><Relationship Id="rId48" Type="http://schemas.openxmlformats.org/officeDocument/2006/relationships/image" Target="../media/image1238.png"/><Relationship Id="rId113" Type="http://schemas.openxmlformats.org/officeDocument/2006/relationships/customXml" Target="../ink/ink1465.xml"/><Relationship Id="rId320" Type="http://schemas.openxmlformats.org/officeDocument/2006/relationships/customXml" Target="../ink/ink1570.xml"/><Relationship Id="rId155" Type="http://schemas.openxmlformats.org/officeDocument/2006/relationships/customXml" Target="../ink/ink1487.xml"/><Relationship Id="rId197" Type="http://schemas.openxmlformats.org/officeDocument/2006/relationships/customXml" Target="../ink/ink1508.xml"/><Relationship Id="rId362" Type="http://schemas.openxmlformats.org/officeDocument/2006/relationships/customXml" Target="../ink/ink1591.xml"/><Relationship Id="rId418" Type="http://schemas.openxmlformats.org/officeDocument/2006/relationships/image" Target="../media/image1413.png"/><Relationship Id="rId222" Type="http://schemas.openxmlformats.org/officeDocument/2006/relationships/image" Target="../media/image1318.png"/><Relationship Id="rId264" Type="http://schemas.openxmlformats.org/officeDocument/2006/relationships/customXml" Target="../ink/ink1542.xml"/><Relationship Id="rId471" Type="http://schemas.openxmlformats.org/officeDocument/2006/relationships/customXml" Target="../ink/ink1648.xml"/><Relationship Id="rId17" Type="http://schemas.openxmlformats.org/officeDocument/2006/relationships/customXml" Target="../ink/ink1415.xml"/><Relationship Id="rId59" Type="http://schemas.openxmlformats.org/officeDocument/2006/relationships/customXml" Target="../ink/ink1436.xml"/><Relationship Id="rId124" Type="http://schemas.openxmlformats.org/officeDocument/2006/relationships/customXml" Target="../ink/ink1471.xml"/><Relationship Id="rId70" Type="http://schemas.openxmlformats.org/officeDocument/2006/relationships/customXml" Target="../ink/ink1442.xml"/><Relationship Id="rId166" Type="http://schemas.openxmlformats.org/officeDocument/2006/relationships/image" Target="../media/image1290.png"/><Relationship Id="rId331" Type="http://schemas.openxmlformats.org/officeDocument/2006/relationships/image" Target="../media/image1372.png"/><Relationship Id="rId373" Type="http://schemas.openxmlformats.org/officeDocument/2006/relationships/customXml" Target="../ink/ink1597.xml"/><Relationship Id="rId429" Type="http://schemas.openxmlformats.org/officeDocument/2006/relationships/customXml" Target="../ink/ink1626.xml"/><Relationship Id="rId1" Type="http://schemas.openxmlformats.org/officeDocument/2006/relationships/tags" Target="../tags/tag4.xml"/><Relationship Id="rId233" Type="http://schemas.openxmlformats.org/officeDocument/2006/relationships/customXml" Target="../ink/ink1526.xml"/><Relationship Id="rId440" Type="http://schemas.openxmlformats.org/officeDocument/2006/relationships/image" Target="../media/image1424.png"/><Relationship Id="rId28" Type="http://schemas.openxmlformats.org/officeDocument/2006/relationships/image" Target="../media/image1229.png"/><Relationship Id="rId275" Type="http://schemas.openxmlformats.org/officeDocument/2006/relationships/image" Target="../media/image1344.png"/><Relationship Id="rId300" Type="http://schemas.openxmlformats.org/officeDocument/2006/relationships/customXml" Target="../ink/ink1560.xml"/><Relationship Id="rId81" Type="http://schemas.openxmlformats.org/officeDocument/2006/relationships/image" Target="../media/image1251.png"/><Relationship Id="rId135" Type="http://schemas.openxmlformats.org/officeDocument/2006/relationships/image" Target="../media/image1276.png"/><Relationship Id="rId177" Type="http://schemas.openxmlformats.org/officeDocument/2006/relationships/customXml" Target="../ink/ink1498.xml"/><Relationship Id="rId342" Type="http://schemas.openxmlformats.org/officeDocument/2006/relationships/customXml" Target="../ink/ink1581.xml"/><Relationship Id="rId384" Type="http://schemas.openxmlformats.org/officeDocument/2006/relationships/image" Target="../media/image1397.png"/><Relationship Id="rId202" Type="http://schemas.openxmlformats.org/officeDocument/2006/relationships/image" Target="../media/image1308.png"/><Relationship Id="rId244" Type="http://schemas.openxmlformats.org/officeDocument/2006/relationships/image" Target="../media/image1329.png"/><Relationship Id="rId39" Type="http://schemas.openxmlformats.org/officeDocument/2006/relationships/customXml" Target="../ink/ink1426.xml"/><Relationship Id="rId286" Type="http://schemas.openxmlformats.org/officeDocument/2006/relationships/customXml" Target="../ink/ink1553.xml"/><Relationship Id="rId451" Type="http://schemas.openxmlformats.org/officeDocument/2006/relationships/customXml" Target="../ink/ink1638.xml"/><Relationship Id="rId50" Type="http://schemas.openxmlformats.org/officeDocument/2006/relationships/image" Target="../media/image1239.png"/><Relationship Id="rId104" Type="http://schemas.openxmlformats.org/officeDocument/2006/relationships/image" Target="../media/image1261.png"/><Relationship Id="rId146" Type="http://schemas.openxmlformats.org/officeDocument/2006/relationships/image" Target="../media/image1280.png"/><Relationship Id="rId188" Type="http://schemas.openxmlformats.org/officeDocument/2006/relationships/image" Target="../media/image1301.png"/><Relationship Id="rId311" Type="http://schemas.openxmlformats.org/officeDocument/2006/relationships/image" Target="../media/image1362.png"/><Relationship Id="rId353" Type="http://schemas.openxmlformats.org/officeDocument/2006/relationships/image" Target="../media/image1383.png"/><Relationship Id="rId395" Type="http://schemas.openxmlformats.org/officeDocument/2006/relationships/customXml" Target="../ink/ink1608.xml"/><Relationship Id="rId409" Type="http://schemas.openxmlformats.org/officeDocument/2006/relationships/customXml" Target="../ink/ink1616.xml"/><Relationship Id="rId92" Type="http://schemas.openxmlformats.org/officeDocument/2006/relationships/customXml" Target="../ink/ink1453.xml"/><Relationship Id="rId213" Type="http://schemas.openxmlformats.org/officeDocument/2006/relationships/customXml" Target="../ink/ink1516.xml"/><Relationship Id="rId420" Type="http://schemas.openxmlformats.org/officeDocument/2006/relationships/image" Target="../media/image1414.png"/><Relationship Id="rId255" Type="http://schemas.openxmlformats.org/officeDocument/2006/relationships/image" Target="../media/image1334.png"/><Relationship Id="rId297" Type="http://schemas.openxmlformats.org/officeDocument/2006/relationships/image" Target="../media/image1355.png"/><Relationship Id="rId462" Type="http://schemas.openxmlformats.org/officeDocument/2006/relationships/image" Target="../media/image1434.png"/><Relationship Id="rId115" Type="http://schemas.openxmlformats.org/officeDocument/2006/relationships/image" Target="../media/image1266.png"/><Relationship Id="rId157" Type="http://schemas.openxmlformats.org/officeDocument/2006/relationships/customXml" Target="../ink/ink1488.xml"/><Relationship Id="rId322" Type="http://schemas.openxmlformats.org/officeDocument/2006/relationships/customXml" Target="../ink/ink1571.xml"/><Relationship Id="rId364" Type="http://schemas.openxmlformats.org/officeDocument/2006/relationships/image" Target="../media/image1387.png"/><Relationship Id="rId61" Type="http://schemas.openxmlformats.org/officeDocument/2006/relationships/customXml" Target="../ink/ink1437.xml"/><Relationship Id="rId199" Type="http://schemas.openxmlformats.org/officeDocument/2006/relationships/customXml" Target="../ink/ink1509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96.png"/><Relationship Id="rId671" Type="http://schemas.openxmlformats.org/officeDocument/2006/relationships/customXml" Target="../ink/ink1987.xml"/><Relationship Id="rId769" Type="http://schemas.openxmlformats.org/officeDocument/2006/relationships/image" Target="../media/image1809.png"/><Relationship Id="rId21" Type="http://schemas.openxmlformats.org/officeDocument/2006/relationships/image" Target="../media/image1448.png"/><Relationship Id="rId324" Type="http://schemas.openxmlformats.org/officeDocument/2006/relationships/image" Target="../media/image1593.png"/><Relationship Id="rId531" Type="http://schemas.openxmlformats.org/officeDocument/2006/relationships/customXml" Target="../ink/ink1916.xml"/><Relationship Id="rId629" Type="http://schemas.openxmlformats.org/officeDocument/2006/relationships/customXml" Target="../ink/ink1966.xml"/><Relationship Id="rId170" Type="http://schemas.openxmlformats.org/officeDocument/2006/relationships/image" Target="../media/image1520.png"/><Relationship Id="rId836" Type="http://schemas.openxmlformats.org/officeDocument/2006/relationships/image" Target="../media/image1842.png"/><Relationship Id="rId268" Type="http://schemas.openxmlformats.org/officeDocument/2006/relationships/image" Target="../media/image1565.png"/><Relationship Id="rId475" Type="http://schemas.openxmlformats.org/officeDocument/2006/relationships/customXml" Target="../ink/ink1887.xml"/><Relationship Id="rId682" Type="http://schemas.openxmlformats.org/officeDocument/2006/relationships/customXml" Target="../ink/ink1993.xml"/><Relationship Id="rId903" Type="http://schemas.openxmlformats.org/officeDocument/2006/relationships/image" Target="../media/image1875.png"/><Relationship Id="rId32" Type="http://schemas.openxmlformats.org/officeDocument/2006/relationships/customXml" Target="../ink/ink1664.xml"/><Relationship Id="rId128" Type="http://schemas.openxmlformats.org/officeDocument/2006/relationships/customXml" Target="../ink/ink1712.xml"/><Relationship Id="rId335" Type="http://schemas.openxmlformats.org/officeDocument/2006/relationships/customXml" Target="../ink/ink1817.xml"/><Relationship Id="rId542" Type="http://schemas.openxmlformats.org/officeDocument/2006/relationships/image" Target="../media/image1700.png"/><Relationship Id="rId181" Type="http://schemas.openxmlformats.org/officeDocument/2006/relationships/image" Target="../media/image1525.png"/><Relationship Id="rId402" Type="http://schemas.openxmlformats.org/officeDocument/2006/relationships/image" Target="../media/image1631.png"/><Relationship Id="rId847" Type="http://schemas.openxmlformats.org/officeDocument/2006/relationships/customXml" Target="../ink/ink2077.xml"/><Relationship Id="rId279" Type="http://schemas.openxmlformats.org/officeDocument/2006/relationships/customXml" Target="../ink/ink1789.xml"/><Relationship Id="rId486" Type="http://schemas.openxmlformats.org/officeDocument/2006/relationships/image" Target="../media/image1673.png"/><Relationship Id="rId693" Type="http://schemas.openxmlformats.org/officeDocument/2006/relationships/image" Target="../media/image113.png"/><Relationship Id="rId707" Type="http://schemas.openxmlformats.org/officeDocument/2006/relationships/customXml" Target="../ink/ink2006.xml"/><Relationship Id="rId43" Type="http://schemas.openxmlformats.org/officeDocument/2006/relationships/image" Target="../media/image1459.png"/><Relationship Id="rId139" Type="http://schemas.openxmlformats.org/officeDocument/2006/relationships/image" Target="../media/image1506.png"/><Relationship Id="rId346" Type="http://schemas.openxmlformats.org/officeDocument/2006/relationships/image" Target="../media/image1603.png"/><Relationship Id="rId553" Type="http://schemas.openxmlformats.org/officeDocument/2006/relationships/image" Target="../media/image1705.png"/><Relationship Id="rId760" Type="http://schemas.openxmlformats.org/officeDocument/2006/relationships/customXml" Target="../ink/ink2033.xml"/><Relationship Id="rId192" Type="http://schemas.openxmlformats.org/officeDocument/2006/relationships/customXml" Target="../ink/ink1745.xml"/><Relationship Id="rId206" Type="http://schemas.openxmlformats.org/officeDocument/2006/relationships/customXml" Target="../ink/ink1752.xml"/><Relationship Id="rId413" Type="http://schemas.openxmlformats.org/officeDocument/2006/relationships/customXml" Target="../ink/ink1856.xml"/><Relationship Id="rId858" Type="http://schemas.openxmlformats.org/officeDocument/2006/relationships/image" Target="../media/image1853.png"/><Relationship Id="rId497" Type="http://schemas.openxmlformats.org/officeDocument/2006/relationships/customXml" Target="../ink/ink1898.xml"/><Relationship Id="rId620" Type="http://schemas.openxmlformats.org/officeDocument/2006/relationships/image" Target="../media/image1738.png"/><Relationship Id="rId718" Type="http://schemas.openxmlformats.org/officeDocument/2006/relationships/image" Target="../media/image1784.png"/><Relationship Id="rId357" Type="http://schemas.openxmlformats.org/officeDocument/2006/relationships/customXml" Target="../ink/ink1828.xml"/><Relationship Id="rId54" Type="http://schemas.openxmlformats.org/officeDocument/2006/relationships/customXml" Target="../ink/ink1675.xml"/><Relationship Id="rId217" Type="http://schemas.openxmlformats.org/officeDocument/2006/relationships/image" Target="../media/image1542.png"/><Relationship Id="rId564" Type="http://schemas.openxmlformats.org/officeDocument/2006/relationships/customXml" Target="../ink/ink1933.xml"/><Relationship Id="rId771" Type="http://schemas.openxmlformats.org/officeDocument/2006/relationships/image" Target="../media/image1810.png"/><Relationship Id="rId869" Type="http://schemas.openxmlformats.org/officeDocument/2006/relationships/customXml" Target="../ink/ink2088.xml"/><Relationship Id="rId424" Type="http://schemas.openxmlformats.org/officeDocument/2006/relationships/image" Target="../media/image1642.png"/><Relationship Id="rId631" Type="http://schemas.openxmlformats.org/officeDocument/2006/relationships/customXml" Target="../ink/ink1967.xml"/><Relationship Id="rId729" Type="http://schemas.openxmlformats.org/officeDocument/2006/relationships/image" Target="../media/image1789.png"/><Relationship Id="rId270" Type="http://schemas.openxmlformats.org/officeDocument/2006/relationships/image" Target="../media/image1566.png"/><Relationship Id="rId65" Type="http://schemas.openxmlformats.org/officeDocument/2006/relationships/image" Target="../media/image1470.png"/><Relationship Id="rId130" Type="http://schemas.openxmlformats.org/officeDocument/2006/relationships/customXml" Target="../ink/ink1713.xml"/><Relationship Id="rId368" Type="http://schemas.openxmlformats.org/officeDocument/2006/relationships/image" Target="../media/image1614.png"/><Relationship Id="rId575" Type="http://schemas.openxmlformats.org/officeDocument/2006/relationships/customXml" Target="../ink/ink1939.xml"/><Relationship Id="rId782" Type="http://schemas.openxmlformats.org/officeDocument/2006/relationships/customXml" Target="../ink/ink2044.xml"/><Relationship Id="rId228" Type="http://schemas.openxmlformats.org/officeDocument/2006/relationships/customXml" Target="../ink/ink1763.xml"/><Relationship Id="rId435" Type="http://schemas.openxmlformats.org/officeDocument/2006/relationships/customXml" Target="../ink/ink1867.xml"/><Relationship Id="rId642" Type="http://schemas.openxmlformats.org/officeDocument/2006/relationships/image" Target="../media/image1749.png"/><Relationship Id="rId281" Type="http://schemas.openxmlformats.org/officeDocument/2006/relationships/customXml" Target="../ink/ink1790.xml"/><Relationship Id="rId502" Type="http://schemas.openxmlformats.org/officeDocument/2006/relationships/customXml" Target="../ink/ink1901.xml"/><Relationship Id="rId76" Type="http://schemas.openxmlformats.org/officeDocument/2006/relationships/customXml" Target="../ink/ink1686.xml"/><Relationship Id="rId141" Type="http://schemas.openxmlformats.org/officeDocument/2006/relationships/image" Target="../media/image1507.png"/><Relationship Id="rId379" Type="http://schemas.openxmlformats.org/officeDocument/2006/relationships/customXml" Target="../ink/ink1839.xml"/><Relationship Id="rId586" Type="http://schemas.openxmlformats.org/officeDocument/2006/relationships/image" Target="../media/image1721.png"/><Relationship Id="rId793" Type="http://schemas.openxmlformats.org/officeDocument/2006/relationships/image" Target="../media/image1821.png"/><Relationship Id="rId807" Type="http://schemas.openxmlformats.org/officeDocument/2006/relationships/customXml" Target="../ink/ink2057.xml"/><Relationship Id="rId7" Type="http://schemas.openxmlformats.org/officeDocument/2006/relationships/image" Target="../media/image1442.png"/><Relationship Id="rId239" Type="http://schemas.openxmlformats.org/officeDocument/2006/relationships/customXml" Target="../ink/ink1769.xml"/><Relationship Id="rId446" Type="http://schemas.openxmlformats.org/officeDocument/2006/relationships/image" Target="../media/image1653.png"/><Relationship Id="rId653" Type="http://schemas.openxmlformats.org/officeDocument/2006/relationships/customXml" Target="../ink/ink1978.xml"/><Relationship Id="rId292" Type="http://schemas.openxmlformats.org/officeDocument/2006/relationships/image" Target="../media/image1577.png"/><Relationship Id="rId306" Type="http://schemas.openxmlformats.org/officeDocument/2006/relationships/image" Target="../media/image1584.png"/><Relationship Id="rId860" Type="http://schemas.openxmlformats.org/officeDocument/2006/relationships/image" Target="../media/image1854.png"/><Relationship Id="rId87" Type="http://schemas.openxmlformats.org/officeDocument/2006/relationships/image" Target="../media/image1481.png"/><Relationship Id="rId513" Type="http://schemas.openxmlformats.org/officeDocument/2006/relationships/customXml" Target="../ink/ink1907.xml"/><Relationship Id="rId597" Type="http://schemas.openxmlformats.org/officeDocument/2006/relationships/customXml" Target="../ink/ink1950.xml"/><Relationship Id="rId720" Type="http://schemas.openxmlformats.org/officeDocument/2006/relationships/image" Target="../media/image1785.png"/><Relationship Id="rId818" Type="http://schemas.openxmlformats.org/officeDocument/2006/relationships/image" Target="../media/image1833.png"/><Relationship Id="rId152" Type="http://schemas.openxmlformats.org/officeDocument/2006/relationships/customXml" Target="../ink/ink1724.xml"/><Relationship Id="rId457" Type="http://schemas.openxmlformats.org/officeDocument/2006/relationships/customXml" Target="../ink/ink1878.xml"/><Relationship Id="rId664" Type="http://schemas.openxmlformats.org/officeDocument/2006/relationships/image" Target="../media/image1760.png"/><Relationship Id="rId871" Type="http://schemas.openxmlformats.org/officeDocument/2006/relationships/customXml" Target="../ink/ink2089.xml"/><Relationship Id="rId14" Type="http://schemas.openxmlformats.org/officeDocument/2006/relationships/customXml" Target="../ink/ink1655.xml"/><Relationship Id="rId317" Type="http://schemas.openxmlformats.org/officeDocument/2006/relationships/customXml" Target="../ink/ink1808.xml"/><Relationship Id="rId524" Type="http://schemas.openxmlformats.org/officeDocument/2006/relationships/image" Target="../media/image1691.png"/><Relationship Id="rId731" Type="http://schemas.openxmlformats.org/officeDocument/2006/relationships/image" Target="../media/image1790.png"/><Relationship Id="rId98" Type="http://schemas.openxmlformats.org/officeDocument/2006/relationships/customXml" Target="../ink/ink1697.xml"/><Relationship Id="rId163" Type="http://schemas.openxmlformats.org/officeDocument/2006/relationships/image" Target="../media/image67.png"/><Relationship Id="rId370" Type="http://schemas.openxmlformats.org/officeDocument/2006/relationships/image" Target="../media/image1615.png"/><Relationship Id="rId829" Type="http://schemas.openxmlformats.org/officeDocument/2006/relationships/customXml" Target="../ink/ink2068.xml"/><Relationship Id="rId230" Type="http://schemas.openxmlformats.org/officeDocument/2006/relationships/customXml" Target="../ink/ink1764.xml"/><Relationship Id="rId468" Type="http://schemas.openxmlformats.org/officeDocument/2006/relationships/image" Target="../media/image1664.png"/><Relationship Id="rId675" Type="http://schemas.openxmlformats.org/officeDocument/2006/relationships/image" Target="../media/image997.png"/><Relationship Id="rId882" Type="http://schemas.openxmlformats.org/officeDocument/2006/relationships/image" Target="../media/image1865.png"/><Relationship Id="rId25" Type="http://schemas.openxmlformats.org/officeDocument/2006/relationships/image" Target="../media/image1450.png"/><Relationship Id="rId328" Type="http://schemas.openxmlformats.org/officeDocument/2006/relationships/image" Target="../media/image1595.png"/><Relationship Id="rId535" Type="http://schemas.openxmlformats.org/officeDocument/2006/relationships/customXml" Target="../ink/ink1918.xml"/><Relationship Id="rId742" Type="http://schemas.openxmlformats.org/officeDocument/2006/relationships/customXml" Target="../ink/ink2024.xml"/><Relationship Id="rId174" Type="http://schemas.openxmlformats.org/officeDocument/2006/relationships/customXml" Target="../ink/ink1736.xml"/><Relationship Id="rId381" Type="http://schemas.openxmlformats.org/officeDocument/2006/relationships/customXml" Target="../ink/ink1840.xml"/><Relationship Id="rId602" Type="http://schemas.openxmlformats.org/officeDocument/2006/relationships/image" Target="../media/image1729.png"/><Relationship Id="rId241" Type="http://schemas.openxmlformats.org/officeDocument/2006/relationships/customXml" Target="../ink/ink1770.xml"/><Relationship Id="rId479" Type="http://schemas.openxmlformats.org/officeDocument/2006/relationships/customXml" Target="../ink/ink1889.xml"/><Relationship Id="rId686" Type="http://schemas.openxmlformats.org/officeDocument/2006/relationships/customXml" Target="../ink/ink1995.xml"/><Relationship Id="rId893" Type="http://schemas.openxmlformats.org/officeDocument/2006/relationships/customXml" Target="../ink/ink2100.xml"/><Relationship Id="rId36" Type="http://schemas.openxmlformats.org/officeDocument/2006/relationships/customXml" Target="../ink/ink1666.xml"/><Relationship Id="rId339" Type="http://schemas.openxmlformats.org/officeDocument/2006/relationships/customXml" Target="../ink/ink1819.xml"/><Relationship Id="rId546" Type="http://schemas.openxmlformats.org/officeDocument/2006/relationships/customXml" Target="../ink/ink1924.xml"/><Relationship Id="rId753" Type="http://schemas.openxmlformats.org/officeDocument/2006/relationships/image" Target="../media/image1801.png"/><Relationship Id="rId101" Type="http://schemas.openxmlformats.org/officeDocument/2006/relationships/image" Target="../media/image1488.png"/><Relationship Id="rId185" Type="http://schemas.openxmlformats.org/officeDocument/2006/relationships/image" Target="../media/image1527.png"/><Relationship Id="rId406" Type="http://schemas.openxmlformats.org/officeDocument/2006/relationships/image" Target="../media/image1633.png"/><Relationship Id="rId392" Type="http://schemas.openxmlformats.org/officeDocument/2006/relationships/image" Target="../media/image1626.png"/><Relationship Id="rId613" Type="http://schemas.openxmlformats.org/officeDocument/2006/relationships/customXml" Target="../ink/ink1958.xml"/><Relationship Id="rId697" Type="http://schemas.openxmlformats.org/officeDocument/2006/relationships/image" Target="../media/image1774.png"/><Relationship Id="rId820" Type="http://schemas.openxmlformats.org/officeDocument/2006/relationships/image" Target="../media/image1834.png"/><Relationship Id="rId252" Type="http://schemas.openxmlformats.org/officeDocument/2006/relationships/image" Target="../media/image1558.png"/><Relationship Id="rId47" Type="http://schemas.openxmlformats.org/officeDocument/2006/relationships/image" Target="../media/image1461.png"/><Relationship Id="rId112" Type="http://schemas.openxmlformats.org/officeDocument/2006/relationships/customXml" Target="../ink/ink1704.xml"/><Relationship Id="rId557" Type="http://schemas.openxmlformats.org/officeDocument/2006/relationships/image" Target="../media/image1707.png"/><Relationship Id="rId764" Type="http://schemas.openxmlformats.org/officeDocument/2006/relationships/customXml" Target="../ink/ink2035.xml"/><Relationship Id="rId196" Type="http://schemas.openxmlformats.org/officeDocument/2006/relationships/customXml" Target="../ink/ink1747.xml"/><Relationship Id="rId417" Type="http://schemas.openxmlformats.org/officeDocument/2006/relationships/customXml" Target="../ink/ink1858.xml"/><Relationship Id="rId624" Type="http://schemas.openxmlformats.org/officeDocument/2006/relationships/image" Target="../media/image1740.png"/><Relationship Id="rId831" Type="http://schemas.openxmlformats.org/officeDocument/2006/relationships/customXml" Target="../ink/ink2069.xml"/><Relationship Id="rId263" Type="http://schemas.openxmlformats.org/officeDocument/2006/relationships/customXml" Target="../ink/ink1781.xml"/><Relationship Id="rId470" Type="http://schemas.openxmlformats.org/officeDocument/2006/relationships/image" Target="../media/image1665.png"/><Relationship Id="rId58" Type="http://schemas.openxmlformats.org/officeDocument/2006/relationships/customXml" Target="../ink/ink1677.xml"/><Relationship Id="rId123" Type="http://schemas.openxmlformats.org/officeDocument/2006/relationships/image" Target="../media/image1499.png"/><Relationship Id="rId330" Type="http://schemas.openxmlformats.org/officeDocument/2006/relationships/image" Target="../media/image1596.png"/><Relationship Id="rId568" Type="http://schemas.openxmlformats.org/officeDocument/2006/relationships/customXml" Target="../ink/ink1935.xml"/><Relationship Id="rId775" Type="http://schemas.openxmlformats.org/officeDocument/2006/relationships/image" Target="../media/image1812.png"/><Relationship Id="rId428" Type="http://schemas.openxmlformats.org/officeDocument/2006/relationships/image" Target="../media/image1644.png"/><Relationship Id="rId635" Type="http://schemas.openxmlformats.org/officeDocument/2006/relationships/customXml" Target="../ink/ink1969.xml"/><Relationship Id="rId842" Type="http://schemas.openxmlformats.org/officeDocument/2006/relationships/image" Target="../media/image1845.png"/><Relationship Id="rId274" Type="http://schemas.openxmlformats.org/officeDocument/2006/relationships/image" Target="../media/image1568.png"/><Relationship Id="rId481" Type="http://schemas.openxmlformats.org/officeDocument/2006/relationships/customXml" Target="../ink/ink1890.xml"/><Relationship Id="rId702" Type="http://schemas.openxmlformats.org/officeDocument/2006/relationships/image" Target="../media/image1776.png"/><Relationship Id="rId69" Type="http://schemas.openxmlformats.org/officeDocument/2006/relationships/image" Target="../media/image1472.png"/><Relationship Id="rId134" Type="http://schemas.openxmlformats.org/officeDocument/2006/relationships/customXml" Target="../ink/ink1715.xml"/><Relationship Id="rId579" Type="http://schemas.openxmlformats.org/officeDocument/2006/relationships/customXml" Target="../ink/ink1941.xml"/><Relationship Id="rId786" Type="http://schemas.openxmlformats.org/officeDocument/2006/relationships/customXml" Target="../ink/ink2046.xml"/><Relationship Id="rId341" Type="http://schemas.openxmlformats.org/officeDocument/2006/relationships/customXml" Target="../ink/ink1820.xml"/><Relationship Id="rId439" Type="http://schemas.openxmlformats.org/officeDocument/2006/relationships/customXml" Target="../ink/ink1869.xml"/><Relationship Id="rId646" Type="http://schemas.openxmlformats.org/officeDocument/2006/relationships/image" Target="../media/image1751.png"/><Relationship Id="rId201" Type="http://schemas.openxmlformats.org/officeDocument/2006/relationships/image" Target="../media/image1534.png"/><Relationship Id="rId285" Type="http://schemas.openxmlformats.org/officeDocument/2006/relationships/customXml" Target="../ink/ink1792.xml"/><Relationship Id="rId506" Type="http://schemas.openxmlformats.org/officeDocument/2006/relationships/image" Target="../media/image1682.png"/><Relationship Id="rId853" Type="http://schemas.openxmlformats.org/officeDocument/2006/relationships/customXml" Target="../ink/ink2080.xml"/><Relationship Id="rId492" Type="http://schemas.openxmlformats.org/officeDocument/2006/relationships/image" Target="../media/image1676.png"/><Relationship Id="rId713" Type="http://schemas.openxmlformats.org/officeDocument/2006/relationships/customXml" Target="../ink/ink2009.xml"/><Relationship Id="rId797" Type="http://schemas.openxmlformats.org/officeDocument/2006/relationships/image" Target="../media/image1823.png"/><Relationship Id="rId145" Type="http://schemas.openxmlformats.org/officeDocument/2006/relationships/image" Target="../media/image1509.png"/><Relationship Id="rId352" Type="http://schemas.openxmlformats.org/officeDocument/2006/relationships/image" Target="../media/image1606.png"/><Relationship Id="rId212" Type="http://schemas.openxmlformats.org/officeDocument/2006/relationships/customXml" Target="../ink/ink1755.xml"/><Relationship Id="rId657" Type="http://schemas.openxmlformats.org/officeDocument/2006/relationships/customXml" Target="../ink/ink1980.xml"/><Relationship Id="rId864" Type="http://schemas.openxmlformats.org/officeDocument/2006/relationships/image" Target="../media/image1856.png"/><Relationship Id="rId296" Type="http://schemas.openxmlformats.org/officeDocument/2006/relationships/image" Target="../media/image1579.png"/><Relationship Id="rId517" Type="http://schemas.openxmlformats.org/officeDocument/2006/relationships/customXml" Target="../ink/ink1909.xml"/><Relationship Id="rId724" Type="http://schemas.openxmlformats.org/officeDocument/2006/relationships/customXml" Target="../ink/ink2015.xml"/><Relationship Id="rId60" Type="http://schemas.openxmlformats.org/officeDocument/2006/relationships/customXml" Target="../ink/ink1678.xml"/><Relationship Id="rId156" Type="http://schemas.openxmlformats.org/officeDocument/2006/relationships/customXml" Target="../ink/ink1726.xml"/><Relationship Id="rId363" Type="http://schemas.openxmlformats.org/officeDocument/2006/relationships/customXml" Target="../ink/ink1831.xml"/><Relationship Id="rId570" Type="http://schemas.openxmlformats.org/officeDocument/2006/relationships/customXml" Target="../ink/ink1936.xml"/><Relationship Id="rId223" Type="http://schemas.openxmlformats.org/officeDocument/2006/relationships/image" Target="../media/image1545.png"/><Relationship Id="rId430" Type="http://schemas.openxmlformats.org/officeDocument/2006/relationships/image" Target="../media/image1645.png"/><Relationship Id="rId668" Type="http://schemas.openxmlformats.org/officeDocument/2006/relationships/image" Target="../media/image1762.png"/><Relationship Id="rId875" Type="http://schemas.openxmlformats.org/officeDocument/2006/relationships/customXml" Target="../ink/ink2091.xml"/><Relationship Id="rId18" Type="http://schemas.openxmlformats.org/officeDocument/2006/relationships/customXml" Target="../ink/ink1657.xml"/><Relationship Id="rId528" Type="http://schemas.openxmlformats.org/officeDocument/2006/relationships/image" Target="../media/image1693.png"/><Relationship Id="rId735" Type="http://schemas.openxmlformats.org/officeDocument/2006/relationships/image" Target="../media/image1792.png"/><Relationship Id="rId167" Type="http://schemas.openxmlformats.org/officeDocument/2006/relationships/customXml" Target="../ink/ink1732.xml"/><Relationship Id="rId374" Type="http://schemas.openxmlformats.org/officeDocument/2006/relationships/image" Target="../media/image1617.png"/><Relationship Id="rId581" Type="http://schemas.openxmlformats.org/officeDocument/2006/relationships/customXml" Target="../ink/ink1942.xml"/><Relationship Id="rId71" Type="http://schemas.openxmlformats.org/officeDocument/2006/relationships/image" Target="../media/image1473.png"/><Relationship Id="rId234" Type="http://schemas.openxmlformats.org/officeDocument/2006/relationships/image" Target="../media/image1550.png"/><Relationship Id="rId679" Type="http://schemas.openxmlformats.org/officeDocument/2006/relationships/image" Target="../media/image1766.png"/><Relationship Id="rId802" Type="http://schemas.openxmlformats.org/officeDocument/2006/relationships/customXml" Target="../ink/ink2054.xml"/><Relationship Id="rId886" Type="http://schemas.openxmlformats.org/officeDocument/2006/relationships/image" Target="../media/image1867.png"/><Relationship Id="rId2" Type="http://schemas.openxmlformats.org/officeDocument/2006/relationships/customXml" Target="../ink/ink1649.xml"/><Relationship Id="rId29" Type="http://schemas.openxmlformats.org/officeDocument/2006/relationships/image" Target="../media/image1452.png"/><Relationship Id="rId441" Type="http://schemas.openxmlformats.org/officeDocument/2006/relationships/customXml" Target="../ink/ink1870.xml"/><Relationship Id="rId539" Type="http://schemas.openxmlformats.org/officeDocument/2006/relationships/customXml" Target="../ink/ink1920.xml"/><Relationship Id="rId746" Type="http://schemas.openxmlformats.org/officeDocument/2006/relationships/customXml" Target="../ink/ink2026.xml"/><Relationship Id="rId178" Type="http://schemas.openxmlformats.org/officeDocument/2006/relationships/customXml" Target="../ink/ink1738.xml"/><Relationship Id="rId301" Type="http://schemas.openxmlformats.org/officeDocument/2006/relationships/customXml" Target="../ink/ink1800.xml"/><Relationship Id="rId82" Type="http://schemas.openxmlformats.org/officeDocument/2006/relationships/customXml" Target="../ink/ink1689.xml"/><Relationship Id="rId385" Type="http://schemas.openxmlformats.org/officeDocument/2006/relationships/customXml" Target="../ink/ink1842.xml"/><Relationship Id="rId592" Type="http://schemas.openxmlformats.org/officeDocument/2006/relationships/image" Target="../media/image1724.png"/><Relationship Id="rId606" Type="http://schemas.openxmlformats.org/officeDocument/2006/relationships/image" Target="../media/image1731.png"/><Relationship Id="rId813" Type="http://schemas.openxmlformats.org/officeDocument/2006/relationships/customXml" Target="../ink/ink2060.xml"/><Relationship Id="rId245" Type="http://schemas.openxmlformats.org/officeDocument/2006/relationships/customXml" Target="../ink/ink1772.xml"/><Relationship Id="rId452" Type="http://schemas.openxmlformats.org/officeDocument/2006/relationships/image" Target="../media/image1656.png"/><Relationship Id="rId897" Type="http://schemas.openxmlformats.org/officeDocument/2006/relationships/customXml" Target="../ink/ink2102.xml"/><Relationship Id="rId105" Type="http://schemas.openxmlformats.org/officeDocument/2006/relationships/image" Target="../media/image1490.png"/><Relationship Id="rId312" Type="http://schemas.openxmlformats.org/officeDocument/2006/relationships/image" Target="../media/image1587.png"/><Relationship Id="rId757" Type="http://schemas.openxmlformats.org/officeDocument/2006/relationships/image" Target="../media/image1803.png"/><Relationship Id="rId93" Type="http://schemas.openxmlformats.org/officeDocument/2006/relationships/image" Target="../media/image1484.png"/><Relationship Id="rId189" Type="http://schemas.openxmlformats.org/officeDocument/2006/relationships/image" Target="../media/image1528.png"/><Relationship Id="rId396" Type="http://schemas.openxmlformats.org/officeDocument/2006/relationships/image" Target="../media/image1628.png"/><Relationship Id="rId617" Type="http://schemas.openxmlformats.org/officeDocument/2006/relationships/customXml" Target="../ink/ink1960.xml"/><Relationship Id="rId824" Type="http://schemas.openxmlformats.org/officeDocument/2006/relationships/image" Target="../media/image1836.png"/><Relationship Id="rId256" Type="http://schemas.openxmlformats.org/officeDocument/2006/relationships/image" Target="../media/image1560.png"/><Relationship Id="rId463" Type="http://schemas.openxmlformats.org/officeDocument/2006/relationships/customXml" Target="../ink/ink1881.xml"/><Relationship Id="rId670" Type="http://schemas.openxmlformats.org/officeDocument/2006/relationships/image" Target="../media/image1763.png"/><Relationship Id="rId116" Type="http://schemas.openxmlformats.org/officeDocument/2006/relationships/customXml" Target="../ink/ink1706.xml"/><Relationship Id="rId323" Type="http://schemas.openxmlformats.org/officeDocument/2006/relationships/customXml" Target="../ink/ink1811.xml"/><Relationship Id="rId530" Type="http://schemas.openxmlformats.org/officeDocument/2006/relationships/image" Target="../media/image1694.png"/><Relationship Id="rId768" Type="http://schemas.openxmlformats.org/officeDocument/2006/relationships/customXml" Target="../ink/ink2037.xml"/><Relationship Id="rId20" Type="http://schemas.openxmlformats.org/officeDocument/2006/relationships/customXml" Target="../ink/ink1658.xml"/><Relationship Id="rId628" Type="http://schemas.openxmlformats.org/officeDocument/2006/relationships/image" Target="../media/image1742.png"/><Relationship Id="rId835" Type="http://schemas.openxmlformats.org/officeDocument/2006/relationships/customXml" Target="../ink/ink2071.xml"/><Relationship Id="rId267" Type="http://schemas.openxmlformats.org/officeDocument/2006/relationships/customXml" Target="../ink/ink1783.xml"/><Relationship Id="rId474" Type="http://schemas.openxmlformats.org/officeDocument/2006/relationships/image" Target="../media/image1667.png"/><Relationship Id="rId127" Type="http://schemas.openxmlformats.org/officeDocument/2006/relationships/image" Target="../media/image1501.png"/><Relationship Id="rId681" Type="http://schemas.openxmlformats.org/officeDocument/2006/relationships/image" Target="../media/image1767.png"/><Relationship Id="rId779" Type="http://schemas.openxmlformats.org/officeDocument/2006/relationships/image" Target="../media/image1814.png"/><Relationship Id="rId902" Type="http://schemas.openxmlformats.org/officeDocument/2006/relationships/customXml" Target="../ink/ink2105.xml"/><Relationship Id="rId31" Type="http://schemas.openxmlformats.org/officeDocument/2006/relationships/image" Target="../media/image1453.png"/><Relationship Id="rId334" Type="http://schemas.openxmlformats.org/officeDocument/2006/relationships/image" Target="../media/image1598.png"/><Relationship Id="rId541" Type="http://schemas.openxmlformats.org/officeDocument/2006/relationships/customXml" Target="../ink/ink1921.xml"/><Relationship Id="rId639" Type="http://schemas.openxmlformats.org/officeDocument/2006/relationships/customXml" Target="../ink/ink1971.xml"/><Relationship Id="rId180" Type="http://schemas.openxmlformats.org/officeDocument/2006/relationships/customXml" Target="../ink/ink1739.xml"/><Relationship Id="rId278" Type="http://schemas.openxmlformats.org/officeDocument/2006/relationships/image" Target="../media/image1570.png"/><Relationship Id="rId401" Type="http://schemas.openxmlformats.org/officeDocument/2006/relationships/customXml" Target="../ink/ink1850.xml"/><Relationship Id="rId846" Type="http://schemas.openxmlformats.org/officeDocument/2006/relationships/image" Target="../media/image1847.png"/><Relationship Id="rId485" Type="http://schemas.openxmlformats.org/officeDocument/2006/relationships/customXml" Target="../ink/ink1892.xml"/><Relationship Id="rId692" Type="http://schemas.openxmlformats.org/officeDocument/2006/relationships/customXml" Target="../ink/ink1998.xml"/><Relationship Id="rId706" Type="http://schemas.openxmlformats.org/officeDocument/2006/relationships/image" Target="../media/image1778.png"/><Relationship Id="rId42" Type="http://schemas.openxmlformats.org/officeDocument/2006/relationships/customXml" Target="../ink/ink1669.xml"/><Relationship Id="rId138" Type="http://schemas.openxmlformats.org/officeDocument/2006/relationships/customXml" Target="../ink/ink1717.xml"/><Relationship Id="rId345" Type="http://schemas.openxmlformats.org/officeDocument/2006/relationships/customXml" Target="../ink/ink1822.xml"/><Relationship Id="rId552" Type="http://schemas.openxmlformats.org/officeDocument/2006/relationships/customXml" Target="../ink/ink1927.xml"/><Relationship Id="rId191" Type="http://schemas.openxmlformats.org/officeDocument/2006/relationships/image" Target="../media/image1529.png"/><Relationship Id="rId205" Type="http://schemas.openxmlformats.org/officeDocument/2006/relationships/image" Target="../media/image1536.png"/><Relationship Id="rId412" Type="http://schemas.openxmlformats.org/officeDocument/2006/relationships/image" Target="../media/image1636.png"/><Relationship Id="rId857" Type="http://schemas.openxmlformats.org/officeDocument/2006/relationships/customXml" Target="../ink/ink2082.xml"/><Relationship Id="rId289" Type="http://schemas.openxmlformats.org/officeDocument/2006/relationships/customXml" Target="../ink/ink1794.xml"/><Relationship Id="rId496" Type="http://schemas.openxmlformats.org/officeDocument/2006/relationships/image" Target="../media/image1678.png"/><Relationship Id="rId717" Type="http://schemas.openxmlformats.org/officeDocument/2006/relationships/customXml" Target="../ink/ink2011.xml"/><Relationship Id="rId53" Type="http://schemas.openxmlformats.org/officeDocument/2006/relationships/image" Target="../media/image1464.png"/><Relationship Id="rId149" Type="http://schemas.openxmlformats.org/officeDocument/2006/relationships/image" Target="../media/image1511.png"/><Relationship Id="rId356" Type="http://schemas.openxmlformats.org/officeDocument/2006/relationships/image" Target="../media/image1608.png"/><Relationship Id="rId563" Type="http://schemas.openxmlformats.org/officeDocument/2006/relationships/image" Target="../media/image1710.png"/><Relationship Id="rId770" Type="http://schemas.openxmlformats.org/officeDocument/2006/relationships/customXml" Target="../ink/ink2038.xml"/><Relationship Id="rId216" Type="http://schemas.openxmlformats.org/officeDocument/2006/relationships/customXml" Target="../ink/ink1757.xml"/><Relationship Id="rId423" Type="http://schemas.openxmlformats.org/officeDocument/2006/relationships/customXml" Target="../ink/ink1861.xml"/><Relationship Id="rId868" Type="http://schemas.openxmlformats.org/officeDocument/2006/relationships/image" Target="../media/image1858.png"/><Relationship Id="rId630" Type="http://schemas.openxmlformats.org/officeDocument/2006/relationships/image" Target="../media/image1743.png"/><Relationship Id="rId728" Type="http://schemas.openxmlformats.org/officeDocument/2006/relationships/customXml" Target="../ink/ink2017.xml"/><Relationship Id="rId64" Type="http://schemas.openxmlformats.org/officeDocument/2006/relationships/customXml" Target="../ink/ink1680.xml"/><Relationship Id="rId367" Type="http://schemas.openxmlformats.org/officeDocument/2006/relationships/customXml" Target="../ink/ink1833.xml"/><Relationship Id="rId574" Type="http://schemas.openxmlformats.org/officeDocument/2006/relationships/image" Target="../media/image1715.png"/><Relationship Id="rId227" Type="http://schemas.openxmlformats.org/officeDocument/2006/relationships/image" Target="../media/image1547.png"/><Relationship Id="rId781" Type="http://schemas.openxmlformats.org/officeDocument/2006/relationships/image" Target="../media/image1815.png"/><Relationship Id="rId879" Type="http://schemas.openxmlformats.org/officeDocument/2006/relationships/customXml" Target="../ink/ink2093.xml"/><Relationship Id="rId434" Type="http://schemas.openxmlformats.org/officeDocument/2006/relationships/image" Target="../media/image1647.png"/><Relationship Id="rId641" Type="http://schemas.openxmlformats.org/officeDocument/2006/relationships/customXml" Target="../ink/ink1972.xml"/><Relationship Id="rId739" Type="http://schemas.openxmlformats.org/officeDocument/2006/relationships/image" Target="../media/image1794.png"/><Relationship Id="rId280" Type="http://schemas.openxmlformats.org/officeDocument/2006/relationships/image" Target="../media/image1571.png"/><Relationship Id="rId501" Type="http://schemas.openxmlformats.org/officeDocument/2006/relationships/image" Target="../media/image1680.png"/><Relationship Id="rId75" Type="http://schemas.openxmlformats.org/officeDocument/2006/relationships/image" Target="../media/image1475.png"/><Relationship Id="rId140" Type="http://schemas.openxmlformats.org/officeDocument/2006/relationships/customXml" Target="../ink/ink1718.xml"/><Relationship Id="rId378" Type="http://schemas.openxmlformats.org/officeDocument/2006/relationships/image" Target="../media/image1619.png"/><Relationship Id="rId585" Type="http://schemas.openxmlformats.org/officeDocument/2006/relationships/customXml" Target="../ink/ink1944.xml"/><Relationship Id="rId792" Type="http://schemas.openxmlformats.org/officeDocument/2006/relationships/customXml" Target="../ink/ink2049.xml"/><Relationship Id="rId806" Type="http://schemas.openxmlformats.org/officeDocument/2006/relationships/customXml" Target="../ink/ink2056.xml"/><Relationship Id="rId6" Type="http://schemas.openxmlformats.org/officeDocument/2006/relationships/customXml" Target="../ink/ink1651.xml"/><Relationship Id="rId238" Type="http://schemas.openxmlformats.org/officeDocument/2006/relationships/image" Target="../media/image1552.png"/><Relationship Id="rId445" Type="http://schemas.openxmlformats.org/officeDocument/2006/relationships/customXml" Target="../ink/ink1872.xml"/><Relationship Id="rId652" Type="http://schemas.openxmlformats.org/officeDocument/2006/relationships/image" Target="../media/image1754.png"/><Relationship Id="rId291" Type="http://schemas.openxmlformats.org/officeDocument/2006/relationships/customXml" Target="../ink/ink1795.xml"/><Relationship Id="rId305" Type="http://schemas.openxmlformats.org/officeDocument/2006/relationships/customXml" Target="../ink/ink1802.xml"/><Relationship Id="rId512" Type="http://schemas.openxmlformats.org/officeDocument/2006/relationships/image" Target="../media/image1685.png"/><Relationship Id="rId86" Type="http://schemas.openxmlformats.org/officeDocument/2006/relationships/customXml" Target="../ink/ink1691.xml"/><Relationship Id="rId151" Type="http://schemas.openxmlformats.org/officeDocument/2006/relationships/image" Target="../media/image1512.png"/><Relationship Id="rId389" Type="http://schemas.openxmlformats.org/officeDocument/2006/relationships/customXml" Target="../ink/ink1844.xml"/><Relationship Id="rId596" Type="http://schemas.openxmlformats.org/officeDocument/2006/relationships/image" Target="../media/image1726.png"/><Relationship Id="rId817" Type="http://schemas.openxmlformats.org/officeDocument/2006/relationships/customXml" Target="../ink/ink2062.xml"/><Relationship Id="rId249" Type="http://schemas.openxmlformats.org/officeDocument/2006/relationships/customXml" Target="../ink/ink1774.xml"/><Relationship Id="rId456" Type="http://schemas.openxmlformats.org/officeDocument/2006/relationships/image" Target="../media/image1658.png"/><Relationship Id="rId663" Type="http://schemas.openxmlformats.org/officeDocument/2006/relationships/customXml" Target="../ink/ink1983.xml"/><Relationship Id="rId870" Type="http://schemas.openxmlformats.org/officeDocument/2006/relationships/image" Target="../media/image1859.png"/><Relationship Id="rId13" Type="http://schemas.openxmlformats.org/officeDocument/2006/relationships/image" Target="../media/image1445.png"/><Relationship Id="rId109" Type="http://schemas.openxmlformats.org/officeDocument/2006/relationships/image" Target="../media/image1492.png"/><Relationship Id="rId316" Type="http://schemas.openxmlformats.org/officeDocument/2006/relationships/image" Target="../media/image1589.png"/><Relationship Id="rId523" Type="http://schemas.openxmlformats.org/officeDocument/2006/relationships/customXml" Target="../ink/ink1912.xml"/><Relationship Id="rId97" Type="http://schemas.openxmlformats.org/officeDocument/2006/relationships/image" Target="../media/image1486.png"/><Relationship Id="rId730" Type="http://schemas.openxmlformats.org/officeDocument/2006/relationships/customXml" Target="../ink/ink2018.xml"/><Relationship Id="rId828" Type="http://schemas.openxmlformats.org/officeDocument/2006/relationships/image" Target="../media/image1838.png"/><Relationship Id="rId162" Type="http://schemas.openxmlformats.org/officeDocument/2006/relationships/customXml" Target="../ink/ink1729.xml"/><Relationship Id="rId467" Type="http://schemas.openxmlformats.org/officeDocument/2006/relationships/customXml" Target="../ink/ink1883.xml"/><Relationship Id="rId674" Type="http://schemas.openxmlformats.org/officeDocument/2006/relationships/customXml" Target="../ink/ink1989.xml"/><Relationship Id="rId881" Type="http://schemas.openxmlformats.org/officeDocument/2006/relationships/customXml" Target="../ink/ink2094.xml"/><Relationship Id="rId24" Type="http://schemas.openxmlformats.org/officeDocument/2006/relationships/customXml" Target="../ink/ink1660.xml"/><Relationship Id="rId327" Type="http://schemas.openxmlformats.org/officeDocument/2006/relationships/customXml" Target="../ink/ink1813.xml"/><Relationship Id="rId534" Type="http://schemas.openxmlformats.org/officeDocument/2006/relationships/image" Target="../media/image1696.png"/><Relationship Id="rId741" Type="http://schemas.openxmlformats.org/officeDocument/2006/relationships/image" Target="../media/image1795.png"/><Relationship Id="rId839" Type="http://schemas.openxmlformats.org/officeDocument/2006/relationships/customXml" Target="../ink/ink2073.xml"/><Relationship Id="rId173" Type="http://schemas.openxmlformats.org/officeDocument/2006/relationships/customXml" Target="../ink/ink1735.xml"/><Relationship Id="rId380" Type="http://schemas.openxmlformats.org/officeDocument/2006/relationships/image" Target="../media/image1620.png"/><Relationship Id="rId601" Type="http://schemas.openxmlformats.org/officeDocument/2006/relationships/customXml" Target="../ink/ink1952.xml"/><Relationship Id="rId240" Type="http://schemas.openxmlformats.org/officeDocument/2006/relationships/image" Target="../media/image1553.png"/><Relationship Id="rId478" Type="http://schemas.openxmlformats.org/officeDocument/2006/relationships/image" Target="../media/image1669.png"/><Relationship Id="rId685" Type="http://schemas.openxmlformats.org/officeDocument/2006/relationships/image" Target="../media/image1769.png"/><Relationship Id="rId892" Type="http://schemas.openxmlformats.org/officeDocument/2006/relationships/image" Target="../media/image1870.png"/><Relationship Id="rId35" Type="http://schemas.openxmlformats.org/officeDocument/2006/relationships/image" Target="../media/image1455.png"/><Relationship Id="rId100" Type="http://schemas.openxmlformats.org/officeDocument/2006/relationships/customXml" Target="../ink/ink1698.xml"/><Relationship Id="rId338" Type="http://schemas.openxmlformats.org/officeDocument/2006/relationships/image" Target="../media/image1600.png"/><Relationship Id="rId545" Type="http://schemas.openxmlformats.org/officeDocument/2006/relationships/customXml" Target="../ink/ink1923.xml"/><Relationship Id="rId752" Type="http://schemas.openxmlformats.org/officeDocument/2006/relationships/customXml" Target="../ink/ink2029.xml"/><Relationship Id="rId184" Type="http://schemas.openxmlformats.org/officeDocument/2006/relationships/customXml" Target="../ink/ink1741.xml"/><Relationship Id="rId391" Type="http://schemas.openxmlformats.org/officeDocument/2006/relationships/customXml" Target="../ink/ink1845.xml"/><Relationship Id="rId405" Type="http://schemas.openxmlformats.org/officeDocument/2006/relationships/customXml" Target="../ink/ink1852.xml"/><Relationship Id="rId612" Type="http://schemas.openxmlformats.org/officeDocument/2006/relationships/image" Target="../media/image1734.png"/><Relationship Id="rId251" Type="http://schemas.openxmlformats.org/officeDocument/2006/relationships/customXml" Target="../ink/ink1775.xml"/><Relationship Id="rId489" Type="http://schemas.openxmlformats.org/officeDocument/2006/relationships/customXml" Target="../ink/ink1894.xml"/><Relationship Id="rId696" Type="http://schemas.openxmlformats.org/officeDocument/2006/relationships/customXml" Target="../ink/ink2000.xml"/><Relationship Id="rId46" Type="http://schemas.openxmlformats.org/officeDocument/2006/relationships/customXml" Target="../ink/ink1671.xml"/><Relationship Id="rId349" Type="http://schemas.openxmlformats.org/officeDocument/2006/relationships/customXml" Target="../ink/ink1824.xml"/><Relationship Id="rId556" Type="http://schemas.openxmlformats.org/officeDocument/2006/relationships/customXml" Target="../ink/ink1929.xml"/><Relationship Id="rId763" Type="http://schemas.openxmlformats.org/officeDocument/2006/relationships/image" Target="../media/image1806.png"/><Relationship Id="rId111" Type="http://schemas.openxmlformats.org/officeDocument/2006/relationships/image" Target="../media/image1493.png"/><Relationship Id="rId195" Type="http://schemas.openxmlformats.org/officeDocument/2006/relationships/image" Target="../media/image1531.png"/><Relationship Id="rId209" Type="http://schemas.openxmlformats.org/officeDocument/2006/relationships/image" Target="../media/image1538.png"/><Relationship Id="rId416" Type="http://schemas.openxmlformats.org/officeDocument/2006/relationships/image" Target="../media/image1638.png"/><Relationship Id="rId623" Type="http://schemas.openxmlformats.org/officeDocument/2006/relationships/customXml" Target="../ink/ink1963.xml"/><Relationship Id="rId830" Type="http://schemas.openxmlformats.org/officeDocument/2006/relationships/image" Target="../media/image1839.png"/><Relationship Id="rId57" Type="http://schemas.openxmlformats.org/officeDocument/2006/relationships/image" Target="../media/image1466.png"/><Relationship Id="rId262" Type="http://schemas.openxmlformats.org/officeDocument/2006/relationships/image" Target="../media/image809.png"/><Relationship Id="rId567" Type="http://schemas.openxmlformats.org/officeDocument/2006/relationships/image" Target="../media/image1712.png"/><Relationship Id="rId122" Type="http://schemas.openxmlformats.org/officeDocument/2006/relationships/customXml" Target="../ink/ink1709.xml"/><Relationship Id="rId774" Type="http://schemas.openxmlformats.org/officeDocument/2006/relationships/customXml" Target="../ink/ink2040.xml"/><Relationship Id="rId427" Type="http://schemas.openxmlformats.org/officeDocument/2006/relationships/customXml" Target="../ink/ink1863.xml"/><Relationship Id="rId634" Type="http://schemas.openxmlformats.org/officeDocument/2006/relationships/image" Target="../media/image1745.png"/><Relationship Id="rId841" Type="http://schemas.openxmlformats.org/officeDocument/2006/relationships/customXml" Target="../ink/ink2074.xml"/><Relationship Id="rId273" Type="http://schemas.openxmlformats.org/officeDocument/2006/relationships/customXml" Target="../ink/ink1786.xml"/><Relationship Id="rId480" Type="http://schemas.openxmlformats.org/officeDocument/2006/relationships/image" Target="../media/image1670.png"/><Relationship Id="rId701" Type="http://schemas.openxmlformats.org/officeDocument/2006/relationships/customXml" Target="../ink/ink2003.xml"/><Relationship Id="rId68" Type="http://schemas.openxmlformats.org/officeDocument/2006/relationships/customXml" Target="../ink/ink1682.xml"/><Relationship Id="rId133" Type="http://schemas.openxmlformats.org/officeDocument/2006/relationships/image" Target="../media/image1504.png"/><Relationship Id="rId340" Type="http://schemas.openxmlformats.org/officeDocument/2006/relationships/image" Target="../media/image1601.png"/><Relationship Id="rId578" Type="http://schemas.openxmlformats.org/officeDocument/2006/relationships/image" Target="../media/image1717.png"/><Relationship Id="rId785" Type="http://schemas.openxmlformats.org/officeDocument/2006/relationships/image" Target="../media/image1817.png"/><Relationship Id="rId200" Type="http://schemas.openxmlformats.org/officeDocument/2006/relationships/customXml" Target="../ink/ink1749.xml"/><Relationship Id="rId438" Type="http://schemas.openxmlformats.org/officeDocument/2006/relationships/image" Target="../media/image1649.png"/><Relationship Id="rId645" Type="http://schemas.openxmlformats.org/officeDocument/2006/relationships/customXml" Target="../ink/ink1974.xml"/><Relationship Id="rId852" Type="http://schemas.openxmlformats.org/officeDocument/2006/relationships/image" Target="../media/image1850.png"/><Relationship Id="rId242" Type="http://schemas.openxmlformats.org/officeDocument/2006/relationships/image" Target="../media/image1554.png"/><Relationship Id="rId284" Type="http://schemas.openxmlformats.org/officeDocument/2006/relationships/image" Target="../media/image1573.png"/><Relationship Id="rId491" Type="http://schemas.openxmlformats.org/officeDocument/2006/relationships/customXml" Target="../ink/ink1895.xml"/><Relationship Id="rId505" Type="http://schemas.openxmlformats.org/officeDocument/2006/relationships/customXml" Target="../ink/ink1903.xml"/><Relationship Id="rId712" Type="http://schemas.openxmlformats.org/officeDocument/2006/relationships/image" Target="../media/image1781.png"/><Relationship Id="rId894" Type="http://schemas.openxmlformats.org/officeDocument/2006/relationships/image" Target="../media/image1871.png"/><Relationship Id="rId37" Type="http://schemas.openxmlformats.org/officeDocument/2006/relationships/image" Target="../media/image1456.png"/><Relationship Id="rId79" Type="http://schemas.openxmlformats.org/officeDocument/2006/relationships/image" Target="../media/image1477.png"/><Relationship Id="rId102" Type="http://schemas.openxmlformats.org/officeDocument/2006/relationships/customXml" Target="../ink/ink1699.xml"/><Relationship Id="rId144" Type="http://schemas.openxmlformats.org/officeDocument/2006/relationships/customXml" Target="../ink/ink1720.xml"/><Relationship Id="rId547" Type="http://schemas.openxmlformats.org/officeDocument/2006/relationships/image" Target="../media/image1702.png"/><Relationship Id="rId589" Type="http://schemas.openxmlformats.org/officeDocument/2006/relationships/customXml" Target="../ink/ink1946.xml"/><Relationship Id="rId754" Type="http://schemas.openxmlformats.org/officeDocument/2006/relationships/customXml" Target="../ink/ink2030.xml"/><Relationship Id="rId796" Type="http://schemas.openxmlformats.org/officeDocument/2006/relationships/customXml" Target="../ink/ink2051.xml"/><Relationship Id="rId90" Type="http://schemas.openxmlformats.org/officeDocument/2006/relationships/customXml" Target="../ink/ink1693.xml"/><Relationship Id="rId186" Type="http://schemas.openxmlformats.org/officeDocument/2006/relationships/customXml" Target="../ink/ink1742.xml"/><Relationship Id="rId351" Type="http://schemas.openxmlformats.org/officeDocument/2006/relationships/customXml" Target="../ink/ink1825.xml"/><Relationship Id="rId393" Type="http://schemas.openxmlformats.org/officeDocument/2006/relationships/customXml" Target="../ink/ink1846.xml"/><Relationship Id="rId407" Type="http://schemas.openxmlformats.org/officeDocument/2006/relationships/customXml" Target="../ink/ink1853.xml"/><Relationship Id="rId449" Type="http://schemas.openxmlformats.org/officeDocument/2006/relationships/customXml" Target="../ink/ink1874.xml"/><Relationship Id="rId614" Type="http://schemas.openxmlformats.org/officeDocument/2006/relationships/image" Target="../media/image1735.png"/><Relationship Id="rId656" Type="http://schemas.openxmlformats.org/officeDocument/2006/relationships/image" Target="../media/image1756.png"/><Relationship Id="rId821" Type="http://schemas.openxmlformats.org/officeDocument/2006/relationships/customXml" Target="../ink/ink2064.xml"/><Relationship Id="rId863" Type="http://schemas.openxmlformats.org/officeDocument/2006/relationships/customXml" Target="../ink/ink2085.xml"/><Relationship Id="rId211" Type="http://schemas.openxmlformats.org/officeDocument/2006/relationships/image" Target="../media/image1539.png"/><Relationship Id="rId253" Type="http://schemas.openxmlformats.org/officeDocument/2006/relationships/customXml" Target="../ink/ink1776.xml"/><Relationship Id="rId295" Type="http://schemas.openxmlformats.org/officeDocument/2006/relationships/customXml" Target="../ink/ink1797.xml"/><Relationship Id="rId309" Type="http://schemas.openxmlformats.org/officeDocument/2006/relationships/customXml" Target="../ink/ink1804.xml"/><Relationship Id="rId460" Type="http://schemas.openxmlformats.org/officeDocument/2006/relationships/image" Target="../media/image1660.png"/><Relationship Id="rId516" Type="http://schemas.openxmlformats.org/officeDocument/2006/relationships/image" Target="../media/image1687.png"/><Relationship Id="rId698" Type="http://schemas.openxmlformats.org/officeDocument/2006/relationships/customXml" Target="../ink/ink2001.xml"/><Relationship Id="rId48" Type="http://schemas.openxmlformats.org/officeDocument/2006/relationships/customXml" Target="../ink/ink1672.xml"/><Relationship Id="rId113" Type="http://schemas.openxmlformats.org/officeDocument/2006/relationships/image" Target="../media/image1494.png"/><Relationship Id="rId320" Type="http://schemas.openxmlformats.org/officeDocument/2006/relationships/image" Target="../media/image1591.png"/><Relationship Id="rId558" Type="http://schemas.openxmlformats.org/officeDocument/2006/relationships/customXml" Target="../ink/ink1930.xml"/><Relationship Id="rId723" Type="http://schemas.openxmlformats.org/officeDocument/2006/relationships/image" Target="../media/image1786.png"/><Relationship Id="rId765" Type="http://schemas.openxmlformats.org/officeDocument/2006/relationships/image" Target="../media/image1807.png"/><Relationship Id="rId155" Type="http://schemas.openxmlformats.org/officeDocument/2006/relationships/image" Target="../media/image1514.png"/><Relationship Id="rId197" Type="http://schemas.openxmlformats.org/officeDocument/2006/relationships/image" Target="../media/image1532.png"/><Relationship Id="rId362" Type="http://schemas.openxmlformats.org/officeDocument/2006/relationships/image" Target="../media/image1611.png"/><Relationship Id="rId418" Type="http://schemas.openxmlformats.org/officeDocument/2006/relationships/image" Target="../media/image1639.png"/><Relationship Id="rId625" Type="http://schemas.openxmlformats.org/officeDocument/2006/relationships/customXml" Target="../ink/ink1964.xml"/><Relationship Id="rId832" Type="http://schemas.openxmlformats.org/officeDocument/2006/relationships/image" Target="../media/image1840.png"/><Relationship Id="rId222" Type="http://schemas.openxmlformats.org/officeDocument/2006/relationships/customXml" Target="../ink/ink1760.xml"/><Relationship Id="rId264" Type="http://schemas.openxmlformats.org/officeDocument/2006/relationships/image" Target="../media/image1563.png"/><Relationship Id="rId471" Type="http://schemas.openxmlformats.org/officeDocument/2006/relationships/customXml" Target="../ink/ink1885.xml"/><Relationship Id="rId667" Type="http://schemas.openxmlformats.org/officeDocument/2006/relationships/customXml" Target="../ink/ink1985.xml"/><Relationship Id="rId874" Type="http://schemas.openxmlformats.org/officeDocument/2006/relationships/image" Target="../media/image1861.png"/><Relationship Id="rId17" Type="http://schemas.openxmlformats.org/officeDocument/2006/relationships/image" Target="../media/image1446.png"/><Relationship Id="rId59" Type="http://schemas.openxmlformats.org/officeDocument/2006/relationships/image" Target="../media/image1467.png"/><Relationship Id="rId124" Type="http://schemas.openxmlformats.org/officeDocument/2006/relationships/customXml" Target="../ink/ink1710.xml"/><Relationship Id="rId527" Type="http://schemas.openxmlformats.org/officeDocument/2006/relationships/customXml" Target="../ink/ink1914.xml"/><Relationship Id="rId569" Type="http://schemas.openxmlformats.org/officeDocument/2006/relationships/image" Target="../media/image1713.png"/><Relationship Id="rId734" Type="http://schemas.openxmlformats.org/officeDocument/2006/relationships/customXml" Target="../ink/ink2020.xml"/><Relationship Id="rId776" Type="http://schemas.openxmlformats.org/officeDocument/2006/relationships/customXml" Target="../ink/ink2041.xml"/><Relationship Id="rId70" Type="http://schemas.openxmlformats.org/officeDocument/2006/relationships/customXml" Target="../ink/ink1683.xml"/><Relationship Id="rId166" Type="http://schemas.openxmlformats.org/officeDocument/2006/relationships/image" Target="../media/image1518.png"/><Relationship Id="rId331" Type="http://schemas.openxmlformats.org/officeDocument/2006/relationships/customXml" Target="../ink/ink1815.xml"/><Relationship Id="rId373" Type="http://schemas.openxmlformats.org/officeDocument/2006/relationships/customXml" Target="../ink/ink1836.xml"/><Relationship Id="rId429" Type="http://schemas.openxmlformats.org/officeDocument/2006/relationships/customXml" Target="../ink/ink1864.xml"/><Relationship Id="rId580" Type="http://schemas.openxmlformats.org/officeDocument/2006/relationships/image" Target="../media/image1718.png"/><Relationship Id="rId636" Type="http://schemas.openxmlformats.org/officeDocument/2006/relationships/image" Target="../media/image1746.png"/><Relationship Id="rId801" Type="http://schemas.openxmlformats.org/officeDocument/2006/relationships/image" Target="../media/image1825.png"/><Relationship Id="rId1" Type="http://schemas.openxmlformats.org/officeDocument/2006/relationships/slideLayout" Target="../slideLayouts/slideLayout17.xml"/><Relationship Id="rId233" Type="http://schemas.openxmlformats.org/officeDocument/2006/relationships/customXml" Target="../ink/ink1766.xml"/><Relationship Id="rId440" Type="http://schemas.openxmlformats.org/officeDocument/2006/relationships/image" Target="../media/image1650.png"/><Relationship Id="rId678" Type="http://schemas.openxmlformats.org/officeDocument/2006/relationships/customXml" Target="../ink/ink1991.xml"/><Relationship Id="rId843" Type="http://schemas.openxmlformats.org/officeDocument/2006/relationships/customXml" Target="../ink/ink2075.xml"/><Relationship Id="rId885" Type="http://schemas.openxmlformats.org/officeDocument/2006/relationships/customXml" Target="../ink/ink2096.xml"/><Relationship Id="rId28" Type="http://schemas.openxmlformats.org/officeDocument/2006/relationships/customXml" Target="../ink/ink1662.xml"/><Relationship Id="rId275" Type="http://schemas.openxmlformats.org/officeDocument/2006/relationships/customXml" Target="../ink/ink1787.xml"/><Relationship Id="rId300" Type="http://schemas.openxmlformats.org/officeDocument/2006/relationships/image" Target="../media/image1581.png"/><Relationship Id="rId482" Type="http://schemas.openxmlformats.org/officeDocument/2006/relationships/image" Target="../media/image1671.png"/><Relationship Id="rId538" Type="http://schemas.openxmlformats.org/officeDocument/2006/relationships/image" Target="../media/image1698.png"/><Relationship Id="rId703" Type="http://schemas.openxmlformats.org/officeDocument/2006/relationships/customXml" Target="../ink/ink2004.xml"/><Relationship Id="rId745" Type="http://schemas.openxmlformats.org/officeDocument/2006/relationships/image" Target="../media/image1797.png"/><Relationship Id="rId81" Type="http://schemas.openxmlformats.org/officeDocument/2006/relationships/image" Target="../media/image1478.png"/><Relationship Id="rId135" Type="http://schemas.openxmlformats.org/officeDocument/2006/relationships/image" Target="../media/image1505.png"/><Relationship Id="rId177" Type="http://schemas.openxmlformats.org/officeDocument/2006/relationships/image" Target="../media/image1523.png"/><Relationship Id="rId342" Type="http://schemas.openxmlformats.org/officeDocument/2006/relationships/image" Target="../media/image1294.png"/><Relationship Id="rId384" Type="http://schemas.openxmlformats.org/officeDocument/2006/relationships/image" Target="../media/image1622.png"/><Relationship Id="rId591" Type="http://schemas.openxmlformats.org/officeDocument/2006/relationships/customXml" Target="../ink/ink1947.xml"/><Relationship Id="rId605" Type="http://schemas.openxmlformats.org/officeDocument/2006/relationships/customXml" Target="../ink/ink1954.xml"/><Relationship Id="rId787" Type="http://schemas.openxmlformats.org/officeDocument/2006/relationships/image" Target="../media/image1818.png"/><Relationship Id="rId812" Type="http://schemas.openxmlformats.org/officeDocument/2006/relationships/image" Target="../media/image1830.png"/><Relationship Id="rId202" Type="http://schemas.openxmlformats.org/officeDocument/2006/relationships/customXml" Target="../ink/ink1750.xml"/><Relationship Id="rId244" Type="http://schemas.openxmlformats.org/officeDocument/2006/relationships/image" Target="../media/image1555.png"/><Relationship Id="rId647" Type="http://schemas.openxmlformats.org/officeDocument/2006/relationships/customXml" Target="../ink/ink1975.xml"/><Relationship Id="rId689" Type="http://schemas.openxmlformats.org/officeDocument/2006/relationships/image" Target="../media/image1771.png"/><Relationship Id="rId854" Type="http://schemas.openxmlformats.org/officeDocument/2006/relationships/image" Target="../media/image1851.png"/><Relationship Id="rId896" Type="http://schemas.openxmlformats.org/officeDocument/2006/relationships/image" Target="../media/image1872.png"/><Relationship Id="rId39" Type="http://schemas.openxmlformats.org/officeDocument/2006/relationships/image" Target="../media/image1457.png"/><Relationship Id="rId286" Type="http://schemas.openxmlformats.org/officeDocument/2006/relationships/image" Target="../media/image1574.png"/><Relationship Id="rId451" Type="http://schemas.openxmlformats.org/officeDocument/2006/relationships/customXml" Target="../ink/ink1875.xml"/><Relationship Id="rId493" Type="http://schemas.openxmlformats.org/officeDocument/2006/relationships/customXml" Target="../ink/ink1896.xml"/><Relationship Id="rId507" Type="http://schemas.openxmlformats.org/officeDocument/2006/relationships/customXml" Target="../ink/ink1904.xml"/><Relationship Id="rId549" Type="http://schemas.openxmlformats.org/officeDocument/2006/relationships/image" Target="../media/image1703.png"/><Relationship Id="rId714" Type="http://schemas.openxmlformats.org/officeDocument/2006/relationships/image" Target="../media/image1782.png"/><Relationship Id="rId756" Type="http://schemas.openxmlformats.org/officeDocument/2006/relationships/customXml" Target="../ink/ink2031.xml"/><Relationship Id="rId50" Type="http://schemas.openxmlformats.org/officeDocument/2006/relationships/customXml" Target="../ink/ink1673.xml"/><Relationship Id="rId104" Type="http://schemas.openxmlformats.org/officeDocument/2006/relationships/customXml" Target="../ink/ink1700.xml"/><Relationship Id="rId146" Type="http://schemas.openxmlformats.org/officeDocument/2006/relationships/customXml" Target="../ink/ink1721.xml"/><Relationship Id="rId188" Type="http://schemas.openxmlformats.org/officeDocument/2006/relationships/customXml" Target="../ink/ink1743.xml"/><Relationship Id="rId311" Type="http://schemas.openxmlformats.org/officeDocument/2006/relationships/customXml" Target="../ink/ink1805.xml"/><Relationship Id="rId353" Type="http://schemas.openxmlformats.org/officeDocument/2006/relationships/customXml" Target="../ink/ink1826.xml"/><Relationship Id="rId395" Type="http://schemas.openxmlformats.org/officeDocument/2006/relationships/customXml" Target="../ink/ink1847.xml"/><Relationship Id="rId409" Type="http://schemas.openxmlformats.org/officeDocument/2006/relationships/customXml" Target="../ink/ink1854.xml"/><Relationship Id="rId560" Type="http://schemas.openxmlformats.org/officeDocument/2006/relationships/customXml" Target="../ink/ink1931.xml"/><Relationship Id="rId798" Type="http://schemas.openxmlformats.org/officeDocument/2006/relationships/customXml" Target="../ink/ink2052.xml"/><Relationship Id="rId92" Type="http://schemas.openxmlformats.org/officeDocument/2006/relationships/customXml" Target="../ink/ink1694.xml"/><Relationship Id="rId213" Type="http://schemas.openxmlformats.org/officeDocument/2006/relationships/image" Target="../media/image1540.png"/><Relationship Id="rId420" Type="http://schemas.openxmlformats.org/officeDocument/2006/relationships/image" Target="../media/image1640.png"/><Relationship Id="rId616" Type="http://schemas.openxmlformats.org/officeDocument/2006/relationships/image" Target="../media/image1736.png"/><Relationship Id="rId658" Type="http://schemas.openxmlformats.org/officeDocument/2006/relationships/image" Target="../media/image1757.png"/><Relationship Id="rId823" Type="http://schemas.openxmlformats.org/officeDocument/2006/relationships/customXml" Target="../ink/ink2065.xml"/><Relationship Id="rId865" Type="http://schemas.openxmlformats.org/officeDocument/2006/relationships/customXml" Target="../ink/ink2086.xml"/><Relationship Id="rId255" Type="http://schemas.openxmlformats.org/officeDocument/2006/relationships/customXml" Target="../ink/ink1777.xml"/><Relationship Id="rId297" Type="http://schemas.openxmlformats.org/officeDocument/2006/relationships/customXml" Target="../ink/ink1798.xml"/><Relationship Id="rId462" Type="http://schemas.openxmlformats.org/officeDocument/2006/relationships/image" Target="../media/image1661.png"/><Relationship Id="rId518" Type="http://schemas.openxmlformats.org/officeDocument/2006/relationships/image" Target="../media/image1688.png"/><Relationship Id="rId725" Type="http://schemas.openxmlformats.org/officeDocument/2006/relationships/image" Target="../media/image1787.png"/><Relationship Id="rId115" Type="http://schemas.openxmlformats.org/officeDocument/2006/relationships/image" Target="../media/image1495.png"/><Relationship Id="rId157" Type="http://schemas.openxmlformats.org/officeDocument/2006/relationships/image" Target="../media/image1515.png"/><Relationship Id="rId322" Type="http://schemas.openxmlformats.org/officeDocument/2006/relationships/image" Target="../media/image1592.png"/><Relationship Id="rId364" Type="http://schemas.openxmlformats.org/officeDocument/2006/relationships/image" Target="../media/image1612.png"/><Relationship Id="rId767" Type="http://schemas.openxmlformats.org/officeDocument/2006/relationships/image" Target="../media/image1808.png"/><Relationship Id="rId61" Type="http://schemas.openxmlformats.org/officeDocument/2006/relationships/image" Target="../media/image1468.png"/><Relationship Id="rId199" Type="http://schemas.openxmlformats.org/officeDocument/2006/relationships/image" Target="../media/image1533.png"/><Relationship Id="rId571" Type="http://schemas.openxmlformats.org/officeDocument/2006/relationships/image" Target="../media/image1714.png"/><Relationship Id="rId627" Type="http://schemas.openxmlformats.org/officeDocument/2006/relationships/customXml" Target="../ink/ink1965.xml"/><Relationship Id="rId669" Type="http://schemas.openxmlformats.org/officeDocument/2006/relationships/customXml" Target="../ink/ink1986.xml"/><Relationship Id="rId834" Type="http://schemas.openxmlformats.org/officeDocument/2006/relationships/image" Target="../media/image1841.png"/><Relationship Id="rId876" Type="http://schemas.openxmlformats.org/officeDocument/2006/relationships/image" Target="../media/image1862.png"/><Relationship Id="rId19" Type="http://schemas.openxmlformats.org/officeDocument/2006/relationships/image" Target="../media/image1447.png"/><Relationship Id="rId224" Type="http://schemas.openxmlformats.org/officeDocument/2006/relationships/customXml" Target="../ink/ink1761.xml"/><Relationship Id="rId266" Type="http://schemas.openxmlformats.org/officeDocument/2006/relationships/image" Target="../media/image1564.png"/><Relationship Id="rId431" Type="http://schemas.openxmlformats.org/officeDocument/2006/relationships/customXml" Target="../ink/ink1865.xml"/><Relationship Id="rId473" Type="http://schemas.openxmlformats.org/officeDocument/2006/relationships/customXml" Target="../ink/ink1886.xml"/><Relationship Id="rId529" Type="http://schemas.openxmlformats.org/officeDocument/2006/relationships/customXml" Target="../ink/ink1915.xml"/><Relationship Id="rId680" Type="http://schemas.openxmlformats.org/officeDocument/2006/relationships/customXml" Target="../ink/ink1992.xml"/><Relationship Id="rId736" Type="http://schemas.openxmlformats.org/officeDocument/2006/relationships/customXml" Target="../ink/ink2021.xml"/><Relationship Id="rId901" Type="http://schemas.openxmlformats.org/officeDocument/2006/relationships/image" Target="../media/image1874.png"/><Relationship Id="rId30" Type="http://schemas.openxmlformats.org/officeDocument/2006/relationships/customXml" Target="../ink/ink1663.xml"/><Relationship Id="rId126" Type="http://schemas.openxmlformats.org/officeDocument/2006/relationships/customXml" Target="../ink/ink1711.xml"/><Relationship Id="rId168" Type="http://schemas.openxmlformats.org/officeDocument/2006/relationships/image" Target="../media/image1519.png"/><Relationship Id="rId333" Type="http://schemas.openxmlformats.org/officeDocument/2006/relationships/customXml" Target="../ink/ink1816.xml"/><Relationship Id="rId540" Type="http://schemas.openxmlformats.org/officeDocument/2006/relationships/image" Target="../media/image1699.png"/><Relationship Id="rId778" Type="http://schemas.openxmlformats.org/officeDocument/2006/relationships/customXml" Target="../ink/ink2042.xml"/><Relationship Id="rId72" Type="http://schemas.openxmlformats.org/officeDocument/2006/relationships/customXml" Target="../ink/ink1684.xml"/><Relationship Id="rId375" Type="http://schemas.openxmlformats.org/officeDocument/2006/relationships/customXml" Target="../ink/ink1837.xml"/><Relationship Id="rId582" Type="http://schemas.openxmlformats.org/officeDocument/2006/relationships/image" Target="../media/image1719.png"/><Relationship Id="rId638" Type="http://schemas.openxmlformats.org/officeDocument/2006/relationships/image" Target="../media/image1747.png"/><Relationship Id="rId803" Type="http://schemas.openxmlformats.org/officeDocument/2006/relationships/image" Target="../media/image1826.png"/><Relationship Id="rId845" Type="http://schemas.openxmlformats.org/officeDocument/2006/relationships/customXml" Target="../ink/ink2076.xml"/><Relationship Id="rId3" Type="http://schemas.openxmlformats.org/officeDocument/2006/relationships/image" Target="../media/image1440.png"/><Relationship Id="rId235" Type="http://schemas.openxmlformats.org/officeDocument/2006/relationships/customXml" Target="../ink/ink1767.xml"/><Relationship Id="rId277" Type="http://schemas.openxmlformats.org/officeDocument/2006/relationships/customXml" Target="../ink/ink1788.xml"/><Relationship Id="rId400" Type="http://schemas.openxmlformats.org/officeDocument/2006/relationships/image" Target="../media/image1630.png"/><Relationship Id="rId442" Type="http://schemas.openxmlformats.org/officeDocument/2006/relationships/image" Target="../media/image1651.png"/><Relationship Id="rId484" Type="http://schemas.openxmlformats.org/officeDocument/2006/relationships/image" Target="../media/image1672.png"/><Relationship Id="rId705" Type="http://schemas.openxmlformats.org/officeDocument/2006/relationships/customXml" Target="../ink/ink2005.xml"/><Relationship Id="rId887" Type="http://schemas.openxmlformats.org/officeDocument/2006/relationships/customXml" Target="../ink/ink2097.xml"/><Relationship Id="rId137" Type="http://schemas.openxmlformats.org/officeDocument/2006/relationships/image" Target="../media/image1007.png"/><Relationship Id="rId302" Type="http://schemas.openxmlformats.org/officeDocument/2006/relationships/image" Target="../media/image1582.png"/><Relationship Id="rId344" Type="http://schemas.openxmlformats.org/officeDocument/2006/relationships/image" Target="../media/image1602.png"/><Relationship Id="rId691" Type="http://schemas.openxmlformats.org/officeDocument/2006/relationships/image" Target="../media/image1772.png"/><Relationship Id="rId747" Type="http://schemas.openxmlformats.org/officeDocument/2006/relationships/image" Target="../media/image1798.png"/><Relationship Id="rId789" Type="http://schemas.openxmlformats.org/officeDocument/2006/relationships/image" Target="../media/image1819.png"/><Relationship Id="rId41" Type="http://schemas.openxmlformats.org/officeDocument/2006/relationships/image" Target="../media/image1458.png"/><Relationship Id="rId83" Type="http://schemas.openxmlformats.org/officeDocument/2006/relationships/image" Target="../media/image1479.png"/><Relationship Id="rId179" Type="http://schemas.openxmlformats.org/officeDocument/2006/relationships/image" Target="../media/image1524.png"/><Relationship Id="rId386" Type="http://schemas.openxmlformats.org/officeDocument/2006/relationships/image" Target="../media/image1623.png"/><Relationship Id="rId551" Type="http://schemas.openxmlformats.org/officeDocument/2006/relationships/image" Target="../media/image1704.png"/><Relationship Id="rId593" Type="http://schemas.openxmlformats.org/officeDocument/2006/relationships/customXml" Target="../ink/ink1948.xml"/><Relationship Id="rId607" Type="http://schemas.openxmlformats.org/officeDocument/2006/relationships/customXml" Target="../ink/ink1955.xml"/><Relationship Id="rId649" Type="http://schemas.openxmlformats.org/officeDocument/2006/relationships/customXml" Target="../ink/ink1976.xml"/><Relationship Id="rId814" Type="http://schemas.openxmlformats.org/officeDocument/2006/relationships/image" Target="../media/image1831.png"/><Relationship Id="rId856" Type="http://schemas.openxmlformats.org/officeDocument/2006/relationships/image" Target="../media/image1852.png"/><Relationship Id="rId190" Type="http://schemas.openxmlformats.org/officeDocument/2006/relationships/customXml" Target="../ink/ink1744.xml"/><Relationship Id="rId204" Type="http://schemas.openxmlformats.org/officeDocument/2006/relationships/customXml" Target="../ink/ink1751.xml"/><Relationship Id="rId246" Type="http://schemas.openxmlformats.org/officeDocument/2006/relationships/image" Target="../media/image1556.png"/><Relationship Id="rId288" Type="http://schemas.openxmlformats.org/officeDocument/2006/relationships/image" Target="../media/image1575.png"/><Relationship Id="rId411" Type="http://schemas.openxmlformats.org/officeDocument/2006/relationships/customXml" Target="../ink/ink1855.xml"/><Relationship Id="rId453" Type="http://schemas.openxmlformats.org/officeDocument/2006/relationships/customXml" Target="../ink/ink1876.xml"/><Relationship Id="rId509" Type="http://schemas.openxmlformats.org/officeDocument/2006/relationships/customXml" Target="../ink/ink1905.xml"/><Relationship Id="rId660" Type="http://schemas.openxmlformats.org/officeDocument/2006/relationships/image" Target="../media/image1758.png"/><Relationship Id="rId898" Type="http://schemas.openxmlformats.org/officeDocument/2006/relationships/customXml" Target="../ink/ink2103.xml"/><Relationship Id="rId106" Type="http://schemas.openxmlformats.org/officeDocument/2006/relationships/customXml" Target="../ink/ink1701.xml"/><Relationship Id="rId313" Type="http://schemas.openxmlformats.org/officeDocument/2006/relationships/customXml" Target="../ink/ink1806.xml"/><Relationship Id="rId495" Type="http://schemas.openxmlformats.org/officeDocument/2006/relationships/customXml" Target="../ink/ink1897.xml"/><Relationship Id="rId716" Type="http://schemas.openxmlformats.org/officeDocument/2006/relationships/image" Target="../media/image1783.png"/><Relationship Id="rId758" Type="http://schemas.openxmlformats.org/officeDocument/2006/relationships/customXml" Target="../ink/ink2032.xml"/><Relationship Id="rId10" Type="http://schemas.openxmlformats.org/officeDocument/2006/relationships/customXml" Target="../ink/ink1653.xml"/><Relationship Id="rId52" Type="http://schemas.openxmlformats.org/officeDocument/2006/relationships/customXml" Target="../ink/ink1674.xml"/><Relationship Id="rId94" Type="http://schemas.openxmlformats.org/officeDocument/2006/relationships/customXml" Target="../ink/ink1695.xml"/><Relationship Id="rId148" Type="http://schemas.openxmlformats.org/officeDocument/2006/relationships/customXml" Target="../ink/ink1722.xml"/><Relationship Id="rId355" Type="http://schemas.openxmlformats.org/officeDocument/2006/relationships/customXml" Target="../ink/ink1827.xml"/><Relationship Id="rId397" Type="http://schemas.openxmlformats.org/officeDocument/2006/relationships/customXml" Target="../ink/ink1848.xml"/><Relationship Id="rId520" Type="http://schemas.openxmlformats.org/officeDocument/2006/relationships/image" Target="../media/image1689.png"/><Relationship Id="rId562" Type="http://schemas.openxmlformats.org/officeDocument/2006/relationships/customXml" Target="../ink/ink1932.xml"/><Relationship Id="rId618" Type="http://schemas.openxmlformats.org/officeDocument/2006/relationships/image" Target="../media/image1737.png"/><Relationship Id="rId825" Type="http://schemas.openxmlformats.org/officeDocument/2006/relationships/customXml" Target="../ink/ink2066.xml"/><Relationship Id="rId215" Type="http://schemas.openxmlformats.org/officeDocument/2006/relationships/image" Target="../media/image1541.png"/><Relationship Id="rId257" Type="http://schemas.openxmlformats.org/officeDocument/2006/relationships/customXml" Target="../ink/ink1778.xml"/><Relationship Id="rId422" Type="http://schemas.openxmlformats.org/officeDocument/2006/relationships/image" Target="../media/image1641.png"/><Relationship Id="rId464" Type="http://schemas.openxmlformats.org/officeDocument/2006/relationships/image" Target="../media/image1662.png"/><Relationship Id="rId867" Type="http://schemas.openxmlformats.org/officeDocument/2006/relationships/customXml" Target="../ink/ink2087.xml"/><Relationship Id="rId299" Type="http://schemas.openxmlformats.org/officeDocument/2006/relationships/customXml" Target="../ink/ink1799.xml"/><Relationship Id="rId727" Type="http://schemas.openxmlformats.org/officeDocument/2006/relationships/image" Target="../media/image1788.png"/><Relationship Id="rId63" Type="http://schemas.openxmlformats.org/officeDocument/2006/relationships/image" Target="../media/image1469.png"/><Relationship Id="rId159" Type="http://schemas.openxmlformats.org/officeDocument/2006/relationships/image" Target="../media/image1516.png"/><Relationship Id="rId366" Type="http://schemas.openxmlformats.org/officeDocument/2006/relationships/image" Target="../media/image1613.png"/><Relationship Id="rId573" Type="http://schemas.openxmlformats.org/officeDocument/2006/relationships/customXml" Target="../ink/ink1938.xml"/><Relationship Id="rId780" Type="http://schemas.openxmlformats.org/officeDocument/2006/relationships/customXml" Target="../ink/ink2043.xml"/><Relationship Id="rId226" Type="http://schemas.openxmlformats.org/officeDocument/2006/relationships/customXml" Target="../ink/ink1762.xml"/><Relationship Id="rId433" Type="http://schemas.openxmlformats.org/officeDocument/2006/relationships/customXml" Target="../ink/ink1866.xml"/><Relationship Id="rId878" Type="http://schemas.openxmlformats.org/officeDocument/2006/relationships/image" Target="../media/image1863.png"/><Relationship Id="rId640" Type="http://schemas.openxmlformats.org/officeDocument/2006/relationships/image" Target="../media/image1748.png"/><Relationship Id="rId738" Type="http://schemas.openxmlformats.org/officeDocument/2006/relationships/customXml" Target="../ink/ink2022.xml"/><Relationship Id="rId74" Type="http://schemas.openxmlformats.org/officeDocument/2006/relationships/customXml" Target="../ink/ink1685.xml"/><Relationship Id="rId377" Type="http://schemas.openxmlformats.org/officeDocument/2006/relationships/customXml" Target="../ink/ink1838.xml"/><Relationship Id="rId500" Type="http://schemas.openxmlformats.org/officeDocument/2006/relationships/customXml" Target="../ink/ink1900.xml"/><Relationship Id="rId584" Type="http://schemas.openxmlformats.org/officeDocument/2006/relationships/image" Target="../media/image1720.png"/><Relationship Id="rId805" Type="http://schemas.openxmlformats.org/officeDocument/2006/relationships/image" Target="../media/image1827.png"/><Relationship Id="rId5" Type="http://schemas.openxmlformats.org/officeDocument/2006/relationships/image" Target="../media/image1441.png"/><Relationship Id="rId237" Type="http://schemas.openxmlformats.org/officeDocument/2006/relationships/customXml" Target="../ink/ink1768.xml"/><Relationship Id="rId791" Type="http://schemas.openxmlformats.org/officeDocument/2006/relationships/image" Target="../media/image1820.png"/><Relationship Id="rId889" Type="http://schemas.openxmlformats.org/officeDocument/2006/relationships/customXml" Target="../ink/ink2098.xml"/><Relationship Id="rId444" Type="http://schemas.openxmlformats.org/officeDocument/2006/relationships/image" Target="../media/image1652.png"/><Relationship Id="rId651" Type="http://schemas.openxmlformats.org/officeDocument/2006/relationships/customXml" Target="../ink/ink1977.xml"/><Relationship Id="rId749" Type="http://schemas.openxmlformats.org/officeDocument/2006/relationships/image" Target="../media/image1799.png"/><Relationship Id="rId290" Type="http://schemas.openxmlformats.org/officeDocument/2006/relationships/image" Target="../media/image1576.png"/><Relationship Id="rId304" Type="http://schemas.openxmlformats.org/officeDocument/2006/relationships/image" Target="../media/image1583.png"/><Relationship Id="rId388" Type="http://schemas.openxmlformats.org/officeDocument/2006/relationships/image" Target="../media/image1624.png"/><Relationship Id="rId511" Type="http://schemas.openxmlformats.org/officeDocument/2006/relationships/customXml" Target="../ink/ink1906.xml"/><Relationship Id="rId609" Type="http://schemas.openxmlformats.org/officeDocument/2006/relationships/customXml" Target="../ink/ink1956.xml"/><Relationship Id="rId85" Type="http://schemas.openxmlformats.org/officeDocument/2006/relationships/image" Target="../media/image1480.png"/><Relationship Id="rId150" Type="http://schemas.openxmlformats.org/officeDocument/2006/relationships/customXml" Target="../ink/ink1723.xml"/><Relationship Id="rId595" Type="http://schemas.openxmlformats.org/officeDocument/2006/relationships/customXml" Target="../ink/ink1949.xml"/><Relationship Id="rId816" Type="http://schemas.openxmlformats.org/officeDocument/2006/relationships/image" Target="../media/image1832.png"/><Relationship Id="rId248" Type="http://schemas.openxmlformats.org/officeDocument/2006/relationships/image" Target="../media/image1557.png"/><Relationship Id="rId455" Type="http://schemas.openxmlformats.org/officeDocument/2006/relationships/customXml" Target="../ink/ink1877.xml"/><Relationship Id="rId662" Type="http://schemas.openxmlformats.org/officeDocument/2006/relationships/image" Target="../media/image1759.png"/><Relationship Id="rId12" Type="http://schemas.openxmlformats.org/officeDocument/2006/relationships/customXml" Target="../ink/ink1654.xml"/><Relationship Id="rId108" Type="http://schemas.openxmlformats.org/officeDocument/2006/relationships/customXml" Target="../ink/ink1702.xml"/><Relationship Id="rId315" Type="http://schemas.openxmlformats.org/officeDocument/2006/relationships/customXml" Target="../ink/ink1807.xml"/><Relationship Id="rId522" Type="http://schemas.openxmlformats.org/officeDocument/2006/relationships/image" Target="../media/image1690.png"/><Relationship Id="rId96" Type="http://schemas.openxmlformats.org/officeDocument/2006/relationships/customXml" Target="../ink/ink1696.xml"/><Relationship Id="rId161" Type="http://schemas.openxmlformats.org/officeDocument/2006/relationships/image" Target="../media/image1517.png"/><Relationship Id="rId399" Type="http://schemas.openxmlformats.org/officeDocument/2006/relationships/customXml" Target="../ink/ink1849.xml"/><Relationship Id="rId827" Type="http://schemas.openxmlformats.org/officeDocument/2006/relationships/customXml" Target="../ink/ink2067.xml"/><Relationship Id="rId259" Type="http://schemas.openxmlformats.org/officeDocument/2006/relationships/customXml" Target="../ink/ink1779.xml"/><Relationship Id="rId466" Type="http://schemas.openxmlformats.org/officeDocument/2006/relationships/image" Target="../media/image1663.png"/><Relationship Id="rId673" Type="http://schemas.openxmlformats.org/officeDocument/2006/relationships/customXml" Target="../ink/ink1988.xml"/><Relationship Id="rId880" Type="http://schemas.openxmlformats.org/officeDocument/2006/relationships/image" Target="../media/image1864.png"/><Relationship Id="rId23" Type="http://schemas.openxmlformats.org/officeDocument/2006/relationships/image" Target="../media/image1449.png"/><Relationship Id="rId119" Type="http://schemas.openxmlformats.org/officeDocument/2006/relationships/image" Target="../media/image1497.png"/><Relationship Id="rId326" Type="http://schemas.openxmlformats.org/officeDocument/2006/relationships/image" Target="../media/image1594.png"/><Relationship Id="rId533" Type="http://schemas.openxmlformats.org/officeDocument/2006/relationships/customXml" Target="../ink/ink1917.xml"/><Relationship Id="rId740" Type="http://schemas.openxmlformats.org/officeDocument/2006/relationships/customXml" Target="../ink/ink2023.xml"/><Relationship Id="rId838" Type="http://schemas.openxmlformats.org/officeDocument/2006/relationships/image" Target="../media/image1843.png"/><Relationship Id="rId172" Type="http://schemas.openxmlformats.org/officeDocument/2006/relationships/image" Target="../media/image1521.png"/><Relationship Id="rId477" Type="http://schemas.openxmlformats.org/officeDocument/2006/relationships/customXml" Target="../ink/ink1888.xml"/><Relationship Id="rId600" Type="http://schemas.openxmlformats.org/officeDocument/2006/relationships/image" Target="../media/image1728.png"/><Relationship Id="rId684" Type="http://schemas.openxmlformats.org/officeDocument/2006/relationships/customXml" Target="../ink/ink1994.xml"/><Relationship Id="rId337" Type="http://schemas.openxmlformats.org/officeDocument/2006/relationships/customXml" Target="../ink/ink1818.xml"/><Relationship Id="rId891" Type="http://schemas.openxmlformats.org/officeDocument/2006/relationships/customXml" Target="../ink/ink2099.xml"/><Relationship Id="rId905" Type="http://schemas.openxmlformats.org/officeDocument/2006/relationships/image" Target="../media/image1876.png"/><Relationship Id="rId34" Type="http://schemas.openxmlformats.org/officeDocument/2006/relationships/customXml" Target="../ink/ink1665.xml"/><Relationship Id="rId544" Type="http://schemas.openxmlformats.org/officeDocument/2006/relationships/image" Target="../media/image1701.png"/><Relationship Id="rId751" Type="http://schemas.openxmlformats.org/officeDocument/2006/relationships/image" Target="../media/image1800.png"/><Relationship Id="rId849" Type="http://schemas.openxmlformats.org/officeDocument/2006/relationships/customXml" Target="../ink/ink2078.xml"/><Relationship Id="rId183" Type="http://schemas.openxmlformats.org/officeDocument/2006/relationships/image" Target="../media/image1526.png"/><Relationship Id="rId390" Type="http://schemas.openxmlformats.org/officeDocument/2006/relationships/image" Target="../media/image1625.png"/><Relationship Id="rId404" Type="http://schemas.openxmlformats.org/officeDocument/2006/relationships/image" Target="../media/image1632.png"/><Relationship Id="rId611" Type="http://schemas.openxmlformats.org/officeDocument/2006/relationships/customXml" Target="../ink/ink1957.xml"/><Relationship Id="rId250" Type="http://schemas.openxmlformats.org/officeDocument/2006/relationships/image" Target="../media/image307.png"/><Relationship Id="rId488" Type="http://schemas.openxmlformats.org/officeDocument/2006/relationships/image" Target="../media/image1674.png"/><Relationship Id="rId695" Type="http://schemas.openxmlformats.org/officeDocument/2006/relationships/image" Target="../media/image1773.png"/><Relationship Id="rId709" Type="http://schemas.openxmlformats.org/officeDocument/2006/relationships/customXml" Target="../ink/ink2007.xml"/><Relationship Id="rId45" Type="http://schemas.openxmlformats.org/officeDocument/2006/relationships/image" Target="../media/image1460.png"/><Relationship Id="rId110" Type="http://schemas.openxmlformats.org/officeDocument/2006/relationships/customXml" Target="../ink/ink1703.xml"/><Relationship Id="rId348" Type="http://schemas.openxmlformats.org/officeDocument/2006/relationships/image" Target="../media/image1604.png"/><Relationship Id="rId555" Type="http://schemas.openxmlformats.org/officeDocument/2006/relationships/image" Target="../media/image1706.png"/><Relationship Id="rId762" Type="http://schemas.openxmlformats.org/officeDocument/2006/relationships/customXml" Target="../ink/ink2034.xml"/><Relationship Id="rId194" Type="http://schemas.openxmlformats.org/officeDocument/2006/relationships/customXml" Target="../ink/ink1746.xml"/><Relationship Id="rId208" Type="http://schemas.openxmlformats.org/officeDocument/2006/relationships/customXml" Target="../ink/ink1753.xml"/><Relationship Id="rId415" Type="http://schemas.openxmlformats.org/officeDocument/2006/relationships/customXml" Target="../ink/ink1857.xml"/><Relationship Id="rId622" Type="http://schemas.openxmlformats.org/officeDocument/2006/relationships/image" Target="../media/image1739.png"/><Relationship Id="rId261" Type="http://schemas.openxmlformats.org/officeDocument/2006/relationships/customXml" Target="../ink/ink1780.xml"/><Relationship Id="rId499" Type="http://schemas.openxmlformats.org/officeDocument/2006/relationships/customXml" Target="../ink/ink1899.xml"/><Relationship Id="rId56" Type="http://schemas.openxmlformats.org/officeDocument/2006/relationships/customXml" Target="../ink/ink1676.xml"/><Relationship Id="rId359" Type="http://schemas.openxmlformats.org/officeDocument/2006/relationships/customXml" Target="../ink/ink1829.xml"/><Relationship Id="rId566" Type="http://schemas.openxmlformats.org/officeDocument/2006/relationships/customXml" Target="../ink/ink1934.xml"/><Relationship Id="rId773" Type="http://schemas.openxmlformats.org/officeDocument/2006/relationships/image" Target="../media/image1811.png"/><Relationship Id="rId121" Type="http://schemas.openxmlformats.org/officeDocument/2006/relationships/image" Target="../media/image1498.png"/><Relationship Id="rId219" Type="http://schemas.openxmlformats.org/officeDocument/2006/relationships/image" Target="../media/image1543.png"/><Relationship Id="rId426" Type="http://schemas.openxmlformats.org/officeDocument/2006/relationships/image" Target="../media/image1643.png"/><Relationship Id="rId633" Type="http://schemas.openxmlformats.org/officeDocument/2006/relationships/customXml" Target="../ink/ink1968.xml"/><Relationship Id="rId840" Type="http://schemas.openxmlformats.org/officeDocument/2006/relationships/image" Target="../media/image1844.png"/><Relationship Id="rId67" Type="http://schemas.openxmlformats.org/officeDocument/2006/relationships/image" Target="../media/image1471.png"/><Relationship Id="rId272" Type="http://schemas.openxmlformats.org/officeDocument/2006/relationships/image" Target="../media/image1567.png"/><Relationship Id="rId577" Type="http://schemas.openxmlformats.org/officeDocument/2006/relationships/customXml" Target="../ink/ink1940.xml"/><Relationship Id="rId700" Type="http://schemas.openxmlformats.org/officeDocument/2006/relationships/customXml" Target="../ink/ink2002.xml"/><Relationship Id="rId132" Type="http://schemas.openxmlformats.org/officeDocument/2006/relationships/customXml" Target="../ink/ink1714.xml"/><Relationship Id="rId784" Type="http://schemas.openxmlformats.org/officeDocument/2006/relationships/customXml" Target="../ink/ink2045.xml"/><Relationship Id="rId437" Type="http://schemas.openxmlformats.org/officeDocument/2006/relationships/customXml" Target="../ink/ink1868.xml"/><Relationship Id="rId644" Type="http://schemas.openxmlformats.org/officeDocument/2006/relationships/image" Target="../media/image1750.png"/><Relationship Id="rId851" Type="http://schemas.openxmlformats.org/officeDocument/2006/relationships/customXml" Target="../ink/ink2079.xml"/><Relationship Id="rId283" Type="http://schemas.openxmlformats.org/officeDocument/2006/relationships/customXml" Target="../ink/ink1791.xml"/><Relationship Id="rId490" Type="http://schemas.openxmlformats.org/officeDocument/2006/relationships/image" Target="../media/image1675.png"/><Relationship Id="rId504" Type="http://schemas.openxmlformats.org/officeDocument/2006/relationships/customXml" Target="../ink/ink1902.xml"/><Relationship Id="rId711" Type="http://schemas.openxmlformats.org/officeDocument/2006/relationships/customXml" Target="../ink/ink2008.xml"/><Relationship Id="rId78" Type="http://schemas.openxmlformats.org/officeDocument/2006/relationships/customXml" Target="../ink/ink1687.xml"/><Relationship Id="rId143" Type="http://schemas.openxmlformats.org/officeDocument/2006/relationships/image" Target="../media/image1508.png"/><Relationship Id="rId350" Type="http://schemas.openxmlformats.org/officeDocument/2006/relationships/image" Target="../media/image1605.png"/><Relationship Id="rId588" Type="http://schemas.openxmlformats.org/officeDocument/2006/relationships/image" Target="../media/image1722.png"/><Relationship Id="rId795" Type="http://schemas.openxmlformats.org/officeDocument/2006/relationships/image" Target="../media/image1822.png"/><Relationship Id="rId809" Type="http://schemas.openxmlformats.org/officeDocument/2006/relationships/customXml" Target="../ink/ink2058.xml"/><Relationship Id="rId9" Type="http://schemas.openxmlformats.org/officeDocument/2006/relationships/image" Target="../media/image1443.png"/><Relationship Id="rId210" Type="http://schemas.openxmlformats.org/officeDocument/2006/relationships/customXml" Target="../ink/ink1754.xml"/><Relationship Id="rId448" Type="http://schemas.openxmlformats.org/officeDocument/2006/relationships/image" Target="../media/image1654.png"/><Relationship Id="rId655" Type="http://schemas.openxmlformats.org/officeDocument/2006/relationships/customXml" Target="../ink/ink1979.xml"/><Relationship Id="rId862" Type="http://schemas.openxmlformats.org/officeDocument/2006/relationships/image" Target="../media/image1855.png"/><Relationship Id="rId294" Type="http://schemas.openxmlformats.org/officeDocument/2006/relationships/image" Target="../media/image1578.png"/><Relationship Id="rId308" Type="http://schemas.openxmlformats.org/officeDocument/2006/relationships/image" Target="../media/image1585.png"/><Relationship Id="rId515" Type="http://schemas.openxmlformats.org/officeDocument/2006/relationships/customXml" Target="../ink/ink1908.xml"/><Relationship Id="rId722" Type="http://schemas.openxmlformats.org/officeDocument/2006/relationships/customXml" Target="../ink/ink2014.xml"/><Relationship Id="rId89" Type="http://schemas.openxmlformats.org/officeDocument/2006/relationships/image" Target="../media/image1482.png"/><Relationship Id="rId154" Type="http://schemas.openxmlformats.org/officeDocument/2006/relationships/customXml" Target="../ink/ink1725.xml"/><Relationship Id="rId361" Type="http://schemas.openxmlformats.org/officeDocument/2006/relationships/customXml" Target="../ink/ink1830.xml"/><Relationship Id="rId599" Type="http://schemas.openxmlformats.org/officeDocument/2006/relationships/customXml" Target="../ink/ink1951.xml"/><Relationship Id="rId459" Type="http://schemas.openxmlformats.org/officeDocument/2006/relationships/customXml" Target="../ink/ink1879.xml"/><Relationship Id="rId666" Type="http://schemas.openxmlformats.org/officeDocument/2006/relationships/image" Target="../media/image1761.png"/><Relationship Id="rId873" Type="http://schemas.openxmlformats.org/officeDocument/2006/relationships/customXml" Target="../ink/ink2090.xml"/><Relationship Id="rId16" Type="http://schemas.openxmlformats.org/officeDocument/2006/relationships/customXml" Target="../ink/ink1656.xml"/><Relationship Id="rId221" Type="http://schemas.openxmlformats.org/officeDocument/2006/relationships/image" Target="../media/image1544.png"/><Relationship Id="rId319" Type="http://schemas.openxmlformats.org/officeDocument/2006/relationships/customXml" Target="../ink/ink1809.xml"/><Relationship Id="rId526" Type="http://schemas.openxmlformats.org/officeDocument/2006/relationships/image" Target="../media/image1692.png"/><Relationship Id="rId733" Type="http://schemas.openxmlformats.org/officeDocument/2006/relationships/image" Target="../media/image1791.png"/><Relationship Id="rId165" Type="http://schemas.openxmlformats.org/officeDocument/2006/relationships/customXml" Target="../ink/ink1731.xml"/><Relationship Id="rId372" Type="http://schemas.openxmlformats.org/officeDocument/2006/relationships/image" Target="../media/image1616.png"/><Relationship Id="rId677" Type="http://schemas.openxmlformats.org/officeDocument/2006/relationships/image" Target="../media/image1765.png"/><Relationship Id="rId800" Type="http://schemas.openxmlformats.org/officeDocument/2006/relationships/customXml" Target="../ink/ink2053.xml"/><Relationship Id="rId232" Type="http://schemas.openxmlformats.org/officeDocument/2006/relationships/image" Target="../media/image1549.png"/><Relationship Id="rId884" Type="http://schemas.openxmlformats.org/officeDocument/2006/relationships/image" Target="../media/image1866.png"/><Relationship Id="rId27" Type="http://schemas.openxmlformats.org/officeDocument/2006/relationships/image" Target="../media/image1451.png"/><Relationship Id="rId537" Type="http://schemas.openxmlformats.org/officeDocument/2006/relationships/customXml" Target="../ink/ink1919.xml"/><Relationship Id="rId744" Type="http://schemas.openxmlformats.org/officeDocument/2006/relationships/customXml" Target="../ink/ink2025.xml"/><Relationship Id="rId80" Type="http://schemas.openxmlformats.org/officeDocument/2006/relationships/customXml" Target="../ink/ink1688.xml"/><Relationship Id="rId176" Type="http://schemas.openxmlformats.org/officeDocument/2006/relationships/customXml" Target="../ink/ink1737.xml"/><Relationship Id="rId383" Type="http://schemas.openxmlformats.org/officeDocument/2006/relationships/customXml" Target="../ink/ink1841.xml"/><Relationship Id="rId590" Type="http://schemas.openxmlformats.org/officeDocument/2006/relationships/image" Target="../media/image1723.png"/><Relationship Id="rId604" Type="http://schemas.openxmlformats.org/officeDocument/2006/relationships/image" Target="../media/image1730.png"/><Relationship Id="rId811" Type="http://schemas.openxmlformats.org/officeDocument/2006/relationships/customXml" Target="../ink/ink2059.xml"/><Relationship Id="rId243" Type="http://schemas.openxmlformats.org/officeDocument/2006/relationships/customXml" Target="../ink/ink1771.xml"/><Relationship Id="rId450" Type="http://schemas.openxmlformats.org/officeDocument/2006/relationships/image" Target="../media/image1655.png"/><Relationship Id="rId688" Type="http://schemas.openxmlformats.org/officeDocument/2006/relationships/customXml" Target="../ink/ink1996.xml"/><Relationship Id="rId895" Type="http://schemas.openxmlformats.org/officeDocument/2006/relationships/customXml" Target="../ink/ink2101.xml"/><Relationship Id="rId38" Type="http://schemas.openxmlformats.org/officeDocument/2006/relationships/customXml" Target="../ink/ink1667.xml"/><Relationship Id="rId103" Type="http://schemas.openxmlformats.org/officeDocument/2006/relationships/image" Target="../media/image1489.png"/><Relationship Id="rId310" Type="http://schemas.openxmlformats.org/officeDocument/2006/relationships/image" Target="../media/image1586.png"/><Relationship Id="rId548" Type="http://schemas.openxmlformats.org/officeDocument/2006/relationships/customXml" Target="../ink/ink1925.xml"/><Relationship Id="rId755" Type="http://schemas.openxmlformats.org/officeDocument/2006/relationships/image" Target="../media/image1802.png"/><Relationship Id="rId91" Type="http://schemas.openxmlformats.org/officeDocument/2006/relationships/image" Target="../media/image1483.png"/><Relationship Id="rId187" Type="http://schemas.openxmlformats.org/officeDocument/2006/relationships/image" Target="../media/image978.png"/><Relationship Id="rId394" Type="http://schemas.openxmlformats.org/officeDocument/2006/relationships/image" Target="../media/image1627.png"/><Relationship Id="rId408" Type="http://schemas.openxmlformats.org/officeDocument/2006/relationships/image" Target="../media/image1634.png"/><Relationship Id="rId615" Type="http://schemas.openxmlformats.org/officeDocument/2006/relationships/customXml" Target="../ink/ink1959.xml"/><Relationship Id="rId822" Type="http://schemas.openxmlformats.org/officeDocument/2006/relationships/image" Target="../media/image1835.png"/><Relationship Id="rId254" Type="http://schemas.openxmlformats.org/officeDocument/2006/relationships/image" Target="../media/image1559.png"/><Relationship Id="rId699" Type="http://schemas.openxmlformats.org/officeDocument/2006/relationships/image" Target="../media/image1775.png"/><Relationship Id="rId49" Type="http://schemas.openxmlformats.org/officeDocument/2006/relationships/image" Target="../media/image1462.png"/><Relationship Id="rId114" Type="http://schemas.openxmlformats.org/officeDocument/2006/relationships/customXml" Target="../ink/ink1705.xml"/><Relationship Id="rId461" Type="http://schemas.openxmlformats.org/officeDocument/2006/relationships/customXml" Target="../ink/ink1880.xml"/><Relationship Id="rId559" Type="http://schemas.openxmlformats.org/officeDocument/2006/relationships/image" Target="../media/image1708.png"/><Relationship Id="rId766" Type="http://schemas.openxmlformats.org/officeDocument/2006/relationships/customXml" Target="../ink/ink2036.xml"/><Relationship Id="rId198" Type="http://schemas.openxmlformats.org/officeDocument/2006/relationships/customXml" Target="../ink/ink1748.xml"/><Relationship Id="rId321" Type="http://schemas.openxmlformats.org/officeDocument/2006/relationships/customXml" Target="../ink/ink1810.xml"/><Relationship Id="rId419" Type="http://schemas.openxmlformats.org/officeDocument/2006/relationships/customXml" Target="../ink/ink1859.xml"/><Relationship Id="rId626" Type="http://schemas.openxmlformats.org/officeDocument/2006/relationships/image" Target="../media/image1741.png"/><Relationship Id="rId833" Type="http://schemas.openxmlformats.org/officeDocument/2006/relationships/customXml" Target="../ink/ink2070.xml"/><Relationship Id="rId265" Type="http://schemas.openxmlformats.org/officeDocument/2006/relationships/customXml" Target="../ink/ink1782.xml"/><Relationship Id="rId472" Type="http://schemas.openxmlformats.org/officeDocument/2006/relationships/image" Target="../media/image1666.png"/><Relationship Id="rId900" Type="http://schemas.openxmlformats.org/officeDocument/2006/relationships/customXml" Target="../ink/ink2104.xml"/><Relationship Id="rId125" Type="http://schemas.openxmlformats.org/officeDocument/2006/relationships/image" Target="../media/image1500.png"/><Relationship Id="rId332" Type="http://schemas.openxmlformats.org/officeDocument/2006/relationships/image" Target="../media/image1597.png"/><Relationship Id="rId777" Type="http://schemas.openxmlformats.org/officeDocument/2006/relationships/image" Target="../media/image1813.png"/><Relationship Id="rId637" Type="http://schemas.openxmlformats.org/officeDocument/2006/relationships/customXml" Target="../ink/ink1970.xml"/><Relationship Id="rId844" Type="http://schemas.openxmlformats.org/officeDocument/2006/relationships/image" Target="../media/image1846.png"/><Relationship Id="rId276" Type="http://schemas.openxmlformats.org/officeDocument/2006/relationships/image" Target="../media/image1569.png"/><Relationship Id="rId483" Type="http://schemas.openxmlformats.org/officeDocument/2006/relationships/customXml" Target="../ink/ink1891.xml"/><Relationship Id="rId690" Type="http://schemas.openxmlformats.org/officeDocument/2006/relationships/customXml" Target="../ink/ink1997.xml"/><Relationship Id="rId704" Type="http://schemas.openxmlformats.org/officeDocument/2006/relationships/image" Target="../media/image1777.png"/><Relationship Id="rId40" Type="http://schemas.openxmlformats.org/officeDocument/2006/relationships/customXml" Target="../ink/ink1668.xml"/><Relationship Id="rId136" Type="http://schemas.openxmlformats.org/officeDocument/2006/relationships/customXml" Target="../ink/ink1716.xml"/><Relationship Id="rId343" Type="http://schemas.openxmlformats.org/officeDocument/2006/relationships/customXml" Target="../ink/ink1821.xml"/><Relationship Id="rId550" Type="http://schemas.openxmlformats.org/officeDocument/2006/relationships/customXml" Target="../ink/ink1926.xml"/><Relationship Id="rId788" Type="http://schemas.openxmlformats.org/officeDocument/2006/relationships/customXml" Target="../ink/ink2047.xml"/><Relationship Id="rId203" Type="http://schemas.openxmlformats.org/officeDocument/2006/relationships/image" Target="../media/image1535.png"/><Relationship Id="rId648" Type="http://schemas.openxmlformats.org/officeDocument/2006/relationships/image" Target="../media/image1752.png"/><Relationship Id="rId855" Type="http://schemas.openxmlformats.org/officeDocument/2006/relationships/customXml" Target="../ink/ink2081.xml"/><Relationship Id="rId287" Type="http://schemas.openxmlformats.org/officeDocument/2006/relationships/customXml" Target="../ink/ink1793.xml"/><Relationship Id="rId410" Type="http://schemas.openxmlformats.org/officeDocument/2006/relationships/image" Target="../media/image1635.png"/><Relationship Id="rId494" Type="http://schemas.openxmlformats.org/officeDocument/2006/relationships/image" Target="../media/image1677.png"/><Relationship Id="rId508" Type="http://schemas.openxmlformats.org/officeDocument/2006/relationships/image" Target="../media/image1683.png"/><Relationship Id="rId715" Type="http://schemas.openxmlformats.org/officeDocument/2006/relationships/customXml" Target="../ink/ink2010.xml"/><Relationship Id="rId147" Type="http://schemas.openxmlformats.org/officeDocument/2006/relationships/image" Target="../media/image1510.png"/><Relationship Id="rId354" Type="http://schemas.openxmlformats.org/officeDocument/2006/relationships/image" Target="../media/image1607.png"/><Relationship Id="rId799" Type="http://schemas.openxmlformats.org/officeDocument/2006/relationships/image" Target="../media/image1824.png"/><Relationship Id="rId51" Type="http://schemas.openxmlformats.org/officeDocument/2006/relationships/image" Target="../media/image1463.png"/><Relationship Id="rId561" Type="http://schemas.openxmlformats.org/officeDocument/2006/relationships/image" Target="../media/image1709.png"/><Relationship Id="rId659" Type="http://schemas.openxmlformats.org/officeDocument/2006/relationships/customXml" Target="../ink/ink1981.xml"/><Relationship Id="rId866" Type="http://schemas.openxmlformats.org/officeDocument/2006/relationships/image" Target="../media/image1857.png"/><Relationship Id="rId214" Type="http://schemas.openxmlformats.org/officeDocument/2006/relationships/customXml" Target="../ink/ink1756.xml"/><Relationship Id="rId298" Type="http://schemas.openxmlformats.org/officeDocument/2006/relationships/image" Target="../media/image1580.png"/><Relationship Id="rId421" Type="http://schemas.openxmlformats.org/officeDocument/2006/relationships/customXml" Target="../ink/ink1860.xml"/><Relationship Id="rId519" Type="http://schemas.openxmlformats.org/officeDocument/2006/relationships/customXml" Target="../ink/ink1910.xml"/><Relationship Id="rId158" Type="http://schemas.openxmlformats.org/officeDocument/2006/relationships/customXml" Target="../ink/ink1727.xml"/><Relationship Id="rId726" Type="http://schemas.openxmlformats.org/officeDocument/2006/relationships/customXml" Target="../ink/ink2016.xml"/><Relationship Id="rId62" Type="http://schemas.openxmlformats.org/officeDocument/2006/relationships/customXml" Target="../ink/ink1679.xml"/><Relationship Id="rId365" Type="http://schemas.openxmlformats.org/officeDocument/2006/relationships/customXml" Target="../ink/ink1832.xml"/><Relationship Id="rId572" Type="http://schemas.openxmlformats.org/officeDocument/2006/relationships/customXml" Target="../ink/ink1937.xml"/><Relationship Id="rId225" Type="http://schemas.openxmlformats.org/officeDocument/2006/relationships/image" Target="../media/image1546.png"/><Relationship Id="rId432" Type="http://schemas.openxmlformats.org/officeDocument/2006/relationships/image" Target="../media/image1646.png"/><Relationship Id="rId877" Type="http://schemas.openxmlformats.org/officeDocument/2006/relationships/customXml" Target="../ink/ink2092.xml"/><Relationship Id="rId737" Type="http://schemas.openxmlformats.org/officeDocument/2006/relationships/image" Target="../media/image1793.png"/><Relationship Id="rId73" Type="http://schemas.openxmlformats.org/officeDocument/2006/relationships/image" Target="../media/image1474.png"/><Relationship Id="rId169" Type="http://schemas.openxmlformats.org/officeDocument/2006/relationships/customXml" Target="../ink/ink1733.xml"/><Relationship Id="rId376" Type="http://schemas.openxmlformats.org/officeDocument/2006/relationships/image" Target="../media/image1618.png"/><Relationship Id="rId583" Type="http://schemas.openxmlformats.org/officeDocument/2006/relationships/customXml" Target="../ink/ink1943.xml"/><Relationship Id="rId790" Type="http://schemas.openxmlformats.org/officeDocument/2006/relationships/customXml" Target="../ink/ink2048.xml"/><Relationship Id="rId804" Type="http://schemas.openxmlformats.org/officeDocument/2006/relationships/customXml" Target="../ink/ink2055.xml"/><Relationship Id="rId4" Type="http://schemas.openxmlformats.org/officeDocument/2006/relationships/customXml" Target="../ink/ink1650.xml"/><Relationship Id="rId236" Type="http://schemas.openxmlformats.org/officeDocument/2006/relationships/image" Target="../media/image1551.png"/><Relationship Id="rId443" Type="http://schemas.openxmlformats.org/officeDocument/2006/relationships/customXml" Target="../ink/ink1871.xml"/><Relationship Id="rId650" Type="http://schemas.openxmlformats.org/officeDocument/2006/relationships/image" Target="../media/image1753.png"/><Relationship Id="rId888" Type="http://schemas.openxmlformats.org/officeDocument/2006/relationships/image" Target="../media/image1868.png"/><Relationship Id="rId303" Type="http://schemas.openxmlformats.org/officeDocument/2006/relationships/customXml" Target="../ink/ink1801.xml"/><Relationship Id="rId748" Type="http://schemas.openxmlformats.org/officeDocument/2006/relationships/customXml" Target="../ink/ink2027.xml"/><Relationship Id="rId84" Type="http://schemas.openxmlformats.org/officeDocument/2006/relationships/customXml" Target="../ink/ink1690.xml"/><Relationship Id="rId387" Type="http://schemas.openxmlformats.org/officeDocument/2006/relationships/customXml" Target="../ink/ink1843.xml"/><Relationship Id="rId510" Type="http://schemas.openxmlformats.org/officeDocument/2006/relationships/image" Target="../media/image1684.png"/><Relationship Id="rId594" Type="http://schemas.openxmlformats.org/officeDocument/2006/relationships/image" Target="../media/image1725.png"/><Relationship Id="rId608" Type="http://schemas.openxmlformats.org/officeDocument/2006/relationships/image" Target="../media/image1732.png"/><Relationship Id="rId815" Type="http://schemas.openxmlformats.org/officeDocument/2006/relationships/customXml" Target="../ink/ink2061.xml"/><Relationship Id="rId247" Type="http://schemas.openxmlformats.org/officeDocument/2006/relationships/customXml" Target="../ink/ink1773.xml"/><Relationship Id="rId899" Type="http://schemas.openxmlformats.org/officeDocument/2006/relationships/image" Target="../media/image1873.png"/><Relationship Id="rId107" Type="http://schemas.openxmlformats.org/officeDocument/2006/relationships/image" Target="../media/image1491.png"/><Relationship Id="rId454" Type="http://schemas.openxmlformats.org/officeDocument/2006/relationships/image" Target="../media/image1657.png"/><Relationship Id="rId661" Type="http://schemas.openxmlformats.org/officeDocument/2006/relationships/customXml" Target="../ink/ink1982.xml"/><Relationship Id="rId759" Type="http://schemas.openxmlformats.org/officeDocument/2006/relationships/image" Target="../media/image1804.png"/><Relationship Id="rId11" Type="http://schemas.openxmlformats.org/officeDocument/2006/relationships/image" Target="../media/image1444.png"/><Relationship Id="rId314" Type="http://schemas.openxmlformats.org/officeDocument/2006/relationships/image" Target="../media/image1588.png"/><Relationship Id="rId398" Type="http://schemas.openxmlformats.org/officeDocument/2006/relationships/image" Target="../media/image1629.png"/><Relationship Id="rId521" Type="http://schemas.openxmlformats.org/officeDocument/2006/relationships/customXml" Target="../ink/ink1911.xml"/><Relationship Id="rId619" Type="http://schemas.openxmlformats.org/officeDocument/2006/relationships/customXml" Target="../ink/ink1961.xml"/><Relationship Id="rId95" Type="http://schemas.openxmlformats.org/officeDocument/2006/relationships/image" Target="../media/image1485.png"/><Relationship Id="rId160" Type="http://schemas.openxmlformats.org/officeDocument/2006/relationships/customXml" Target="../ink/ink1728.xml"/><Relationship Id="rId826" Type="http://schemas.openxmlformats.org/officeDocument/2006/relationships/image" Target="../media/image1837.png"/><Relationship Id="rId258" Type="http://schemas.openxmlformats.org/officeDocument/2006/relationships/image" Target="../media/image1561.png"/><Relationship Id="rId465" Type="http://schemas.openxmlformats.org/officeDocument/2006/relationships/customXml" Target="../ink/ink1882.xml"/><Relationship Id="rId672" Type="http://schemas.openxmlformats.org/officeDocument/2006/relationships/image" Target="../media/image1764.png"/><Relationship Id="rId22" Type="http://schemas.openxmlformats.org/officeDocument/2006/relationships/customXml" Target="../ink/ink1659.xml"/><Relationship Id="rId118" Type="http://schemas.openxmlformats.org/officeDocument/2006/relationships/customXml" Target="../ink/ink1707.xml"/><Relationship Id="rId325" Type="http://schemas.openxmlformats.org/officeDocument/2006/relationships/customXml" Target="../ink/ink1812.xml"/><Relationship Id="rId532" Type="http://schemas.openxmlformats.org/officeDocument/2006/relationships/image" Target="../media/image1695.png"/><Relationship Id="rId171" Type="http://schemas.openxmlformats.org/officeDocument/2006/relationships/customXml" Target="../ink/ink1734.xml"/><Relationship Id="rId837" Type="http://schemas.openxmlformats.org/officeDocument/2006/relationships/customXml" Target="../ink/ink2072.xml"/><Relationship Id="rId269" Type="http://schemas.openxmlformats.org/officeDocument/2006/relationships/customXml" Target="../ink/ink1784.xml"/><Relationship Id="rId476" Type="http://schemas.openxmlformats.org/officeDocument/2006/relationships/image" Target="../media/image1668.png"/><Relationship Id="rId683" Type="http://schemas.openxmlformats.org/officeDocument/2006/relationships/image" Target="../media/image1768.png"/><Relationship Id="rId890" Type="http://schemas.openxmlformats.org/officeDocument/2006/relationships/image" Target="../media/image1869.png"/><Relationship Id="rId904" Type="http://schemas.openxmlformats.org/officeDocument/2006/relationships/customXml" Target="../ink/ink2106.xml"/><Relationship Id="rId33" Type="http://schemas.openxmlformats.org/officeDocument/2006/relationships/image" Target="../media/image1454.png"/><Relationship Id="rId129" Type="http://schemas.openxmlformats.org/officeDocument/2006/relationships/image" Target="../media/image1502.png"/><Relationship Id="rId336" Type="http://schemas.openxmlformats.org/officeDocument/2006/relationships/image" Target="../media/image1599.png"/><Relationship Id="rId543" Type="http://schemas.openxmlformats.org/officeDocument/2006/relationships/customXml" Target="../ink/ink1922.xml"/><Relationship Id="rId182" Type="http://schemas.openxmlformats.org/officeDocument/2006/relationships/customXml" Target="../ink/ink1740.xml"/><Relationship Id="rId403" Type="http://schemas.openxmlformats.org/officeDocument/2006/relationships/customXml" Target="../ink/ink1851.xml"/><Relationship Id="rId750" Type="http://schemas.openxmlformats.org/officeDocument/2006/relationships/customXml" Target="../ink/ink2028.xml"/><Relationship Id="rId848" Type="http://schemas.openxmlformats.org/officeDocument/2006/relationships/image" Target="../media/image1848.png"/><Relationship Id="rId487" Type="http://schemas.openxmlformats.org/officeDocument/2006/relationships/customXml" Target="../ink/ink1893.xml"/><Relationship Id="rId610" Type="http://schemas.openxmlformats.org/officeDocument/2006/relationships/image" Target="../media/image1733.png"/><Relationship Id="rId694" Type="http://schemas.openxmlformats.org/officeDocument/2006/relationships/customXml" Target="../ink/ink1999.xml"/><Relationship Id="rId708" Type="http://schemas.openxmlformats.org/officeDocument/2006/relationships/image" Target="../media/image1779.png"/><Relationship Id="rId347" Type="http://schemas.openxmlformats.org/officeDocument/2006/relationships/customXml" Target="../ink/ink1823.xml"/><Relationship Id="rId44" Type="http://schemas.openxmlformats.org/officeDocument/2006/relationships/customXml" Target="../ink/ink1670.xml"/><Relationship Id="rId554" Type="http://schemas.openxmlformats.org/officeDocument/2006/relationships/customXml" Target="../ink/ink1928.xml"/><Relationship Id="rId761" Type="http://schemas.openxmlformats.org/officeDocument/2006/relationships/image" Target="../media/image1805.png"/><Relationship Id="rId859" Type="http://schemas.openxmlformats.org/officeDocument/2006/relationships/customXml" Target="../ink/ink2083.xml"/><Relationship Id="rId193" Type="http://schemas.openxmlformats.org/officeDocument/2006/relationships/image" Target="../media/image1530.png"/><Relationship Id="rId207" Type="http://schemas.openxmlformats.org/officeDocument/2006/relationships/image" Target="../media/image1537.png"/><Relationship Id="rId414" Type="http://schemas.openxmlformats.org/officeDocument/2006/relationships/image" Target="../media/image1637.png"/><Relationship Id="rId498" Type="http://schemas.openxmlformats.org/officeDocument/2006/relationships/image" Target="../media/image1679.png"/><Relationship Id="rId621" Type="http://schemas.openxmlformats.org/officeDocument/2006/relationships/customXml" Target="../ink/ink1962.xml"/><Relationship Id="rId260" Type="http://schemas.openxmlformats.org/officeDocument/2006/relationships/image" Target="../media/image1562.png"/><Relationship Id="rId719" Type="http://schemas.openxmlformats.org/officeDocument/2006/relationships/customXml" Target="../ink/ink2012.xml"/><Relationship Id="rId55" Type="http://schemas.openxmlformats.org/officeDocument/2006/relationships/image" Target="../media/image1465.png"/><Relationship Id="rId120" Type="http://schemas.openxmlformats.org/officeDocument/2006/relationships/customXml" Target="../ink/ink1708.xml"/><Relationship Id="rId358" Type="http://schemas.openxmlformats.org/officeDocument/2006/relationships/image" Target="../media/image1609.png"/><Relationship Id="rId565" Type="http://schemas.openxmlformats.org/officeDocument/2006/relationships/image" Target="../media/image1711.png"/><Relationship Id="rId772" Type="http://schemas.openxmlformats.org/officeDocument/2006/relationships/customXml" Target="../ink/ink2039.xml"/><Relationship Id="rId218" Type="http://schemas.openxmlformats.org/officeDocument/2006/relationships/customXml" Target="../ink/ink1758.xml"/><Relationship Id="rId425" Type="http://schemas.openxmlformats.org/officeDocument/2006/relationships/customXml" Target="../ink/ink1862.xml"/><Relationship Id="rId632" Type="http://schemas.openxmlformats.org/officeDocument/2006/relationships/image" Target="../media/image1744.png"/><Relationship Id="rId271" Type="http://schemas.openxmlformats.org/officeDocument/2006/relationships/customXml" Target="../ink/ink1785.xml"/><Relationship Id="rId66" Type="http://schemas.openxmlformats.org/officeDocument/2006/relationships/customXml" Target="../ink/ink1681.xml"/><Relationship Id="rId131" Type="http://schemas.openxmlformats.org/officeDocument/2006/relationships/image" Target="../media/image1503.png"/><Relationship Id="rId369" Type="http://schemas.openxmlformats.org/officeDocument/2006/relationships/customXml" Target="../ink/ink1834.xml"/><Relationship Id="rId576" Type="http://schemas.openxmlformats.org/officeDocument/2006/relationships/image" Target="../media/image1716.png"/><Relationship Id="rId783" Type="http://schemas.openxmlformats.org/officeDocument/2006/relationships/image" Target="../media/image1816.png"/><Relationship Id="rId229" Type="http://schemas.openxmlformats.org/officeDocument/2006/relationships/image" Target="../media/image1548.png"/><Relationship Id="rId436" Type="http://schemas.openxmlformats.org/officeDocument/2006/relationships/image" Target="../media/image1648.png"/><Relationship Id="rId643" Type="http://schemas.openxmlformats.org/officeDocument/2006/relationships/customXml" Target="../ink/ink1973.xml"/><Relationship Id="rId850" Type="http://schemas.openxmlformats.org/officeDocument/2006/relationships/image" Target="../media/image1849.png"/><Relationship Id="rId77" Type="http://schemas.openxmlformats.org/officeDocument/2006/relationships/image" Target="../media/image1476.png"/><Relationship Id="rId282" Type="http://schemas.openxmlformats.org/officeDocument/2006/relationships/image" Target="../media/image1572.png"/><Relationship Id="rId503" Type="http://schemas.openxmlformats.org/officeDocument/2006/relationships/image" Target="../media/image1681.png"/><Relationship Id="rId587" Type="http://schemas.openxmlformats.org/officeDocument/2006/relationships/customXml" Target="../ink/ink1945.xml"/><Relationship Id="rId710" Type="http://schemas.openxmlformats.org/officeDocument/2006/relationships/image" Target="../media/image1780.png"/><Relationship Id="rId808" Type="http://schemas.openxmlformats.org/officeDocument/2006/relationships/image" Target="../media/image1828.png"/><Relationship Id="rId8" Type="http://schemas.openxmlformats.org/officeDocument/2006/relationships/customXml" Target="../ink/ink1652.xml"/><Relationship Id="rId142" Type="http://schemas.openxmlformats.org/officeDocument/2006/relationships/customXml" Target="../ink/ink1719.xml"/><Relationship Id="rId447" Type="http://schemas.openxmlformats.org/officeDocument/2006/relationships/customXml" Target="../ink/ink1873.xml"/><Relationship Id="rId794" Type="http://schemas.openxmlformats.org/officeDocument/2006/relationships/customXml" Target="../ink/ink2050.xml"/><Relationship Id="rId654" Type="http://schemas.openxmlformats.org/officeDocument/2006/relationships/image" Target="../media/image1755.png"/><Relationship Id="rId861" Type="http://schemas.openxmlformats.org/officeDocument/2006/relationships/customXml" Target="../ink/ink2084.xml"/><Relationship Id="rId293" Type="http://schemas.openxmlformats.org/officeDocument/2006/relationships/customXml" Target="../ink/ink1796.xml"/><Relationship Id="rId307" Type="http://schemas.openxmlformats.org/officeDocument/2006/relationships/customXml" Target="../ink/ink1803.xml"/><Relationship Id="rId514" Type="http://schemas.openxmlformats.org/officeDocument/2006/relationships/image" Target="../media/image1686.png"/><Relationship Id="rId721" Type="http://schemas.openxmlformats.org/officeDocument/2006/relationships/customXml" Target="../ink/ink2013.xml"/><Relationship Id="rId88" Type="http://schemas.openxmlformats.org/officeDocument/2006/relationships/customXml" Target="../ink/ink1692.xml"/><Relationship Id="rId153" Type="http://schemas.openxmlformats.org/officeDocument/2006/relationships/image" Target="../media/image1513.png"/><Relationship Id="rId360" Type="http://schemas.openxmlformats.org/officeDocument/2006/relationships/image" Target="../media/image1610.png"/><Relationship Id="rId598" Type="http://schemas.openxmlformats.org/officeDocument/2006/relationships/image" Target="../media/image1727.png"/><Relationship Id="rId819" Type="http://schemas.openxmlformats.org/officeDocument/2006/relationships/customXml" Target="../ink/ink2063.xml"/><Relationship Id="rId220" Type="http://schemas.openxmlformats.org/officeDocument/2006/relationships/customXml" Target="../ink/ink1759.xml"/><Relationship Id="rId458" Type="http://schemas.openxmlformats.org/officeDocument/2006/relationships/image" Target="../media/image1659.png"/><Relationship Id="rId665" Type="http://schemas.openxmlformats.org/officeDocument/2006/relationships/customXml" Target="../ink/ink1984.xml"/><Relationship Id="rId872" Type="http://schemas.openxmlformats.org/officeDocument/2006/relationships/image" Target="../media/image1860.png"/><Relationship Id="rId15" Type="http://schemas.openxmlformats.org/officeDocument/2006/relationships/image" Target="../media/image859.png"/><Relationship Id="rId318" Type="http://schemas.openxmlformats.org/officeDocument/2006/relationships/image" Target="../media/image1590.png"/><Relationship Id="rId525" Type="http://schemas.openxmlformats.org/officeDocument/2006/relationships/customXml" Target="../ink/ink1913.xml"/><Relationship Id="rId732" Type="http://schemas.openxmlformats.org/officeDocument/2006/relationships/customXml" Target="../ink/ink2019.xml"/><Relationship Id="rId99" Type="http://schemas.openxmlformats.org/officeDocument/2006/relationships/image" Target="../media/image1487.png"/><Relationship Id="rId164" Type="http://schemas.openxmlformats.org/officeDocument/2006/relationships/customXml" Target="../ink/ink1730.xml"/><Relationship Id="rId371" Type="http://schemas.openxmlformats.org/officeDocument/2006/relationships/customXml" Target="../ink/ink1835.xml"/><Relationship Id="rId469" Type="http://schemas.openxmlformats.org/officeDocument/2006/relationships/customXml" Target="../ink/ink1884.xml"/><Relationship Id="rId676" Type="http://schemas.openxmlformats.org/officeDocument/2006/relationships/customXml" Target="../ink/ink1990.xml"/><Relationship Id="rId883" Type="http://schemas.openxmlformats.org/officeDocument/2006/relationships/customXml" Target="../ink/ink2095.xml"/><Relationship Id="rId26" Type="http://schemas.openxmlformats.org/officeDocument/2006/relationships/customXml" Target="../ink/ink1661.xml"/><Relationship Id="rId231" Type="http://schemas.openxmlformats.org/officeDocument/2006/relationships/customXml" Target="../ink/ink1765.xml"/><Relationship Id="rId329" Type="http://schemas.openxmlformats.org/officeDocument/2006/relationships/customXml" Target="../ink/ink1814.xml"/><Relationship Id="rId536" Type="http://schemas.openxmlformats.org/officeDocument/2006/relationships/image" Target="../media/image1697.png"/><Relationship Id="rId175" Type="http://schemas.openxmlformats.org/officeDocument/2006/relationships/image" Target="../media/image1522.png"/><Relationship Id="rId743" Type="http://schemas.openxmlformats.org/officeDocument/2006/relationships/image" Target="../media/image1796.png"/><Relationship Id="rId382" Type="http://schemas.openxmlformats.org/officeDocument/2006/relationships/image" Target="../media/image1621.png"/><Relationship Id="rId603" Type="http://schemas.openxmlformats.org/officeDocument/2006/relationships/customXml" Target="../ink/ink1953.xml"/><Relationship Id="rId687" Type="http://schemas.openxmlformats.org/officeDocument/2006/relationships/image" Target="../media/image1770.png"/><Relationship Id="rId810" Type="http://schemas.openxmlformats.org/officeDocument/2006/relationships/image" Target="../media/image18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9.png"/><Relationship Id="rId2" Type="http://schemas.openxmlformats.org/officeDocument/2006/relationships/image" Target="../media/image187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3" Type="http://schemas.openxmlformats.org/officeDocument/2006/relationships/customXml" Target="../ink/ink49.xml"/><Relationship Id="rId7" Type="http://schemas.openxmlformats.org/officeDocument/2006/relationships/customXml" Target="../ink/ink5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50.xml"/><Relationship Id="rId10" Type="http://schemas.openxmlformats.org/officeDocument/2006/relationships/customXml" Target="../ink/ink54.xml"/><Relationship Id="rId4" Type="http://schemas.openxmlformats.org/officeDocument/2006/relationships/image" Target="../media/image14.png"/><Relationship Id="rId9" Type="http://schemas.openxmlformats.org/officeDocument/2006/relationships/customXml" Target="../ink/ink53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164.xml"/><Relationship Id="rId21" Type="http://schemas.openxmlformats.org/officeDocument/2006/relationships/customXml" Target="../ink/ink2116.xml"/><Relationship Id="rId42" Type="http://schemas.openxmlformats.org/officeDocument/2006/relationships/image" Target="../media/image1900.png"/><Relationship Id="rId63" Type="http://schemas.openxmlformats.org/officeDocument/2006/relationships/customXml" Target="../ink/ink2137.xml"/><Relationship Id="rId84" Type="http://schemas.openxmlformats.org/officeDocument/2006/relationships/image" Target="../media/image1921.png"/><Relationship Id="rId138" Type="http://schemas.openxmlformats.org/officeDocument/2006/relationships/image" Target="../media/image1948.png"/><Relationship Id="rId159" Type="http://schemas.openxmlformats.org/officeDocument/2006/relationships/customXml" Target="../ink/ink2185.xml"/><Relationship Id="rId170" Type="http://schemas.openxmlformats.org/officeDocument/2006/relationships/image" Target="../media/image1964.png"/><Relationship Id="rId107" Type="http://schemas.openxmlformats.org/officeDocument/2006/relationships/customXml" Target="../ink/ink2159.xml"/><Relationship Id="rId11" Type="http://schemas.openxmlformats.org/officeDocument/2006/relationships/customXml" Target="../ink/ink2111.xml"/><Relationship Id="rId32" Type="http://schemas.openxmlformats.org/officeDocument/2006/relationships/image" Target="../media/image1895.png"/><Relationship Id="rId53" Type="http://schemas.openxmlformats.org/officeDocument/2006/relationships/customXml" Target="../ink/ink2132.xml"/><Relationship Id="rId74" Type="http://schemas.openxmlformats.org/officeDocument/2006/relationships/image" Target="../media/image1916.png"/><Relationship Id="rId128" Type="http://schemas.openxmlformats.org/officeDocument/2006/relationships/image" Target="../media/image1943.png"/><Relationship Id="rId149" Type="http://schemas.openxmlformats.org/officeDocument/2006/relationships/customXml" Target="../ink/ink2180.xml"/><Relationship Id="rId5" Type="http://schemas.openxmlformats.org/officeDocument/2006/relationships/customXml" Target="../ink/ink2108.xml"/><Relationship Id="rId95" Type="http://schemas.openxmlformats.org/officeDocument/2006/relationships/customXml" Target="../ink/ink2153.xml"/><Relationship Id="rId160" Type="http://schemas.openxmlformats.org/officeDocument/2006/relationships/image" Target="../media/image1959.png"/><Relationship Id="rId181" Type="http://schemas.openxmlformats.org/officeDocument/2006/relationships/image" Target="../media/image1969.png"/><Relationship Id="rId22" Type="http://schemas.openxmlformats.org/officeDocument/2006/relationships/image" Target="../media/image1890.png"/><Relationship Id="rId43" Type="http://schemas.openxmlformats.org/officeDocument/2006/relationships/customXml" Target="../ink/ink2127.xml"/><Relationship Id="rId64" Type="http://schemas.openxmlformats.org/officeDocument/2006/relationships/image" Target="../media/image1911.png"/><Relationship Id="rId118" Type="http://schemas.openxmlformats.org/officeDocument/2006/relationships/image" Target="../media/image1938.png"/><Relationship Id="rId139" Type="http://schemas.openxmlformats.org/officeDocument/2006/relationships/customXml" Target="../ink/ink2175.xml"/><Relationship Id="rId85" Type="http://schemas.openxmlformats.org/officeDocument/2006/relationships/customXml" Target="../ink/ink2148.xml"/><Relationship Id="rId150" Type="http://schemas.openxmlformats.org/officeDocument/2006/relationships/image" Target="../media/image1954.png"/><Relationship Id="rId171" Type="http://schemas.openxmlformats.org/officeDocument/2006/relationships/customXml" Target="../ink/ink2191.xml"/><Relationship Id="rId12" Type="http://schemas.openxmlformats.org/officeDocument/2006/relationships/image" Target="../media/image1885.png"/><Relationship Id="rId33" Type="http://schemas.openxmlformats.org/officeDocument/2006/relationships/customXml" Target="../ink/ink2122.xml"/><Relationship Id="rId108" Type="http://schemas.openxmlformats.org/officeDocument/2006/relationships/image" Target="../media/image1933.png"/><Relationship Id="rId129" Type="http://schemas.openxmlformats.org/officeDocument/2006/relationships/customXml" Target="../ink/ink2170.xml"/><Relationship Id="rId54" Type="http://schemas.openxmlformats.org/officeDocument/2006/relationships/image" Target="../media/image1906.png"/><Relationship Id="rId75" Type="http://schemas.openxmlformats.org/officeDocument/2006/relationships/customXml" Target="../ink/ink2143.xml"/><Relationship Id="rId96" Type="http://schemas.openxmlformats.org/officeDocument/2006/relationships/image" Target="../media/image1927.png"/><Relationship Id="rId140" Type="http://schemas.openxmlformats.org/officeDocument/2006/relationships/image" Target="../media/image1949.png"/><Relationship Id="rId161" Type="http://schemas.openxmlformats.org/officeDocument/2006/relationships/customXml" Target="../ink/ink2186.xml"/><Relationship Id="rId6" Type="http://schemas.openxmlformats.org/officeDocument/2006/relationships/image" Target="../media/image1882.png"/><Relationship Id="rId23" Type="http://schemas.openxmlformats.org/officeDocument/2006/relationships/customXml" Target="../ink/ink2117.xml"/><Relationship Id="rId119" Type="http://schemas.openxmlformats.org/officeDocument/2006/relationships/customXml" Target="../ink/ink2165.xml"/><Relationship Id="rId44" Type="http://schemas.openxmlformats.org/officeDocument/2006/relationships/image" Target="../media/image1901.png"/><Relationship Id="rId60" Type="http://schemas.openxmlformats.org/officeDocument/2006/relationships/image" Target="../media/image1909.png"/><Relationship Id="rId65" Type="http://schemas.openxmlformats.org/officeDocument/2006/relationships/customXml" Target="../ink/ink2138.xml"/><Relationship Id="rId81" Type="http://schemas.openxmlformats.org/officeDocument/2006/relationships/customXml" Target="../ink/ink2146.xml"/><Relationship Id="rId86" Type="http://schemas.openxmlformats.org/officeDocument/2006/relationships/image" Target="../media/image1922.png"/><Relationship Id="rId130" Type="http://schemas.openxmlformats.org/officeDocument/2006/relationships/image" Target="../media/image1944.png"/><Relationship Id="rId135" Type="http://schemas.openxmlformats.org/officeDocument/2006/relationships/customXml" Target="../ink/ink2173.xml"/><Relationship Id="rId151" Type="http://schemas.openxmlformats.org/officeDocument/2006/relationships/customXml" Target="../ink/ink2181.xml"/><Relationship Id="rId156" Type="http://schemas.openxmlformats.org/officeDocument/2006/relationships/image" Target="../media/image1957.png"/><Relationship Id="rId177" Type="http://schemas.openxmlformats.org/officeDocument/2006/relationships/customXml" Target="../ink/ink2194.xml"/><Relationship Id="rId172" Type="http://schemas.openxmlformats.org/officeDocument/2006/relationships/image" Target="../media/image1965.png"/><Relationship Id="rId13" Type="http://schemas.openxmlformats.org/officeDocument/2006/relationships/customXml" Target="../ink/ink2112.xml"/><Relationship Id="rId18" Type="http://schemas.openxmlformats.org/officeDocument/2006/relationships/image" Target="../media/image1888.png"/><Relationship Id="rId39" Type="http://schemas.openxmlformats.org/officeDocument/2006/relationships/customXml" Target="../ink/ink2125.xml"/><Relationship Id="rId109" Type="http://schemas.openxmlformats.org/officeDocument/2006/relationships/customXml" Target="../ink/ink2160.xml"/><Relationship Id="rId34" Type="http://schemas.openxmlformats.org/officeDocument/2006/relationships/image" Target="../media/image1896.png"/><Relationship Id="rId50" Type="http://schemas.openxmlformats.org/officeDocument/2006/relationships/image" Target="../media/image1904.png"/><Relationship Id="rId55" Type="http://schemas.openxmlformats.org/officeDocument/2006/relationships/customXml" Target="../ink/ink2133.xml"/><Relationship Id="rId76" Type="http://schemas.openxmlformats.org/officeDocument/2006/relationships/image" Target="../media/image1917.png"/><Relationship Id="rId97" Type="http://schemas.openxmlformats.org/officeDocument/2006/relationships/customXml" Target="../ink/ink2154.xml"/><Relationship Id="rId104" Type="http://schemas.openxmlformats.org/officeDocument/2006/relationships/image" Target="../media/image1931.png"/><Relationship Id="rId120" Type="http://schemas.openxmlformats.org/officeDocument/2006/relationships/image" Target="../media/image1939.png"/><Relationship Id="rId125" Type="http://schemas.openxmlformats.org/officeDocument/2006/relationships/customXml" Target="../ink/ink2168.xml"/><Relationship Id="rId141" Type="http://schemas.openxmlformats.org/officeDocument/2006/relationships/customXml" Target="../ink/ink2176.xml"/><Relationship Id="rId146" Type="http://schemas.openxmlformats.org/officeDocument/2006/relationships/image" Target="../media/image1952.png"/><Relationship Id="rId167" Type="http://schemas.openxmlformats.org/officeDocument/2006/relationships/customXml" Target="../ink/ink2189.xml"/><Relationship Id="rId7" Type="http://schemas.openxmlformats.org/officeDocument/2006/relationships/customXml" Target="../ink/ink2109.xml"/><Relationship Id="rId71" Type="http://schemas.openxmlformats.org/officeDocument/2006/relationships/customXml" Target="../ink/ink2141.xml"/><Relationship Id="rId92" Type="http://schemas.openxmlformats.org/officeDocument/2006/relationships/image" Target="../media/image1925.png"/><Relationship Id="rId162" Type="http://schemas.openxmlformats.org/officeDocument/2006/relationships/image" Target="../media/image1960.png"/><Relationship Id="rId2" Type="http://schemas.openxmlformats.org/officeDocument/2006/relationships/image" Target="../media/image1880.png"/><Relationship Id="rId29" Type="http://schemas.openxmlformats.org/officeDocument/2006/relationships/customXml" Target="../ink/ink2120.xml"/><Relationship Id="rId24" Type="http://schemas.openxmlformats.org/officeDocument/2006/relationships/image" Target="../media/image1891.png"/><Relationship Id="rId40" Type="http://schemas.openxmlformats.org/officeDocument/2006/relationships/image" Target="../media/image1899.png"/><Relationship Id="rId45" Type="http://schemas.openxmlformats.org/officeDocument/2006/relationships/customXml" Target="../ink/ink2128.xml"/><Relationship Id="rId66" Type="http://schemas.openxmlformats.org/officeDocument/2006/relationships/image" Target="../media/image1912.png"/><Relationship Id="rId87" Type="http://schemas.openxmlformats.org/officeDocument/2006/relationships/customXml" Target="../ink/ink2149.xml"/><Relationship Id="rId110" Type="http://schemas.openxmlformats.org/officeDocument/2006/relationships/image" Target="../media/image1934.png"/><Relationship Id="rId115" Type="http://schemas.openxmlformats.org/officeDocument/2006/relationships/customXml" Target="../ink/ink2163.xml"/><Relationship Id="rId131" Type="http://schemas.openxmlformats.org/officeDocument/2006/relationships/customXml" Target="../ink/ink2171.xml"/><Relationship Id="rId136" Type="http://schemas.openxmlformats.org/officeDocument/2006/relationships/image" Target="../media/image1947.png"/><Relationship Id="rId157" Type="http://schemas.openxmlformats.org/officeDocument/2006/relationships/customXml" Target="../ink/ink2184.xml"/><Relationship Id="rId178" Type="http://schemas.openxmlformats.org/officeDocument/2006/relationships/customXml" Target="../ink/ink2195.xml"/><Relationship Id="rId61" Type="http://schemas.openxmlformats.org/officeDocument/2006/relationships/customXml" Target="../ink/ink2136.xml"/><Relationship Id="rId82" Type="http://schemas.openxmlformats.org/officeDocument/2006/relationships/image" Target="../media/image1920.png"/><Relationship Id="rId152" Type="http://schemas.openxmlformats.org/officeDocument/2006/relationships/image" Target="../media/image1955.png"/><Relationship Id="rId173" Type="http://schemas.openxmlformats.org/officeDocument/2006/relationships/customXml" Target="../ink/ink2192.xml"/><Relationship Id="rId19" Type="http://schemas.openxmlformats.org/officeDocument/2006/relationships/customXml" Target="../ink/ink2115.xml"/><Relationship Id="rId14" Type="http://schemas.openxmlformats.org/officeDocument/2006/relationships/image" Target="../media/image1886.png"/><Relationship Id="rId30" Type="http://schemas.openxmlformats.org/officeDocument/2006/relationships/image" Target="../media/image1894.png"/><Relationship Id="rId35" Type="http://schemas.openxmlformats.org/officeDocument/2006/relationships/customXml" Target="../ink/ink2123.xml"/><Relationship Id="rId56" Type="http://schemas.openxmlformats.org/officeDocument/2006/relationships/image" Target="../media/image1907.png"/><Relationship Id="rId77" Type="http://schemas.openxmlformats.org/officeDocument/2006/relationships/customXml" Target="../ink/ink2144.xml"/><Relationship Id="rId100" Type="http://schemas.openxmlformats.org/officeDocument/2006/relationships/image" Target="../media/image1929.png"/><Relationship Id="rId105" Type="http://schemas.openxmlformats.org/officeDocument/2006/relationships/customXml" Target="../ink/ink2158.xml"/><Relationship Id="rId126" Type="http://schemas.openxmlformats.org/officeDocument/2006/relationships/image" Target="../media/image1942.png"/><Relationship Id="rId147" Type="http://schemas.openxmlformats.org/officeDocument/2006/relationships/customXml" Target="../ink/ink2179.xml"/><Relationship Id="rId168" Type="http://schemas.openxmlformats.org/officeDocument/2006/relationships/image" Target="../media/image1963.png"/><Relationship Id="rId8" Type="http://schemas.openxmlformats.org/officeDocument/2006/relationships/image" Target="../media/image1883.png"/><Relationship Id="rId51" Type="http://schemas.openxmlformats.org/officeDocument/2006/relationships/customXml" Target="../ink/ink2131.xml"/><Relationship Id="rId72" Type="http://schemas.openxmlformats.org/officeDocument/2006/relationships/image" Target="../media/image1915.png"/><Relationship Id="rId93" Type="http://schemas.openxmlformats.org/officeDocument/2006/relationships/customXml" Target="../ink/ink2152.xml"/><Relationship Id="rId98" Type="http://schemas.openxmlformats.org/officeDocument/2006/relationships/image" Target="../media/image1928.png"/><Relationship Id="rId121" Type="http://schemas.openxmlformats.org/officeDocument/2006/relationships/customXml" Target="../ink/ink2166.xml"/><Relationship Id="rId142" Type="http://schemas.openxmlformats.org/officeDocument/2006/relationships/image" Target="../media/image1950.png"/><Relationship Id="rId163" Type="http://schemas.openxmlformats.org/officeDocument/2006/relationships/customXml" Target="../ink/ink2187.xml"/><Relationship Id="rId3" Type="http://schemas.openxmlformats.org/officeDocument/2006/relationships/customXml" Target="../ink/ink2107.xml"/><Relationship Id="rId25" Type="http://schemas.openxmlformats.org/officeDocument/2006/relationships/customXml" Target="../ink/ink2118.xml"/><Relationship Id="rId46" Type="http://schemas.openxmlformats.org/officeDocument/2006/relationships/image" Target="../media/image1902.png"/><Relationship Id="rId67" Type="http://schemas.openxmlformats.org/officeDocument/2006/relationships/customXml" Target="../ink/ink2139.xml"/><Relationship Id="rId116" Type="http://schemas.openxmlformats.org/officeDocument/2006/relationships/image" Target="../media/image1937.png"/><Relationship Id="rId137" Type="http://schemas.openxmlformats.org/officeDocument/2006/relationships/customXml" Target="../ink/ink2174.xml"/><Relationship Id="rId158" Type="http://schemas.openxmlformats.org/officeDocument/2006/relationships/image" Target="../media/image1958.png"/><Relationship Id="rId20" Type="http://schemas.openxmlformats.org/officeDocument/2006/relationships/image" Target="../media/image1889.png"/><Relationship Id="rId41" Type="http://schemas.openxmlformats.org/officeDocument/2006/relationships/customXml" Target="../ink/ink2126.xml"/><Relationship Id="rId62" Type="http://schemas.openxmlformats.org/officeDocument/2006/relationships/image" Target="../media/image1910.png"/><Relationship Id="rId83" Type="http://schemas.openxmlformats.org/officeDocument/2006/relationships/customXml" Target="../ink/ink2147.xml"/><Relationship Id="rId88" Type="http://schemas.openxmlformats.org/officeDocument/2006/relationships/image" Target="../media/image1923.png"/><Relationship Id="rId111" Type="http://schemas.openxmlformats.org/officeDocument/2006/relationships/customXml" Target="../ink/ink2161.xml"/><Relationship Id="rId132" Type="http://schemas.openxmlformats.org/officeDocument/2006/relationships/image" Target="../media/image1945.png"/><Relationship Id="rId153" Type="http://schemas.openxmlformats.org/officeDocument/2006/relationships/customXml" Target="../ink/ink2182.xml"/><Relationship Id="rId174" Type="http://schemas.openxmlformats.org/officeDocument/2006/relationships/image" Target="../media/image1966.png"/><Relationship Id="rId179" Type="http://schemas.openxmlformats.org/officeDocument/2006/relationships/image" Target="../media/image1968.png"/><Relationship Id="rId15" Type="http://schemas.openxmlformats.org/officeDocument/2006/relationships/customXml" Target="../ink/ink2113.xml"/><Relationship Id="rId36" Type="http://schemas.openxmlformats.org/officeDocument/2006/relationships/image" Target="../media/image1897.png"/><Relationship Id="rId57" Type="http://schemas.openxmlformats.org/officeDocument/2006/relationships/customXml" Target="../ink/ink2134.xml"/><Relationship Id="rId106" Type="http://schemas.openxmlformats.org/officeDocument/2006/relationships/image" Target="../media/image1932.png"/><Relationship Id="rId127" Type="http://schemas.openxmlformats.org/officeDocument/2006/relationships/customXml" Target="../ink/ink2169.xml"/><Relationship Id="rId10" Type="http://schemas.openxmlformats.org/officeDocument/2006/relationships/image" Target="../media/image1884.png"/><Relationship Id="rId31" Type="http://schemas.openxmlformats.org/officeDocument/2006/relationships/customXml" Target="../ink/ink2121.xml"/><Relationship Id="rId52" Type="http://schemas.openxmlformats.org/officeDocument/2006/relationships/image" Target="../media/image1905.png"/><Relationship Id="rId73" Type="http://schemas.openxmlformats.org/officeDocument/2006/relationships/customXml" Target="../ink/ink2142.xml"/><Relationship Id="rId78" Type="http://schemas.openxmlformats.org/officeDocument/2006/relationships/image" Target="../media/image1918.png"/><Relationship Id="rId94" Type="http://schemas.openxmlformats.org/officeDocument/2006/relationships/image" Target="../media/image1926.png"/><Relationship Id="rId99" Type="http://schemas.openxmlformats.org/officeDocument/2006/relationships/customXml" Target="../ink/ink2155.xml"/><Relationship Id="rId101" Type="http://schemas.openxmlformats.org/officeDocument/2006/relationships/customXml" Target="../ink/ink2156.xml"/><Relationship Id="rId122" Type="http://schemas.openxmlformats.org/officeDocument/2006/relationships/image" Target="../media/image1940.png"/><Relationship Id="rId143" Type="http://schemas.openxmlformats.org/officeDocument/2006/relationships/customXml" Target="../ink/ink2177.xml"/><Relationship Id="rId148" Type="http://schemas.openxmlformats.org/officeDocument/2006/relationships/image" Target="../media/image1953.png"/><Relationship Id="rId164" Type="http://schemas.openxmlformats.org/officeDocument/2006/relationships/image" Target="../media/image1961.png"/><Relationship Id="rId169" Type="http://schemas.openxmlformats.org/officeDocument/2006/relationships/customXml" Target="../ink/ink2190.xml"/><Relationship Id="rId4" Type="http://schemas.openxmlformats.org/officeDocument/2006/relationships/image" Target="../media/image1881.png"/><Relationship Id="rId9" Type="http://schemas.openxmlformats.org/officeDocument/2006/relationships/customXml" Target="../ink/ink2110.xml"/><Relationship Id="rId180" Type="http://schemas.openxmlformats.org/officeDocument/2006/relationships/customXml" Target="../ink/ink2196.xml"/><Relationship Id="rId26" Type="http://schemas.openxmlformats.org/officeDocument/2006/relationships/image" Target="../media/image1892.png"/><Relationship Id="rId47" Type="http://schemas.openxmlformats.org/officeDocument/2006/relationships/customXml" Target="../ink/ink2129.xml"/><Relationship Id="rId68" Type="http://schemas.openxmlformats.org/officeDocument/2006/relationships/image" Target="../media/image1913.png"/><Relationship Id="rId89" Type="http://schemas.openxmlformats.org/officeDocument/2006/relationships/customXml" Target="../ink/ink2150.xml"/><Relationship Id="rId112" Type="http://schemas.openxmlformats.org/officeDocument/2006/relationships/image" Target="../media/image1935.png"/><Relationship Id="rId133" Type="http://schemas.openxmlformats.org/officeDocument/2006/relationships/customXml" Target="../ink/ink2172.xml"/><Relationship Id="rId154" Type="http://schemas.openxmlformats.org/officeDocument/2006/relationships/image" Target="../media/image1956.png"/><Relationship Id="rId175" Type="http://schemas.openxmlformats.org/officeDocument/2006/relationships/customXml" Target="../ink/ink2193.xml"/><Relationship Id="rId16" Type="http://schemas.openxmlformats.org/officeDocument/2006/relationships/image" Target="../media/image1887.png"/><Relationship Id="rId37" Type="http://schemas.openxmlformats.org/officeDocument/2006/relationships/customXml" Target="../ink/ink2124.xml"/><Relationship Id="rId58" Type="http://schemas.openxmlformats.org/officeDocument/2006/relationships/image" Target="../media/image1908.png"/><Relationship Id="rId79" Type="http://schemas.openxmlformats.org/officeDocument/2006/relationships/customXml" Target="../ink/ink2145.xml"/><Relationship Id="rId102" Type="http://schemas.openxmlformats.org/officeDocument/2006/relationships/image" Target="../media/image1930.png"/><Relationship Id="rId123" Type="http://schemas.openxmlformats.org/officeDocument/2006/relationships/customXml" Target="../ink/ink2167.xml"/><Relationship Id="rId144" Type="http://schemas.openxmlformats.org/officeDocument/2006/relationships/image" Target="../media/image1951.png"/><Relationship Id="rId90" Type="http://schemas.openxmlformats.org/officeDocument/2006/relationships/image" Target="../media/image1924.png"/><Relationship Id="rId165" Type="http://schemas.openxmlformats.org/officeDocument/2006/relationships/customXml" Target="../ink/ink2188.xml"/><Relationship Id="rId27" Type="http://schemas.openxmlformats.org/officeDocument/2006/relationships/customXml" Target="../ink/ink2119.xml"/><Relationship Id="rId48" Type="http://schemas.openxmlformats.org/officeDocument/2006/relationships/image" Target="../media/image1903.png"/><Relationship Id="rId69" Type="http://schemas.openxmlformats.org/officeDocument/2006/relationships/customXml" Target="../ink/ink2140.xml"/><Relationship Id="rId113" Type="http://schemas.openxmlformats.org/officeDocument/2006/relationships/customXml" Target="../ink/ink2162.xml"/><Relationship Id="rId134" Type="http://schemas.openxmlformats.org/officeDocument/2006/relationships/image" Target="../media/image1946.png"/><Relationship Id="rId80" Type="http://schemas.openxmlformats.org/officeDocument/2006/relationships/image" Target="../media/image1919.png"/><Relationship Id="rId155" Type="http://schemas.openxmlformats.org/officeDocument/2006/relationships/customXml" Target="../ink/ink2183.xml"/><Relationship Id="rId176" Type="http://schemas.openxmlformats.org/officeDocument/2006/relationships/image" Target="../media/image1967.png"/><Relationship Id="rId17" Type="http://schemas.openxmlformats.org/officeDocument/2006/relationships/customXml" Target="../ink/ink2114.xml"/><Relationship Id="rId38" Type="http://schemas.openxmlformats.org/officeDocument/2006/relationships/image" Target="../media/image1898.png"/><Relationship Id="rId59" Type="http://schemas.openxmlformats.org/officeDocument/2006/relationships/customXml" Target="../ink/ink2135.xml"/><Relationship Id="rId103" Type="http://schemas.openxmlformats.org/officeDocument/2006/relationships/customXml" Target="../ink/ink2157.xml"/><Relationship Id="rId124" Type="http://schemas.openxmlformats.org/officeDocument/2006/relationships/image" Target="../media/image1941.png"/><Relationship Id="rId70" Type="http://schemas.openxmlformats.org/officeDocument/2006/relationships/image" Target="../media/image1914.png"/><Relationship Id="rId91" Type="http://schemas.openxmlformats.org/officeDocument/2006/relationships/customXml" Target="../ink/ink2151.xml"/><Relationship Id="rId145" Type="http://schemas.openxmlformats.org/officeDocument/2006/relationships/customXml" Target="../ink/ink2178.xml"/><Relationship Id="rId166" Type="http://schemas.openxmlformats.org/officeDocument/2006/relationships/image" Target="../media/image1962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1893.png"/><Relationship Id="rId49" Type="http://schemas.openxmlformats.org/officeDocument/2006/relationships/customXml" Target="../ink/ink2130.xml"/><Relationship Id="rId114" Type="http://schemas.openxmlformats.org/officeDocument/2006/relationships/image" Target="../media/image19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97.xml"/><Relationship Id="rId2" Type="http://schemas.openxmlformats.org/officeDocument/2006/relationships/image" Target="../media/image19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3.png"/><Relationship Id="rId5" Type="http://schemas.openxmlformats.org/officeDocument/2006/relationships/customXml" Target="../ink/ink2198.xml"/><Relationship Id="rId4" Type="http://schemas.openxmlformats.org/officeDocument/2006/relationships/image" Target="../media/image197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jmlr.org/papers/volume9/vandermaaten08a/vandermaaten08a.pdf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jmlr.org/papers/volume9/vandermaaten08a/vandermaaten08a.pdf" TargetMode="External"/><Relationship Id="rId2" Type="http://schemas.openxmlformats.org/officeDocument/2006/relationships/image" Target="../media/image197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jmlr.org/papers/volume9/vandermaaten08a/vandermaaten08a.pdf" TargetMode="External"/><Relationship Id="rId2" Type="http://schemas.openxmlformats.org/officeDocument/2006/relationships/image" Target="../media/image197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.nyu.edu/~roweis/papers/sne_final.pdf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7.png"/><Relationship Id="rId2" Type="http://schemas.openxmlformats.org/officeDocument/2006/relationships/image" Target="../media/image19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zalandoresearch/fashion-mnist" TargetMode="External"/><Relationship Id="rId3" Type="http://schemas.openxmlformats.org/officeDocument/2006/relationships/hyperlink" Target="http://arxiv.org/abs/1708.07747" TargetMode="External"/><Relationship Id="rId7" Type="http://schemas.openxmlformats.org/officeDocument/2006/relationships/image" Target="../media/image1980.png"/><Relationship Id="rId2" Type="http://schemas.openxmlformats.org/officeDocument/2006/relationships/hyperlink" Target="https://colah.github.io/posts/2014-10-Visualizing-MNIS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NIST_database" TargetMode="External"/><Relationship Id="rId5" Type="http://schemas.openxmlformats.org/officeDocument/2006/relationships/image" Target="../media/image1979.png"/><Relationship Id="rId4" Type="http://schemas.openxmlformats.org/officeDocument/2006/relationships/hyperlink" Target="https://www.kaggle.com/zalando-research/fashionmnist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h.github.io/posts/2014-10-Visualizing-MNIST/" TargetMode="External"/><Relationship Id="rId2" Type="http://schemas.openxmlformats.org/officeDocument/2006/relationships/hyperlink" Target="file:///s:\colah.github.io\posts\2014-10-Visualizing-MNIST\)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2.png"/><Relationship Id="rId5" Type="http://schemas.openxmlformats.org/officeDocument/2006/relationships/image" Target="../media/image1981.png"/><Relationship Id="rId4" Type="http://schemas.openxmlformats.org/officeDocument/2006/relationships/hyperlink" Target="https://colah.github.io/posts/2014-10-Visualizing-MNIST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342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nq6iPZVUxZU" TargetMode="External"/><Relationship Id="rId4" Type="http://schemas.openxmlformats.org/officeDocument/2006/relationships/hyperlink" Target="https://umap-learn.readthedocs.io/en/latest/" TargetMode="Externa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0.xml"/><Relationship Id="rId18" Type="http://schemas.openxmlformats.org/officeDocument/2006/relationships/image" Target="../media/image24.png"/><Relationship Id="rId26" Type="http://schemas.openxmlformats.org/officeDocument/2006/relationships/image" Target="../media/image28.png"/><Relationship Id="rId3" Type="http://schemas.openxmlformats.org/officeDocument/2006/relationships/customXml" Target="../ink/ink55.xml"/><Relationship Id="rId21" Type="http://schemas.openxmlformats.org/officeDocument/2006/relationships/customXml" Target="../ink/ink64.xml"/><Relationship Id="rId34" Type="http://schemas.openxmlformats.org/officeDocument/2006/relationships/customXml" Target="../ink/ink71.xml"/><Relationship Id="rId7" Type="http://schemas.openxmlformats.org/officeDocument/2006/relationships/customXml" Target="../ink/ink57.xml"/><Relationship Id="rId12" Type="http://schemas.openxmlformats.org/officeDocument/2006/relationships/image" Target="../media/image21.png"/><Relationship Id="rId17" Type="http://schemas.openxmlformats.org/officeDocument/2006/relationships/customXml" Target="../ink/ink62.xml"/><Relationship Id="rId25" Type="http://schemas.openxmlformats.org/officeDocument/2006/relationships/customXml" Target="../ink/ink66.xml"/><Relationship Id="rId33" Type="http://schemas.openxmlformats.org/officeDocument/2006/relationships/customXml" Target="../ink/ink70.xml"/><Relationship Id="rId2" Type="http://schemas.openxmlformats.org/officeDocument/2006/relationships/image" Target="../media/image16.png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29" Type="http://schemas.openxmlformats.org/officeDocument/2006/relationships/customXml" Target="../ink/ink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customXml" Target="../ink/ink59.xml"/><Relationship Id="rId24" Type="http://schemas.openxmlformats.org/officeDocument/2006/relationships/image" Target="../media/image27.png"/><Relationship Id="rId32" Type="http://schemas.openxmlformats.org/officeDocument/2006/relationships/image" Target="../media/image31.png"/><Relationship Id="rId5" Type="http://schemas.openxmlformats.org/officeDocument/2006/relationships/customXml" Target="../ink/ink56.xml"/><Relationship Id="rId15" Type="http://schemas.openxmlformats.org/officeDocument/2006/relationships/customXml" Target="../ink/ink61.xml"/><Relationship Id="rId23" Type="http://schemas.openxmlformats.org/officeDocument/2006/relationships/customXml" Target="../ink/ink65.xml"/><Relationship Id="rId28" Type="http://schemas.openxmlformats.org/officeDocument/2006/relationships/image" Target="../media/image29.png"/><Relationship Id="rId10" Type="http://schemas.openxmlformats.org/officeDocument/2006/relationships/image" Target="../media/image20.png"/><Relationship Id="rId19" Type="http://schemas.openxmlformats.org/officeDocument/2006/relationships/customXml" Target="../ink/ink63.xml"/><Relationship Id="rId31" Type="http://schemas.openxmlformats.org/officeDocument/2006/relationships/customXml" Target="../ink/ink69.xml"/><Relationship Id="rId4" Type="http://schemas.openxmlformats.org/officeDocument/2006/relationships/image" Target="../media/image17.png"/><Relationship Id="rId9" Type="http://schemas.openxmlformats.org/officeDocument/2006/relationships/customXml" Target="../ink/ink58.xml"/><Relationship Id="rId14" Type="http://schemas.openxmlformats.org/officeDocument/2006/relationships/image" Target="../media/image22.png"/><Relationship Id="rId22" Type="http://schemas.openxmlformats.org/officeDocument/2006/relationships/image" Target="../media/image26.png"/><Relationship Id="rId27" Type="http://schemas.openxmlformats.org/officeDocument/2006/relationships/customXml" Target="../ink/ink67.xml"/><Relationship Id="rId30" Type="http://schemas.openxmlformats.org/officeDocument/2006/relationships/image" Target="../media/image30.png"/><Relationship Id="rId35" Type="http://schemas.openxmlformats.org/officeDocument/2006/relationships/customXml" Target="../ink/ink72.xml"/><Relationship Id="rId8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air-code.github.io/understanding-umap/" TargetMode="External"/><Relationship Id="rId21" Type="http://schemas.openxmlformats.org/officeDocument/2006/relationships/image" Target="../media/image5620.png"/><Relationship Id="rId25" Type="http://schemas.openxmlformats.org/officeDocument/2006/relationships/image" Target="../media/image5640.png"/><Relationship Id="rId2" Type="http://schemas.openxmlformats.org/officeDocument/2006/relationships/image" Target="../media/image198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99.xml"/><Relationship Id="rId24" Type="http://schemas.openxmlformats.org/officeDocument/2006/relationships/customXml" Target="../ink/ink2201.xml"/><Relationship Id="rId5" Type="http://schemas.openxmlformats.org/officeDocument/2006/relationships/image" Target="../media/image1985.png"/><Relationship Id="rId23" Type="http://schemas.openxmlformats.org/officeDocument/2006/relationships/image" Target="../media/image5630.png"/><Relationship Id="rId4" Type="http://schemas.openxmlformats.org/officeDocument/2006/relationships/image" Target="../media/image1984.png"/><Relationship Id="rId22" Type="http://schemas.openxmlformats.org/officeDocument/2006/relationships/customXml" Target="../ink/ink220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04.xml"/><Relationship Id="rId13" Type="http://schemas.openxmlformats.org/officeDocument/2006/relationships/image" Target="../media/image1992.png"/><Relationship Id="rId18" Type="http://schemas.openxmlformats.org/officeDocument/2006/relationships/customXml" Target="../ink/ink2209.xml"/><Relationship Id="rId26" Type="http://schemas.openxmlformats.org/officeDocument/2006/relationships/customXml" Target="../ink/ink2213.xml"/><Relationship Id="rId3" Type="http://schemas.openxmlformats.org/officeDocument/2006/relationships/image" Target="../media/image1987.png"/><Relationship Id="rId21" Type="http://schemas.openxmlformats.org/officeDocument/2006/relationships/image" Target="../media/image1996.png"/><Relationship Id="rId7" Type="http://schemas.openxmlformats.org/officeDocument/2006/relationships/image" Target="../media/image1989.png"/><Relationship Id="rId12" Type="http://schemas.openxmlformats.org/officeDocument/2006/relationships/customXml" Target="../ink/ink2206.xml"/><Relationship Id="rId17" Type="http://schemas.openxmlformats.org/officeDocument/2006/relationships/image" Target="../media/image1994.png"/><Relationship Id="rId25" Type="http://schemas.openxmlformats.org/officeDocument/2006/relationships/image" Target="../media/image1998.png"/><Relationship Id="rId2" Type="http://schemas.openxmlformats.org/officeDocument/2006/relationships/image" Target="../media/image1986.png"/><Relationship Id="rId16" Type="http://schemas.openxmlformats.org/officeDocument/2006/relationships/customXml" Target="../ink/ink2208.xml"/><Relationship Id="rId20" Type="http://schemas.openxmlformats.org/officeDocument/2006/relationships/customXml" Target="../ink/ink22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03.xml"/><Relationship Id="rId11" Type="http://schemas.openxmlformats.org/officeDocument/2006/relationships/image" Target="../media/image1991.png"/><Relationship Id="rId24" Type="http://schemas.openxmlformats.org/officeDocument/2006/relationships/customXml" Target="../ink/ink2212.xml"/><Relationship Id="rId5" Type="http://schemas.openxmlformats.org/officeDocument/2006/relationships/image" Target="../media/image1988.png"/><Relationship Id="rId15" Type="http://schemas.openxmlformats.org/officeDocument/2006/relationships/image" Target="../media/image1993.png"/><Relationship Id="rId23" Type="http://schemas.openxmlformats.org/officeDocument/2006/relationships/image" Target="../media/image1997.png"/><Relationship Id="rId10" Type="http://schemas.openxmlformats.org/officeDocument/2006/relationships/customXml" Target="../ink/ink2205.xml"/><Relationship Id="rId19" Type="http://schemas.openxmlformats.org/officeDocument/2006/relationships/image" Target="../media/image1995.png"/><Relationship Id="rId4" Type="http://schemas.openxmlformats.org/officeDocument/2006/relationships/customXml" Target="../ink/ink2202.xml"/><Relationship Id="rId9" Type="http://schemas.openxmlformats.org/officeDocument/2006/relationships/image" Target="../media/image1990.png"/><Relationship Id="rId14" Type="http://schemas.openxmlformats.org/officeDocument/2006/relationships/customXml" Target="../ink/ink2207.xml"/><Relationship Id="rId22" Type="http://schemas.openxmlformats.org/officeDocument/2006/relationships/customXml" Target="../ink/ink2211.xml"/><Relationship Id="rId27" Type="http://schemas.openxmlformats.org/officeDocument/2006/relationships/image" Target="../media/image199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NIST_database" TargetMode="External"/><Relationship Id="rId2" Type="http://schemas.openxmlformats.org/officeDocument/2006/relationships/image" Target="../media/image197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lmcinnes/umap/issues/92" TargetMode="External"/><Relationship Id="rId4" Type="http://schemas.openxmlformats.org/officeDocument/2006/relationships/image" Target="../media/image20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zalando-research/fashionmnist" TargetMode="External"/><Relationship Id="rId2" Type="http://schemas.openxmlformats.org/officeDocument/2006/relationships/hyperlink" Target="http://arxiv.org/abs/1708.0774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1.png"/><Relationship Id="rId5" Type="http://schemas.openxmlformats.org/officeDocument/2006/relationships/hyperlink" Target="https://github.com/zalandoresearch/fashion-mnist" TargetMode="External"/><Relationship Id="rId4" Type="http://schemas.openxmlformats.org/officeDocument/2006/relationships/image" Target="../media/image19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2.png"/><Relationship Id="rId2" Type="http://schemas.openxmlformats.org/officeDocument/2006/relationships/hyperlink" Target="https://youtu.be/nCk8dyU7zU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ohnhw.github.io/umap_primes/index.md.html" TargetMode="External"/><Relationship Id="rId4" Type="http://schemas.openxmlformats.org/officeDocument/2006/relationships/image" Target="../media/image20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4.png"/><Relationship Id="rId2" Type="http://schemas.openxmlformats.org/officeDocument/2006/relationships/hyperlink" Target="https://pair-code.github.io/understanding-umap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6.png"/><Relationship Id="rId2" Type="http://schemas.openxmlformats.org/officeDocument/2006/relationships/image" Target="../media/image200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42005-021-00549-9?proof=t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2005-021-00549-9?proof=t" TargetMode="External"/><Relationship Id="rId2" Type="http://schemas.openxmlformats.org/officeDocument/2006/relationships/image" Target="../media/image200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2005-021-00549-9?proof=t" TargetMode="External"/><Relationship Id="rId2" Type="http://schemas.openxmlformats.org/officeDocument/2006/relationships/image" Target="../media/image200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2005-021-00549-9?proof=t" TargetMode="External"/><Relationship Id="rId2" Type="http://schemas.openxmlformats.org/officeDocument/2006/relationships/image" Target="../media/image200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467-018-04618-6" TargetMode="External"/><Relationship Id="rId2" Type="http://schemas.openxmlformats.org/officeDocument/2006/relationships/image" Target="../media/image200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2" Type="http://schemas.openxmlformats.org/officeDocument/2006/relationships/hyperlink" Target="https://www.nature.com/npjcompumats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24-018-0139-y#Fig2" TargetMode="External"/><Relationship Id="rId2" Type="http://schemas.openxmlformats.org/officeDocument/2006/relationships/image" Target="../media/image20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2.png"/><Relationship Id="rId4" Type="http://schemas.openxmlformats.org/officeDocument/2006/relationships/hyperlink" Target="https://www.nature.com/npjcompumats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3.png"/><Relationship Id="rId2" Type="http://schemas.openxmlformats.org/officeDocument/2006/relationships/hyperlink" Target="https://journals.aps.org/prb/abstract/10.1103/PhysRevB.94.19510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0.png"/><Relationship Id="rId3" Type="http://schemas.openxmlformats.org/officeDocument/2006/relationships/hyperlink" Target="https://journals.aps.org/prb/abstract/10.1103/PhysRevB.94.195105" TargetMode="External"/><Relationship Id="rId7" Type="http://schemas.openxmlformats.org/officeDocument/2006/relationships/image" Target="../media/image2019.png"/><Relationship Id="rId2" Type="http://schemas.openxmlformats.org/officeDocument/2006/relationships/image" Target="../media/image20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8.png"/><Relationship Id="rId5" Type="http://schemas.openxmlformats.org/officeDocument/2006/relationships/image" Target="../media/image2017.png"/><Relationship Id="rId4" Type="http://schemas.openxmlformats.org/officeDocument/2006/relationships/image" Target="../media/image2016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7.png"/><Relationship Id="rId671" Type="http://schemas.openxmlformats.org/officeDocument/2006/relationships/image" Target="../media/image350.png"/><Relationship Id="rId769" Type="http://schemas.openxmlformats.org/officeDocument/2006/relationships/customXml" Target="../ink/ink441.xml"/><Relationship Id="rId324" Type="http://schemas.openxmlformats.org/officeDocument/2006/relationships/customXml" Target="../ink/ink214.xml"/><Relationship Id="rId531" Type="http://schemas.openxmlformats.org/officeDocument/2006/relationships/customXml" Target="../ink/ink320.xml"/><Relationship Id="rId629" Type="http://schemas.openxmlformats.org/officeDocument/2006/relationships/customXml" Target="../ink/ink370.xml"/><Relationship Id="rId170" Type="http://schemas.openxmlformats.org/officeDocument/2006/relationships/image" Target="../media/image105.png"/><Relationship Id="rId836" Type="http://schemas.openxmlformats.org/officeDocument/2006/relationships/customXml" Target="../ink/ink476.xml"/><Relationship Id="rId268" Type="http://schemas.openxmlformats.org/officeDocument/2006/relationships/customXml" Target="../ink/ink186.xml"/><Relationship Id="rId475" Type="http://schemas.openxmlformats.org/officeDocument/2006/relationships/customXml" Target="../ink/ink292.xml"/><Relationship Id="rId682" Type="http://schemas.openxmlformats.org/officeDocument/2006/relationships/customXml" Target="../ink/ink397.xml"/><Relationship Id="rId128" Type="http://schemas.openxmlformats.org/officeDocument/2006/relationships/customXml" Target="../ink/ink114.xml"/><Relationship Id="rId335" Type="http://schemas.openxmlformats.org/officeDocument/2006/relationships/image" Target="../media/image186.png"/><Relationship Id="rId542" Type="http://schemas.openxmlformats.org/officeDocument/2006/relationships/image" Target="../media/image287.png"/><Relationship Id="rId181" Type="http://schemas.openxmlformats.org/officeDocument/2006/relationships/image" Target="../media/image110.png"/><Relationship Id="rId402" Type="http://schemas.openxmlformats.org/officeDocument/2006/relationships/image" Target="../media/image218.png"/><Relationship Id="rId847" Type="http://schemas.openxmlformats.org/officeDocument/2006/relationships/image" Target="../media/image436.png"/><Relationship Id="rId279" Type="http://schemas.openxmlformats.org/officeDocument/2006/relationships/image" Target="../media/image158.png"/><Relationship Id="rId486" Type="http://schemas.openxmlformats.org/officeDocument/2006/relationships/image" Target="../media/image259.png"/><Relationship Id="rId693" Type="http://schemas.openxmlformats.org/officeDocument/2006/relationships/image" Target="../media/image361.png"/><Relationship Id="rId707" Type="http://schemas.openxmlformats.org/officeDocument/2006/relationships/image" Target="../media/image368.png"/><Relationship Id="rId139" Type="http://schemas.openxmlformats.org/officeDocument/2006/relationships/image" Target="../media/image90.png"/><Relationship Id="rId346" Type="http://schemas.openxmlformats.org/officeDocument/2006/relationships/customXml" Target="../ink/ink225.xml"/><Relationship Id="rId553" Type="http://schemas.openxmlformats.org/officeDocument/2006/relationships/image" Target="../media/image292.png"/><Relationship Id="rId760" Type="http://schemas.openxmlformats.org/officeDocument/2006/relationships/image" Target="../media/image394.png"/><Relationship Id="rId192" Type="http://schemas.openxmlformats.org/officeDocument/2006/relationships/customXml" Target="../ink/ink147.xml"/><Relationship Id="rId206" Type="http://schemas.openxmlformats.org/officeDocument/2006/relationships/customXml" Target="../ink/ink154.xml"/><Relationship Id="rId413" Type="http://schemas.openxmlformats.org/officeDocument/2006/relationships/image" Target="../media/image223.png"/><Relationship Id="rId497" Type="http://schemas.openxmlformats.org/officeDocument/2006/relationships/customXml" Target="../ink/ink303.xml"/><Relationship Id="rId620" Type="http://schemas.openxmlformats.org/officeDocument/2006/relationships/image" Target="../media/image325.png"/><Relationship Id="rId718" Type="http://schemas.openxmlformats.org/officeDocument/2006/relationships/customXml" Target="../ink/ink415.xml"/><Relationship Id="rId357" Type="http://schemas.openxmlformats.org/officeDocument/2006/relationships/image" Target="../media/image197.png"/><Relationship Id="rId54" Type="http://schemas.openxmlformats.org/officeDocument/2006/relationships/customXml" Target="../ink/ink77.xml"/><Relationship Id="rId217" Type="http://schemas.openxmlformats.org/officeDocument/2006/relationships/image" Target="../media/image128.png"/><Relationship Id="rId564" Type="http://schemas.openxmlformats.org/officeDocument/2006/relationships/customXml" Target="../ink/ink337.xml"/><Relationship Id="rId771" Type="http://schemas.openxmlformats.org/officeDocument/2006/relationships/customXml" Target="../ink/ink442.xml"/><Relationship Id="rId424" Type="http://schemas.openxmlformats.org/officeDocument/2006/relationships/image" Target="../media/image228.png"/><Relationship Id="rId631" Type="http://schemas.openxmlformats.org/officeDocument/2006/relationships/customXml" Target="../ink/ink371.xml"/><Relationship Id="rId729" Type="http://schemas.openxmlformats.org/officeDocument/2006/relationships/image" Target="../media/image379.png"/><Relationship Id="rId270" Type="http://schemas.openxmlformats.org/officeDocument/2006/relationships/customXml" Target="../ink/ink187.xml"/><Relationship Id="rId65" Type="http://schemas.openxmlformats.org/officeDocument/2006/relationships/image" Target="../media/image41.png"/><Relationship Id="rId130" Type="http://schemas.openxmlformats.org/officeDocument/2006/relationships/customXml" Target="../ink/ink115.xml"/><Relationship Id="rId368" Type="http://schemas.openxmlformats.org/officeDocument/2006/relationships/customXml" Target="../ink/ink236.xml"/><Relationship Id="rId575" Type="http://schemas.openxmlformats.org/officeDocument/2006/relationships/customXml" Target="../ink/ink343.xml"/><Relationship Id="rId782" Type="http://schemas.openxmlformats.org/officeDocument/2006/relationships/image" Target="../media/image405.png"/><Relationship Id="rId228" Type="http://schemas.openxmlformats.org/officeDocument/2006/relationships/customXml" Target="../ink/ink165.xml"/><Relationship Id="rId435" Type="http://schemas.openxmlformats.org/officeDocument/2006/relationships/customXml" Target="../ink/ink272.xml"/><Relationship Id="rId642" Type="http://schemas.openxmlformats.org/officeDocument/2006/relationships/image" Target="../media/image336.png"/><Relationship Id="rId281" Type="http://schemas.openxmlformats.org/officeDocument/2006/relationships/image" Target="../media/image159.png"/><Relationship Id="rId502" Type="http://schemas.openxmlformats.org/officeDocument/2006/relationships/image" Target="../media/image267.png"/><Relationship Id="rId76" Type="http://schemas.openxmlformats.org/officeDocument/2006/relationships/customXml" Target="../ink/ink88.xml"/><Relationship Id="rId141" Type="http://schemas.openxmlformats.org/officeDocument/2006/relationships/image" Target="../media/image91.png"/><Relationship Id="rId379" Type="http://schemas.openxmlformats.org/officeDocument/2006/relationships/customXml" Target="../ink/ink242.xml"/><Relationship Id="rId586" Type="http://schemas.openxmlformats.org/officeDocument/2006/relationships/image" Target="../media/image308.png"/><Relationship Id="rId793" Type="http://schemas.openxmlformats.org/officeDocument/2006/relationships/image" Target="../media/image410.png"/><Relationship Id="rId807" Type="http://schemas.openxmlformats.org/officeDocument/2006/relationships/customXml" Target="../ink/ink461.xml"/><Relationship Id="rId239" Type="http://schemas.openxmlformats.org/officeDocument/2006/relationships/image" Target="../media/image139.png"/><Relationship Id="rId446" Type="http://schemas.openxmlformats.org/officeDocument/2006/relationships/image" Target="../media/image239.png"/><Relationship Id="rId653" Type="http://schemas.openxmlformats.org/officeDocument/2006/relationships/customXml" Target="../ink/ink382.xml"/><Relationship Id="rId292" Type="http://schemas.openxmlformats.org/officeDocument/2006/relationships/customXml" Target="../ink/ink198.xml"/><Relationship Id="rId306" Type="http://schemas.openxmlformats.org/officeDocument/2006/relationships/customXml" Target="../ink/ink205.xml"/><Relationship Id="rId87" Type="http://schemas.openxmlformats.org/officeDocument/2006/relationships/image" Target="../media/image52.png"/><Relationship Id="rId513" Type="http://schemas.openxmlformats.org/officeDocument/2006/relationships/customXml" Target="../ink/ink311.xml"/><Relationship Id="rId597" Type="http://schemas.openxmlformats.org/officeDocument/2006/relationships/customXml" Target="../ink/ink354.xml"/><Relationship Id="rId720" Type="http://schemas.openxmlformats.org/officeDocument/2006/relationships/customXml" Target="../ink/ink416.xml"/><Relationship Id="rId818" Type="http://schemas.openxmlformats.org/officeDocument/2006/relationships/image" Target="../media/image422.png"/><Relationship Id="rId152" Type="http://schemas.openxmlformats.org/officeDocument/2006/relationships/image" Target="../media/image96.png"/><Relationship Id="rId457" Type="http://schemas.openxmlformats.org/officeDocument/2006/relationships/customXml" Target="../ink/ink283.xml"/><Relationship Id="rId664" Type="http://schemas.openxmlformats.org/officeDocument/2006/relationships/customXml" Target="../ink/ink388.xml"/><Relationship Id="rId317" Type="http://schemas.openxmlformats.org/officeDocument/2006/relationships/image" Target="../media/image177.png"/><Relationship Id="rId524" Type="http://schemas.openxmlformats.org/officeDocument/2006/relationships/image" Target="../media/image278.png"/><Relationship Id="rId731" Type="http://schemas.openxmlformats.org/officeDocument/2006/relationships/image" Target="../media/image380.png"/><Relationship Id="rId98" Type="http://schemas.openxmlformats.org/officeDocument/2006/relationships/customXml" Target="../ink/ink99.xml"/><Relationship Id="rId163" Type="http://schemas.openxmlformats.org/officeDocument/2006/relationships/customXml" Target="../ink/ink132.xml"/><Relationship Id="rId370" Type="http://schemas.openxmlformats.org/officeDocument/2006/relationships/customXml" Target="../ink/ink237.xml"/><Relationship Id="rId829" Type="http://schemas.openxmlformats.org/officeDocument/2006/relationships/customXml" Target="../ink/ink472.xml"/><Relationship Id="rId230" Type="http://schemas.openxmlformats.org/officeDocument/2006/relationships/customXml" Target="../ink/ink166.xml"/><Relationship Id="rId468" Type="http://schemas.openxmlformats.org/officeDocument/2006/relationships/image" Target="../media/image250.png"/><Relationship Id="rId675" Type="http://schemas.openxmlformats.org/officeDocument/2006/relationships/image" Target="../media/image352.png"/><Relationship Id="rId328" Type="http://schemas.openxmlformats.org/officeDocument/2006/relationships/customXml" Target="../ink/ink216.xml"/><Relationship Id="rId535" Type="http://schemas.openxmlformats.org/officeDocument/2006/relationships/customXml" Target="../ink/ink322.xml"/><Relationship Id="rId742" Type="http://schemas.openxmlformats.org/officeDocument/2006/relationships/customXml" Target="../ink/ink427.xml"/><Relationship Id="rId174" Type="http://schemas.openxmlformats.org/officeDocument/2006/relationships/customXml" Target="../ink/ink138.xml"/><Relationship Id="rId381" Type="http://schemas.openxmlformats.org/officeDocument/2006/relationships/customXml" Target="../ink/ink243.xml"/><Relationship Id="rId602" Type="http://schemas.openxmlformats.org/officeDocument/2006/relationships/image" Target="../media/image316.png"/><Relationship Id="rId241" Type="http://schemas.openxmlformats.org/officeDocument/2006/relationships/image" Target="../media/image140.png"/><Relationship Id="rId479" Type="http://schemas.openxmlformats.org/officeDocument/2006/relationships/customXml" Target="../ink/ink294.xml"/><Relationship Id="rId686" Type="http://schemas.openxmlformats.org/officeDocument/2006/relationships/customXml" Target="../ink/ink399.xml"/><Relationship Id="rId339" Type="http://schemas.openxmlformats.org/officeDocument/2006/relationships/image" Target="../media/image188.png"/><Relationship Id="rId546" Type="http://schemas.openxmlformats.org/officeDocument/2006/relationships/image" Target="../media/image289.png"/><Relationship Id="rId753" Type="http://schemas.openxmlformats.org/officeDocument/2006/relationships/customXml" Target="../ink/ink433.xml"/><Relationship Id="rId101" Type="http://schemas.openxmlformats.org/officeDocument/2006/relationships/image" Target="../media/image59.png"/><Relationship Id="rId185" Type="http://schemas.openxmlformats.org/officeDocument/2006/relationships/image" Target="../media/image112.png"/><Relationship Id="rId406" Type="http://schemas.openxmlformats.org/officeDocument/2006/relationships/image" Target="../media/image220.png"/><Relationship Id="rId392" Type="http://schemas.openxmlformats.org/officeDocument/2006/relationships/image" Target="../media/image213.png"/><Relationship Id="rId613" Type="http://schemas.openxmlformats.org/officeDocument/2006/relationships/customXml" Target="../ink/ink362.xml"/><Relationship Id="rId697" Type="http://schemas.openxmlformats.org/officeDocument/2006/relationships/image" Target="../media/image363.png"/><Relationship Id="rId820" Type="http://schemas.openxmlformats.org/officeDocument/2006/relationships/image" Target="../media/image423.png"/><Relationship Id="rId252" Type="http://schemas.openxmlformats.org/officeDocument/2006/relationships/image" Target="../media/image145.png"/><Relationship Id="rId112" Type="http://schemas.openxmlformats.org/officeDocument/2006/relationships/customXml" Target="../ink/ink106.xml"/><Relationship Id="rId557" Type="http://schemas.openxmlformats.org/officeDocument/2006/relationships/image" Target="../media/image294.png"/><Relationship Id="rId764" Type="http://schemas.openxmlformats.org/officeDocument/2006/relationships/image" Target="../media/image396.png"/><Relationship Id="rId196" Type="http://schemas.openxmlformats.org/officeDocument/2006/relationships/customXml" Target="../ink/ink149.xml"/><Relationship Id="rId417" Type="http://schemas.openxmlformats.org/officeDocument/2006/relationships/image" Target="../media/image225.png"/><Relationship Id="rId624" Type="http://schemas.openxmlformats.org/officeDocument/2006/relationships/image" Target="../media/image327.png"/><Relationship Id="rId831" Type="http://schemas.openxmlformats.org/officeDocument/2006/relationships/image" Target="../media/image428.png"/><Relationship Id="rId263" Type="http://schemas.openxmlformats.org/officeDocument/2006/relationships/image" Target="../media/image150.png"/><Relationship Id="rId470" Type="http://schemas.openxmlformats.org/officeDocument/2006/relationships/image" Target="../media/image251.png"/><Relationship Id="rId58" Type="http://schemas.openxmlformats.org/officeDocument/2006/relationships/customXml" Target="../ink/ink79.xml"/><Relationship Id="rId123" Type="http://schemas.openxmlformats.org/officeDocument/2006/relationships/image" Target="../media/image70.png"/><Relationship Id="rId330" Type="http://schemas.openxmlformats.org/officeDocument/2006/relationships/customXml" Target="../ink/ink217.xml"/><Relationship Id="rId568" Type="http://schemas.openxmlformats.org/officeDocument/2006/relationships/customXml" Target="../ink/ink339.xml"/><Relationship Id="rId775" Type="http://schemas.openxmlformats.org/officeDocument/2006/relationships/customXml" Target="../ink/ink444.xml"/><Relationship Id="rId428" Type="http://schemas.openxmlformats.org/officeDocument/2006/relationships/image" Target="../media/image230.png"/><Relationship Id="rId635" Type="http://schemas.openxmlformats.org/officeDocument/2006/relationships/customXml" Target="../ink/ink373.xml"/><Relationship Id="rId842" Type="http://schemas.openxmlformats.org/officeDocument/2006/relationships/customXml" Target="../ink/ink479.xml"/><Relationship Id="rId274" Type="http://schemas.openxmlformats.org/officeDocument/2006/relationships/customXml" Target="../ink/ink189.xml"/><Relationship Id="rId481" Type="http://schemas.openxmlformats.org/officeDocument/2006/relationships/customXml" Target="../ink/ink295.xml"/><Relationship Id="rId702" Type="http://schemas.openxmlformats.org/officeDocument/2006/relationships/customXml" Target="../ink/ink407.xml"/><Relationship Id="rId69" Type="http://schemas.openxmlformats.org/officeDocument/2006/relationships/image" Target="../media/image43.png"/><Relationship Id="rId134" Type="http://schemas.openxmlformats.org/officeDocument/2006/relationships/customXml" Target="../ink/ink117.xml"/><Relationship Id="rId579" Type="http://schemas.openxmlformats.org/officeDocument/2006/relationships/customXml" Target="../ink/ink345.xml"/><Relationship Id="rId786" Type="http://schemas.openxmlformats.org/officeDocument/2006/relationships/customXml" Target="../ink/ink450.xml"/><Relationship Id="rId341" Type="http://schemas.openxmlformats.org/officeDocument/2006/relationships/image" Target="../media/image189.png"/><Relationship Id="rId439" Type="http://schemas.openxmlformats.org/officeDocument/2006/relationships/customXml" Target="../ink/ink274.xml"/><Relationship Id="rId646" Type="http://schemas.openxmlformats.org/officeDocument/2006/relationships/image" Target="../media/image338.png"/><Relationship Id="rId201" Type="http://schemas.openxmlformats.org/officeDocument/2006/relationships/image" Target="../media/image120.png"/><Relationship Id="rId285" Type="http://schemas.openxmlformats.org/officeDocument/2006/relationships/image" Target="../media/image161.png"/><Relationship Id="rId506" Type="http://schemas.openxmlformats.org/officeDocument/2006/relationships/image" Target="../media/image269.png"/><Relationship Id="rId492" Type="http://schemas.openxmlformats.org/officeDocument/2006/relationships/image" Target="../media/image262.png"/><Relationship Id="rId713" Type="http://schemas.openxmlformats.org/officeDocument/2006/relationships/image" Target="../media/image371.png"/><Relationship Id="rId797" Type="http://schemas.openxmlformats.org/officeDocument/2006/relationships/image" Target="../media/image412.png"/><Relationship Id="rId145" Type="http://schemas.openxmlformats.org/officeDocument/2006/relationships/image" Target="../media/image93.png"/><Relationship Id="rId352" Type="http://schemas.openxmlformats.org/officeDocument/2006/relationships/customXml" Target="../ink/ink228.xml"/><Relationship Id="rId212" Type="http://schemas.openxmlformats.org/officeDocument/2006/relationships/customXml" Target="../ink/ink157.xml"/><Relationship Id="rId657" Type="http://schemas.openxmlformats.org/officeDocument/2006/relationships/customXml" Target="../ink/ink384.xml"/><Relationship Id="rId296" Type="http://schemas.openxmlformats.org/officeDocument/2006/relationships/customXml" Target="../ink/ink200.xml"/><Relationship Id="rId517" Type="http://schemas.openxmlformats.org/officeDocument/2006/relationships/customXml" Target="../ink/ink313.xml"/><Relationship Id="rId724" Type="http://schemas.openxmlformats.org/officeDocument/2006/relationships/customXml" Target="../ink/ink418.xml"/><Relationship Id="rId60" Type="http://schemas.openxmlformats.org/officeDocument/2006/relationships/customXml" Target="../ink/ink80.xml"/><Relationship Id="rId156" Type="http://schemas.openxmlformats.org/officeDocument/2006/relationships/image" Target="../media/image98.png"/><Relationship Id="rId363" Type="http://schemas.openxmlformats.org/officeDocument/2006/relationships/image" Target="../media/image200.png"/><Relationship Id="rId570" Type="http://schemas.openxmlformats.org/officeDocument/2006/relationships/image" Target="../media/image300.png"/><Relationship Id="rId223" Type="http://schemas.openxmlformats.org/officeDocument/2006/relationships/image" Target="../media/image131.png"/><Relationship Id="rId430" Type="http://schemas.openxmlformats.org/officeDocument/2006/relationships/image" Target="../media/image231.png"/><Relationship Id="rId668" Type="http://schemas.openxmlformats.org/officeDocument/2006/relationships/customXml" Target="../ink/ink390.xml"/><Relationship Id="rId528" Type="http://schemas.openxmlformats.org/officeDocument/2006/relationships/image" Target="../media/image280.png"/><Relationship Id="rId735" Type="http://schemas.openxmlformats.org/officeDocument/2006/relationships/image" Target="../media/image382.png"/><Relationship Id="rId167" Type="http://schemas.openxmlformats.org/officeDocument/2006/relationships/customXml" Target="../ink/ink134.xml"/><Relationship Id="rId374" Type="http://schemas.openxmlformats.org/officeDocument/2006/relationships/image" Target="../media/image205.png"/><Relationship Id="rId581" Type="http://schemas.openxmlformats.org/officeDocument/2006/relationships/customXml" Target="../ink/ink346.xml"/><Relationship Id="rId71" Type="http://schemas.openxmlformats.org/officeDocument/2006/relationships/image" Target="../media/image44.png"/><Relationship Id="rId234" Type="http://schemas.openxmlformats.org/officeDocument/2006/relationships/customXml" Target="../ink/ink168.xml"/><Relationship Id="rId679" Type="http://schemas.openxmlformats.org/officeDocument/2006/relationships/image" Target="../media/image354.png"/><Relationship Id="rId802" Type="http://schemas.openxmlformats.org/officeDocument/2006/relationships/image" Target="../media/image414.png"/><Relationship Id="rId2" Type="http://schemas.openxmlformats.org/officeDocument/2006/relationships/slideLayout" Target="../slideLayouts/slideLayout17.xml"/><Relationship Id="rId441" Type="http://schemas.openxmlformats.org/officeDocument/2006/relationships/customXml" Target="../ink/ink275.xml"/><Relationship Id="rId539" Type="http://schemas.openxmlformats.org/officeDocument/2006/relationships/customXml" Target="../ink/ink324.xml"/><Relationship Id="rId746" Type="http://schemas.openxmlformats.org/officeDocument/2006/relationships/customXml" Target="../ink/ink429.xml"/><Relationship Id="rId178" Type="http://schemas.openxmlformats.org/officeDocument/2006/relationships/customXml" Target="../ink/ink140.xml"/><Relationship Id="rId301" Type="http://schemas.openxmlformats.org/officeDocument/2006/relationships/image" Target="../media/image169.png"/><Relationship Id="rId82" Type="http://schemas.openxmlformats.org/officeDocument/2006/relationships/customXml" Target="../ink/ink91.xml"/><Relationship Id="rId385" Type="http://schemas.openxmlformats.org/officeDocument/2006/relationships/customXml" Target="../ink/ink245.xml"/><Relationship Id="rId592" Type="http://schemas.openxmlformats.org/officeDocument/2006/relationships/image" Target="../media/image311.png"/><Relationship Id="rId606" Type="http://schemas.openxmlformats.org/officeDocument/2006/relationships/image" Target="../media/image318.png"/><Relationship Id="rId813" Type="http://schemas.openxmlformats.org/officeDocument/2006/relationships/customXml" Target="../ink/ink464.xml"/><Relationship Id="rId245" Type="http://schemas.openxmlformats.org/officeDocument/2006/relationships/image" Target="../media/image142.png"/><Relationship Id="rId452" Type="http://schemas.openxmlformats.org/officeDocument/2006/relationships/image" Target="../media/image242.png"/><Relationship Id="rId105" Type="http://schemas.openxmlformats.org/officeDocument/2006/relationships/image" Target="../media/image61.png"/><Relationship Id="rId312" Type="http://schemas.openxmlformats.org/officeDocument/2006/relationships/customXml" Target="../ink/ink208.xml"/><Relationship Id="rId757" Type="http://schemas.openxmlformats.org/officeDocument/2006/relationships/customXml" Target="../ink/ink435.xml"/><Relationship Id="rId93" Type="http://schemas.openxmlformats.org/officeDocument/2006/relationships/image" Target="../media/image55.png"/><Relationship Id="rId189" Type="http://schemas.openxmlformats.org/officeDocument/2006/relationships/image" Target="../media/image114.png"/><Relationship Id="rId396" Type="http://schemas.openxmlformats.org/officeDocument/2006/relationships/image" Target="../media/image215.png"/><Relationship Id="rId617" Type="http://schemas.openxmlformats.org/officeDocument/2006/relationships/customXml" Target="../ink/ink364.xml"/><Relationship Id="rId824" Type="http://schemas.openxmlformats.org/officeDocument/2006/relationships/image" Target="../media/image425.png"/><Relationship Id="rId256" Type="http://schemas.openxmlformats.org/officeDocument/2006/relationships/image" Target="../media/image147.png"/><Relationship Id="rId463" Type="http://schemas.openxmlformats.org/officeDocument/2006/relationships/customXml" Target="../ink/ink286.xml"/><Relationship Id="rId670" Type="http://schemas.openxmlformats.org/officeDocument/2006/relationships/customXml" Target="../ink/ink391.xml"/><Relationship Id="rId116" Type="http://schemas.openxmlformats.org/officeDocument/2006/relationships/customXml" Target="../ink/ink108.xml"/><Relationship Id="rId323" Type="http://schemas.openxmlformats.org/officeDocument/2006/relationships/image" Target="../media/image180.png"/><Relationship Id="rId530" Type="http://schemas.openxmlformats.org/officeDocument/2006/relationships/image" Target="../media/image281.png"/><Relationship Id="rId768" Type="http://schemas.openxmlformats.org/officeDocument/2006/relationships/image" Target="../media/image398.png"/><Relationship Id="rId628" Type="http://schemas.openxmlformats.org/officeDocument/2006/relationships/image" Target="../media/image329.png"/><Relationship Id="rId835" Type="http://schemas.openxmlformats.org/officeDocument/2006/relationships/image" Target="../media/image430.png"/><Relationship Id="rId267" Type="http://schemas.openxmlformats.org/officeDocument/2006/relationships/image" Target="../media/image152.png"/><Relationship Id="rId474" Type="http://schemas.openxmlformats.org/officeDocument/2006/relationships/image" Target="../media/image253.png"/><Relationship Id="rId127" Type="http://schemas.openxmlformats.org/officeDocument/2006/relationships/image" Target="../media/image72.png"/><Relationship Id="rId681" Type="http://schemas.openxmlformats.org/officeDocument/2006/relationships/image" Target="../media/image355.png"/><Relationship Id="rId779" Type="http://schemas.openxmlformats.org/officeDocument/2006/relationships/customXml" Target="../ink/ink446.xml"/><Relationship Id="rId334" Type="http://schemas.openxmlformats.org/officeDocument/2006/relationships/customXml" Target="../ink/ink219.xml"/><Relationship Id="rId541" Type="http://schemas.openxmlformats.org/officeDocument/2006/relationships/customXml" Target="../ink/ink325.xml"/><Relationship Id="rId639" Type="http://schemas.openxmlformats.org/officeDocument/2006/relationships/customXml" Target="../ink/ink375.xml"/><Relationship Id="rId180" Type="http://schemas.openxmlformats.org/officeDocument/2006/relationships/customXml" Target="../ink/ink141.xml"/><Relationship Id="rId278" Type="http://schemas.openxmlformats.org/officeDocument/2006/relationships/customXml" Target="../ink/ink191.xml"/><Relationship Id="rId401" Type="http://schemas.openxmlformats.org/officeDocument/2006/relationships/customXml" Target="../ink/ink254.xml"/><Relationship Id="rId846" Type="http://schemas.openxmlformats.org/officeDocument/2006/relationships/customXml" Target="../ink/ink481.xml"/><Relationship Id="rId485" Type="http://schemas.openxmlformats.org/officeDocument/2006/relationships/customXml" Target="../ink/ink297.xml"/><Relationship Id="rId692" Type="http://schemas.openxmlformats.org/officeDocument/2006/relationships/customXml" Target="../ink/ink402.xml"/><Relationship Id="rId706" Type="http://schemas.openxmlformats.org/officeDocument/2006/relationships/customXml" Target="../ink/ink409.xml"/><Relationship Id="rId138" Type="http://schemas.openxmlformats.org/officeDocument/2006/relationships/customXml" Target="../ink/ink119.xml"/><Relationship Id="rId345" Type="http://schemas.openxmlformats.org/officeDocument/2006/relationships/image" Target="../media/image191.png"/><Relationship Id="rId552" Type="http://schemas.openxmlformats.org/officeDocument/2006/relationships/customXml" Target="../ink/ink331.xml"/><Relationship Id="rId191" Type="http://schemas.openxmlformats.org/officeDocument/2006/relationships/image" Target="../media/image115.png"/><Relationship Id="rId205" Type="http://schemas.openxmlformats.org/officeDocument/2006/relationships/image" Target="../media/image122.png"/><Relationship Id="rId412" Type="http://schemas.openxmlformats.org/officeDocument/2006/relationships/customXml" Target="../ink/ink260.xml"/><Relationship Id="rId289" Type="http://schemas.openxmlformats.org/officeDocument/2006/relationships/image" Target="../media/image163.png"/><Relationship Id="rId496" Type="http://schemas.openxmlformats.org/officeDocument/2006/relationships/image" Target="../media/image264.png"/><Relationship Id="rId717" Type="http://schemas.openxmlformats.org/officeDocument/2006/relationships/image" Target="../media/image373.png"/><Relationship Id="rId53" Type="http://schemas.openxmlformats.org/officeDocument/2006/relationships/image" Target="../media/image35.png"/><Relationship Id="rId149" Type="http://schemas.openxmlformats.org/officeDocument/2006/relationships/customXml" Target="../ink/ink125.xml"/><Relationship Id="rId356" Type="http://schemas.openxmlformats.org/officeDocument/2006/relationships/customXml" Target="../ink/ink230.xml"/><Relationship Id="rId563" Type="http://schemas.openxmlformats.org/officeDocument/2006/relationships/image" Target="../media/image297.png"/><Relationship Id="rId770" Type="http://schemas.openxmlformats.org/officeDocument/2006/relationships/image" Target="../media/image399.png"/><Relationship Id="rId216" Type="http://schemas.openxmlformats.org/officeDocument/2006/relationships/customXml" Target="../ink/ink159.xml"/><Relationship Id="rId423" Type="http://schemas.openxmlformats.org/officeDocument/2006/relationships/customXml" Target="../ink/ink266.xml"/><Relationship Id="rId630" Type="http://schemas.openxmlformats.org/officeDocument/2006/relationships/image" Target="../media/image330.png"/><Relationship Id="rId728" Type="http://schemas.openxmlformats.org/officeDocument/2006/relationships/customXml" Target="../ink/ink420.xml"/><Relationship Id="rId64" Type="http://schemas.openxmlformats.org/officeDocument/2006/relationships/customXml" Target="../ink/ink82.xml"/><Relationship Id="rId367" Type="http://schemas.openxmlformats.org/officeDocument/2006/relationships/image" Target="../media/image202.png"/><Relationship Id="rId574" Type="http://schemas.openxmlformats.org/officeDocument/2006/relationships/image" Target="../media/image302.png"/><Relationship Id="rId227" Type="http://schemas.openxmlformats.org/officeDocument/2006/relationships/image" Target="../media/image133.png"/><Relationship Id="rId781" Type="http://schemas.openxmlformats.org/officeDocument/2006/relationships/customXml" Target="../ink/ink447.xml"/><Relationship Id="rId434" Type="http://schemas.openxmlformats.org/officeDocument/2006/relationships/image" Target="../media/image233.png"/><Relationship Id="rId641" Type="http://schemas.openxmlformats.org/officeDocument/2006/relationships/customXml" Target="../ink/ink376.xml"/><Relationship Id="rId739" Type="http://schemas.openxmlformats.org/officeDocument/2006/relationships/image" Target="../media/image384.png"/><Relationship Id="rId129" Type="http://schemas.openxmlformats.org/officeDocument/2006/relationships/image" Target="../media/image85.png"/><Relationship Id="rId280" Type="http://schemas.openxmlformats.org/officeDocument/2006/relationships/customXml" Target="../ink/ink192.xml"/><Relationship Id="rId336" Type="http://schemas.openxmlformats.org/officeDocument/2006/relationships/customXml" Target="../ink/ink220.xml"/><Relationship Id="rId501" Type="http://schemas.openxmlformats.org/officeDocument/2006/relationships/customXml" Target="../ink/ink305.xml"/><Relationship Id="rId543" Type="http://schemas.openxmlformats.org/officeDocument/2006/relationships/customXml" Target="../ink/ink326.xml"/><Relationship Id="rId75" Type="http://schemas.openxmlformats.org/officeDocument/2006/relationships/image" Target="../media/image46.png"/><Relationship Id="rId140" Type="http://schemas.openxmlformats.org/officeDocument/2006/relationships/customXml" Target="../ink/ink120.xml"/><Relationship Id="rId182" Type="http://schemas.openxmlformats.org/officeDocument/2006/relationships/customXml" Target="../ink/ink142.xml"/><Relationship Id="rId378" Type="http://schemas.openxmlformats.org/officeDocument/2006/relationships/image" Target="../media/image207.png"/><Relationship Id="rId403" Type="http://schemas.openxmlformats.org/officeDocument/2006/relationships/customXml" Target="../ink/ink255.xml"/><Relationship Id="rId585" Type="http://schemas.openxmlformats.org/officeDocument/2006/relationships/customXml" Target="../ink/ink348.xml"/><Relationship Id="rId750" Type="http://schemas.openxmlformats.org/officeDocument/2006/relationships/image" Target="../media/image389.png"/><Relationship Id="rId792" Type="http://schemas.openxmlformats.org/officeDocument/2006/relationships/customXml" Target="../ink/ink453.xml"/><Relationship Id="rId806" Type="http://schemas.openxmlformats.org/officeDocument/2006/relationships/image" Target="../media/image416.png"/><Relationship Id="rId848" Type="http://schemas.openxmlformats.org/officeDocument/2006/relationships/customXml" Target="../ink/ink482.xml"/><Relationship Id="rId238" Type="http://schemas.openxmlformats.org/officeDocument/2006/relationships/customXml" Target="../ink/ink170.xml"/><Relationship Id="rId445" Type="http://schemas.openxmlformats.org/officeDocument/2006/relationships/customXml" Target="../ink/ink277.xml"/><Relationship Id="rId487" Type="http://schemas.openxmlformats.org/officeDocument/2006/relationships/customXml" Target="../ink/ink298.xml"/><Relationship Id="rId610" Type="http://schemas.openxmlformats.org/officeDocument/2006/relationships/image" Target="../media/image320.png"/><Relationship Id="rId652" Type="http://schemas.openxmlformats.org/officeDocument/2006/relationships/image" Target="../media/image341.png"/><Relationship Id="rId694" Type="http://schemas.openxmlformats.org/officeDocument/2006/relationships/customXml" Target="../ink/ink403.xml"/><Relationship Id="rId708" Type="http://schemas.openxmlformats.org/officeDocument/2006/relationships/customXml" Target="../ink/ink410.xml"/><Relationship Id="rId291" Type="http://schemas.openxmlformats.org/officeDocument/2006/relationships/image" Target="../media/image164.png"/><Relationship Id="rId305" Type="http://schemas.openxmlformats.org/officeDocument/2006/relationships/image" Target="../media/image171.png"/><Relationship Id="rId347" Type="http://schemas.openxmlformats.org/officeDocument/2006/relationships/image" Target="../media/image192.png"/><Relationship Id="rId512" Type="http://schemas.openxmlformats.org/officeDocument/2006/relationships/image" Target="../media/image272.png"/><Relationship Id="rId86" Type="http://schemas.openxmlformats.org/officeDocument/2006/relationships/customXml" Target="../ink/ink93.xml"/><Relationship Id="rId151" Type="http://schemas.openxmlformats.org/officeDocument/2006/relationships/customXml" Target="../ink/ink126.xml"/><Relationship Id="rId389" Type="http://schemas.openxmlformats.org/officeDocument/2006/relationships/customXml" Target="../ink/ink248.xml"/><Relationship Id="rId554" Type="http://schemas.openxmlformats.org/officeDocument/2006/relationships/customXml" Target="../ink/ink332.xml"/><Relationship Id="rId596" Type="http://schemas.openxmlformats.org/officeDocument/2006/relationships/image" Target="../media/image313.png"/><Relationship Id="rId761" Type="http://schemas.openxmlformats.org/officeDocument/2006/relationships/customXml" Target="../ink/ink437.xml"/><Relationship Id="rId817" Type="http://schemas.openxmlformats.org/officeDocument/2006/relationships/customXml" Target="../ink/ink466.xml"/><Relationship Id="rId193" Type="http://schemas.openxmlformats.org/officeDocument/2006/relationships/image" Target="../media/image116.png"/><Relationship Id="rId207" Type="http://schemas.openxmlformats.org/officeDocument/2006/relationships/image" Target="../media/image123.png"/><Relationship Id="rId249" Type="http://schemas.openxmlformats.org/officeDocument/2006/relationships/image" Target="../media/image144.png"/><Relationship Id="rId414" Type="http://schemas.openxmlformats.org/officeDocument/2006/relationships/customXml" Target="../ink/ink261.xml"/><Relationship Id="rId456" Type="http://schemas.openxmlformats.org/officeDocument/2006/relationships/image" Target="../media/image244.png"/><Relationship Id="rId498" Type="http://schemas.openxmlformats.org/officeDocument/2006/relationships/image" Target="../media/image265.png"/><Relationship Id="rId621" Type="http://schemas.openxmlformats.org/officeDocument/2006/relationships/customXml" Target="../ink/ink366.xml"/><Relationship Id="rId663" Type="http://schemas.openxmlformats.org/officeDocument/2006/relationships/image" Target="../media/image346.png"/><Relationship Id="rId109" Type="http://schemas.openxmlformats.org/officeDocument/2006/relationships/image" Target="../media/image63.png"/><Relationship Id="rId260" Type="http://schemas.openxmlformats.org/officeDocument/2006/relationships/customXml" Target="../ink/ink182.xml"/><Relationship Id="rId316" Type="http://schemas.openxmlformats.org/officeDocument/2006/relationships/customXml" Target="../ink/ink210.xml"/><Relationship Id="rId523" Type="http://schemas.openxmlformats.org/officeDocument/2006/relationships/customXml" Target="../ink/ink316.xml"/><Relationship Id="rId719" Type="http://schemas.openxmlformats.org/officeDocument/2006/relationships/image" Target="../media/image374.png"/><Relationship Id="rId55" Type="http://schemas.openxmlformats.org/officeDocument/2006/relationships/image" Target="../media/image36.png"/><Relationship Id="rId97" Type="http://schemas.openxmlformats.org/officeDocument/2006/relationships/image" Target="../media/image57.png"/><Relationship Id="rId120" Type="http://schemas.openxmlformats.org/officeDocument/2006/relationships/customXml" Target="../ink/ink110.xml"/><Relationship Id="rId358" Type="http://schemas.openxmlformats.org/officeDocument/2006/relationships/customXml" Target="../ink/ink231.xml"/><Relationship Id="rId565" Type="http://schemas.openxmlformats.org/officeDocument/2006/relationships/image" Target="../media/image298.png"/><Relationship Id="rId730" Type="http://schemas.openxmlformats.org/officeDocument/2006/relationships/customXml" Target="../ink/ink421.xml"/><Relationship Id="rId772" Type="http://schemas.openxmlformats.org/officeDocument/2006/relationships/image" Target="../media/image400.png"/><Relationship Id="rId828" Type="http://schemas.openxmlformats.org/officeDocument/2006/relationships/image" Target="../media/image427.png"/><Relationship Id="rId162" Type="http://schemas.openxmlformats.org/officeDocument/2006/relationships/image" Target="../media/image101.png"/><Relationship Id="rId218" Type="http://schemas.openxmlformats.org/officeDocument/2006/relationships/customXml" Target="../ink/ink160.xml"/><Relationship Id="rId425" Type="http://schemas.openxmlformats.org/officeDocument/2006/relationships/customXml" Target="../ink/ink267.xml"/><Relationship Id="rId467" Type="http://schemas.openxmlformats.org/officeDocument/2006/relationships/customXml" Target="../ink/ink288.xml"/><Relationship Id="rId632" Type="http://schemas.openxmlformats.org/officeDocument/2006/relationships/image" Target="../media/image331.png"/><Relationship Id="rId271" Type="http://schemas.openxmlformats.org/officeDocument/2006/relationships/image" Target="../media/image154.png"/><Relationship Id="rId674" Type="http://schemas.openxmlformats.org/officeDocument/2006/relationships/customXml" Target="../ink/ink393.xml"/><Relationship Id="rId66" Type="http://schemas.openxmlformats.org/officeDocument/2006/relationships/customXml" Target="../ink/ink83.xml"/><Relationship Id="rId131" Type="http://schemas.openxmlformats.org/officeDocument/2006/relationships/image" Target="../media/image86.png"/><Relationship Id="rId327" Type="http://schemas.openxmlformats.org/officeDocument/2006/relationships/image" Target="../media/image182.png"/><Relationship Id="rId369" Type="http://schemas.openxmlformats.org/officeDocument/2006/relationships/image" Target="../media/image203.png"/><Relationship Id="rId534" Type="http://schemas.openxmlformats.org/officeDocument/2006/relationships/image" Target="../media/image283.png"/><Relationship Id="rId576" Type="http://schemas.openxmlformats.org/officeDocument/2006/relationships/image" Target="../media/image303.png"/><Relationship Id="rId741" Type="http://schemas.openxmlformats.org/officeDocument/2006/relationships/image" Target="../media/image385.png"/><Relationship Id="rId783" Type="http://schemas.openxmlformats.org/officeDocument/2006/relationships/customXml" Target="../ink/ink448.xml"/><Relationship Id="rId839" Type="http://schemas.openxmlformats.org/officeDocument/2006/relationships/image" Target="../media/image432.png"/><Relationship Id="rId173" Type="http://schemas.openxmlformats.org/officeDocument/2006/relationships/customXml" Target="../ink/ink137.xml"/><Relationship Id="rId229" Type="http://schemas.openxmlformats.org/officeDocument/2006/relationships/image" Target="../media/image134.png"/><Relationship Id="rId380" Type="http://schemas.openxmlformats.org/officeDocument/2006/relationships/image" Target="../media/image208.png"/><Relationship Id="rId436" Type="http://schemas.openxmlformats.org/officeDocument/2006/relationships/image" Target="../media/image234.png"/><Relationship Id="rId601" Type="http://schemas.openxmlformats.org/officeDocument/2006/relationships/customXml" Target="../ink/ink356.xml"/><Relationship Id="rId643" Type="http://schemas.openxmlformats.org/officeDocument/2006/relationships/customXml" Target="../ink/ink377.xml"/><Relationship Id="rId240" Type="http://schemas.openxmlformats.org/officeDocument/2006/relationships/customXml" Target="../ink/ink171.xml"/><Relationship Id="rId478" Type="http://schemas.openxmlformats.org/officeDocument/2006/relationships/image" Target="../media/image255.png"/><Relationship Id="rId685" Type="http://schemas.openxmlformats.org/officeDocument/2006/relationships/image" Target="../media/image357.png"/><Relationship Id="rId77" Type="http://schemas.openxmlformats.org/officeDocument/2006/relationships/image" Target="../media/image47.png"/><Relationship Id="rId100" Type="http://schemas.openxmlformats.org/officeDocument/2006/relationships/customXml" Target="../ink/ink100.xml"/><Relationship Id="rId282" Type="http://schemas.openxmlformats.org/officeDocument/2006/relationships/customXml" Target="../ink/ink193.xml"/><Relationship Id="rId338" Type="http://schemas.openxmlformats.org/officeDocument/2006/relationships/customXml" Target="../ink/ink221.xml"/><Relationship Id="rId503" Type="http://schemas.openxmlformats.org/officeDocument/2006/relationships/customXml" Target="../ink/ink306.xml"/><Relationship Id="rId545" Type="http://schemas.openxmlformats.org/officeDocument/2006/relationships/customXml" Target="../ink/ink327.xml"/><Relationship Id="rId587" Type="http://schemas.openxmlformats.org/officeDocument/2006/relationships/customXml" Target="../ink/ink349.xml"/><Relationship Id="rId710" Type="http://schemas.openxmlformats.org/officeDocument/2006/relationships/customXml" Target="../ink/ink411.xml"/><Relationship Id="rId752" Type="http://schemas.openxmlformats.org/officeDocument/2006/relationships/image" Target="../media/image390.png"/><Relationship Id="rId808" Type="http://schemas.openxmlformats.org/officeDocument/2006/relationships/image" Target="../media/image417.png"/><Relationship Id="rId142" Type="http://schemas.openxmlformats.org/officeDocument/2006/relationships/customXml" Target="../ink/ink121.xml"/><Relationship Id="rId184" Type="http://schemas.openxmlformats.org/officeDocument/2006/relationships/customXml" Target="../ink/ink143.xml"/><Relationship Id="rId391" Type="http://schemas.openxmlformats.org/officeDocument/2006/relationships/customXml" Target="../ink/ink249.xml"/><Relationship Id="rId405" Type="http://schemas.openxmlformats.org/officeDocument/2006/relationships/customXml" Target="../ink/ink256.xml"/><Relationship Id="rId447" Type="http://schemas.openxmlformats.org/officeDocument/2006/relationships/customXml" Target="../ink/ink278.xml"/><Relationship Id="rId612" Type="http://schemas.openxmlformats.org/officeDocument/2006/relationships/image" Target="../media/image321.png"/><Relationship Id="rId794" Type="http://schemas.openxmlformats.org/officeDocument/2006/relationships/customXml" Target="../ink/ink454.xml"/><Relationship Id="rId251" Type="http://schemas.openxmlformats.org/officeDocument/2006/relationships/customXml" Target="../ink/ink177.xml"/><Relationship Id="rId489" Type="http://schemas.openxmlformats.org/officeDocument/2006/relationships/customXml" Target="../ink/ink299.xml"/><Relationship Id="rId654" Type="http://schemas.openxmlformats.org/officeDocument/2006/relationships/image" Target="../media/image342.png"/><Relationship Id="rId696" Type="http://schemas.openxmlformats.org/officeDocument/2006/relationships/customXml" Target="../ink/ink404.xml"/><Relationship Id="rId293" Type="http://schemas.openxmlformats.org/officeDocument/2006/relationships/image" Target="../media/image165.png"/><Relationship Id="rId307" Type="http://schemas.openxmlformats.org/officeDocument/2006/relationships/image" Target="../media/image172.png"/><Relationship Id="rId349" Type="http://schemas.openxmlformats.org/officeDocument/2006/relationships/image" Target="../media/image193.png"/><Relationship Id="rId514" Type="http://schemas.openxmlformats.org/officeDocument/2006/relationships/image" Target="../media/image273.png"/><Relationship Id="rId556" Type="http://schemas.openxmlformats.org/officeDocument/2006/relationships/customXml" Target="../ink/ink333.xml"/><Relationship Id="rId721" Type="http://schemas.openxmlformats.org/officeDocument/2006/relationships/image" Target="../media/image375.png"/><Relationship Id="rId763" Type="http://schemas.openxmlformats.org/officeDocument/2006/relationships/customXml" Target="../ink/ink438.xml"/><Relationship Id="rId88" Type="http://schemas.openxmlformats.org/officeDocument/2006/relationships/customXml" Target="../ink/ink94.xml"/><Relationship Id="rId111" Type="http://schemas.openxmlformats.org/officeDocument/2006/relationships/image" Target="../media/image64.png"/><Relationship Id="rId153" Type="http://schemas.openxmlformats.org/officeDocument/2006/relationships/customXml" Target="../ink/ink127.xml"/><Relationship Id="rId195" Type="http://schemas.openxmlformats.org/officeDocument/2006/relationships/image" Target="../media/image117.png"/><Relationship Id="rId209" Type="http://schemas.openxmlformats.org/officeDocument/2006/relationships/image" Target="../media/image124.png"/><Relationship Id="rId360" Type="http://schemas.openxmlformats.org/officeDocument/2006/relationships/customXml" Target="../ink/ink232.xml"/><Relationship Id="rId416" Type="http://schemas.openxmlformats.org/officeDocument/2006/relationships/customXml" Target="../ink/ink262.xml"/><Relationship Id="rId598" Type="http://schemas.openxmlformats.org/officeDocument/2006/relationships/image" Target="../media/image314.png"/><Relationship Id="rId819" Type="http://schemas.openxmlformats.org/officeDocument/2006/relationships/customXml" Target="../ink/ink467.xml"/><Relationship Id="rId220" Type="http://schemas.openxmlformats.org/officeDocument/2006/relationships/customXml" Target="../ink/ink161.xml"/><Relationship Id="rId458" Type="http://schemas.openxmlformats.org/officeDocument/2006/relationships/image" Target="../media/image245.png"/><Relationship Id="rId623" Type="http://schemas.openxmlformats.org/officeDocument/2006/relationships/customXml" Target="../ink/ink367.xml"/><Relationship Id="rId665" Type="http://schemas.openxmlformats.org/officeDocument/2006/relationships/image" Target="../media/image347.png"/><Relationship Id="rId830" Type="http://schemas.openxmlformats.org/officeDocument/2006/relationships/customXml" Target="../ink/ink473.xml"/><Relationship Id="rId57" Type="http://schemas.openxmlformats.org/officeDocument/2006/relationships/image" Target="../media/image37.png"/><Relationship Id="rId262" Type="http://schemas.openxmlformats.org/officeDocument/2006/relationships/customXml" Target="../ink/ink183.xml"/><Relationship Id="rId318" Type="http://schemas.openxmlformats.org/officeDocument/2006/relationships/customXml" Target="../ink/ink211.xml"/><Relationship Id="rId525" Type="http://schemas.openxmlformats.org/officeDocument/2006/relationships/customXml" Target="../ink/ink317.xml"/><Relationship Id="rId567" Type="http://schemas.openxmlformats.org/officeDocument/2006/relationships/image" Target="../media/image299.png"/><Relationship Id="rId732" Type="http://schemas.openxmlformats.org/officeDocument/2006/relationships/customXml" Target="../ink/ink422.xml"/><Relationship Id="rId99" Type="http://schemas.openxmlformats.org/officeDocument/2006/relationships/image" Target="../media/image58.png"/><Relationship Id="rId122" Type="http://schemas.openxmlformats.org/officeDocument/2006/relationships/customXml" Target="../ink/ink111.xml"/><Relationship Id="rId164" Type="http://schemas.openxmlformats.org/officeDocument/2006/relationships/image" Target="../media/image102.png"/><Relationship Id="rId371" Type="http://schemas.openxmlformats.org/officeDocument/2006/relationships/image" Target="../media/image204.png"/><Relationship Id="rId774" Type="http://schemas.openxmlformats.org/officeDocument/2006/relationships/image" Target="../media/image401.png"/><Relationship Id="rId427" Type="http://schemas.openxmlformats.org/officeDocument/2006/relationships/customXml" Target="../ink/ink268.xml"/><Relationship Id="rId469" Type="http://schemas.openxmlformats.org/officeDocument/2006/relationships/customXml" Target="../ink/ink289.xml"/><Relationship Id="rId634" Type="http://schemas.openxmlformats.org/officeDocument/2006/relationships/image" Target="../media/image332.png"/><Relationship Id="rId676" Type="http://schemas.openxmlformats.org/officeDocument/2006/relationships/customXml" Target="../ink/ink394.xml"/><Relationship Id="rId841" Type="http://schemas.openxmlformats.org/officeDocument/2006/relationships/image" Target="../media/image433.png"/><Relationship Id="rId231" Type="http://schemas.openxmlformats.org/officeDocument/2006/relationships/image" Target="../media/image135.png"/><Relationship Id="rId273" Type="http://schemas.openxmlformats.org/officeDocument/2006/relationships/image" Target="../media/image155.png"/><Relationship Id="rId329" Type="http://schemas.openxmlformats.org/officeDocument/2006/relationships/image" Target="../media/image183.png"/><Relationship Id="rId480" Type="http://schemas.openxmlformats.org/officeDocument/2006/relationships/image" Target="../media/image256.png"/><Relationship Id="rId536" Type="http://schemas.openxmlformats.org/officeDocument/2006/relationships/image" Target="../media/image284.png"/><Relationship Id="rId701" Type="http://schemas.openxmlformats.org/officeDocument/2006/relationships/image" Target="../media/image365.png"/><Relationship Id="rId68" Type="http://schemas.openxmlformats.org/officeDocument/2006/relationships/customXml" Target="../ink/ink84.xml"/><Relationship Id="rId133" Type="http://schemas.openxmlformats.org/officeDocument/2006/relationships/image" Target="../media/image87.png"/><Relationship Id="rId175" Type="http://schemas.openxmlformats.org/officeDocument/2006/relationships/image" Target="../media/image107.png"/><Relationship Id="rId340" Type="http://schemas.openxmlformats.org/officeDocument/2006/relationships/customXml" Target="../ink/ink222.xml"/><Relationship Id="rId578" Type="http://schemas.openxmlformats.org/officeDocument/2006/relationships/image" Target="../media/image304.png"/><Relationship Id="rId743" Type="http://schemas.openxmlformats.org/officeDocument/2006/relationships/image" Target="../media/image386.png"/><Relationship Id="rId785" Type="http://schemas.openxmlformats.org/officeDocument/2006/relationships/customXml" Target="../ink/ink449.xml"/><Relationship Id="rId200" Type="http://schemas.openxmlformats.org/officeDocument/2006/relationships/customXml" Target="../ink/ink151.xml"/><Relationship Id="rId382" Type="http://schemas.openxmlformats.org/officeDocument/2006/relationships/image" Target="../media/image209.png"/><Relationship Id="rId438" Type="http://schemas.openxmlformats.org/officeDocument/2006/relationships/image" Target="../media/image235.png"/><Relationship Id="rId603" Type="http://schemas.openxmlformats.org/officeDocument/2006/relationships/customXml" Target="../ink/ink357.xml"/><Relationship Id="rId645" Type="http://schemas.openxmlformats.org/officeDocument/2006/relationships/customXml" Target="../ink/ink378.xml"/><Relationship Id="rId687" Type="http://schemas.openxmlformats.org/officeDocument/2006/relationships/image" Target="../media/image358.png"/><Relationship Id="rId810" Type="http://schemas.openxmlformats.org/officeDocument/2006/relationships/image" Target="../media/image418.png"/><Relationship Id="rId242" Type="http://schemas.openxmlformats.org/officeDocument/2006/relationships/customXml" Target="../ink/ink172.xml"/><Relationship Id="rId284" Type="http://schemas.openxmlformats.org/officeDocument/2006/relationships/customXml" Target="../ink/ink194.xml"/><Relationship Id="rId491" Type="http://schemas.openxmlformats.org/officeDocument/2006/relationships/customXml" Target="../ink/ink300.xml"/><Relationship Id="rId505" Type="http://schemas.openxmlformats.org/officeDocument/2006/relationships/customXml" Target="../ink/ink307.xml"/><Relationship Id="rId712" Type="http://schemas.openxmlformats.org/officeDocument/2006/relationships/customXml" Target="../ink/ink412.xml"/><Relationship Id="rId79" Type="http://schemas.openxmlformats.org/officeDocument/2006/relationships/image" Target="../media/image48.png"/><Relationship Id="rId102" Type="http://schemas.openxmlformats.org/officeDocument/2006/relationships/customXml" Target="../ink/ink101.xml"/><Relationship Id="rId144" Type="http://schemas.openxmlformats.org/officeDocument/2006/relationships/customXml" Target="../ink/ink122.xml"/><Relationship Id="rId547" Type="http://schemas.openxmlformats.org/officeDocument/2006/relationships/customXml" Target="../ink/ink328.xml"/><Relationship Id="rId589" Type="http://schemas.openxmlformats.org/officeDocument/2006/relationships/customXml" Target="../ink/ink350.xml"/><Relationship Id="rId754" Type="http://schemas.openxmlformats.org/officeDocument/2006/relationships/image" Target="../media/image391.png"/><Relationship Id="rId796" Type="http://schemas.openxmlformats.org/officeDocument/2006/relationships/customXml" Target="../ink/ink455.xml"/><Relationship Id="rId90" Type="http://schemas.openxmlformats.org/officeDocument/2006/relationships/customXml" Target="../ink/ink95.xml"/><Relationship Id="rId186" Type="http://schemas.openxmlformats.org/officeDocument/2006/relationships/customXml" Target="../ink/ink144.xml"/><Relationship Id="rId351" Type="http://schemas.openxmlformats.org/officeDocument/2006/relationships/image" Target="../media/image194.png"/><Relationship Id="rId393" Type="http://schemas.openxmlformats.org/officeDocument/2006/relationships/customXml" Target="../ink/ink250.xml"/><Relationship Id="rId407" Type="http://schemas.openxmlformats.org/officeDocument/2006/relationships/customXml" Target="../ink/ink257.xml"/><Relationship Id="rId449" Type="http://schemas.openxmlformats.org/officeDocument/2006/relationships/customXml" Target="../ink/ink279.xml"/><Relationship Id="rId614" Type="http://schemas.openxmlformats.org/officeDocument/2006/relationships/image" Target="../media/image322.png"/><Relationship Id="rId656" Type="http://schemas.openxmlformats.org/officeDocument/2006/relationships/image" Target="../media/image343.png"/><Relationship Id="rId821" Type="http://schemas.openxmlformats.org/officeDocument/2006/relationships/customXml" Target="../ink/ink468.xml"/><Relationship Id="rId211" Type="http://schemas.openxmlformats.org/officeDocument/2006/relationships/image" Target="../media/image125.png"/><Relationship Id="rId253" Type="http://schemas.openxmlformats.org/officeDocument/2006/relationships/customXml" Target="../ink/ink178.xml"/><Relationship Id="rId295" Type="http://schemas.openxmlformats.org/officeDocument/2006/relationships/image" Target="../media/image166.png"/><Relationship Id="rId309" Type="http://schemas.openxmlformats.org/officeDocument/2006/relationships/image" Target="../media/image173.png"/><Relationship Id="rId460" Type="http://schemas.openxmlformats.org/officeDocument/2006/relationships/image" Target="../media/image246.png"/><Relationship Id="rId516" Type="http://schemas.openxmlformats.org/officeDocument/2006/relationships/image" Target="../media/image274.png"/><Relationship Id="rId698" Type="http://schemas.openxmlformats.org/officeDocument/2006/relationships/customXml" Target="../ink/ink405.xml"/><Relationship Id="rId48" Type="http://schemas.openxmlformats.org/officeDocument/2006/relationships/image" Target="../media/image28100.png"/><Relationship Id="rId113" Type="http://schemas.openxmlformats.org/officeDocument/2006/relationships/image" Target="../media/image65.png"/><Relationship Id="rId320" Type="http://schemas.openxmlformats.org/officeDocument/2006/relationships/customXml" Target="../ink/ink212.xml"/><Relationship Id="rId558" Type="http://schemas.openxmlformats.org/officeDocument/2006/relationships/customXml" Target="../ink/ink334.xml"/><Relationship Id="rId723" Type="http://schemas.openxmlformats.org/officeDocument/2006/relationships/image" Target="../media/image376.png"/><Relationship Id="rId765" Type="http://schemas.openxmlformats.org/officeDocument/2006/relationships/customXml" Target="../ink/ink439.xml"/><Relationship Id="rId155" Type="http://schemas.openxmlformats.org/officeDocument/2006/relationships/customXml" Target="../ink/ink128.xml"/><Relationship Id="rId197" Type="http://schemas.openxmlformats.org/officeDocument/2006/relationships/image" Target="../media/image118.png"/><Relationship Id="rId362" Type="http://schemas.openxmlformats.org/officeDocument/2006/relationships/customXml" Target="../ink/ink233.xml"/><Relationship Id="rId418" Type="http://schemas.openxmlformats.org/officeDocument/2006/relationships/customXml" Target="../ink/ink263.xml"/><Relationship Id="rId625" Type="http://schemas.openxmlformats.org/officeDocument/2006/relationships/customXml" Target="../ink/ink368.xml"/><Relationship Id="rId832" Type="http://schemas.openxmlformats.org/officeDocument/2006/relationships/customXml" Target="../ink/ink474.xml"/><Relationship Id="rId222" Type="http://schemas.openxmlformats.org/officeDocument/2006/relationships/customXml" Target="../ink/ink162.xml"/><Relationship Id="rId264" Type="http://schemas.openxmlformats.org/officeDocument/2006/relationships/customXml" Target="../ink/ink184.xml"/><Relationship Id="rId471" Type="http://schemas.openxmlformats.org/officeDocument/2006/relationships/customXml" Target="../ink/ink290.xml"/><Relationship Id="rId667" Type="http://schemas.openxmlformats.org/officeDocument/2006/relationships/image" Target="../media/image348.png"/><Relationship Id="rId59" Type="http://schemas.openxmlformats.org/officeDocument/2006/relationships/image" Target="../media/image38.png"/><Relationship Id="rId124" Type="http://schemas.openxmlformats.org/officeDocument/2006/relationships/customXml" Target="../ink/ink112.xml"/><Relationship Id="rId527" Type="http://schemas.openxmlformats.org/officeDocument/2006/relationships/customXml" Target="../ink/ink318.xml"/><Relationship Id="rId569" Type="http://schemas.openxmlformats.org/officeDocument/2006/relationships/customXml" Target="../ink/ink340.xml"/><Relationship Id="rId734" Type="http://schemas.openxmlformats.org/officeDocument/2006/relationships/customXml" Target="../ink/ink423.xml"/><Relationship Id="rId776" Type="http://schemas.openxmlformats.org/officeDocument/2006/relationships/image" Target="../media/image402.png"/><Relationship Id="rId70" Type="http://schemas.openxmlformats.org/officeDocument/2006/relationships/customXml" Target="../ink/ink85.xml"/><Relationship Id="rId166" Type="http://schemas.openxmlformats.org/officeDocument/2006/relationships/image" Target="../media/image103.png"/><Relationship Id="rId331" Type="http://schemas.openxmlformats.org/officeDocument/2006/relationships/image" Target="../media/image184.png"/><Relationship Id="rId373" Type="http://schemas.openxmlformats.org/officeDocument/2006/relationships/customXml" Target="../ink/ink239.xml"/><Relationship Id="rId429" Type="http://schemas.openxmlformats.org/officeDocument/2006/relationships/customXml" Target="../ink/ink269.xml"/><Relationship Id="rId580" Type="http://schemas.openxmlformats.org/officeDocument/2006/relationships/image" Target="../media/image305.png"/><Relationship Id="rId636" Type="http://schemas.openxmlformats.org/officeDocument/2006/relationships/image" Target="../media/image333.png"/><Relationship Id="rId801" Type="http://schemas.openxmlformats.org/officeDocument/2006/relationships/customXml" Target="../ink/ink458.xml"/><Relationship Id="rId1" Type="http://schemas.openxmlformats.org/officeDocument/2006/relationships/tags" Target="../tags/tag1.xml"/><Relationship Id="rId233" Type="http://schemas.openxmlformats.org/officeDocument/2006/relationships/image" Target="../media/image136.png"/><Relationship Id="rId440" Type="http://schemas.openxmlformats.org/officeDocument/2006/relationships/image" Target="../media/image236.png"/><Relationship Id="rId678" Type="http://schemas.openxmlformats.org/officeDocument/2006/relationships/customXml" Target="../ink/ink395.xml"/><Relationship Id="rId843" Type="http://schemas.openxmlformats.org/officeDocument/2006/relationships/image" Target="../media/image434.png"/><Relationship Id="rId275" Type="http://schemas.openxmlformats.org/officeDocument/2006/relationships/image" Target="../media/image156.png"/><Relationship Id="rId300" Type="http://schemas.openxmlformats.org/officeDocument/2006/relationships/customXml" Target="../ink/ink202.xml"/><Relationship Id="rId482" Type="http://schemas.openxmlformats.org/officeDocument/2006/relationships/image" Target="../media/image257.png"/><Relationship Id="rId538" Type="http://schemas.openxmlformats.org/officeDocument/2006/relationships/image" Target="../media/image285.png"/><Relationship Id="rId703" Type="http://schemas.openxmlformats.org/officeDocument/2006/relationships/image" Target="../media/image366.png"/><Relationship Id="rId745" Type="http://schemas.openxmlformats.org/officeDocument/2006/relationships/image" Target="../media/image387.png"/><Relationship Id="rId81" Type="http://schemas.openxmlformats.org/officeDocument/2006/relationships/image" Target="../media/image49.png"/><Relationship Id="rId135" Type="http://schemas.openxmlformats.org/officeDocument/2006/relationships/image" Target="../media/image88.png"/><Relationship Id="rId177" Type="http://schemas.openxmlformats.org/officeDocument/2006/relationships/image" Target="../media/image108.png"/><Relationship Id="rId342" Type="http://schemas.openxmlformats.org/officeDocument/2006/relationships/customXml" Target="../ink/ink223.xml"/><Relationship Id="rId384" Type="http://schemas.openxmlformats.org/officeDocument/2006/relationships/image" Target="../media/image210.png"/><Relationship Id="rId591" Type="http://schemas.openxmlformats.org/officeDocument/2006/relationships/customXml" Target="../ink/ink351.xml"/><Relationship Id="rId605" Type="http://schemas.openxmlformats.org/officeDocument/2006/relationships/customXml" Target="../ink/ink358.xml"/><Relationship Id="rId787" Type="http://schemas.openxmlformats.org/officeDocument/2006/relationships/image" Target="../media/image407.png"/><Relationship Id="rId812" Type="http://schemas.openxmlformats.org/officeDocument/2006/relationships/image" Target="../media/image419.png"/><Relationship Id="rId202" Type="http://schemas.openxmlformats.org/officeDocument/2006/relationships/customXml" Target="../ink/ink152.xml"/><Relationship Id="rId244" Type="http://schemas.openxmlformats.org/officeDocument/2006/relationships/customXml" Target="../ink/ink173.xml"/><Relationship Id="rId647" Type="http://schemas.openxmlformats.org/officeDocument/2006/relationships/customXml" Target="../ink/ink379.xml"/><Relationship Id="rId689" Type="http://schemas.openxmlformats.org/officeDocument/2006/relationships/image" Target="../media/image359.png"/><Relationship Id="rId286" Type="http://schemas.openxmlformats.org/officeDocument/2006/relationships/customXml" Target="../ink/ink195.xml"/><Relationship Id="rId451" Type="http://schemas.openxmlformats.org/officeDocument/2006/relationships/customXml" Target="../ink/ink280.xml"/><Relationship Id="rId493" Type="http://schemas.openxmlformats.org/officeDocument/2006/relationships/customXml" Target="../ink/ink301.xml"/><Relationship Id="rId507" Type="http://schemas.openxmlformats.org/officeDocument/2006/relationships/customXml" Target="../ink/ink308.xml"/><Relationship Id="rId549" Type="http://schemas.openxmlformats.org/officeDocument/2006/relationships/customXml" Target="../ink/ink329.xml"/><Relationship Id="rId714" Type="http://schemas.openxmlformats.org/officeDocument/2006/relationships/customXml" Target="../ink/ink413.xml"/><Relationship Id="rId756" Type="http://schemas.openxmlformats.org/officeDocument/2006/relationships/image" Target="../media/image392.png"/><Relationship Id="rId50" Type="http://schemas.openxmlformats.org/officeDocument/2006/relationships/customXml" Target="../ink/ink75.xml"/><Relationship Id="rId104" Type="http://schemas.openxmlformats.org/officeDocument/2006/relationships/customXml" Target="../ink/ink102.xml"/><Relationship Id="rId146" Type="http://schemas.openxmlformats.org/officeDocument/2006/relationships/customXml" Target="../ink/ink123.xml"/><Relationship Id="rId188" Type="http://schemas.openxmlformats.org/officeDocument/2006/relationships/customXml" Target="../ink/ink145.xml"/><Relationship Id="rId311" Type="http://schemas.openxmlformats.org/officeDocument/2006/relationships/image" Target="../media/image174.png"/><Relationship Id="rId353" Type="http://schemas.openxmlformats.org/officeDocument/2006/relationships/image" Target="../media/image195.png"/><Relationship Id="rId395" Type="http://schemas.openxmlformats.org/officeDocument/2006/relationships/customXml" Target="../ink/ink251.xml"/><Relationship Id="rId409" Type="http://schemas.openxmlformats.org/officeDocument/2006/relationships/customXml" Target="../ink/ink258.xml"/><Relationship Id="rId560" Type="http://schemas.openxmlformats.org/officeDocument/2006/relationships/customXml" Target="../ink/ink335.xml"/><Relationship Id="rId798" Type="http://schemas.openxmlformats.org/officeDocument/2006/relationships/customXml" Target="../ink/ink456.xml"/><Relationship Id="rId92" Type="http://schemas.openxmlformats.org/officeDocument/2006/relationships/customXml" Target="../ink/ink96.xml"/><Relationship Id="rId213" Type="http://schemas.openxmlformats.org/officeDocument/2006/relationships/image" Target="../media/image126.png"/><Relationship Id="rId420" Type="http://schemas.openxmlformats.org/officeDocument/2006/relationships/customXml" Target="../ink/ink264.xml"/><Relationship Id="rId616" Type="http://schemas.openxmlformats.org/officeDocument/2006/relationships/image" Target="../media/image323.png"/><Relationship Id="rId658" Type="http://schemas.openxmlformats.org/officeDocument/2006/relationships/image" Target="../media/image344.png"/><Relationship Id="rId823" Type="http://schemas.openxmlformats.org/officeDocument/2006/relationships/customXml" Target="../ink/ink469.xml"/><Relationship Id="rId255" Type="http://schemas.openxmlformats.org/officeDocument/2006/relationships/customXml" Target="../ink/ink179.xml"/><Relationship Id="rId297" Type="http://schemas.openxmlformats.org/officeDocument/2006/relationships/image" Target="../media/image167.png"/><Relationship Id="rId462" Type="http://schemas.openxmlformats.org/officeDocument/2006/relationships/image" Target="../media/image247.png"/><Relationship Id="rId518" Type="http://schemas.openxmlformats.org/officeDocument/2006/relationships/image" Target="../media/image275.png"/><Relationship Id="rId725" Type="http://schemas.openxmlformats.org/officeDocument/2006/relationships/image" Target="../media/image377.png"/><Relationship Id="rId115" Type="http://schemas.openxmlformats.org/officeDocument/2006/relationships/image" Target="../media/image66.png"/><Relationship Id="rId157" Type="http://schemas.openxmlformats.org/officeDocument/2006/relationships/customXml" Target="../ink/ink129.xml"/><Relationship Id="rId322" Type="http://schemas.openxmlformats.org/officeDocument/2006/relationships/customXml" Target="../ink/ink213.xml"/><Relationship Id="rId364" Type="http://schemas.openxmlformats.org/officeDocument/2006/relationships/customXml" Target="../ink/ink234.xml"/><Relationship Id="rId767" Type="http://schemas.openxmlformats.org/officeDocument/2006/relationships/customXml" Target="../ink/ink440.xml"/><Relationship Id="rId61" Type="http://schemas.openxmlformats.org/officeDocument/2006/relationships/image" Target="../media/image39.png"/><Relationship Id="rId199" Type="http://schemas.openxmlformats.org/officeDocument/2006/relationships/image" Target="../media/image119.png"/><Relationship Id="rId571" Type="http://schemas.openxmlformats.org/officeDocument/2006/relationships/customXml" Target="../ink/ink341.xml"/><Relationship Id="rId627" Type="http://schemas.openxmlformats.org/officeDocument/2006/relationships/customXml" Target="../ink/ink369.xml"/><Relationship Id="rId669" Type="http://schemas.openxmlformats.org/officeDocument/2006/relationships/image" Target="../media/image349.png"/><Relationship Id="rId834" Type="http://schemas.openxmlformats.org/officeDocument/2006/relationships/customXml" Target="../ink/ink475.xml"/><Relationship Id="rId224" Type="http://schemas.openxmlformats.org/officeDocument/2006/relationships/customXml" Target="../ink/ink163.xml"/><Relationship Id="rId266" Type="http://schemas.openxmlformats.org/officeDocument/2006/relationships/customXml" Target="../ink/ink185.xml"/><Relationship Id="rId431" Type="http://schemas.openxmlformats.org/officeDocument/2006/relationships/customXml" Target="../ink/ink270.xml"/><Relationship Id="rId473" Type="http://schemas.openxmlformats.org/officeDocument/2006/relationships/customXml" Target="../ink/ink291.xml"/><Relationship Id="rId529" Type="http://schemas.openxmlformats.org/officeDocument/2006/relationships/customXml" Target="../ink/ink319.xml"/><Relationship Id="rId680" Type="http://schemas.openxmlformats.org/officeDocument/2006/relationships/customXml" Target="../ink/ink396.xml"/><Relationship Id="rId736" Type="http://schemas.openxmlformats.org/officeDocument/2006/relationships/customXml" Target="../ink/ink424.xml"/><Relationship Id="rId126" Type="http://schemas.openxmlformats.org/officeDocument/2006/relationships/customXml" Target="../ink/ink113.xml"/><Relationship Id="rId168" Type="http://schemas.openxmlformats.org/officeDocument/2006/relationships/image" Target="../media/image104.png"/><Relationship Id="rId333" Type="http://schemas.openxmlformats.org/officeDocument/2006/relationships/image" Target="../media/image185.png"/><Relationship Id="rId540" Type="http://schemas.openxmlformats.org/officeDocument/2006/relationships/image" Target="../media/image286.png"/><Relationship Id="rId778" Type="http://schemas.openxmlformats.org/officeDocument/2006/relationships/image" Target="../media/image403.png"/><Relationship Id="rId72" Type="http://schemas.openxmlformats.org/officeDocument/2006/relationships/customXml" Target="../ink/ink86.xml"/><Relationship Id="rId375" Type="http://schemas.openxmlformats.org/officeDocument/2006/relationships/customXml" Target="../ink/ink240.xml"/><Relationship Id="rId582" Type="http://schemas.openxmlformats.org/officeDocument/2006/relationships/image" Target="../media/image306.png"/><Relationship Id="rId638" Type="http://schemas.openxmlformats.org/officeDocument/2006/relationships/image" Target="../media/image334.png"/><Relationship Id="rId803" Type="http://schemas.openxmlformats.org/officeDocument/2006/relationships/customXml" Target="../ink/ink459.xml"/><Relationship Id="rId845" Type="http://schemas.openxmlformats.org/officeDocument/2006/relationships/image" Target="../media/image435.png"/><Relationship Id="rId3" Type="http://schemas.openxmlformats.org/officeDocument/2006/relationships/customXml" Target="../ink/ink73.xml"/><Relationship Id="rId235" Type="http://schemas.openxmlformats.org/officeDocument/2006/relationships/image" Target="../media/image137.png"/><Relationship Id="rId277" Type="http://schemas.openxmlformats.org/officeDocument/2006/relationships/image" Target="../media/image157.png"/><Relationship Id="rId400" Type="http://schemas.openxmlformats.org/officeDocument/2006/relationships/image" Target="../media/image217.png"/><Relationship Id="rId442" Type="http://schemas.openxmlformats.org/officeDocument/2006/relationships/image" Target="../media/image237.png"/><Relationship Id="rId484" Type="http://schemas.openxmlformats.org/officeDocument/2006/relationships/image" Target="../media/image258.png"/><Relationship Id="rId705" Type="http://schemas.openxmlformats.org/officeDocument/2006/relationships/image" Target="../media/image367.png"/><Relationship Id="rId137" Type="http://schemas.openxmlformats.org/officeDocument/2006/relationships/image" Target="../media/image89.png"/><Relationship Id="rId302" Type="http://schemas.openxmlformats.org/officeDocument/2006/relationships/customXml" Target="../ink/ink203.xml"/><Relationship Id="rId344" Type="http://schemas.openxmlformats.org/officeDocument/2006/relationships/customXml" Target="../ink/ink224.xml"/><Relationship Id="rId691" Type="http://schemas.openxmlformats.org/officeDocument/2006/relationships/image" Target="../media/image360.png"/><Relationship Id="rId747" Type="http://schemas.openxmlformats.org/officeDocument/2006/relationships/image" Target="../media/image388.png"/><Relationship Id="rId789" Type="http://schemas.openxmlformats.org/officeDocument/2006/relationships/image" Target="../media/image408.png"/><Relationship Id="rId83" Type="http://schemas.openxmlformats.org/officeDocument/2006/relationships/image" Target="../media/image50.png"/><Relationship Id="rId179" Type="http://schemas.openxmlformats.org/officeDocument/2006/relationships/image" Target="../media/image109.png"/><Relationship Id="rId386" Type="http://schemas.openxmlformats.org/officeDocument/2006/relationships/image" Target="../media/image211.png"/><Relationship Id="rId551" Type="http://schemas.openxmlformats.org/officeDocument/2006/relationships/customXml" Target="../ink/ink330.xml"/><Relationship Id="rId593" Type="http://schemas.openxmlformats.org/officeDocument/2006/relationships/customXml" Target="../ink/ink352.xml"/><Relationship Id="rId607" Type="http://schemas.openxmlformats.org/officeDocument/2006/relationships/customXml" Target="../ink/ink359.xml"/><Relationship Id="rId649" Type="http://schemas.openxmlformats.org/officeDocument/2006/relationships/customXml" Target="../ink/ink380.xml"/><Relationship Id="rId814" Type="http://schemas.openxmlformats.org/officeDocument/2006/relationships/image" Target="../media/image420.png"/><Relationship Id="rId190" Type="http://schemas.openxmlformats.org/officeDocument/2006/relationships/customXml" Target="../ink/ink146.xml"/><Relationship Id="rId204" Type="http://schemas.openxmlformats.org/officeDocument/2006/relationships/customXml" Target="../ink/ink153.xml"/><Relationship Id="rId246" Type="http://schemas.openxmlformats.org/officeDocument/2006/relationships/customXml" Target="../ink/ink174.xml"/><Relationship Id="rId288" Type="http://schemas.openxmlformats.org/officeDocument/2006/relationships/customXml" Target="../ink/ink196.xml"/><Relationship Id="rId411" Type="http://schemas.openxmlformats.org/officeDocument/2006/relationships/customXml" Target="../ink/ink259.xml"/><Relationship Id="rId453" Type="http://schemas.openxmlformats.org/officeDocument/2006/relationships/customXml" Target="../ink/ink281.xml"/><Relationship Id="rId509" Type="http://schemas.openxmlformats.org/officeDocument/2006/relationships/customXml" Target="../ink/ink309.xml"/><Relationship Id="rId660" Type="http://schemas.openxmlformats.org/officeDocument/2006/relationships/image" Target="../media/image345.png"/><Relationship Id="rId106" Type="http://schemas.openxmlformats.org/officeDocument/2006/relationships/customXml" Target="../ink/ink103.xml"/><Relationship Id="rId313" Type="http://schemas.openxmlformats.org/officeDocument/2006/relationships/image" Target="../media/image175.png"/><Relationship Id="rId495" Type="http://schemas.openxmlformats.org/officeDocument/2006/relationships/customXml" Target="../ink/ink302.xml"/><Relationship Id="rId716" Type="http://schemas.openxmlformats.org/officeDocument/2006/relationships/customXml" Target="../ink/ink414.xml"/><Relationship Id="rId758" Type="http://schemas.openxmlformats.org/officeDocument/2006/relationships/image" Target="../media/image393.png"/><Relationship Id="rId52" Type="http://schemas.openxmlformats.org/officeDocument/2006/relationships/customXml" Target="../ink/ink76.xml"/><Relationship Id="rId94" Type="http://schemas.openxmlformats.org/officeDocument/2006/relationships/customXml" Target="../ink/ink97.xml"/><Relationship Id="rId148" Type="http://schemas.openxmlformats.org/officeDocument/2006/relationships/image" Target="../media/image94.png"/><Relationship Id="rId355" Type="http://schemas.openxmlformats.org/officeDocument/2006/relationships/image" Target="../media/image196.png"/><Relationship Id="rId397" Type="http://schemas.openxmlformats.org/officeDocument/2006/relationships/customXml" Target="../ink/ink252.xml"/><Relationship Id="rId520" Type="http://schemas.openxmlformats.org/officeDocument/2006/relationships/image" Target="../media/image276.png"/><Relationship Id="rId562" Type="http://schemas.openxmlformats.org/officeDocument/2006/relationships/customXml" Target="../ink/ink336.xml"/><Relationship Id="rId618" Type="http://schemas.openxmlformats.org/officeDocument/2006/relationships/image" Target="../media/image324.png"/><Relationship Id="rId825" Type="http://schemas.openxmlformats.org/officeDocument/2006/relationships/customXml" Target="../ink/ink470.xml"/><Relationship Id="rId215" Type="http://schemas.openxmlformats.org/officeDocument/2006/relationships/image" Target="../media/image127.png"/><Relationship Id="rId257" Type="http://schemas.openxmlformats.org/officeDocument/2006/relationships/customXml" Target="../ink/ink180.xml"/><Relationship Id="rId422" Type="http://schemas.openxmlformats.org/officeDocument/2006/relationships/image" Target="../media/image227.png"/><Relationship Id="rId464" Type="http://schemas.openxmlformats.org/officeDocument/2006/relationships/image" Target="../media/image248.png"/><Relationship Id="rId299" Type="http://schemas.openxmlformats.org/officeDocument/2006/relationships/image" Target="../media/image168.png"/><Relationship Id="rId727" Type="http://schemas.openxmlformats.org/officeDocument/2006/relationships/image" Target="../media/image378.png"/><Relationship Id="rId63" Type="http://schemas.openxmlformats.org/officeDocument/2006/relationships/image" Target="../media/image40.png"/><Relationship Id="rId159" Type="http://schemas.openxmlformats.org/officeDocument/2006/relationships/customXml" Target="../ink/ink130.xml"/><Relationship Id="rId366" Type="http://schemas.openxmlformats.org/officeDocument/2006/relationships/customXml" Target="../ink/ink235.xml"/><Relationship Id="rId573" Type="http://schemas.openxmlformats.org/officeDocument/2006/relationships/customXml" Target="../ink/ink342.xml"/><Relationship Id="rId780" Type="http://schemas.openxmlformats.org/officeDocument/2006/relationships/image" Target="../media/image404.png"/><Relationship Id="rId226" Type="http://schemas.openxmlformats.org/officeDocument/2006/relationships/customXml" Target="../ink/ink164.xml"/><Relationship Id="rId433" Type="http://schemas.openxmlformats.org/officeDocument/2006/relationships/customXml" Target="../ink/ink271.xml"/><Relationship Id="rId640" Type="http://schemas.openxmlformats.org/officeDocument/2006/relationships/image" Target="../media/image335.png"/><Relationship Id="rId738" Type="http://schemas.openxmlformats.org/officeDocument/2006/relationships/customXml" Target="../ink/ink425.xml"/><Relationship Id="rId74" Type="http://schemas.openxmlformats.org/officeDocument/2006/relationships/customXml" Target="../ink/ink87.xml"/><Relationship Id="rId377" Type="http://schemas.openxmlformats.org/officeDocument/2006/relationships/customXml" Target="../ink/ink241.xml"/><Relationship Id="rId500" Type="http://schemas.openxmlformats.org/officeDocument/2006/relationships/image" Target="../media/image266.png"/><Relationship Id="rId584" Type="http://schemas.openxmlformats.org/officeDocument/2006/relationships/image" Target="../media/image307.png"/><Relationship Id="rId805" Type="http://schemas.openxmlformats.org/officeDocument/2006/relationships/customXml" Target="../ink/ink460.xml"/><Relationship Id="rId237" Type="http://schemas.openxmlformats.org/officeDocument/2006/relationships/image" Target="../media/image138.png"/><Relationship Id="rId791" Type="http://schemas.openxmlformats.org/officeDocument/2006/relationships/image" Target="../media/image409.png"/><Relationship Id="rId444" Type="http://schemas.openxmlformats.org/officeDocument/2006/relationships/image" Target="../media/image238.png"/><Relationship Id="rId651" Type="http://schemas.openxmlformats.org/officeDocument/2006/relationships/customXml" Target="../ink/ink381.xml"/><Relationship Id="rId749" Type="http://schemas.openxmlformats.org/officeDocument/2006/relationships/customXml" Target="../ink/ink431.xml"/><Relationship Id="rId290" Type="http://schemas.openxmlformats.org/officeDocument/2006/relationships/customXml" Target="../ink/ink197.xml"/><Relationship Id="rId304" Type="http://schemas.openxmlformats.org/officeDocument/2006/relationships/customXml" Target="../ink/ink204.xml"/><Relationship Id="rId388" Type="http://schemas.openxmlformats.org/officeDocument/2006/relationships/customXml" Target="../ink/ink247.xml"/><Relationship Id="rId511" Type="http://schemas.openxmlformats.org/officeDocument/2006/relationships/customXml" Target="../ink/ink310.xml"/><Relationship Id="rId609" Type="http://schemas.openxmlformats.org/officeDocument/2006/relationships/customXml" Target="../ink/ink360.xml"/><Relationship Id="rId85" Type="http://schemas.openxmlformats.org/officeDocument/2006/relationships/image" Target="../media/image51.png"/><Relationship Id="rId150" Type="http://schemas.openxmlformats.org/officeDocument/2006/relationships/image" Target="../media/image95.png"/><Relationship Id="rId595" Type="http://schemas.openxmlformats.org/officeDocument/2006/relationships/customXml" Target="../ink/ink353.xml"/><Relationship Id="rId816" Type="http://schemas.openxmlformats.org/officeDocument/2006/relationships/image" Target="../media/image421.png"/><Relationship Id="rId248" Type="http://schemas.openxmlformats.org/officeDocument/2006/relationships/customXml" Target="../ink/ink175.xml"/><Relationship Id="rId455" Type="http://schemas.openxmlformats.org/officeDocument/2006/relationships/customXml" Target="../ink/ink282.xml"/><Relationship Id="rId662" Type="http://schemas.openxmlformats.org/officeDocument/2006/relationships/customXml" Target="../ink/ink387.xml"/><Relationship Id="rId108" Type="http://schemas.openxmlformats.org/officeDocument/2006/relationships/customXml" Target="../ink/ink104.xml"/><Relationship Id="rId315" Type="http://schemas.openxmlformats.org/officeDocument/2006/relationships/image" Target="../media/image176.png"/><Relationship Id="rId522" Type="http://schemas.openxmlformats.org/officeDocument/2006/relationships/image" Target="../media/image277.png"/><Relationship Id="rId96" Type="http://schemas.openxmlformats.org/officeDocument/2006/relationships/customXml" Target="../ink/ink98.xml"/><Relationship Id="rId161" Type="http://schemas.openxmlformats.org/officeDocument/2006/relationships/customXml" Target="../ink/ink131.xml"/><Relationship Id="rId399" Type="http://schemas.openxmlformats.org/officeDocument/2006/relationships/customXml" Target="../ink/ink253.xml"/><Relationship Id="rId827" Type="http://schemas.openxmlformats.org/officeDocument/2006/relationships/customXml" Target="../ink/ink471.xml"/><Relationship Id="rId259" Type="http://schemas.openxmlformats.org/officeDocument/2006/relationships/customXml" Target="../ink/ink181.xml"/><Relationship Id="rId466" Type="http://schemas.openxmlformats.org/officeDocument/2006/relationships/image" Target="../media/image249.png"/><Relationship Id="rId673" Type="http://schemas.openxmlformats.org/officeDocument/2006/relationships/image" Target="../media/image351.png"/><Relationship Id="rId119" Type="http://schemas.openxmlformats.org/officeDocument/2006/relationships/image" Target="../media/image68.png"/><Relationship Id="rId326" Type="http://schemas.openxmlformats.org/officeDocument/2006/relationships/customXml" Target="../ink/ink215.xml"/><Relationship Id="rId533" Type="http://schemas.openxmlformats.org/officeDocument/2006/relationships/customXml" Target="../ink/ink321.xml"/><Relationship Id="rId740" Type="http://schemas.openxmlformats.org/officeDocument/2006/relationships/customXml" Target="../ink/ink426.xml"/><Relationship Id="rId838" Type="http://schemas.openxmlformats.org/officeDocument/2006/relationships/customXml" Target="../ink/ink477.xml"/><Relationship Id="rId172" Type="http://schemas.openxmlformats.org/officeDocument/2006/relationships/image" Target="../media/image106.png"/><Relationship Id="rId477" Type="http://schemas.openxmlformats.org/officeDocument/2006/relationships/customXml" Target="../ink/ink293.xml"/><Relationship Id="rId600" Type="http://schemas.openxmlformats.org/officeDocument/2006/relationships/image" Target="../media/image315.png"/><Relationship Id="rId684" Type="http://schemas.openxmlformats.org/officeDocument/2006/relationships/customXml" Target="../ink/ink398.xml"/><Relationship Id="rId337" Type="http://schemas.openxmlformats.org/officeDocument/2006/relationships/image" Target="../media/image187.png"/><Relationship Id="rId544" Type="http://schemas.openxmlformats.org/officeDocument/2006/relationships/image" Target="../media/image288.png"/><Relationship Id="rId751" Type="http://schemas.openxmlformats.org/officeDocument/2006/relationships/customXml" Target="../ink/ink432.xml"/><Relationship Id="rId849" Type="http://schemas.openxmlformats.org/officeDocument/2006/relationships/image" Target="../media/image437.png"/><Relationship Id="rId183" Type="http://schemas.openxmlformats.org/officeDocument/2006/relationships/image" Target="../media/image111.png"/><Relationship Id="rId390" Type="http://schemas.openxmlformats.org/officeDocument/2006/relationships/image" Target="../media/image212.png"/><Relationship Id="rId404" Type="http://schemas.openxmlformats.org/officeDocument/2006/relationships/image" Target="../media/image219.png"/><Relationship Id="rId611" Type="http://schemas.openxmlformats.org/officeDocument/2006/relationships/customXml" Target="../ink/ink361.xml"/><Relationship Id="rId250" Type="http://schemas.openxmlformats.org/officeDocument/2006/relationships/customXml" Target="../ink/ink176.xml"/><Relationship Id="rId488" Type="http://schemas.openxmlformats.org/officeDocument/2006/relationships/image" Target="../media/image260.png"/><Relationship Id="rId695" Type="http://schemas.openxmlformats.org/officeDocument/2006/relationships/image" Target="../media/image362.png"/><Relationship Id="rId709" Type="http://schemas.openxmlformats.org/officeDocument/2006/relationships/image" Target="../media/image369.png"/><Relationship Id="rId110" Type="http://schemas.openxmlformats.org/officeDocument/2006/relationships/customXml" Target="../ink/ink105.xml"/><Relationship Id="rId348" Type="http://schemas.openxmlformats.org/officeDocument/2006/relationships/customXml" Target="../ink/ink226.xml"/><Relationship Id="rId555" Type="http://schemas.openxmlformats.org/officeDocument/2006/relationships/image" Target="../media/image293.png"/><Relationship Id="rId762" Type="http://schemas.openxmlformats.org/officeDocument/2006/relationships/image" Target="../media/image395.png"/><Relationship Id="rId194" Type="http://schemas.openxmlformats.org/officeDocument/2006/relationships/customXml" Target="../ink/ink148.xml"/><Relationship Id="rId208" Type="http://schemas.openxmlformats.org/officeDocument/2006/relationships/customXml" Target="../ink/ink155.xml"/><Relationship Id="rId415" Type="http://schemas.openxmlformats.org/officeDocument/2006/relationships/image" Target="../media/image224.png"/><Relationship Id="rId622" Type="http://schemas.openxmlformats.org/officeDocument/2006/relationships/image" Target="../media/image326.png"/><Relationship Id="rId261" Type="http://schemas.openxmlformats.org/officeDocument/2006/relationships/image" Target="../media/image149.png"/><Relationship Id="rId499" Type="http://schemas.openxmlformats.org/officeDocument/2006/relationships/customXml" Target="../ink/ink304.xml"/><Relationship Id="rId56" Type="http://schemas.openxmlformats.org/officeDocument/2006/relationships/customXml" Target="../ink/ink78.xml"/><Relationship Id="rId359" Type="http://schemas.openxmlformats.org/officeDocument/2006/relationships/image" Target="../media/image198.png"/><Relationship Id="rId566" Type="http://schemas.openxmlformats.org/officeDocument/2006/relationships/customXml" Target="../ink/ink338.xml"/><Relationship Id="rId773" Type="http://schemas.openxmlformats.org/officeDocument/2006/relationships/customXml" Target="../ink/ink443.xml"/><Relationship Id="rId121" Type="http://schemas.openxmlformats.org/officeDocument/2006/relationships/image" Target="../media/image69.png"/><Relationship Id="rId219" Type="http://schemas.openxmlformats.org/officeDocument/2006/relationships/image" Target="../media/image129.png"/><Relationship Id="rId426" Type="http://schemas.openxmlformats.org/officeDocument/2006/relationships/image" Target="../media/image229.png"/><Relationship Id="rId633" Type="http://schemas.openxmlformats.org/officeDocument/2006/relationships/customXml" Target="../ink/ink372.xml"/><Relationship Id="rId840" Type="http://schemas.openxmlformats.org/officeDocument/2006/relationships/customXml" Target="../ink/ink478.xml"/><Relationship Id="rId67" Type="http://schemas.openxmlformats.org/officeDocument/2006/relationships/image" Target="../media/image42.png"/><Relationship Id="rId272" Type="http://schemas.openxmlformats.org/officeDocument/2006/relationships/customXml" Target="../ink/ink188.xml"/><Relationship Id="rId577" Type="http://schemas.openxmlformats.org/officeDocument/2006/relationships/customXml" Target="../ink/ink344.xml"/><Relationship Id="rId700" Type="http://schemas.openxmlformats.org/officeDocument/2006/relationships/customXml" Target="../ink/ink406.xml"/><Relationship Id="rId132" Type="http://schemas.openxmlformats.org/officeDocument/2006/relationships/customXml" Target="../ink/ink116.xml"/><Relationship Id="rId784" Type="http://schemas.openxmlformats.org/officeDocument/2006/relationships/image" Target="../media/image406.png"/><Relationship Id="rId437" Type="http://schemas.openxmlformats.org/officeDocument/2006/relationships/customXml" Target="../ink/ink273.xml"/><Relationship Id="rId644" Type="http://schemas.openxmlformats.org/officeDocument/2006/relationships/image" Target="../media/image337.png"/><Relationship Id="rId283" Type="http://schemas.openxmlformats.org/officeDocument/2006/relationships/image" Target="../media/image160.png"/><Relationship Id="rId490" Type="http://schemas.openxmlformats.org/officeDocument/2006/relationships/image" Target="../media/image261.png"/><Relationship Id="rId504" Type="http://schemas.openxmlformats.org/officeDocument/2006/relationships/image" Target="../media/image268.png"/><Relationship Id="rId711" Type="http://schemas.openxmlformats.org/officeDocument/2006/relationships/image" Target="../media/image370.png"/><Relationship Id="rId78" Type="http://schemas.openxmlformats.org/officeDocument/2006/relationships/customXml" Target="../ink/ink89.xml"/><Relationship Id="rId143" Type="http://schemas.openxmlformats.org/officeDocument/2006/relationships/image" Target="../media/image92.png"/><Relationship Id="rId350" Type="http://schemas.openxmlformats.org/officeDocument/2006/relationships/customXml" Target="../ink/ink227.xml"/><Relationship Id="rId588" Type="http://schemas.openxmlformats.org/officeDocument/2006/relationships/image" Target="../media/image309.png"/><Relationship Id="rId795" Type="http://schemas.openxmlformats.org/officeDocument/2006/relationships/image" Target="../media/image411.png"/><Relationship Id="rId809" Type="http://schemas.openxmlformats.org/officeDocument/2006/relationships/customXml" Target="../ink/ink462.xml"/><Relationship Id="rId210" Type="http://schemas.openxmlformats.org/officeDocument/2006/relationships/customXml" Target="../ink/ink156.xml"/><Relationship Id="rId448" Type="http://schemas.openxmlformats.org/officeDocument/2006/relationships/image" Target="../media/image240.png"/><Relationship Id="rId655" Type="http://schemas.openxmlformats.org/officeDocument/2006/relationships/customXml" Target="../ink/ink383.xml"/><Relationship Id="rId294" Type="http://schemas.openxmlformats.org/officeDocument/2006/relationships/customXml" Target="../ink/ink199.xml"/><Relationship Id="rId308" Type="http://schemas.openxmlformats.org/officeDocument/2006/relationships/customXml" Target="../ink/ink206.xml"/><Relationship Id="rId515" Type="http://schemas.openxmlformats.org/officeDocument/2006/relationships/customXml" Target="../ink/ink312.xml"/><Relationship Id="rId722" Type="http://schemas.openxmlformats.org/officeDocument/2006/relationships/customXml" Target="../ink/ink417.xml"/><Relationship Id="rId89" Type="http://schemas.openxmlformats.org/officeDocument/2006/relationships/image" Target="../media/image53.png"/><Relationship Id="rId154" Type="http://schemas.openxmlformats.org/officeDocument/2006/relationships/image" Target="../media/image97.png"/><Relationship Id="rId361" Type="http://schemas.openxmlformats.org/officeDocument/2006/relationships/image" Target="../media/image199.png"/><Relationship Id="rId599" Type="http://schemas.openxmlformats.org/officeDocument/2006/relationships/customXml" Target="../ink/ink355.xml"/><Relationship Id="rId459" Type="http://schemas.openxmlformats.org/officeDocument/2006/relationships/customXml" Target="../ink/ink284.xml"/><Relationship Id="rId666" Type="http://schemas.openxmlformats.org/officeDocument/2006/relationships/customXml" Target="../ink/ink389.xml"/><Relationship Id="rId221" Type="http://schemas.openxmlformats.org/officeDocument/2006/relationships/image" Target="../media/image130.png"/><Relationship Id="rId319" Type="http://schemas.openxmlformats.org/officeDocument/2006/relationships/image" Target="../media/image178.png"/><Relationship Id="rId526" Type="http://schemas.openxmlformats.org/officeDocument/2006/relationships/image" Target="../media/image279.png"/><Relationship Id="rId733" Type="http://schemas.openxmlformats.org/officeDocument/2006/relationships/image" Target="../media/image381.png"/><Relationship Id="rId165" Type="http://schemas.openxmlformats.org/officeDocument/2006/relationships/customXml" Target="../ink/ink133.xml"/><Relationship Id="rId372" Type="http://schemas.openxmlformats.org/officeDocument/2006/relationships/customXml" Target="../ink/ink238.xml"/><Relationship Id="rId677" Type="http://schemas.openxmlformats.org/officeDocument/2006/relationships/image" Target="../media/image353.png"/><Relationship Id="rId800" Type="http://schemas.openxmlformats.org/officeDocument/2006/relationships/customXml" Target="../ink/ink457.xml"/><Relationship Id="rId232" Type="http://schemas.openxmlformats.org/officeDocument/2006/relationships/customXml" Target="../ink/ink167.xml"/><Relationship Id="rId537" Type="http://schemas.openxmlformats.org/officeDocument/2006/relationships/customXml" Target="../ink/ink323.xml"/><Relationship Id="rId744" Type="http://schemas.openxmlformats.org/officeDocument/2006/relationships/customXml" Target="../ink/ink428.xml"/><Relationship Id="rId80" Type="http://schemas.openxmlformats.org/officeDocument/2006/relationships/customXml" Target="../ink/ink90.xml"/><Relationship Id="rId176" Type="http://schemas.openxmlformats.org/officeDocument/2006/relationships/customXml" Target="../ink/ink139.xml"/><Relationship Id="rId383" Type="http://schemas.openxmlformats.org/officeDocument/2006/relationships/customXml" Target="../ink/ink244.xml"/><Relationship Id="rId590" Type="http://schemas.openxmlformats.org/officeDocument/2006/relationships/image" Target="../media/image310.png"/><Relationship Id="rId604" Type="http://schemas.openxmlformats.org/officeDocument/2006/relationships/image" Target="../media/image317.png"/><Relationship Id="rId811" Type="http://schemas.openxmlformats.org/officeDocument/2006/relationships/customXml" Target="../ink/ink463.xml"/><Relationship Id="rId243" Type="http://schemas.openxmlformats.org/officeDocument/2006/relationships/image" Target="../media/image141.png"/><Relationship Id="rId450" Type="http://schemas.openxmlformats.org/officeDocument/2006/relationships/image" Target="../media/image241.png"/><Relationship Id="rId688" Type="http://schemas.openxmlformats.org/officeDocument/2006/relationships/customXml" Target="../ink/ink400.xml"/><Relationship Id="rId103" Type="http://schemas.openxmlformats.org/officeDocument/2006/relationships/image" Target="../media/image60.png"/><Relationship Id="rId310" Type="http://schemas.openxmlformats.org/officeDocument/2006/relationships/customXml" Target="../ink/ink207.xml"/><Relationship Id="rId548" Type="http://schemas.openxmlformats.org/officeDocument/2006/relationships/image" Target="../media/image290.png"/><Relationship Id="rId755" Type="http://schemas.openxmlformats.org/officeDocument/2006/relationships/customXml" Target="../ink/ink434.xml"/><Relationship Id="rId91" Type="http://schemas.openxmlformats.org/officeDocument/2006/relationships/image" Target="../media/image54.png"/><Relationship Id="rId187" Type="http://schemas.openxmlformats.org/officeDocument/2006/relationships/image" Target="../media/image113.png"/><Relationship Id="rId394" Type="http://schemas.openxmlformats.org/officeDocument/2006/relationships/image" Target="../media/image214.png"/><Relationship Id="rId408" Type="http://schemas.openxmlformats.org/officeDocument/2006/relationships/image" Target="../media/image221.png"/><Relationship Id="rId615" Type="http://schemas.openxmlformats.org/officeDocument/2006/relationships/customXml" Target="../ink/ink363.xml"/><Relationship Id="rId822" Type="http://schemas.openxmlformats.org/officeDocument/2006/relationships/image" Target="../media/image424.png"/><Relationship Id="rId254" Type="http://schemas.openxmlformats.org/officeDocument/2006/relationships/image" Target="../media/image146.png"/><Relationship Id="rId699" Type="http://schemas.openxmlformats.org/officeDocument/2006/relationships/image" Target="../media/image364.png"/><Relationship Id="rId49" Type="http://schemas.openxmlformats.org/officeDocument/2006/relationships/customXml" Target="../ink/ink74.xml"/><Relationship Id="rId114" Type="http://schemas.openxmlformats.org/officeDocument/2006/relationships/customXml" Target="../ink/ink107.xml"/><Relationship Id="rId461" Type="http://schemas.openxmlformats.org/officeDocument/2006/relationships/customXml" Target="../ink/ink285.xml"/><Relationship Id="rId559" Type="http://schemas.openxmlformats.org/officeDocument/2006/relationships/image" Target="../media/image295.png"/><Relationship Id="rId766" Type="http://schemas.openxmlformats.org/officeDocument/2006/relationships/image" Target="../media/image397.png"/><Relationship Id="rId198" Type="http://schemas.openxmlformats.org/officeDocument/2006/relationships/customXml" Target="../ink/ink150.xml"/><Relationship Id="rId321" Type="http://schemas.openxmlformats.org/officeDocument/2006/relationships/image" Target="../media/image179.png"/><Relationship Id="rId419" Type="http://schemas.openxmlformats.org/officeDocument/2006/relationships/image" Target="../media/image226.png"/><Relationship Id="rId626" Type="http://schemas.openxmlformats.org/officeDocument/2006/relationships/image" Target="../media/image328.png"/><Relationship Id="rId833" Type="http://schemas.openxmlformats.org/officeDocument/2006/relationships/image" Target="../media/image429.png"/><Relationship Id="rId265" Type="http://schemas.openxmlformats.org/officeDocument/2006/relationships/image" Target="../media/image151.png"/><Relationship Id="rId472" Type="http://schemas.openxmlformats.org/officeDocument/2006/relationships/image" Target="../media/image252.png"/><Relationship Id="rId125" Type="http://schemas.openxmlformats.org/officeDocument/2006/relationships/image" Target="../media/image71.png"/><Relationship Id="rId332" Type="http://schemas.openxmlformats.org/officeDocument/2006/relationships/customXml" Target="../ink/ink218.xml"/><Relationship Id="rId777" Type="http://schemas.openxmlformats.org/officeDocument/2006/relationships/customXml" Target="../ink/ink445.xml"/><Relationship Id="rId637" Type="http://schemas.openxmlformats.org/officeDocument/2006/relationships/customXml" Target="../ink/ink374.xml"/><Relationship Id="rId844" Type="http://schemas.openxmlformats.org/officeDocument/2006/relationships/customXml" Target="../ink/ink480.xml"/><Relationship Id="rId276" Type="http://schemas.openxmlformats.org/officeDocument/2006/relationships/customXml" Target="../ink/ink190.xml"/><Relationship Id="rId483" Type="http://schemas.openxmlformats.org/officeDocument/2006/relationships/customXml" Target="../ink/ink296.xml"/><Relationship Id="rId690" Type="http://schemas.openxmlformats.org/officeDocument/2006/relationships/customXml" Target="../ink/ink401.xml"/><Relationship Id="rId704" Type="http://schemas.openxmlformats.org/officeDocument/2006/relationships/customXml" Target="../ink/ink408.xml"/><Relationship Id="rId136" Type="http://schemas.openxmlformats.org/officeDocument/2006/relationships/customXml" Target="../ink/ink118.xml"/><Relationship Id="rId343" Type="http://schemas.openxmlformats.org/officeDocument/2006/relationships/image" Target="../media/image190.png"/><Relationship Id="rId550" Type="http://schemas.openxmlformats.org/officeDocument/2006/relationships/image" Target="../media/image291.png"/><Relationship Id="rId788" Type="http://schemas.openxmlformats.org/officeDocument/2006/relationships/customXml" Target="../ink/ink451.xml"/><Relationship Id="rId203" Type="http://schemas.openxmlformats.org/officeDocument/2006/relationships/image" Target="../media/image121.png"/><Relationship Id="rId648" Type="http://schemas.openxmlformats.org/officeDocument/2006/relationships/image" Target="../media/image339.png"/><Relationship Id="rId287" Type="http://schemas.openxmlformats.org/officeDocument/2006/relationships/image" Target="../media/image162.png"/><Relationship Id="rId410" Type="http://schemas.openxmlformats.org/officeDocument/2006/relationships/image" Target="../media/image222.png"/><Relationship Id="rId494" Type="http://schemas.openxmlformats.org/officeDocument/2006/relationships/image" Target="../media/image263.png"/><Relationship Id="rId508" Type="http://schemas.openxmlformats.org/officeDocument/2006/relationships/image" Target="../media/image270.png"/><Relationship Id="rId715" Type="http://schemas.openxmlformats.org/officeDocument/2006/relationships/image" Target="../media/image372.png"/><Relationship Id="rId147" Type="http://schemas.openxmlformats.org/officeDocument/2006/relationships/customXml" Target="../ink/ink124.xml"/><Relationship Id="rId354" Type="http://schemas.openxmlformats.org/officeDocument/2006/relationships/customXml" Target="../ink/ink229.xml"/><Relationship Id="rId799" Type="http://schemas.openxmlformats.org/officeDocument/2006/relationships/image" Target="../media/image413.png"/><Relationship Id="rId51" Type="http://schemas.openxmlformats.org/officeDocument/2006/relationships/image" Target="../media/image34.png"/><Relationship Id="rId561" Type="http://schemas.openxmlformats.org/officeDocument/2006/relationships/image" Target="../media/image296.png"/><Relationship Id="rId659" Type="http://schemas.openxmlformats.org/officeDocument/2006/relationships/customXml" Target="../ink/ink385.xml"/><Relationship Id="rId214" Type="http://schemas.openxmlformats.org/officeDocument/2006/relationships/customXml" Target="../ink/ink158.xml"/><Relationship Id="rId298" Type="http://schemas.openxmlformats.org/officeDocument/2006/relationships/customXml" Target="../ink/ink201.xml"/><Relationship Id="rId421" Type="http://schemas.openxmlformats.org/officeDocument/2006/relationships/customXml" Target="../ink/ink265.xml"/><Relationship Id="rId519" Type="http://schemas.openxmlformats.org/officeDocument/2006/relationships/customXml" Target="../ink/ink314.xml"/><Relationship Id="rId158" Type="http://schemas.openxmlformats.org/officeDocument/2006/relationships/image" Target="../media/image99.png"/><Relationship Id="rId726" Type="http://schemas.openxmlformats.org/officeDocument/2006/relationships/customXml" Target="../ink/ink419.xml"/><Relationship Id="rId62" Type="http://schemas.openxmlformats.org/officeDocument/2006/relationships/customXml" Target="../ink/ink81.xml"/><Relationship Id="rId365" Type="http://schemas.openxmlformats.org/officeDocument/2006/relationships/image" Target="../media/image201.png"/><Relationship Id="rId572" Type="http://schemas.openxmlformats.org/officeDocument/2006/relationships/image" Target="../media/image301.png"/><Relationship Id="rId225" Type="http://schemas.openxmlformats.org/officeDocument/2006/relationships/image" Target="../media/image132.png"/><Relationship Id="rId432" Type="http://schemas.openxmlformats.org/officeDocument/2006/relationships/image" Target="../media/image232.png"/><Relationship Id="rId737" Type="http://schemas.openxmlformats.org/officeDocument/2006/relationships/image" Target="../media/image383.png"/><Relationship Id="rId73" Type="http://schemas.openxmlformats.org/officeDocument/2006/relationships/image" Target="../media/image45.png"/><Relationship Id="rId169" Type="http://schemas.openxmlformats.org/officeDocument/2006/relationships/customXml" Target="../ink/ink135.xml"/><Relationship Id="rId376" Type="http://schemas.openxmlformats.org/officeDocument/2006/relationships/image" Target="../media/image206.png"/><Relationship Id="rId583" Type="http://schemas.openxmlformats.org/officeDocument/2006/relationships/customXml" Target="../ink/ink347.xml"/><Relationship Id="rId790" Type="http://schemas.openxmlformats.org/officeDocument/2006/relationships/customXml" Target="../ink/ink452.xml"/><Relationship Id="rId804" Type="http://schemas.openxmlformats.org/officeDocument/2006/relationships/image" Target="../media/image415.png"/><Relationship Id="rId236" Type="http://schemas.openxmlformats.org/officeDocument/2006/relationships/customXml" Target="../ink/ink169.xml"/><Relationship Id="rId443" Type="http://schemas.openxmlformats.org/officeDocument/2006/relationships/customXml" Target="../ink/ink276.xml"/><Relationship Id="rId650" Type="http://schemas.openxmlformats.org/officeDocument/2006/relationships/image" Target="../media/image340.png"/><Relationship Id="rId303" Type="http://schemas.openxmlformats.org/officeDocument/2006/relationships/image" Target="../media/image170.png"/><Relationship Id="rId748" Type="http://schemas.openxmlformats.org/officeDocument/2006/relationships/customXml" Target="../ink/ink430.xml"/><Relationship Id="rId84" Type="http://schemas.openxmlformats.org/officeDocument/2006/relationships/customXml" Target="../ink/ink92.xml"/><Relationship Id="rId387" Type="http://schemas.openxmlformats.org/officeDocument/2006/relationships/customXml" Target="../ink/ink246.xml"/><Relationship Id="rId510" Type="http://schemas.openxmlformats.org/officeDocument/2006/relationships/image" Target="../media/image271.png"/><Relationship Id="rId594" Type="http://schemas.openxmlformats.org/officeDocument/2006/relationships/image" Target="../media/image312.png"/><Relationship Id="rId608" Type="http://schemas.openxmlformats.org/officeDocument/2006/relationships/image" Target="../media/image319.png"/><Relationship Id="rId815" Type="http://schemas.openxmlformats.org/officeDocument/2006/relationships/customXml" Target="../ink/ink465.xml"/><Relationship Id="rId247" Type="http://schemas.openxmlformats.org/officeDocument/2006/relationships/image" Target="../media/image143.png"/><Relationship Id="rId107" Type="http://schemas.openxmlformats.org/officeDocument/2006/relationships/image" Target="../media/image62.png"/><Relationship Id="rId454" Type="http://schemas.openxmlformats.org/officeDocument/2006/relationships/image" Target="../media/image243.png"/><Relationship Id="rId661" Type="http://schemas.openxmlformats.org/officeDocument/2006/relationships/customXml" Target="../ink/ink386.xml"/><Relationship Id="rId759" Type="http://schemas.openxmlformats.org/officeDocument/2006/relationships/customXml" Target="../ink/ink436.xml"/><Relationship Id="rId314" Type="http://schemas.openxmlformats.org/officeDocument/2006/relationships/customXml" Target="../ink/ink209.xml"/><Relationship Id="rId398" Type="http://schemas.openxmlformats.org/officeDocument/2006/relationships/image" Target="../media/image216.png"/><Relationship Id="rId521" Type="http://schemas.openxmlformats.org/officeDocument/2006/relationships/customXml" Target="../ink/ink315.xml"/><Relationship Id="rId619" Type="http://schemas.openxmlformats.org/officeDocument/2006/relationships/customXml" Target="../ink/ink365.xml"/><Relationship Id="rId95" Type="http://schemas.openxmlformats.org/officeDocument/2006/relationships/image" Target="../media/image56.png"/><Relationship Id="rId160" Type="http://schemas.openxmlformats.org/officeDocument/2006/relationships/image" Target="../media/image100.png"/><Relationship Id="rId826" Type="http://schemas.openxmlformats.org/officeDocument/2006/relationships/image" Target="../media/image426.png"/><Relationship Id="rId258" Type="http://schemas.openxmlformats.org/officeDocument/2006/relationships/image" Target="../media/image148.png"/><Relationship Id="rId465" Type="http://schemas.openxmlformats.org/officeDocument/2006/relationships/customXml" Target="../ink/ink287.xml"/><Relationship Id="rId672" Type="http://schemas.openxmlformats.org/officeDocument/2006/relationships/customXml" Target="../ink/ink392.xml"/><Relationship Id="rId118" Type="http://schemas.openxmlformats.org/officeDocument/2006/relationships/customXml" Target="../ink/ink109.xml"/><Relationship Id="rId325" Type="http://schemas.openxmlformats.org/officeDocument/2006/relationships/image" Target="../media/image181.png"/><Relationship Id="rId532" Type="http://schemas.openxmlformats.org/officeDocument/2006/relationships/image" Target="../media/image282.png"/><Relationship Id="rId171" Type="http://schemas.openxmlformats.org/officeDocument/2006/relationships/customXml" Target="../ink/ink136.xml"/><Relationship Id="rId837" Type="http://schemas.openxmlformats.org/officeDocument/2006/relationships/image" Target="../media/image431.png"/><Relationship Id="rId269" Type="http://schemas.openxmlformats.org/officeDocument/2006/relationships/image" Target="../media/image153.png"/><Relationship Id="rId476" Type="http://schemas.openxmlformats.org/officeDocument/2006/relationships/image" Target="../media/image254.png"/><Relationship Id="rId683" Type="http://schemas.openxmlformats.org/officeDocument/2006/relationships/image" Target="../media/image356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95.png"/><Relationship Id="rId21" Type="http://schemas.openxmlformats.org/officeDocument/2006/relationships/image" Target="../media/image448.png"/><Relationship Id="rId42" Type="http://schemas.openxmlformats.org/officeDocument/2006/relationships/customXml" Target="../ink/ink502.xml"/><Relationship Id="rId63" Type="http://schemas.openxmlformats.org/officeDocument/2006/relationships/image" Target="../media/image469.png"/><Relationship Id="rId84" Type="http://schemas.openxmlformats.org/officeDocument/2006/relationships/customXml" Target="../ink/ink524.xml"/><Relationship Id="rId138" Type="http://schemas.openxmlformats.org/officeDocument/2006/relationships/customXml" Target="../ink/ink551.xml"/><Relationship Id="rId159" Type="http://schemas.openxmlformats.org/officeDocument/2006/relationships/image" Target="../media/image516.png"/><Relationship Id="rId170" Type="http://schemas.openxmlformats.org/officeDocument/2006/relationships/customXml" Target="../ink/ink567.xml"/><Relationship Id="rId191" Type="http://schemas.openxmlformats.org/officeDocument/2006/relationships/customXml" Target="../ink/ink578.xml"/><Relationship Id="rId107" Type="http://schemas.openxmlformats.org/officeDocument/2006/relationships/image" Target="../media/image490.png"/><Relationship Id="rId11" Type="http://schemas.openxmlformats.org/officeDocument/2006/relationships/image" Target="../media/image443.png"/><Relationship Id="rId32" Type="http://schemas.openxmlformats.org/officeDocument/2006/relationships/customXml" Target="../ink/ink497.xml"/><Relationship Id="rId53" Type="http://schemas.openxmlformats.org/officeDocument/2006/relationships/image" Target="../media/image464.png"/><Relationship Id="rId74" Type="http://schemas.openxmlformats.org/officeDocument/2006/relationships/image" Target="../media/image474.png"/><Relationship Id="rId128" Type="http://schemas.openxmlformats.org/officeDocument/2006/relationships/customXml" Target="../ink/ink546.xml"/><Relationship Id="rId149" Type="http://schemas.openxmlformats.org/officeDocument/2006/relationships/image" Target="../media/image511.png"/><Relationship Id="rId5" Type="http://schemas.openxmlformats.org/officeDocument/2006/relationships/image" Target="../media/image440.png"/><Relationship Id="rId95" Type="http://schemas.openxmlformats.org/officeDocument/2006/relationships/image" Target="../media/image484.png"/><Relationship Id="rId160" Type="http://schemas.openxmlformats.org/officeDocument/2006/relationships/customXml" Target="../ink/ink562.xml"/><Relationship Id="rId181" Type="http://schemas.openxmlformats.org/officeDocument/2006/relationships/customXml" Target="../ink/ink573.xml"/><Relationship Id="rId22" Type="http://schemas.openxmlformats.org/officeDocument/2006/relationships/customXml" Target="../ink/ink492.xml"/><Relationship Id="rId43" Type="http://schemas.openxmlformats.org/officeDocument/2006/relationships/image" Target="../media/image459.png"/><Relationship Id="rId64" Type="http://schemas.openxmlformats.org/officeDocument/2006/relationships/customXml" Target="../ink/ink513.xml"/><Relationship Id="rId118" Type="http://schemas.openxmlformats.org/officeDocument/2006/relationships/customXml" Target="../ink/ink541.xml"/><Relationship Id="rId139" Type="http://schemas.openxmlformats.org/officeDocument/2006/relationships/image" Target="../media/image506.png"/><Relationship Id="rId85" Type="http://schemas.openxmlformats.org/officeDocument/2006/relationships/image" Target="../media/image479.png"/><Relationship Id="rId150" Type="http://schemas.openxmlformats.org/officeDocument/2006/relationships/customXml" Target="../ink/ink557.xml"/><Relationship Id="rId171" Type="http://schemas.openxmlformats.org/officeDocument/2006/relationships/image" Target="../media/image522.png"/><Relationship Id="rId192" Type="http://schemas.openxmlformats.org/officeDocument/2006/relationships/image" Target="../media/image532.png"/><Relationship Id="rId12" Type="http://schemas.openxmlformats.org/officeDocument/2006/relationships/customXml" Target="../ink/ink487.xml"/><Relationship Id="rId33" Type="http://schemas.openxmlformats.org/officeDocument/2006/relationships/image" Target="../media/image454.png"/><Relationship Id="rId108" Type="http://schemas.openxmlformats.org/officeDocument/2006/relationships/customXml" Target="../ink/ink536.xml"/><Relationship Id="rId129" Type="http://schemas.openxmlformats.org/officeDocument/2006/relationships/image" Target="../media/image501.png"/><Relationship Id="rId54" Type="http://schemas.openxmlformats.org/officeDocument/2006/relationships/customXml" Target="../ink/ink508.xml"/><Relationship Id="rId75" Type="http://schemas.openxmlformats.org/officeDocument/2006/relationships/customXml" Target="../ink/ink519.xml"/><Relationship Id="rId96" Type="http://schemas.openxmlformats.org/officeDocument/2006/relationships/customXml" Target="../ink/ink530.xml"/><Relationship Id="rId140" Type="http://schemas.openxmlformats.org/officeDocument/2006/relationships/customXml" Target="../ink/ink552.xml"/><Relationship Id="rId161" Type="http://schemas.openxmlformats.org/officeDocument/2006/relationships/image" Target="../media/image517.png"/><Relationship Id="rId182" Type="http://schemas.openxmlformats.org/officeDocument/2006/relationships/image" Target="../media/image527.png"/><Relationship Id="rId6" Type="http://schemas.openxmlformats.org/officeDocument/2006/relationships/customXml" Target="../ink/ink484.xml"/><Relationship Id="rId23" Type="http://schemas.openxmlformats.org/officeDocument/2006/relationships/image" Target="../media/image449.png"/><Relationship Id="rId119" Type="http://schemas.openxmlformats.org/officeDocument/2006/relationships/image" Target="../media/image496.png"/><Relationship Id="rId44" Type="http://schemas.openxmlformats.org/officeDocument/2006/relationships/customXml" Target="../ink/ink503.xml"/><Relationship Id="rId65" Type="http://schemas.openxmlformats.org/officeDocument/2006/relationships/image" Target="../media/image470.png"/><Relationship Id="rId86" Type="http://schemas.openxmlformats.org/officeDocument/2006/relationships/customXml" Target="../ink/ink525.xml"/><Relationship Id="rId130" Type="http://schemas.openxmlformats.org/officeDocument/2006/relationships/customXml" Target="../ink/ink547.xml"/><Relationship Id="rId151" Type="http://schemas.openxmlformats.org/officeDocument/2006/relationships/image" Target="../media/image512.png"/><Relationship Id="rId172" Type="http://schemas.openxmlformats.org/officeDocument/2006/relationships/customXml" Target="../ink/ink568.xml"/><Relationship Id="rId193" Type="http://schemas.openxmlformats.org/officeDocument/2006/relationships/customXml" Target="../ink/ink579.xml"/><Relationship Id="rId13" Type="http://schemas.openxmlformats.org/officeDocument/2006/relationships/image" Target="../media/image444.png"/><Relationship Id="rId109" Type="http://schemas.openxmlformats.org/officeDocument/2006/relationships/image" Target="../media/image491.png"/><Relationship Id="rId34" Type="http://schemas.openxmlformats.org/officeDocument/2006/relationships/customXml" Target="../ink/ink498.xml"/><Relationship Id="rId55" Type="http://schemas.openxmlformats.org/officeDocument/2006/relationships/image" Target="../media/image465.png"/><Relationship Id="rId76" Type="http://schemas.openxmlformats.org/officeDocument/2006/relationships/image" Target="../media/image475.png"/><Relationship Id="rId97" Type="http://schemas.openxmlformats.org/officeDocument/2006/relationships/image" Target="../media/image485.png"/><Relationship Id="rId120" Type="http://schemas.openxmlformats.org/officeDocument/2006/relationships/customXml" Target="../ink/ink542.xml"/><Relationship Id="rId141" Type="http://schemas.openxmlformats.org/officeDocument/2006/relationships/image" Target="../media/image507.png"/><Relationship Id="rId7" Type="http://schemas.openxmlformats.org/officeDocument/2006/relationships/image" Target="../media/image441.png"/><Relationship Id="rId162" Type="http://schemas.openxmlformats.org/officeDocument/2006/relationships/customXml" Target="../ink/ink563.xml"/><Relationship Id="rId183" Type="http://schemas.openxmlformats.org/officeDocument/2006/relationships/customXml" Target="../ink/ink574.xml"/><Relationship Id="rId2" Type="http://schemas.openxmlformats.org/officeDocument/2006/relationships/image" Target="../media/image438.png"/><Relationship Id="rId29" Type="http://schemas.openxmlformats.org/officeDocument/2006/relationships/image" Target="../media/image452.png"/><Relationship Id="rId24" Type="http://schemas.openxmlformats.org/officeDocument/2006/relationships/customXml" Target="../ink/ink493.xml"/><Relationship Id="rId40" Type="http://schemas.openxmlformats.org/officeDocument/2006/relationships/customXml" Target="../ink/ink501.xml"/><Relationship Id="rId45" Type="http://schemas.openxmlformats.org/officeDocument/2006/relationships/image" Target="../media/image460.png"/><Relationship Id="rId66" Type="http://schemas.openxmlformats.org/officeDocument/2006/relationships/customXml" Target="../ink/ink514.xml"/><Relationship Id="rId87" Type="http://schemas.openxmlformats.org/officeDocument/2006/relationships/image" Target="../media/image480.png"/><Relationship Id="rId110" Type="http://schemas.openxmlformats.org/officeDocument/2006/relationships/customXml" Target="../ink/ink537.xml"/><Relationship Id="rId115" Type="http://schemas.openxmlformats.org/officeDocument/2006/relationships/image" Target="../media/image494.png"/><Relationship Id="rId131" Type="http://schemas.openxmlformats.org/officeDocument/2006/relationships/image" Target="../media/image502.png"/><Relationship Id="rId136" Type="http://schemas.openxmlformats.org/officeDocument/2006/relationships/customXml" Target="../ink/ink550.xml"/><Relationship Id="rId157" Type="http://schemas.openxmlformats.org/officeDocument/2006/relationships/image" Target="../media/image515.png"/><Relationship Id="rId178" Type="http://schemas.openxmlformats.org/officeDocument/2006/relationships/customXml" Target="../ink/ink571.xml"/><Relationship Id="rId61" Type="http://schemas.openxmlformats.org/officeDocument/2006/relationships/image" Target="../media/image468.png"/><Relationship Id="rId82" Type="http://schemas.openxmlformats.org/officeDocument/2006/relationships/image" Target="../media/image478.png"/><Relationship Id="rId152" Type="http://schemas.openxmlformats.org/officeDocument/2006/relationships/customXml" Target="../ink/ink558.xml"/><Relationship Id="rId173" Type="http://schemas.openxmlformats.org/officeDocument/2006/relationships/image" Target="../media/image523.png"/><Relationship Id="rId194" Type="http://schemas.openxmlformats.org/officeDocument/2006/relationships/image" Target="../media/image533.png"/><Relationship Id="rId199" Type="http://schemas.openxmlformats.org/officeDocument/2006/relationships/customXml" Target="../ink/ink582.xml"/><Relationship Id="rId203" Type="http://schemas.openxmlformats.org/officeDocument/2006/relationships/image" Target="../media/image537.png"/><Relationship Id="rId19" Type="http://schemas.openxmlformats.org/officeDocument/2006/relationships/image" Target="../media/image447.png"/><Relationship Id="rId14" Type="http://schemas.openxmlformats.org/officeDocument/2006/relationships/customXml" Target="../ink/ink488.xml"/><Relationship Id="rId30" Type="http://schemas.openxmlformats.org/officeDocument/2006/relationships/customXml" Target="../ink/ink496.xml"/><Relationship Id="rId35" Type="http://schemas.openxmlformats.org/officeDocument/2006/relationships/image" Target="../media/image455.png"/><Relationship Id="rId56" Type="http://schemas.openxmlformats.org/officeDocument/2006/relationships/customXml" Target="../ink/ink509.xml"/><Relationship Id="rId77" Type="http://schemas.openxmlformats.org/officeDocument/2006/relationships/customXml" Target="../ink/ink520.xml"/><Relationship Id="rId100" Type="http://schemas.openxmlformats.org/officeDocument/2006/relationships/customXml" Target="../ink/ink532.xml"/><Relationship Id="rId105" Type="http://schemas.openxmlformats.org/officeDocument/2006/relationships/image" Target="../media/image489.png"/><Relationship Id="rId126" Type="http://schemas.openxmlformats.org/officeDocument/2006/relationships/customXml" Target="../ink/ink545.xml"/><Relationship Id="rId147" Type="http://schemas.openxmlformats.org/officeDocument/2006/relationships/image" Target="../media/image510.png"/><Relationship Id="rId168" Type="http://schemas.openxmlformats.org/officeDocument/2006/relationships/customXml" Target="../ink/ink566.xml"/><Relationship Id="rId8" Type="http://schemas.openxmlformats.org/officeDocument/2006/relationships/customXml" Target="../ink/ink485.xml"/><Relationship Id="rId51" Type="http://schemas.openxmlformats.org/officeDocument/2006/relationships/image" Target="../media/image463.png"/><Relationship Id="rId72" Type="http://schemas.openxmlformats.org/officeDocument/2006/relationships/image" Target="../media/image473.png"/><Relationship Id="rId93" Type="http://schemas.openxmlformats.org/officeDocument/2006/relationships/image" Target="../media/image483.png"/><Relationship Id="rId98" Type="http://schemas.openxmlformats.org/officeDocument/2006/relationships/customXml" Target="../ink/ink531.xml"/><Relationship Id="rId121" Type="http://schemas.openxmlformats.org/officeDocument/2006/relationships/image" Target="../media/image497.png"/><Relationship Id="rId142" Type="http://schemas.openxmlformats.org/officeDocument/2006/relationships/customXml" Target="../ink/ink553.xml"/><Relationship Id="rId163" Type="http://schemas.openxmlformats.org/officeDocument/2006/relationships/image" Target="../media/image518.png"/><Relationship Id="rId184" Type="http://schemas.openxmlformats.org/officeDocument/2006/relationships/image" Target="../media/image528.png"/><Relationship Id="rId189" Type="http://schemas.openxmlformats.org/officeDocument/2006/relationships/customXml" Target="../ink/ink577.xml"/><Relationship Id="rId3" Type="http://schemas.openxmlformats.org/officeDocument/2006/relationships/image" Target="../media/image439.png"/><Relationship Id="rId25" Type="http://schemas.openxmlformats.org/officeDocument/2006/relationships/image" Target="../media/image450.png"/><Relationship Id="rId46" Type="http://schemas.openxmlformats.org/officeDocument/2006/relationships/customXml" Target="../ink/ink504.xml"/><Relationship Id="rId67" Type="http://schemas.openxmlformats.org/officeDocument/2006/relationships/customXml" Target="../ink/ink515.xml"/><Relationship Id="rId116" Type="http://schemas.openxmlformats.org/officeDocument/2006/relationships/customXml" Target="../ink/ink540.xml"/><Relationship Id="rId137" Type="http://schemas.openxmlformats.org/officeDocument/2006/relationships/image" Target="../media/image505.png"/><Relationship Id="rId158" Type="http://schemas.openxmlformats.org/officeDocument/2006/relationships/customXml" Target="../ink/ink561.xml"/><Relationship Id="rId20" Type="http://schemas.openxmlformats.org/officeDocument/2006/relationships/customXml" Target="../ink/ink491.xml"/><Relationship Id="rId41" Type="http://schemas.openxmlformats.org/officeDocument/2006/relationships/image" Target="../media/image458.png"/><Relationship Id="rId62" Type="http://schemas.openxmlformats.org/officeDocument/2006/relationships/customXml" Target="../ink/ink512.xml"/><Relationship Id="rId83" Type="http://schemas.openxmlformats.org/officeDocument/2006/relationships/customXml" Target="../ink/ink523.xml"/><Relationship Id="rId88" Type="http://schemas.openxmlformats.org/officeDocument/2006/relationships/customXml" Target="../ink/ink526.xml"/><Relationship Id="rId111" Type="http://schemas.openxmlformats.org/officeDocument/2006/relationships/image" Target="../media/image492.png"/><Relationship Id="rId132" Type="http://schemas.openxmlformats.org/officeDocument/2006/relationships/customXml" Target="../ink/ink548.xml"/><Relationship Id="rId153" Type="http://schemas.openxmlformats.org/officeDocument/2006/relationships/image" Target="../media/image513.png"/><Relationship Id="rId174" Type="http://schemas.openxmlformats.org/officeDocument/2006/relationships/customXml" Target="../ink/ink569.xml"/><Relationship Id="rId179" Type="http://schemas.openxmlformats.org/officeDocument/2006/relationships/customXml" Target="../ink/ink572.xml"/><Relationship Id="rId195" Type="http://schemas.openxmlformats.org/officeDocument/2006/relationships/customXml" Target="../ink/ink580.xml"/><Relationship Id="rId190" Type="http://schemas.openxmlformats.org/officeDocument/2006/relationships/image" Target="../media/image531.png"/><Relationship Id="rId15" Type="http://schemas.openxmlformats.org/officeDocument/2006/relationships/image" Target="../media/image445.png"/><Relationship Id="rId36" Type="http://schemas.openxmlformats.org/officeDocument/2006/relationships/customXml" Target="../ink/ink499.xml"/><Relationship Id="rId57" Type="http://schemas.openxmlformats.org/officeDocument/2006/relationships/image" Target="../media/image466.png"/><Relationship Id="rId106" Type="http://schemas.openxmlformats.org/officeDocument/2006/relationships/customXml" Target="../ink/ink535.xml"/><Relationship Id="rId127" Type="http://schemas.openxmlformats.org/officeDocument/2006/relationships/image" Target="../media/image500.png"/><Relationship Id="rId10" Type="http://schemas.openxmlformats.org/officeDocument/2006/relationships/customXml" Target="../ink/ink486.xml"/><Relationship Id="rId31" Type="http://schemas.openxmlformats.org/officeDocument/2006/relationships/image" Target="../media/image453.png"/><Relationship Id="rId52" Type="http://schemas.openxmlformats.org/officeDocument/2006/relationships/customXml" Target="../ink/ink507.xml"/><Relationship Id="rId73" Type="http://schemas.openxmlformats.org/officeDocument/2006/relationships/customXml" Target="../ink/ink518.xml"/><Relationship Id="rId78" Type="http://schemas.openxmlformats.org/officeDocument/2006/relationships/image" Target="../media/image476.png"/><Relationship Id="rId94" Type="http://schemas.openxmlformats.org/officeDocument/2006/relationships/customXml" Target="../ink/ink529.xml"/><Relationship Id="rId99" Type="http://schemas.openxmlformats.org/officeDocument/2006/relationships/image" Target="../media/image486.png"/><Relationship Id="rId101" Type="http://schemas.openxmlformats.org/officeDocument/2006/relationships/image" Target="../media/image487.png"/><Relationship Id="rId122" Type="http://schemas.openxmlformats.org/officeDocument/2006/relationships/customXml" Target="../ink/ink543.xml"/><Relationship Id="rId143" Type="http://schemas.openxmlformats.org/officeDocument/2006/relationships/image" Target="../media/image508.png"/><Relationship Id="rId148" Type="http://schemas.openxmlformats.org/officeDocument/2006/relationships/customXml" Target="../ink/ink556.xml"/><Relationship Id="rId164" Type="http://schemas.openxmlformats.org/officeDocument/2006/relationships/customXml" Target="../ink/ink564.xml"/><Relationship Id="rId169" Type="http://schemas.openxmlformats.org/officeDocument/2006/relationships/image" Target="../media/image521.png"/><Relationship Id="rId185" Type="http://schemas.openxmlformats.org/officeDocument/2006/relationships/customXml" Target="../ink/ink575.xml"/><Relationship Id="rId4" Type="http://schemas.openxmlformats.org/officeDocument/2006/relationships/customXml" Target="../ink/ink483.xml"/><Relationship Id="rId9" Type="http://schemas.openxmlformats.org/officeDocument/2006/relationships/image" Target="../media/image442.png"/><Relationship Id="rId180" Type="http://schemas.openxmlformats.org/officeDocument/2006/relationships/image" Target="../media/image526.png"/><Relationship Id="rId26" Type="http://schemas.openxmlformats.org/officeDocument/2006/relationships/customXml" Target="../ink/ink494.xml"/><Relationship Id="rId47" Type="http://schemas.openxmlformats.org/officeDocument/2006/relationships/image" Target="../media/image461.png"/><Relationship Id="rId68" Type="http://schemas.openxmlformats.org/officeDocument/2006/relationships/image" Target="../media/image471.png"/><Relationship Id="rId89" Type="http://schemas.openxmlformats.org/officeDocument/2006/relationships/image" Target="../media/image481.png"/><Relationship Id="rId112" Type="http://schemas.openxmlformats.org/officeDocument/2006/relationships/customXml" Target="../ink/ink538.xml"/><Relationship Id="rId133" Type="http://schemas.openxmlformats.org/officeDocument/2006/relationships/image" Target="../media/image503.png"/><Relationship Id="rId154" Type="http://schemas.openxmlformats.org/officeDocument/2006/relationships/customXml" Target="../ink/ink559.xml"/><Relationship Id="rId175" Type="http://schemas.openxmlformats.org/officeDocument/2006/relationships/image" Target="../media/image524.png"/><Relationship Id="rId196" Type="http://schemas.openxmlformats.org/officeDocument/2006/relationships/image" Target="../media/image534.png"/><Relationship Id="rId200" Type="http://schemas.openxmlformats.org/officeDocument/2006/relationships/image" Target="../media/image536.png"/><Relationship Id="rId16" Type="http://schemas.openxmlformats.org/officeDocument/2006/relationships/customXml" Target="../ink/ink489.xml"/><Relationship Id="rId37" Type="http://schemas.openxmlformats.org/officeDocument/2006/relationships/image" Target="../media/image456.png"/><Relationship Id="rId58" Type="http://schemas.openxmlformats.org/officeDocument/2006/relationships/customXml" Target="../ink/ink510.xml"/><Relationship Id="rId79" Type="http://schemas.openxmlformats.org/officeDocument/2006/relationships/customXml" Target="../ink/ink521.xml"/><Relationship Id="rId102" Type="http://schemas.openxmlformats.org/officeDocument/2006/relationships/customXml" Target="../ink/ink533.xml"/><Relationship Id="rId123" Type="http://schemas.openxmlformats.org/officeDocument/2006/relationships/image" Target="../media/image498.png"/><Relationship Id="rId144" Type="http://schemas.openxmlformats.org/officeDocument/2006/relationships/customXml" Target="../ink/ink554.xml"/><Relationship Id="rId90" Type="http://schemas.openxmlformats.org/officeDocument/2006/relationships/customXml" Target="../ink/ink527.xml"/><Relationship Id="rId165" Type="http://schemas.openxmlformats.org/officeDocument/2006/relationships/image" Target="../media/image519.png"/><Relationship Id="rId186" Type="http://schemas.openxmlformats.org/officeDocument/2006/relationships/image" Target="../media/image529.png"/><Relationship Id="rId27" Type="http://schemas.openxmlformats.org/officeDocument/2006/relationships/image" Target="../media/image451.png"/><Relationship Id="rId48" Type="http://schemas.openxmlformats.org/officeDocument/2006/relationships/customXml" Target="../ink/ink505.xml"/><Relationship Id="rId69" Type="http://schemas.openxmlformats.org/officeDocument/2006/relationships/customXml" Target="../ink/ink516.xml"/><Relationship Id="rId113" Type="http://schemas.openxmlformats.org/officeDocument/2006/relationships/image" Target="../media/image493.png"/><Relationship Id="rId134" Type="http://schemas.openxmlformats.org/officeDocument/2006/relationships/customXml" Target="../ink/ink549.xml"/><Relationship Id="rId80" Type="http://schemas.openxmlformats.org/officeDocument/2006/relationships/image" Target="../media/image477.png"/><Relationship Id="rId155" Type="http://schemas.openxmlformats.org/officeDocument/2006/relationships/image" Target="../media/image514.png"/><Relationship Id="rId176" Type="http://schemas.openxmlformats.org/officeDocument/2006/relationships/customXml" Target="../ink/ink570.xml"/><Relationship Id="rId197" Type="http://schemas.openxmlformats.org/officeDocument/2006/relationships/customXml" Target="../ink/ink581.xml"/><Relationship Id="rId201" Type="http://schemas.openxmlformats.org/officeDocument/2006/relationships/customXml" Target="../ink/ink583.xml"/><Relationship Id="rId17" Type="http://schemas.openxmlformats.org/officeDocument/2006/relationships/image" Target="../media/image446.png"/><Relationship Id="rId38" Type="http://schemas.openxmlformats.org/officeDocument/2006/relationships/customXml" Target="../ink/ink500.xml"/><Relationship Id="rId59" Type="http://schemas.openxmlformats.org/officeDocument/2006/relationships/image" Target="../media/image467.png"/><Relationship Id="rId103" Type="http://schemas.openxmlformats.org/officeDocument/2006/relationships/image" Target="../media/image488.png"/><Relationship Id="rId124" Type="http://schemas.openxmlformats.org/officeDocument/2006/relationships/customXml" Target="../ink/ink544.xml"/><Relationship Id="rId70" Type="http://schemas.openxmlformats.org/officeDocument/2006/relationships/image" Target="../media/image472.png"/><Relationship Id="rId91" Type="http://schemas.openxmlformats.org/officeDocument/2006/relationships/image" Target="../media/image482.png"/><Relationship Id="rId145" Type="http://schemas.openxmlformats.org/officeDocument/2006/relationships/image" Target="../media/image509.png"/><Relationship Id="rId166" Type="http://schemas.openxmlformats.org/officeDocument/2006/relationships/customXml" Target="../ink/ink565.xml"/><Relationship Id="rId187" Type="http://schemas.openxmlformats.org/officeDocument/2006/relationships/customXml" Target="../ink/ink576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495.xml"/><Relationship Id="rId49" Type="http://schemas.openxmlformats.org/officeDocument/2006/relationships/image" Target="../media/image462.png"/><Relationship Id="rId114" Type="http://schemas.openxmlformats.org/officeDocument/2006/relationships/customXml" Target="../ink/ink539.xml"/><Relationship Id="rId60" Type="http://schemas.openxmlformats.org/officeDocument/2006/relationships/customXml" Target="../ink/ink511.xml"/><Relationship Id="rId81" Type="http://schemas.openxmlformats.org/officeDocument/2006/relationships/customXml" Target="../ink/ink522.xml"/><Relationship Id="rId135" Type="http://schemas.openxmlformats.org/officeDocument/2006/relationships/image" Target="../media/image504.png"/><Relationship Id="rId156" Type="http://schemas.openxmlformats.org/officeDocument/2006/relationships/customXml" Target="../ink/ink560.xml"/><Relationship Id="rId177" Type="http://schemas.openxmlformats.org/officeDocument/2006/relationships/image" Target="../media/image525.png"/><Relationship Id="rId198" Type="http://schemas.openxmlformats.org/officeDocument/2006/relationships/image" Target="../media/image535.png"/><Relationship Id="rId202" Type="http://schemas.openxmlformats.org/officeDocument/2006/relationships/customXml" Target="../ink/ink584.xml"/><Relationship Id="rId18" Type="http://schemas.openxmlformats.org/officeDocument/2006/relationships/customXml" Target="../ink/ink490.xml"/><Relationship Id="rId39" Type="http://schemas.openxmlformats.org/officeDocument/2006/relationships/image" Target="../media/image457.png"/><Relationship Id="rId50" Type="http://schemas.openxmlformats.org/officeDocument/2006/relationships/customXml" Target="../ink/ink506.xml"/><Relationship Id="rId104" Type="http://schemas.openxmlformats.org/officeDocument/2006/relationships/customXml" Target="../ink/ink534.xml"/><Relationship Id="rId125" Type="http://schemas.openxmlformats.org/officeDocument/2006/relationships/image" Target="../media/image499.png"/><Relationship Id="rId146" Type="http://schemas.openxmlformats.org/officeDocument/2006/relationships/customXml" Target="../ink/ink555.xml"/><Relationship Id="rId167" Type="http://schemas.openxmlformats.org/officeDocument/2006/relationships/image" Target="../media/image520.png"/><Relationship Id="rId188" Type="http://schemas.openxmlformats.org/officeDocument/2006/relationships/image" Target="../media/image530.png"/><Relationship Id="rId71" Type="http://schemas.openxmlformats.org/officeDocument/2006/relationships/customXml" Target="../ink/ink517.xml"/><Relationship Id="rId92" Type="http://schemas.openxmlformats.org/officeDocument/2006/relationships/customXml" Target="../ink/ink5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3" Type="http://schemas.openxmlformats.org/officeDocument/2006/relationships/hyperlink" Target="https://scikit-learn.org/stable/auto_examples/cluster/plot_kmeans_assumptions.html#sphx-glr-auto-examples-cluster-plot-kmeans-assumptions-py" TargetMode="External"/><Relationship Id="rId7" Type="http://schemas.openxmlformats.org/officeDocument/2006/relationships/image" Target="../media/image544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3.png"/><Relationship Id="rId5" Type="http://schemas.openxmlformats.org/officeDocument/2006/relationships/image" Target="../media/image542.png"/><Relationship Id="rId4" Type="http://schemas.openxmlformats.org/officeDocument/2006/relationships/image" Target="../media/image5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48224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AA242D-B507-4381-A8CB-EFA346570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2723" y="850791"/>
            <a:ext cx="3202016" cy="4198288"/>
          </a:xfrm>
        </p:spPr>
        <p:txBody>
          <a:bodyPr anchor="ctr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Unsupervised learning: clustering, dimensionality reduction</a:t>
            </a:r>
            <a:endParaRPr lang="en-US" sz="2400" cap="none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367338"/>
            <a:ext cx="3618828" cy="98951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4068D-37AE-4B7D-BC75-216B123A6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2723" y="5545331"/>
            <a:ext cx="3202016" cy="649222"/>
          </a:xfrm>
          <a:noFill/>
        </p:spPr>
        <p:txBody>
          <a:bodyPr anchor="ctr">
            <a:normAutofit fontScale="85000" lnSpcReduction="20000"/>
          </a:bodyPr>
          <a:lstStyle/>
          <a:p>
            <a:r>
              <a:rPr lang="en-US" sz="2100" b="1" cap="none" dirty="0">
                <a:solidFill>
                  <a:schemeClr val="accent5">
                    <a:alpha val="75000"/>
                  </a:schemeClr>
                </a:solidFill>
              </a:rPr>
              <a:t>Angelo Ziletti, PhD</a:t>
            </a:r>
          </a:p>
          <a:p>
            <a:r>
              <a:rPr lang="en-US" sz="1800" cap="none" dirty="0">
                <a:solidFill>
                  <a:schemeClr val="bg1">
                    <a:alpha val="75000"/>
                  </a:schemeClr>
                </a:solidFill>
              </a:rPr>
              <a:t>Principal Data Scientist, Bayer AG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E7F42-3053-4C6E-97D1-6A7FD176D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56" y="446148"/>
            <a:ext cx="7430290" cy="591070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236D36-4664-4BE7-8BCF-0062E1DA67C3}"/>
              </a:ext>
            </a:extLst>
          </p:cNvPr>
          <p:cNvGrpSpPr/>
          <p:nvPr/>
        </p:nvGrpSpPr>
        <p:grpSpPr>
          <a:xfrm rot="5400000">
            <a:off x="2691805" y="937626"/>
            <a:ext cx="3399903" cy="5284177"/>
            <a:chOff x="2736383" y="776500"/>
            <a:chExt cx="3985487" cy="462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78DED7B-F9D1-48BF-9FFB-0BDF50C7C7A6}"/>
                    </a:ext>
                  </a:extLst>
                </p14:cNvPr>
                <p14:cNvContentPartPr/>
                <p14:nvPr/>
              </p14:nvContentPartPr>
              <p14:xfrm>
                <a:off x="2736383" y="4831740"/>
                <a:ext cx="822600" cy="551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78DED7B-F9D1-48BF-9FFB-0BDF50C7C7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25831" y="4823857"/>
                  <a:ext cx="843281" cy="5669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746C7EF-E3D1-45BF-92A5-D06C5219A75B}"/>
                    </a:ext>
                  </a:extLst>
                </p14:cNvPr>
                <p14:cNvContentPartPr/>
                <p14:nvPr/>
              </p14:nvContentPartPr>
              <p14:xfrm>
                <a:off x="3902783" y="4820580"/>
                <a:ext cx="852840" cy="584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746C7EF-E3D1-45BF-92A5-D06C5219A7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2228" y="4812697"/>
                  <a:ext cx="873528" cy="599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187AD74-6391-4038-AE14-B4E737915E85}"/>
                    </a:ext>
                  </a:extLst>
                </p14:cNvPr>
                <p14:cNvContentPartPr/>
                <p14:nvPr/>
              </p14:nvContentPartPr>
              <p14:xfrm>
                <a:off x="5016983" y="4792860"/>
                <a:ext cx="700200" cy="570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187AD74-6391-4038-AE14-B4E737915E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06431" y="4784975"/>
                  <a:ext cx="720881" cy="5856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96B2C73-008B-496E-A92F-8C7471957C9B}"/>
                    </a:ext>
                  </a:extLst>
                </p14:cNvPr>
                <p14:cNvContentPartPr/>
                <p14:nvPr/>
              </p14:nvContentPartPr>
              <p14:xfrm>
                <a:off x="5952910" y="4807620"/>
                <a:ext cx="768960" cy="595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96B2C73-008B-496E-A92F-8C7471957C9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42359" y="4799735"/>
                  <a:ext cx="789640" cy="610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8D69EDD-E8B8-4497-9B57-7CAE808E6A85}"/>
                    </a:ext>
                  </a:extLst>
                </p14:cNvPr>
                <p14:cNvContentPartPr/>
                <p14:nvPr/>
              </p14:nvContentPartPr>
              <p14:xfrm>
                <a:off x="2945543" y="3575700"/>
                <a:ext cx="789840" cy="660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8D69EDD-E8B8-4497-9B57-7CAE808E6A8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34995" y="3567817"/>
                  <a:ext cx="810514" cy="676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6EFD224-AF22-41D7-BB0F-6136C9332B33}"/>
                    </a:ext>
                  </a:extLst>
                </p14:cNvPr>
                <p14:cNvContentPartPr/>
                <p14:nvPr/>
              </p14:nvContentPartPr>
              <p14:xfrm>
                <a:off x="4318223" y="3517740"/>
                <a:ext cx="787680" cy="646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6EFD224-AF22-41D7-BB0F-6136C9332B3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07670" y="3509862"/>
                  <a:ext cx="808364" cy="662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23B01B-12A0-4508-828D-F8430DBB6F73}"/>
                </a:ext>
              </a:extLst>
            </p:cNvPr>
            <p:cNvGrpSpPr/>
            <p:nvPr/>
          </p:nvGrpSpPr>
          <p:grpSpPr>
            <a:xfrm>
              <a:off x="3220510" y="4059414"/>
              <a:ext cx="3283920" cy="784440"/>
              <a:chOff x="5153068" y="3992554"/>
              <a:chExt cx="3283920" cy="78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F126CFFC-4833-488E-BF52-7B0B2C4C7DD0}"/>
                      </a:ext>
                    </a:extLst>
                  </p14:cNvPr>
                  <p14:cNvContentPartPr/>
                  <p14:nvPr/>
                </p14:nvContentPartPr>
                <p14:xfrm>
                  <a:off x="5164228" y="4162474"/>
                  <a:ext cx="1276200" cy="61452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01127C45-B83D-4DF1-9401-14E04E6CC303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5155588" y="4153474"/>
                    <a:ext cx="1293840" cy="63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B505B964-4267-496A-83AA-5534CF27165E}"/>
                      </a:ext>
                    </a:extLst>
                  </p14:cNvPr>
                  <p14:cNvContentPartPr/>
                  <p14:nvPr/>
                </p14:nvContentPartPr>
                <p14:xfrm>
                  <a:off x="5205988" y="4243834"/>
                  <a:ext cx="221400" cy="50760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23D57C93-35B9-4B46-BD4D-46394BFFE96D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5196988" y="4235194"/>
                    <a:ext cx="239040" cy="52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100BF2DF-12C7-4BD2-851B-89B70E26C002}"/>
                      </a:ext>
                    </a:extLst>
                  </p14:cNvPr>
                  <p14:cNvContentPartPr/>
                  <p14:nvPr/>
                </p14:nvContentPartPr>
                <p14:xfrm>
                  <a:off x="5153068" y="4074994"/>
                  <a:ext cx="2581560" cy="67320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F0601B54-37B1-4736-99E7-E7FC3F852BBD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144428" y="4065994"/>
                    <a:ext cx="2599200" cy="69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6A9667E5-53DB-4B02-957E-3DF4E58567E1}"/>
                      </a:ext>
                    </a:extLst>
                  </p14:cNvPr>
                  <p14:cNvContentPartPr/>
                  <p14:nvPr/>
                </p14:nvContentPartPr>
                <p14:xfrm>
                  <a:off x="5428468" y="4141594"/>
                  <a:ext cx="597600" cy="594000"/>
                </p14:xfrm>
              </p:contentPart>
            </mc:Choice>
            <mc:Fallback xmlns=""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44A22F9F-0020-42CB-BF93-F5E7B6F40BC0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419468" y="4132954"/>
                    <a:ext cx="615240" cy="61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1144FB39-C69F-4C4B-9C88-235D67DDF7E9}"/>
                      </a:ext>
                    </a:extLst>
                  </p14:cNvPr>
                  <p14:cNvContentPartPr/>
                  <p14:nvPr/>
                </p14:nvContentPartPr>
                <p14:xfrm>
                  <a:off x="6050188" y="4164634"/>
                  <a:ext cx="552600" cy="510480"/>
                </p14:xfrm>
              </p:contentPart>
            </mc:Choice>
            <mc:Fallback xmlns=""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0716A66D-8F55-4D3B-A478-5AFF61AF86EA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6041548" y="4155994"/>
                    <a:ext cx="570240" cy="52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79AD429F-883A-477A-AAEE-5D711CA6A61B}"/>
                      </a:ext>
                    </a:extLst>
                  </p14:cNvPr>
                  <p14:cNvContentPartPr/>
                  <p14:nvPr/>
                </p14:nvContentPartPr>
                <p14:xfrm>
                  <a:off x="6043348" y="4136554"/>
                  <a:ext cx="1603800" cy="531720"/>
                </p14:xfrm>
              </p:contentPart>
            </mc:Choice>
            <mc:Fallback xmlns=""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8D93A3AE-B0E3-4EBD-896A-F386AA75393D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6034708" y="4127914"/>
                    <a:ext cx="1621440" cy="54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A242AD55-B3F2-4BF0-AF7B-14DD0BE4CF8B}"/>
                      </a:ext>
                    </a:extLst>
                  </p14:cNvPr>
                  <p14:cNvContentPartPr/>
                  <p14:nvPr/>
                </p14:nvContentPartPr>
                <p14:xfrm>
                  <a:off x="5431348" y="4047994"/>
                  <a:ext cx="1550160" cy="67860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B314E8FF-F95D-4E1C-A942-A64B3E50E79B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5422348" y="4039354"/>
                    <a:ext cx="1567800" cy="69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FE1CC51C-4B38-4667-9CFB-51E4687B0C3F}"/>
                      </a:ext>
                    </a:extLst>
                  </p14:cNvPr>
                  <p14:cNvContentPartPr/>
                  <p14:nvPr/>
                </p14:nvContentPartPr>
                <p14:xfrm>
                  <a:off x="6756508" y="4108834"/>
                  <a:ext cx="394920" cy="597600"/>
                </p14:xfrm>
              </p:contentPart>
            </mc:Choice>
            <mc:Fallback xmlns=""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5793F9BD-A730-43C2-87E7-F0119C2761F6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6747868" y="4100194"/>
                    <a:ext cx="412560" cy="61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B185913B-7289-457F-BDBA-E86B74A5FCF2}"/>
                      </a:ext>
                    </a:extLst>
                  </p14:cNvPr>
                  <p14:cNvContentPartPr/>
                  <p14:nvPr/>
                </p14:nvContentPartPr>
                <p14:xfrm>
                  <a:off x="7221268" y="4186234"/>
                  <a:ext cx="644760" cy="446040"/>
                </p14:xfrm>
              </p:contentPart>
            </mc:Choice>
            <mc:Fallback xmlns=""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A238D12D-C023-4F4F-A7B8-D6670CEFA782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7212268" y="4177594"/>
                    <a:ext cx="662400" cy="46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4924CA32-7362-4A47-967C-0B00A6E9F373}"/>
                      </a:ext>
                    </a:extLst>
                  </p14:cNvPr>
                  <p14:cNvContentPartPr/>
                  <p14:nvPr/>
                </p14:nvContentPartPr>
                <p14:xfrm>
                  <a:off x="7979068" y="4099474"/>
                  <a:ext cx="278280" cy="559800"/>
                </p14:xfrm>
              </p:contentPart>
            </mc:Choice>
            <mc:Fallback xmlns=""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66448B50-E353-4E82-9014-418C111932BE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970428" y="4090834"/>
                    <a:ext cx="295920" cy="57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5B5C44C7-1B15-4E9C-B84C-CFB6DF2EC3CC}"/>
                      </a:ext>
                    </a:extLst>
                  </p14:cNvPr>
                  <p14:cNvContentPartPr/>
                  <p14:nvPr/>
                </p14:nvContentPartPr>
                <p14:xfrm>
                  <a:off x="6997348" y="4051954"/>
                  <a:ext cx="1219320" cy="568440"/>
                </p14:xfrm>
              </p:contentPart>
            </mc:Choice>
            <mc:Fallback xmlns=""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D09F2DF5-19A4-461C-9C45-60B2E14BF68C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6988348" y="4043314"/>
                    <a:ext cx="1236960" cy="58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DCE78161-7A91-4C9D-B512-085D11552AE6}"/>
                      </a:ext>
                    </a:extLst>
                  </p14:cNvPr>
                  <p14:cNvContentPartPr/>
                  <p14:nvPr/>
                </p14:nvContentPartPr>
                <p14:xfrm>
                  <a:off x="5675428" y="3992554"/>
                  <a:ext cx="2761560" cy="645840"/>
                </p14:xfrm>
              </p:contentPart>
            </mc:Choice>
            <mc:Fallback xmlns=""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13BEE663-8B7C-4393-BE2D-F3D879785E4F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5666428" y="3983554"/>
                    <a:ext cx="2779200" cy="663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945326D-F1A8-4FEB-80D7-0E93FAC5BA5B}"/>
                    </a:ext>
                  </a:extLst>
                </p14:cNvPr>
                <p14:cNvContentPartPr/>
                <p14:nvPr/>
              </p14:nvContentPartPr>
              <p14:xfrm>
                <a:off x="5377487" y="3523122"/>
                <a:ext cx="906120" cy="619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945326D-F1A8-4FEB-80D7-0E93FAC5BA5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366936" y="3515235"/>
                  <a:ext cx="926800" cy="635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D3C546B-E0CA-4201-848F-E37AF7DA25C7}"/>
                    </a:ext>
                  </a:extLst>
                </p14:cNvPr>
                <p14:cNvContentPartPr/>
                <p14:nvPr/>
              </p14:nvContentPartPr>
              <p14:xfrm>
                <a:off x="2889582" y="2258928"/>
                <a:ext cx="789840" cy="660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D3C546B-E0CA-4201-848F-E37AF7DA25C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79034" y="2251045"/>
                  <a:ext cx="810514" cy="676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6528716-92B0-4280-8CE1-4854D6449961}"/>
                    </a:ext>
                  </a:extLst>
                </p14:cNvPr>
                <p14:cNvContentPartPr/>
                <p14:nvPr/>
              </p14:nvContentPartPr>
              <p14:xfrm>
                <a:off x="4262262" y="2200968"/>
                <a:ext cx="787680" cy="646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6528716-92B0-4280-8CE1-4854D644996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51709" y="2193090"/>
                  <a:ext cx="808364" cy="662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E656B6A-62E0-42A8-A163-09B9BAD5C23F}"/>
                </a:ext>
              </a:extLst>
            </p:cNvPr>
            <p:cNvGrpSpPr/>
            <p:nvPr/>
          </p:nvGrpSpPr>
          <p:grpSpPr>
            <a:xfrm>
              <a:off x="3164549" y="2742642"/>
              <a:ext cx="3283920" cy="784440"/>
              <a:chOff x="5153068" y="3992554"/>
              <a:chExt cx="3283920" cy="78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82569FBE-AD9F-49C5-875A-0DD11ADA3264}"/>
                      </a:ext>
                    </a:extLst>
                  </p14:cNvPr>
                  <p14:cNvContentPartPr/>
                  <p14:nvPr/>
                </p14:nvContentPartPr>
                <p14:xfrm>
                  <a:off x="5164228" y="4162474"/>
                  <a:ext cx="1276200" cy="61452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01127C45-B83D-4DF1-9401-14E04E6CC303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5155588" y="4153474"/>
                    <a:ext cx="1293840" cy="63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422D5131-7F9B-4DEF-8233-F79B302C6902}"/>
                      </a:ext>
                    </a:extLst>
                  </p14:cNvPr>
                  <p14:cNvContentPartPr/>
                  <p14:nvPr/>
                </p14:nvContentPartPr>
                <p14:xfrm>
                  <a:off x="5205988" y="4243834"/>
                  <a:ext cx="221400" cy="50760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23D57C93-35B9-4B46-BD4D-46394BFFE96D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5196988" y="4235194"/>
                    <a:ext cx="239040" cy="52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43BC499B-5249-4887-953E-17445CF58948}"/>
                      </a:ext>
                    </a:extLst>
                  </p14:cNvPr>
                  <p14:cNvContentPartPr/>
                  <p14:nvPr/>
                </p14:nvContentPartPr>
                <p14:xfrm>
                  <a:off x="5153068" y="4074994"/>
                  <a:ext cx="2581560" cy="67320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F0601B54-37B1-4736-99E7-E7FC3F852BBD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144428" y="4065994"/>
                    <a:ext cx="2599200" cy="69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A9B813EB-28AE-4735-B20A-90CEBE2CCDCA}"/>
                      </a:ext>
                    </a:extLst>
                  </p14:cNvPr>
                  <p14:cNvContentPartPr/>
                  <p14:nvPr/>
                </p14:nvContentPartPr>
                <p14:xfrm>
                  <a:off x="5428468" y="4141594"/>
                  <a:ext cx="597600" cy="594000"/>
                </p14:xfrm>
              </p:contentPart>
            </mc:Choice>
            <mc:Fallback xmlns=""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44A22F9F-0020-42CB-BF93-F5E7B6F40BC0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419468" y="4132954"/>
                    <a:ext cx="615240" cy="61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F0F40FE0-2D23-4316-ACD0-0B24D6634209}"/>
                      </a:ext>
                    </a:extLst>
                  </p14:cNvPr>
                  <p14:cNvContentPartPr/>
                  <p14:nvPr/>
                </p14:nvContentPartPr>
                <p14:xfrm>
                  <a:off x="6050188" y="4164634"/>
                  <a:ext cx="552600" cy="510480"/>
                </p14:xfrm>
              </p:contentPart>
            </mc:Choice>
            <mc:Fallback xmlns=""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0716A66D-8F55-4D3B-A478-5AFF61AF86EA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6041548" y="4155994"/>
                    <a:ext cx="570240" cy="52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6414DD0F-EDDA-4A65-8E7A-1FD43382B036}"/>
                      </a:ext>
                    </a:extLst>
                  </p14:cNvPr>
                  <p14:cNvContentPartPr/>
                  <p14:nvPr/>
                </p14:nvContentPartPr>
                <p14:xfrm>
                  <a:off x="6043348" y="4136554"/>
                  <a:ext cx="1603800" cy="531720"/>
                </p14:xfrm>
              </p:contentPart>
            </mc:Choice>
            <mc:Fallback xmlns=""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8D93A3AE-B0E3-4EBD-896A-F386AA75393D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6034708" y="4127914"/>
                    <a:ext cx="1621440" cy="54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A2433F53-886C-4682-AECA-5207D722D0D3}"/>
                      </a:ext>
                    </a:extLst>
                  </p14:cNvPr>
                  <p14:cNvContentPartPr/>
                  <p14:nvPr/>
                </p14:nvContentPartPr>
                <p14:xfrm>
                  <a:off x="5431348" y="4047994"/>
                  <a:ext cx="1550160" cy="67860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B314E8FF-F95D-4E1C-A942-A64B3E50E79B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5422348" y="4039354"/>
                    <a:ext cx="1567800" cy="69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1AA30536-DC2F-4B8D-9B3A-D26CCB93AC8D}"/>
                      </a:ext>
                    </a:extLst>
                  </p14:cNvPr>
                  <p14:cNvContentPartPr/>
                  <p14:nvPr/>
                </p14:nvContentPartPr>
                <p14:xfrm>
                  <a:off x="6756508" y="4108834"/>
                  <a:ext cx="394920" cy="597600"/>
                </p14:xfrm>
              </p:contentPart>
            </mc:Choice>
            <mc:Fallback xmlns=""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5793F9BD-A730-43C2-87E7-F0119C2761F6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6747868" y="4100194"/>
                    <a:ext cx="412560" cy="61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D4616FC1-AB57-4935-BAB6-B19DE591724D}"/>
                      </a:ext>
                    </a:extLst>
                  </p14:cNvPr>
                  <p14:cNvContentPartPr/>
                  <p14:nvPr/>
                </p14:nvContentPartPr>
                <p14:xfrm>
                  <a:off x="7221268" y="4186234"/>
                  <a:ext cx="644760" cy="446040"/>
                </p14:xfrm>
              </p:contentPart>
            </mc:Choice>
            <mc:Fallback xmlns=""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A238D12D-C023-4F4F-A7B8-D6670CEFA782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7212268" y="4177594"/>
                    <a:ext cx="662400" cy="46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490FE2F8-2F58-4787-8A96-C5A0AC9540FA}"/>
                      </a:ext>
                    </a:extLst>
                  </p14:cNvPr>
                  <p14:cNvContentPartPr/>
                  <p14:nvPr/>
                </p14:nvContentPartPr>
                <p14:xfrm>
                  <a:off x="7979068" y="4099474"/>
                  <a:ext cx="278280" cy="559800"/>
                </p14:xfrm>
              </p:contentPart>
            </mc:Choice>
            <mc:Fallback xmlns=""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66448B50-E353-4E82-9014-418C111932BE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970428" y="4090834"/>
                    <a:ext cx="295920" cy="57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2AD46F46-9447-4C73-AED8-C72523E27D45}"/>
                      </a:ext>
                    </a:extLst>
                  </p14:cNvPr>
                  <p14:cNvContentPartPr/>
                  <p14:nvPr/>
                </p14:nvContentPartPr>
                <p14:xfrm>
                  <a:off x="6997348" y="4051954"/>
                  <a:ext cx="1219320" cy="568440"/>
                </p14:xfrm>
              </p:contentPart>
            </mc:Choice>
            <mc:Fallback xmlns=""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D09F2DF5-19A4-461C-9C45-60B2E14BF68C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6988348" y="4043314"/>
                    <a:ext cx="1236960" cy="58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2559DAEC-BB86-4656-8EC2-C560F556EE1C}"/>
                      </a:ext>
                    </a:extLst>
                  </p14:cNvPr>
                  <p14:cNvContentPartPr/>
                  <p14:nvPr/>
                </p14:nvContentPartPr>
                <p14:xfrm>
                  <a:off x="5675428" y="3992554"/>
                  <a:ext cx="2761560" cy="645840"/>
                </p14:xfrm>
              </p:contentPart>
            </mc:Choice>
            <mc:Fallback xmlns=""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13BEE663-8B7C-4393-BE2D-F3D879785E4F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5666428" y="3983554"/>
                    <a:ext cx="2779200" cy="663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10130FA-C1DD-4C46-B54A-E4D0FAEBC942}"/>
                    </a:ext>
                  </a:extLst>
                </p14:cNvPr>
                <p14:cNvContentPartPr/>
                <p14:nvPr/>
              </p14:nvContentPartPr>
              <p14:xfrm>
                <a:off x="5321526" y="2206350"/>
                <a:ext cx="906120" cy="619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10130FA-C1DD-4C46-B54A-E4D0FAEBC94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310975" y="2198463"/>
                  <a:ext cx="926800" cy="6353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1153A52-F71A-4C9F-8B44-0C829397B8EB}"/>
                </a:ext>
              </a:extLst>
            </p:cNvPr>
            <p:cNvGrpSpPr/>
            <p:nvPr/>
          </p:nvGrpSpPr>
          <p:grpSpPr>
            <a:xfrm>
              <a:off x="3070103" y="1443708"/>
              <a:ext cx="3283920" cy="784440"/>
              <a:chOff x="5153068" y="3992554"/>
              <a:chExt cx="3283920" cy="78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70EBB1F3-E879-4D1E-BA30-D99904E95B8C}"/>
                      </a:ext>
                    </a:extLst>
                  </p14:cNvPr>
                  <p14:cNvContentPartPr/>
                  <p14:nvPr/>
                </p14:nvContentPartPr>
                <p14:xfrm>
                  <a:off x="5164228" y="4162474"/>
                  <a:ext cx="1276200" cy="61452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01127C45-B83D-4DF1-9401-14E04E6CC303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5155588" y="4153474"/>
                    <a:ext cx="1293840" cy="63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030195ED-41EB-4098-BB4B-44A324A82E05}"/>
                      </a:ext>
                    </a:extLst>
                  </p14:cNvPr>
                  <p14:cNvContentPartPr/>
                  <p14:nvPr/>
                </p14:nvContentPartPr>
                <p14:xfrm>
                  <a:off x="5205988" y="4243834"/>
                  <a:ext cx="221400" cy="50760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23D57C93-35B9-4B46-BD4D-46394BFFE96D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5196988" y="4235194"/>
                    <a:ext cx="239040" cy="52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E47FEB08-1DA3-4E86-9EA6-0AC7C75D6241}"/>
                      </a:ext>
                    </a:extLst>
                  </p14:cNvPr>
                  <p14:cNvContentPartPr/>
                  <p14:nvPr/>
                </p14:nvContentPartPr>
                <p14:xfrm>
                  <a:off x="5153068" y="4074994"/>
                  <a:ext cx="2581560" cy="67320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F0601B54-37B1-4736-99E7-E7FC3F852BBD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144428" y="4065994"/>
                    <a:ext cx="2599200" cy="69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DB4D8C3B-601E-44DD-81B9-43DEE86B0BC4}"/>
                      </a:ext>
                    </a:extLst>
                  </p14:cNvPr>
                  <p14:cNvContentPartPr/>
                  <p14:nvPr/>
                </p14:nvContentPartPr>
                <p14:xfrm>
                  <a:off x="5428468" y="4141594"/>
                  <a:ext cx="597600" cy="594000"/>
                </p14:xfrm>
              </p:contentPart>
            </mc:Choice>
            <mc:Fallback xmlns=""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44A22F9F-0020-42CB-BF93-F5E7B6F40BC0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419468" y="4132954"/>
                    <a:ext cx="615240" cy="61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0D1F2029-C615-46E0-A922-B2FED4A9926B}"/>
                      </a:ext>
                    </a:extLst>
                  </p14:cNvPr>
                  <p14:cNvContentPartPr/>
                  <p14:nvPr/>
                </p14:nvContentPartPr>
                <p14:xfrm>
                  <a:off x="6050188" y="4164634"/>
                  <a:ext cx="552600" cy="510480"/>
                </p14:xfrm>
              </p:contentPart>
            </mc:Choice>
            <mc:Fallback xmlns=""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0716A66D-8F55-4D3B-A478-5AFF61AF86EA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6041548" y="4155994"/>
                    <a:ext cx="570240" cy="52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D50F7F51-08AB-447C-B9B1-8B61F020DC69}"/>
                      </a:ext>
                    </a:extLst>
                  </p14:cNvPr>
                  <p14:cNvContentPartPr/>
                  <p14:nvPr/>
                </p14:nvContentPartPr>
                <p14:xfrm>
                  <a:off x="6043348" y="4136554"/>
                  <a:ext cx="1603800" cy="531720"/>
                </p14:xfrm>
              </p:contentPart>
            </mc:Choice>
            <mc:Fallback xmlns=""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8D93A3AE-B0E3-4EBD-896A-F386AA75393D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6034708" y="4127914"/>
                    <a:ext cx="1621440" cy="54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58F7BA3F-7DEA-46F3-8E11-9F6C52C085DF}"/>
                      </a:ext>
                    </a:extLst>
                  </p14:cNvPr>
                  <p14:cNvContentPartPr/>
                  <p14:nvPr/>
                </p14:nvContentPartPr>
                <p14:xfrm>
                  <a:off x="5431348" y="4047994"/>
                  <a:ext cx="1550160" cy="67860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B314E8FF-F95D-4E1C-A942-A64B3E50E79B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5422348" y="4039354"/>
                    <a:ext cx="1567800" cy="69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3FA1BAC0-176D-4E13-884F-90D03E428245}"/>
                      </a:ext>
                    </a:extLst>
                  </p14:cNvPr>
                  <p14:cNvContentPartPr/>
                  <p14:nvPr/>
                </p14:nvContentPartPr>
                <p14:xfrm>
                  <a:off x="6756508" y="4108834"/>
                  <a:ext cx="394920" cy="597600"/>
                </p14:xfrm>
              </p:contentPart>
            </mc:Choice>
            <mc:Fallback xmlns=""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5793F9BD-A730-43C2-87E7-F0119C2761F6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6747868" y="4100194"/>
                    <a:ext cx="412560" cy="61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0B2C57CE-C570-4509-9651-E1E19C6F322B}"/>
                      </a:ext>
                    </a:extLst>
                  </p14:cNvPr>
                  <p14:cNvContentPartPr/>
                  <p14:nvPr/>
                </p14:nvContentPartPr>
                <p14:xfrm>
                  <a:off x="7221268" y="4186234"/>
                  <a:ext cx="644760" cy="446040"/>
                </p14:xfrm>
              </p:contentPart>
            </mc:Choice>
            <mc:Fallback xmlns=""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A238D12D-C023-4F4F-A7B8-D6670CEFA782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7212268" y="4177594"/>
                    <a:ext cx="662400" cy="46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0B0980F1-64CF-4E9D-BA8A-BACD22308D1A}"/>
                      </a:ext>
                    </a:extLst>
                  </p14:cNvPr>
                  <p14:cNvContentPartPr/>
                  <p14:nvPr/>
                </p14:nvContentPartPr>
                <p14:xfrm>
                  <a:off x="7979068" y="4099474"/>
                  <a:ext cx="278280" cy="559800"/>
                </p14:xfrm>
              </p:contentPart>
            </mc:Choice>
            <mc:Fallback xmlns=""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66448B50-E353-4E82-9014-418C111932BE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970428" y="4090834"/>
                    <a:ext cx="295920" cy="57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800D22FF-3BD2-45A2-891D-48C7C4D0D05B}"/>
                      </a:ext>
                    </a:extLst>
                  </p14:cNvPr>
                  <p14:cNvContentPartPr/>
                  <p14:nvPr/>
                </p14:nvContentPartPr>
                <p14:xfrm>
                  <a:off x="6997348" y="4051954"/>
                  <a:ext cx="1219320" cy="568440"/>
                </p14:xfrm>
              </p:contentPart>
            </mc:Choice>
            <mc:Fallback xmlns=""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D09F2DF5-19A4-461C-9C45-60B2E14BF68C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6988348" y="4043314"/>
                    <a:ext cx="1236960" cy="58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886535D0-D3F1-4688-901E-9C7CC4A80E43}"/>
                      </a:ext>
                    </a:extLst>
                  </p14:cNvPr>
                  <p14:cNvContentPartPr/>
                  <p14:nvPr/>
                </p14:nvContentPartPr>
                <p14:xfrm>
                  <a:off x="5675428" y="3992554"/>
                  <a:ext cx="2761560" cy="645840"/>
                </p14:xfrm>
              </p:contentPart>
            </mc:Choice>
            <mc:Fallback xmlns=""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13BEE663-8B7C-4393-BE2D-F3D879785E4F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5666428" y="3983554"/>
                    <a:ext cx="2779200" cy="663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93F9D9C-CDDA-462E-8DCD-F7B4196D7A50}"/>
                    </a:ext>
                  </a:extLst>
                </p14:cNvPr>
                <p14:cNvContentPartPr/>
                <p14:nvPr/>
              </p14:nvContentPartPr>
              <p14:xfrm>
                <a:off x="3484030" y="776500"/>
                <a:ext cx="789840" cy="660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93F9D9C-CDDA-462E-8DCD-F7B4196D7A5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473482" y="768617"/>
                  <a:ext cx="810514" cy="676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C3F256E-85BC-4D57-8F35-D68557352493}"/>
                    </a:ext>
                  </a:extLst>
                </p14:cNvPr>
                <p14:cNvContentPartPr/>
                <p14:nvPr/>
              </p14:nvContentPartPr>
              <p14:xfrm>
                <a:off x="4926910" y="787788"/>
                <a:ext cx="787680" cy="646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C3F256E-85BC-4D57-8F35-D6855735249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916357" y="779910"/>
                  <a:ext cx="808364" cy="662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971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04"/>
    </mc:Choice>
    <mc:Fallback xmlns="">
      <p:transition spd="slow" advTm="3170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EFC86-4B19-47D2-B60D-CE4C5F569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3577028-2B0E-4D4B-92E1-BAC096B65F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color quantization using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</a:t>
                </a:r>
                <a:endParaRPr lang="en-DE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F3577028-2B0E-4D4B-92E1-BAC096B65F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05" t="-9195" b="-321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300A59D-E8E4-420F-A56D-922BCC08A1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1402200"/>
                <a:ext cx="5362240" cy="4456600"/>
              </a:xfrm>
            </p:spPr>
            <p:txBody>
              <a:bodyPr/>
              <a:lstStyle/>
              <a:p>
                <a:r>
                  <a:rPr lang="en-US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Image compression</a:t>
                </a:r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: reduce the image from 96,615 unique colors to 64 with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-means</a:t>
                </a:r>
                <a:endParaRPr lang="en-US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-apple-system"/>
                </a:endParaRPr>
              </a:p>
              <a:p>
                <a:pPr lvl="1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Obtain pixel values from the images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cap="small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…,</m:t>
                    </m:r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(if RGB image: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Train k-means on a subsample of the image to find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=64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color clusters (color palette)</a:t>
                </a:r>
              </a:p>
              <a:p>
                <a:pPr lvl="1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Predict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-means the rest of the image colors:</a:t>
                </a:r>
              </a:p>
              <a:p>
                <a:pPr lvl="2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Input: pixel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cap="small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Output: cluster/color assignment for that pixel </a:t>
                </a:r>
              </a:p>
              <a:p>
                <a:pPr lvl="2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Pixel value set to average of the color cluster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</a:t>
                </a: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This only an illustrative example;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-means is not used for image compression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300A59D-E8E4-420F-A56D-922BCC08A1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1402200"/>
                <a:ext cx="5362240" cy="4456600"/>
              </a:xfrm>
              <a:blipFill>
                <a:blip r:embed="rId3"/>
                <a:stretch>
                  <a:fillRect l="-455" t="-6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Original image (96,615 colors)">
            <a:extLst>
              <a:ext uri="{FF2B5EF4-FFF2-40B4-BE49-F238E27FC236}">
                <a16:creationId xmlns:a16="http://schemas.microsoft.com/office/drawing/2014/main" id="{EE9666E2-17A8-43FA-B67F-327828324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0" t="9320" r="8294" b="13586"/>
          <a:stretch/>
        </p:blipFill>
        <p:spPr bwMode="auto">
          <a:xfrm>
            <a:off x="7218990" y="1358540"/>
            <a:ext cx="3258534" cy="23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Quantized image (64 colors, K-Means)">
            <a:extLst>
              <a:ext uri="{FF2B5EF4-FFF2-40B4-BE49-F238E27FC236}">
                <a16:creationId xmlns:a16="http://schemas.microsoft.com/office/drawing/2014/main" id="{C8087548-C021-451A-A777-92E197BF08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7" t="11160" r="8565" b="13542"/>
          <a:stretch/>
        </p:blipFill>
        <p:spPr bwMode="auto">
          <a:xfrm>
            <a:off x="9038827" y="3829101"/>
            <a:ext cx="2805817" cy="198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Quantized image (64 colors, Random)">
            <a:extLst>
              <a:ext uri="{FF2B5EF4-FFF2-40B4-BE49-F238E27FC236}">
                <a16:creationId xmlns:a16="http://schemas.microsoft.com/office/drawing/2014/main" id="{ECE06756-0C0A-4973-87D7-E81FB6B15A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4" t="10618" r="9415" b="16739"/>
          <a:stretch/>
        </p:blipFill>
        <p:spPr bwMode="auto">
          <a:xfrm>
            <a:off x="6088222" y="3837442"/>
            <a:ext cx="2805817" cy="194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A5869D-A4C7-412F-82EC-032C3E8520B1}"/>
              </a:ext>
            </a:extLst>
          </p:cNvPr>
          <p:cNvSpPr txBox="1"/>
          <p:nvPr/>
        </p:nvSpPr>
        <p:spPr>
          <a:xfrm>
            <a:off x="936988" y="6177351"/>
            <a:ext cx="96548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</a:t>
            </a:r>
            <a:r>
              <a:rPr lang="en-US" sz="1400" dirty="0">
                <a:solidFill>
                  <a:srgbClr val="56C7AA"/>
                </a:solidFill>
              </a:rPr>
              <a:t> </a:t>
            </a:r>
            <a:r>
              <a:rPr lang="en-US" sz="1400" dirty="0">
                <a:hlinkClick r:id="rId7"/>
              </a:rPr>
              <a:t>Color Quantization using K-Means — scikit-learn 0.24.2 documentation</a:t>
            </a:r>
            <a:endParaRPr lang="en-US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F049A-A3CA-4C3A-B9AD-BF6D7D390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7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0C59E0-EC1F-4DBB-A873-78F38BCAE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4BEE60-1388-4AF9-88B7-F37552BBA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Hierarchical Density Based Spatial Clustering of Application and Noise (HDBSCAN)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932CE51-368B-40AA-8FDF-91B8A4BBE0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11029615" cy="3994933"/>
              </a:xfrm>
            </p:spPr>
            <p:txBody>
              <a:bodyPr/>
              <a:lstStyle/>
              <a:p>
                <a:r>
                  <a:rPr lang="en-US" b="1" dirty="0"/>
                  <a:t>Density-based clustering </a:t>
                </a:r>
                <a:r>
                  <a:rPr lang="en-US" dirty="0"/>
                  <a:t>algorithm:</a:t>
                </a:r>
              </a:p>
              <a:p>
                <a:pPr lvl="1"/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based on the idea that a </a:t>
                </a:r>
                <a:r>
                  <a:rPr lang="en-US" b="1" i="0" dirty="0">
                    <a:solidFill>
                      <a:srgbClr val="333333"/>
                    </a:solidFill>
                    <a:effectLst/>
                  </a:rPr>
                  <a:t>cluster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 in a data space is a </a:t>
                </a:r>
                <a:r>
                  <a:rPr lang="en-US" b="1" i="0" dirty="0">
                    <a:solidFill>
                      <a:srgbClr val="333333"/>
                    </a:solidFill>
                    <a:effectLst/>
                  </a:rPr>
                  <a:t>contiguous region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of </a:t>
                </a:r>
                <a:r>
                  <a:rPr lang="en-US" b="1" i="0" dirty="0">
                    <a:solidFill>
                      <a:srgbClr val="333333"/>
                    </a:solidFill>
                    <a:effectLst/>
                  </a:rPr>
                  <a:t>high point density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, separated from other such clusters by contiguous regions of low point density</a:t>
                </a:r>
              </a:p>
              <a:p>
                <a:pPr lvl="1"/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the data points in the separating regions of low point density are typically considered noise/outliers</a:t>
                </a:r>
                <a:endParaRPr lang="en-US" dirty="0">
                  <a:solidFill>
                    <a:srgbClr val="333333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333333"/>
                    </a:solidFill>
                  </a:rPr>
                  <a:t>outliers</a:t>
                </a:r>
                <a:r>
                  <a:rPr lang="en-US" dirty="0">
                    <a:solidFill>
                      <a:srgbClr val="333333"/>
                    </a:solidFill>
                  </a:rPr>
                  <a:t> are points that are not associated to any cluster (not a portioning algorithm like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333333"/>
                    </a:solidFill>
                  </a:rPr>
                  <a:t>-means)</a:t>
                </a:r>
              </a:p>
              <a:p>
                <a:pPr lvl="1"/>
                <a:endParaRPr lang="en-US" dirty="0">
                  <a:solidFill>
                    <a:srgbClr val="333333"/>
                  </a:solidFill>
                </a:endParaRPr>
              </a:p>
              <a:p>
                <a:r>
                  <a:rPr lang="en-US" b="1" dirty="0">
                    <a:solidFill>
                      <a:srgbClr val="333333"/>
                    </a:solidFill>
                  </a:rPr>
                  <a:t>HDBSCAN</a:t>
                </a:r>
                <a:r>
                  <a:rPr lang="en-US" dirty="0">
                    <a:solidFill>
                      <a:srgbClr val="333333"/>
                    </a:solidFill>
                  </a:rPr>
                  <a:t> is a h</a:t>
                </a:r>
                <a:r>
                  <a:rPr lang="en-US" dirty="0"/>
                  <a:t>ierarchical density based clustering algorithm</a:t>
                </a:r>
              </a:p>
              <a:p>
                <a:pPr lvl="1"/>
                <a:r>
                  <a:rPr lang="en-US" dirty="0"/>
                  <a:t>able to deal with clusters of varying density, do not need to define number of clusters a priori</a:t>
                </a:r>
              </a:p>
              <a:p>
                <a:pPr lvl="1"/>
                <a:r>
                  <a:rPr lang="en-US" dirty="0"/>
                  <a:t>efficient implementation available</a:t>
                </a:r>
              </a:p>
              <a:p>
                <a:pPr lvl="1"/>
                <a:r>
                  <a:rPr lang="en-US" dirty="0"/>
                  <a:t>arguably the most advanced clustering algorithm available (as of Aug 2021)</a:t>
                </a:r>
              </a:p>
              <a:p>
                <a:pPr lvl="1"/>
                <a:r>
                  <a:rPr lang="en-US" dirty="0"/>
                  <a:t>advisable to apply a dimensionality reduction algorithm (e.g. UMAP) before clustering if space dimensionality is very high 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932CE51-368B-40AA-8FDF-91B8A4BBE0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11029615" cy="3994933"/>
              </a:xfrm>
              <a:blipFill>
                <a:blip r:embed="rId2"/>
                <a:stretch>
                  <a:fillRect l="-221" t="-763" b="-137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BF8E6D2-8181-4243-B4AA-AB4549C19EAE}"/>
              </a:ext>
            </a:extLst>
          </p:cNvPr>
          <p:cNvSpPr txBox="1"/>
          <p:nvPr/>
        </p:nvSpPr>
        <p:spPr>
          <a:xfrm>
            <a:off x="581192" y="5566526"/>
            <a:ext cx="105540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[DBSCAN Method] </a:t>
            </a:r>
            <a:r>
              <a:rPr 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Ester </a:t>
            </a:r>
            <a:r>
              <a:rPr lang="en-US" sz="12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et al.,</a:t>
            </a:r>
            <a:r>
              <a:rPr 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2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 density-based algorithm for discovering clusters in large spatial databases with noise, </a:t>
            </a:r>
            <a:r>
              <a:rPr 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KDD-96. </a:t>
            </a:r>
            <a:r>
              <a:rPr lang="en-US" sz="12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AAAI Press</a:t>
            </a:r>
            <a:r>
              <a:rPr 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 pp. 226–231 (1996)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[HDBSCAN Method]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Campello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 al.,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“Density-based clustering based on hierarchical density estimates.,” in PAKDD vol. 7819, pp. 160-172, Springer (2013). 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[HDBSCAN Implementation ] McInnes and Healy, “hdbscan: Hierarchical density based clustering.,” J. Open Source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Softw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vol. 2, no. 11, p. 205 (2017)</a:t>
            </a:r>
          </a:p>
          <a:p>
            <a:r>
              <a:rPr lang="en-US" sz="1200" dirty="0">
                <a:hlinkClick r:id="rId3"/>
              </a:rPr>
              <a:t>The hdbscan Clustering Library — hdbscan 0.8.1 documentation</a:t>
            </a:r>
            <a:endParaRPr lang="en-DE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0B9781-3EEA-42D3-95FC-9C44D4C8E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27FE2-9824-4A01-9C33-BD43CD47F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3F1A12-9539-4688-AB8D-2D15178BF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HDBSCAN algorithm: main steps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7F8789-A802-4A11-8298-03AC29A25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891" y="1420237"/>
            <a:ext cx="4827285" cy="3958694"/>
          </a:xfrm>
        </p:spPr>
        <p:txBody>
          <a:bodyPr/>
          <a:lstStyle/>
          <a:p>
            <a:r>
              <a:rPr lang="en-US" dirty="0"/>
              <a:t>Four main steps:</a:t>
            </a:r>
          </a:p>
          <a:p>
            <a:pPr lvl="1"/>
            <a:r>
              <a:rPr lang="en-US" dirty="0"/>
              <a:t>Transform the space according to the density/sparsity of the data point sand build a </a:t>
            </a:r>
            <a:r>
              <a:rPr lang="en-US" b="1" dirty="0"/>
              <a:t>minimum</a:t>
            </a:r>
            <a:r>
              <a:rPr lang="en-US" dirty="0"/>
              <a:t> spanning </a:t>
            </a:r>
            <a:r>
              <a:rPr lang="en-US" b="1" dirty="0"/>
              <a:t>tree</a:t>
            </a:r>
          </a:p>
          <a:p>
            <a:pPr lvl="1"/>
            <a:r>
              <a:rPr lang="en-US" dirty="0"/>
              <a:t>Construct a </a:t>
            </a:r>
            <a:r>
              <a:rPr lang="en-US" b="1" dirty="0"/>
              <a:t>cluster</a:t>
            </a:r>
            <a:r>
              <a:rPr lang="en-US" dirty="0"/>
              <a:t> </a:t>
            </a:r>
            <a:r>
              <a:rPr lang="en-US" b="1" dirty="0"/>
              <a:t>hierarchy</a:t>
            </a:r>
            <a:r>
              <a:rPr lang="en-US" dirty="0"/>
              <a:t> of connected components</a:t>
            </a:r>
          </a:p>
          <a:p>
            <a:pPr lvl="1"/>
            <a:r>
              <a:rPr lang="en-US" b="1" dirty="0"/>
              <a:t>Condense</a:t>
            </a:r>
            <a:r>
              <a:rPr lang="en-US" dirty="0"/>
              <a:t> the cluster </a:t>
            </a:r>
            <a:r>
              <a:rPr lang="en-US" b="1" dirty="0"/>
              <a:t>hierarchy</a:t>
            </a:r>
            <a:r>
              <a:rPr lang="en-US" dirty="0"/>
              <a:t> on minimum cluster size </a:t>
            </a:r>
          </a:p>
          <a:p>
            <a:pPr lvl="1"/>
            <a:r>
              <a:rPr lang="en-US" b="1" dirty="0"/>
              <a:t>Extract</a:t>
            </a:r>
            <a:r>
              <a:rPr lang="en-US" dirty="0"/>
              <a:t> the “</a:t>
            </a:r>
            <a:r>
              <a:rPr lang="en-US" b="1" dirty="0"/>
              <a:t>stable</a:t>
            </a:r>
            <a:r>
              <a:rPr lang="en-US" dirty="0"/>
              <a:t>” </a:t>
            </a:r>
            <a:r>
              <a:rPr lang="en-US" b="1" dirty="0"/>
              <a:t>clusters</a:t>
            </a:r>
            <a:r>
              <a:rPr lang="en-US" dirty="0"/>
              <a:t> from the condensed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EC498-DC2D-4604-BC3F-447166A7C213}"/>
              </a:ext>
            </a:extLst>
          </p:cNvPr>
          <p:cNvSpPr txBox="1"/>
          <p:nvPr/>
        </p:nvSpPr>
        <p:spPr>
          <a:xfrm>
            <a:off x="461891" y="5925011"/>
            <a:ext cx="11350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[HDBSCAN Implementation ] McInnes and Healy, “hdbscan: Hierarchical density based clustering.,” J. Open Source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Softw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., vol. 2, no. 11, p. 205 (2017)</a:t>
            </a:r>
          </a:p>
          <a:p>
            <a:r>
              <a:rPr lang="en-US" sz="1200" dirty="0">
                <a:hlinkClick r:id="rId2"/>
              </a:rPr>
              <a:t>The hdbscan Clustering Library — hdbscan 0.8.1 documentation</a:t>
            </a:r>
            <a:endParaRPr lang="en-DE" sz="12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C01C3DB-F9B0-43E7-B142-15BFE5787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667" y="1380642"/>
            <a:ext cx="2883924" cy="204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2EBFE98-68BC-4186-AE81-D3799B35A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583" y="1432013"/>
            <a:ext cx="3041526" cy="208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2DD76955-66EC-412E-8BE8-10B67FF44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330" y="3616429"/>
            <a:ext cx="3196261" cy="221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1535C5BA-1ACC-46CC-8B4E-C66DD6C26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881" y="3616428"/>
            <a:ext cx="3196262" cy="221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55CBF0-0EC8-4C89-8EF6-C515BFB9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5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8F7AC4-1BF5-4CF7-BF61-29B7F5C2A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ED2B52-CA5A-4A77-828B-35875652B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HDBSCAN: build the minimum spanning tree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F014C0-8EED-4691-AC64-40A80CA75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02200"/>
            <a:ext cx="6201348" cy="4456600"/>
          </a:xfrm>
        </p:spPr>
        <p:txBody>
          <a:bodyPr/>
          <a:lstStyle/>
          <a:p>
            <a:r>
              <a:rPr lang="en-US" dirty="0"/>
              <a:t>Get a rough </a:t>
            </a:r>
            <a:r>
              <a:rPr lang="en-US" b="1" dirty="0"/>
              <a:t>estimate</a:t>
            </a:r>
            <a:r>
              <a:rPr lang="en-US" dirty="0"/>
              <a:t> of the </a:t>
            </a:r>
            <a:r>
              <a:rPr lang="en-US" b="1" dirty="0"/>
              <a:t>density</a:t>
            </a:r>
          </a:p>
          <a:p>
            <a:r>
              <a:rPr lang="en-US" b="1" dirty="0"/>
              <a:t>Transform</a:t>
            </a:r>
            <a:r>
              <a:rPr lang="en-US" dirty="0"/>
              <a:t> the </a:t>
            </a:r>
            <a:r>
              <a:rPr lang="en-US" b="1" dirty="0"/>
              <a:t>space</a:t>
            </a:r>
            <a:r>
              <a:rPr lang="en-US" dirty="0"/>
              <a:t> according to the density/sparsity (via mutual reachability distance)</a:t>
            </a:r>
          </a:p>
          <a:p>
            <a:pPr lvl="1"/>
            <a:r>
              <a:rPr lang="en-US" dirty="0"/>
              <a:t>Dense regions stay roughly the same</a:t>
            </a:r>
          </a:p>
          <a:p>
            <a:pPr lvl="1"/>
            <a:r>
              <a:rPr lang="en-US" dirty="0"/>
              <a:t>Sparse regions become more sparse (they are going to be outliers)</a:t>
            </a:r>
          </a:p>
          <a:p>
            <a:pPr lvl="1"/>
            <a:r>
              <a:rPr lang="en-US" dirty="0"/>
              <a:t>This is because noise points between dense regions can cause the creation of unwanted bridges</a:t>
            </a:r>
          </a:p>
          <a:p>
            <a:r>
              <a:rPr lang="en-US" dirty="0"/>
              <a:t>Build the </a:t>
            </a:r>
            <a:r>
              <a:rPr lang="en-US" b="1" dirty="0"/>
              <a:t>minimum</a:t>
            </a:r>
            <a:r>
              <a:rPr lang="en-US" dirty="0"/>
              <a:t> </a:t>
            </a:r>
            <a:r>
              <a:rPr lang="en-US" b="1" dirty="0"/>
              <a:t>spanning</a:t>
            </a:r>
            <a:r>
              <a:rPr lang="en-US" dirty="0"/>
              <a:t> </a:t>
            </a:r>
            <a:r>
              <a:rPr lang="en-US" b="1" dirty="0"/>
              <a:t>tree</a:t>
            </a:r>
            <a:r>
              <a:rPr lang="en-US" dirty="0"/>
              <a:t> of the distance weighted graph</a:t>
            </a:r>
          </a:p>
          <a:p>
            <a:pPr lvl="1"/>
            <a:r>
              <a:rPr lang="en-US" dirty="0"/>
              <a:t>Connections are weighted by the mutual reachability distance</a:t>
            </a:r>
          </a:p>
          <a:p>
            <a:pPr lvl="1"/>
            <a:r>
              <a:rPr lang="en-US" dirty="0"/>
              <a:t>Find a </a:t>
            </a:r>
            <a:r>
              <a:rPr lang="en-US" b="1" dirty="0"/>
              <a:t>minimal</a:t>
            </a:r>
            <a:r>
              <a:rPr lang="en-US" dirty="0"/>
              <a:t> </a:t>
            </a:r>
            <a:r>
              <a:rPr lang="en-US" b="1" dirty="0"/>
              <a:t>set</a:t>
            </a:r>
            <a:r>
              <a:rPr lang="en-US" dirty="0"/>
              <a:t> of </a:t>
            </a:r>
            <a:r>
              <a:rPr lang="en-US" b="1" dirty="0"/>
              <a:t>edges</a:t>
            </a:r>
            <a:r>
              <a:rPr lang="en-US" dirty="0"/>
              <a:t> such that dropping any edge from the set causes a disconnection of components</a:t>
            </a:r>
            <a:endParaRPr lang="en-DE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205D876-03F9-4FBA-AD26-E9CE8D7F6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350" y="1520922"/>
            <a:ext cx="5040351" cy="357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D37416-4B89-4E72-AD07-20B84D16AD97}"/>
              </a:ext>
            </a:extLst>
          </p:cNvPr>
          <p:cNvSpPr txBox="1"/>
          <p:nvPr/>
        </p:nvSpPr>
        <p:spPr>
          <a:xfrm>
            <a:off x="477189" y="6146915"/>
            <a:ext cx="113508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[HDBSCAN Implementation ] McInnes and Healy, “hdbscan: Hierarchical density based clustering.,” </a:t>
            </a:r>
            <a:r>
              <a:rPr lang="en-US" sz="1200" dirty="0">
                <a:hlinkClick r:id="rId3"/>
              </a:rPr>
              <a:t>The hdbscan Clustering Library — hdbscan 0.8.1 documentation</a:t>
            </a:r>
            <a:endParaRPr lang="en-DE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D07ECC-7058-4DD7-A497-23EF5342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6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82B1B8-CBA6-4189-BD0C-908D81A8D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ACC93D-8E81-487B-A05A-2027E3E87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HDBSCAN: build the cluster hierarchy</a:t>
            </a:r>
            <a:endParaRPr lang="en-DE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49C44CD-742F-4818-BA06-53C0BB868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123" y="1543965"/>
            <a:ext cx="6386049" cy="438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419AFF-D61F-406E-9B79-81E530E9DBA7}"/>
              </a:ext>
            </a:extLst>
          </p:cNvPr>
          <p:cNvSpPr txBox="1"/>
          <p:nvPr/>
        </p:nvSpPr>
        <p:spPr>
          <a:xfrm>
            <a:off x="1149414" y="1543965"/>
            <a:ext cx="2864701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distance threshold: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cluster will all points</a:t>
            </a:r>
            <a:endParaRPr lang="en-DE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3A514A5-F7EB-46C1-B87E-D85A83633A96}"/>
              </a:ext>
            </a:extLst>
          </p:cNvPr>
          <p:cNvGrpSpPr/>
          <p:nvPr/>
        </p:nvGrpSpPr>
        <p:grpSpPr>
          <a:xfrm>
            <a:off x="3837621" y="1802718"/>
            <a:ext cx="2817720" cy="407160"/>
            <a:chOff x="3837621" y="1802718"/>
            <a:chExt cx="2817720" cy="40716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8214D3C-F0FB-44FF-A335-0BC0AAC4A9ED}"/>
                </a:ext>
              </a:extLst>
            </p:cNvPr>
            <p:cNvGrpSpPr/>
            <p:nvPr/>
          </p:nvGrpSpPr>
          <p:grpSpPr>
            <a:xfrm>
              <a:off x="3837621" y="1802718"/>
              <a:ext cx="1638360" cy="165240"/>
              <a:chOff x="3837621" y="1802718"/>
              <a:chExt cx="1638360" cy="16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42FC81C4-F2D6-4CF9-B3F7-B58BE6448288}"/>
                      </a:ext>
                    </a:extLst>
                  </p14:cNvPr>
                  <p14:cNvContentPartPr/>
                  <p14:nvPr/>
                </p14:nvContentPartPr>
                <p14:xfrm>
                  <a:off x="3837621" y="1815678"/>
                  <a:ext cx="1513800" cy="687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42FC81C4-F2D6-4CF9-B3F7-B58BE644828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828621" y="1806678"/>
                    <a:ext cx="1531440" cy="8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78B7B2B5-8BB4-4493-84A6-0E326A8AC592}"/>
                      </a:ext>
                    </a:extLst>
                  </p14:cNvPr>
                  <p14:cNvContentPartPr/>
                  <p14:nvPr/>
                </p14:nvContentPartPr>
                <p14:xfrm>
                  <a:off x="5301741" y="1802718"/>
                  <a:ext cx="174240" cy="16524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78B7B2B5-8BB4-4493-84A6-0E326A8AC592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292741" y="1793718"/>
                    <a:ext cx="191880" cy="1828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0D3222F-2637-4DCA-A0B9-FF76731D9AEB}"/>
                    </a:ext>
                  </a:extLst>
                </p14:cNvPr>
                <p14:cNvContentPartPr/>
                <p14:nvPr/>
              </p14:nvContentPartPr>
              <p14:xfrm>
                <a:off x="6235221" y="1828638"/>
                <a:ext cx="420120" cy="381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0D3222F-2637-4DCA-A0B9-FF76731D9AE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26581" y="1819638"/>
                  <a:ext cx="437760" cy="39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51F0DD3-93C1-4E03-A0E8-A1BC83E32978}"/>
              </a:ext>
            </a:extLst>
          </p:cNvPr>
          <p:cNvGrpSpPr/>
          <p:nvPr/>
        </p:nvGrpSpPr>
        <p:grpSpPr>
          <a:xfrm>
            <a:off x="3890275" y="3010023"/>
            <a:ext cx="445320" cy="1313280"/>
            <a:chOff x="2867061" y="2890998"/>
            <a:chExt cx="445320" cy="131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AE44632-4EBB-49EF-83AC-000400892FA3}"/>
                    </a:ext>
                  </a:extLst>
                </p14:cNvPr>
                <p14:cNvContentPartPr/>
                <p14:nvPr/>
              </p14:nvContentPartPr>
              <p14:xfrm>
                <a:off x="3025101" y="2890998"/>
                <a:ext cx="18000" cy="1171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AE44632-4EBB-49EF-83AC-000400892FA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16461" y="2882358"/>
                  <a:ext cx="35640" cy="11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BE57D8D-F7D4-4A63-9FF2-50F7A6A90166}"/>
                    </a:ext>
                  </a:extLst>
                </p14:cNvPr>
                <p14:cNvContentPartPr/>
                <p14:nvPr/>
              </p14:nvContentPartPr>
              <p14:xfrm>
                <a:off x="3161541" y="2965158"/>
                <a:ext cx="62640" cy="974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BE57D8D-F7D4-4A63-9FF2-50F7A6A9016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52901" y="2956158"/>
                  <a:ext cx="80280" cy="9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DBEA31D-C8DF-43B5-9E04-6AFD1A2BD119}"/>
                    </a:ext>
                  </a:extLst>
                </p14:cNvPr>
                <p14:cNvContentPartPr/>
                <p14:nvPr/>
              </p14:nvContentPartPr>
              <p14:xfrm>
                <a:off x="2867061" y="3897198"/>
                <a:ext cx="445320" cy="307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DBEA31D-C8DF-43B5-9E04-6AFD1A2BD1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58421" y="3888558"/>
                  <a:ext cx="462960" cy="324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C6D64DB-0AF6-48E8-90F0-90DE719C46A7}"/>
              </a:ext>
            </a:extLst>
          </p:cNvPr>
          <p:cNvSpPr txBox="1"/>
          <p:nvPr/>
        </p:nvSpPr>
        <p:spPr>
          <a:xfrm>
            <a:off x="722994" y="3146936"/>
            <a:ext cx="3114627" cy="92333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Lowering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distance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threshold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clusters are split, more clusters are created</a:t>
            </a:r>
            <a:endParaRPr lang="en-DE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32549E7-80E5-4777-B7C6-D76C66100EB4}"/>
              </a:ext>
            </a:extLst>
          </p:cNvPr>
          <p:cNvSpPr txBox="1"/>
          <p:nvPr/>
        </p:nvSpPr>
        <p:spPr>
          <a:xfrm>
            <a:off x="794916" y="4948904"/>
            <a:ext cx="2864701" cy="92333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 distance threshold: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Clusters with very few elements 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74B8006-47D0-46E5-8C23-7E64AC679D38}"/>
              </a:ext>
            </a:extLst>
          </p:cNvPr>
          <p:cNvGrpSpPr/>
          <p:nvPr/>
        </p:nvGrpSpPr>
        <p:grpSpPr>
          <a:xfrm>
            <a:off x="3659617" y="5267304"/>
            <a:ext cx="1370160" cy="234720"/>
            <a:chOff x="3659617" y="5267304"/>
            <a:chExt cx="137016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C2ACA2D-EB86-4CA2-B5C6-344B8B00C617}"/>
                    </a:ext>
                  </a:extLst>
                </p14:cNvPr>
                <p14:cNvContentPartPr/>
                <p14:nvPr/>
              </p14:nvContentPartPr>
              <p14:xfrm>
                <a:off x="3659617" y="5360904"/>
                <a:ext cx="1208520" cy="47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C2ACA2D-EB86-4CA2-B5C6-344B8B00C61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650617" y="5352264"/>
                  <a:ext cx="12261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3F0660E-1D04-40D5-9CA1-547DB4E6C6BE}"/>
                    </a:ext>
                  </a:extLst>
                </p14:cNvPr>
                <p14:cNvContentPartPr/>
                <p14:nvPr/>
              </p14:nvContentPartPr>
              <p14:xfrm>
                <a:off x="4868137" y="5267304"/>
                <a:ext cx="161640" cy="234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3F0660E-1D04-40D5-9CA1-547DB4E6C6B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59137" y="5258304"/>
                  <a:ext cx="17928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7283BF5-14A7-4F30-83E3-BAA6ACB3EBDD}"/>
              </a:ext>
            </a:extLst>
          </p:cNvPr>
          <p:cNvGrpSpPr/>
          <p:nvPr/>
        </p:nvGrpSpPr>
        <p:grpSpPr>
          <a:xfrm>
            <a:off x="5465952" y="5749230"/>
            <a:ext cx="4905360" cy="611293"/>
            <a:chOff x="5465952" y="5749230"/>
            <a:chExt cx="4905360" cy="61129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20F8059-A67F-4974-8C56-02BBCDCDBD75}"/>
                    </a:ext>
                  </a:extLst>
                </p14:cNvPr>
                <p14:cNvContentPartPr/>
                <p14:nvPr/>
              </p14:nvContentPartPr>
              <p14:xfrm>
                <a:off x="5465952" y="5749230"/>
                <a:ext cx="4905360" cy="230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20F8059-A67F-4974-8C56-02BBCDCDBD7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57312" y="5740230"/>
                  <a:ext cx="4923000" cy="2484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CE3774A-BDEF-4A9E-A8B8-173556A5091B}"/>
                </a:ext>
              </a:extLst>
            </p:cNvPr>
            <p:cNvGrpSpPr/>
            <p:nvPr/>
          </p:nvGrpSpPr>
          <p:grpSpPr>
            <a:xfrm>
              <a:off x="5767045" y="6034363"/>
              <a:ext cx="3187440" cy="326160"/>
              <a:chOff x="5807901" y="5980518"/>
              <a:chExt cx="3187440" cy="32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45B25717-C4C2-4A32-86E2-227E9D8471B7}"/>
                      </a:ext>
                    </a:extLst>
                  </p14:cNvPr>
                  <p14:cNvContentPartPr/>
                  <p14:nvPr/>
                </p14:nvContentPartPr>
                <p14:xfrm>
                  <a:off x="5807901" y="6080238"/>
                  <a:ext cx="177120" cy="20304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45B25717-C4C2-4A32-86E2-227E9D8471B7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5798901" y="6071598"/>
                    <a:ext cx="194760" cy="22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B8272B6F-CE10-481A-AD30-1DD2D4D2C2D1}"/>
                      </a:ext>
                    </a:extLst>
                  </p14:cNvPr>
                  <p14:cNvContentPartPr/>
                  <p14:nvPr/>
                </p14:nvContentPartPr>
                <p14:xfrm>
                  <a:off x="6118581" y="6140358"/>
                  <a:ext cx="82440" cy="11844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B8272B6F-CE10-481A-AD30-1DD2D4D2C2D1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6109941" y="6131718"/>
                    <a:ext cx="10008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5AB2943E-793F-490A-8ACE-F2A6370C1F9E}"/>
                      </a:ext>
                    </a:extLst>
                  </p14:cNvPr>
                  <p14:cNvContentPartPr/>
                  <p14:nvPr/>
                </p14:nvContentPartPr>
                <p14:xfrm>
                  <a:off x="6266541" y="6023358"/>
                  <a:ext cx="28440" cy="25128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5AB2943E-793F-490A-8ACE-F2A6370C1F9E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6257541" y="6014358"/>
                    <a:ext cx="46080" cy="26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0E90C92F-EBE3-4341-B520-57F4930E751F}"/>
                      </a:ext>
                    </a:extLst>
                  </p14:cNvPr>
                  <p14:cNvContentPartPr/>
                  <p14:nvPr/>
                </p14:nvContentPartPr>
                <p14:xfrm>
                  <a:off x="6372741" y="6131358"/>
                  <a:ext cx="101160" cy="9720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0E90C92F-EBE3-4341-B520-57F4930E751F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6364101" y="6122358"/>
                    <a:ext cx="118800" cy="11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4B3A18E6-DF5F-4DD4-BE2B-547077CC6762}"/>
                      </a:ext>
                    </a:extLst>
                  </p14:cNvPr>
                  <p14:cNvContentPartPr/>
                  <p14:nvPr/>
                </p14:nvContentPartPr>
                <p14:xfrm>
                  <a:off x="6542661" y="6074118"/>
                  <a:ext cx="32040" cy="16596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4B3A18E6-DF5F-4DD4-BE2B-547077CC6762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6534021" y="6065478"/>
                    <a:ext cx="49680" cy="18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A8CF41C5-DFAD-44E9-B8F3-89D0A71C6233}"/>
                      </a:ext>
                    </a:extLst>
                  </p14:cNvPr>
                  <p14:cNvContentPartPr/>
                  <p14:nvPr/>
                </p14:nvContentPartPr>
                <p14:xfrm>
                  <a:off x="6651381" y="5992758"/>
                  <a:ext cx="36720" cy="19728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A8CF41C5-DFAD-44E9-B8F3-89D0A71C6233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642381" y="5983758"/>
                    <a:ext cx="54360" cy="21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B101246B-B5FF-40D0-B146-B3CFD66A9DDF}"/>
                      </a:ext>
                    </a:extLst>
                  </p14:cNvPr>
                  <p14:cNvContentPartPr/>
                  <p14:nvPr/>
                </p14:nvContentPartPr>
                <p14:xfrm>
                  <a:off x="6593781" y="6020118"/>
                  <a:ext cx="138600" cy="1476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B101246B-B5FF-40D0-B146-B3CFD66A9DDF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6584781" y="6011478"/>
                    <a:ext cx="156240" cy="3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F0F6BD30-4A97-45E9-9081-C15581AA929C}"/>
                      </a:ext>
                    </a:extLst>
                  </p14:cNvPr>
                  <p14:cNvContentPartPr/>
                  <p14:nvPr/>
                </p14:nvContentPartPr>
                <p14:xfrm>
                  <a:off x="6760101" y="6075918"/>
                  <a:ext cx="49680" cy="14940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F0F6BD30-4A97-45E9-9081-C15581AA929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6751101" y="6067278"/>
                    <a:ext cx="67320" cy="16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E1E2118A-AA33-437B-A850-3D46933419E7}"/>
                      </a:ext>
                    </a:extLst>
                  </p14:cNvPr>
                  <p14:cNvContentPartPr/>
                  <p14:nvPr/>
                </p14:nvContentPartPr>
                <p14:xfrm>
                  <a:off x="6864141" y="6144318"/>
                  <a:ext cx="87480" cy="8532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E1E2118A-AA33-437B-A850-3D46933419E7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6855501" y="6135678"/>
                    <a:ext cx="105120" cy="10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169453C9-A7AA-4843-829E-180B9DD6FBB0}"/>
                      </a:ext>
                    </a:extLst>
                  </p14:cNvPr>
                  <p14:cNvContentPartPr/>
                  <p14:nvPr/>
                </p14:nvContentPartPr>
                <p14:xfrm>
                  <a:off x="7183821" y="6081318"/>
                  <a:ext cx="65880" cy="19584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169453C9-A7AA-4843-829E-180B9DD6FBB0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7174821" y="6072678"/>
                    <a:ext cx="83520" cy="21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1A76CFC5-8C00-41AD-9B23-11F99AB4AA99}"/>
                      </a:ext>
                    </a:extLst>
                  </p14:cNvPr>
                  <p14:cNvContentPartPr/>
                  <p14:nvPr/>
                </p14:nvContentPartPr>
                <p14:xfrm>
                  <a:off x="7133781" y="6213798"/>
                  <a:ext cx="147600" cy="1764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1A76CFC5-8C00-41AD-9B23-11F99AB4AA99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7124781" y="6205158"/>
                    <a:ext cx="165240" cy="3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18DDE78F-3720-4797-A717-50C22CCE7169}"/>
                      </a:ext>
                    </a:extLst>
                  </p14:cNvPr>
                  <p14:cNvContentPartPr/>
                  <p14:nvPr/>
                </p14:nvContentPartPr>
                <p14:xfrm>
                  <a:off x="7320261" y="6196158"/>
                  <a:ext cx="57240" cy="7740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18DDE78F-3720-4797-A717-50C22CCE716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7311261" y="6187158"/>
                    <a:ext cx="74880" cy="9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003F04EC-92E3-446D-8E49-CB4C6F29AB1A}"/>
                      </a:ext>
                    </a:extLst>
                  </p14:cNvPr>
                  <p14:cNvContentPartPr/>
                  <p14:nvPr/>
                </p14:nvContentPartPr>
                <p14:xfrm>
                  <a:off x="7370301" y="6169878"/>
                  <a:ext cx="142920" cy="8136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003F04EC-92E3-446D-8E49-CB4C6F29AB1A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7361661" y="6161238"/>
                    <a:ext cx="16056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211D4D88-3753-4AAD-B89E-D87DB4C2D24E}"/>
                      </a:ext>
                    </a:extLst>
                  </p14:cNvPr>
                  <p14:cNvContentPartPr/>
                  <p14:nvPr/>
                </p14:nvContentPartPr>
                <p14:xfrm>
                  <a:off x="7713381" y="6103278"/>
                  <a:ext cx="73800" cy="14184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211D4D88-3753-4AAD-B89E-D87DB4C2D24E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7704741" y="6094278"/>
                    <a:ext cx="9144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714E5EBA-A45D-41FF-8737-F1D2BB719741}"/>
                      </a:ext>
                    </a:extLst>
                  </p14:cNvPr>
                  <p14:cNvContentPartPr/>
                  <p14:nvPr/>
                </p14:nvContentPartPr>
                <p14:xfrm>
                  <a:off x="7842261" y="6102918"/>
                  <a:ext cx="100800" cy="13824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714E5EBA-A45D-41FF-8737-F1D2BB719741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7833621" y="6093918"/>
                    <a:ext cx="11844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D7010BA7-6208-4BC3-8405-9FC9387DF269}"/>
                      </a:ext>
                    </a:extLst>
                  </p14:cNvPr>
                  <p14:cNvContentPartPr/>
                  <p14:nvPr/>
                </p14:nvContentPartPr>
                <p14:xfrm>
                  <a:off x="8006061" y="6127038"/>
                  <a:ext cx="48600" cy="10116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D7010BA7-6208-4BC3-8405-9FC9387DF269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7997061" y="6118398"/>
                    <a:ext cx="6624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47944B87-7187-42D1-9C40-6EAA7D659FD3}"/>
                      </a:ext>
                    </a:extLst>
                  </p14:cNvPr>
                  <p14:cNvContentPartPr/>
                  <p14:nvPr/>
                </p14:nvContentPartPr>
                <p14:xfrm>
                  <a:off x="8135301" y="5980518"/>
                  <a:ext cx="95760" cy="28008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47944B87-7187-42D1-9C40-6EAA7D659FD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8126661" y="5971878"/>
                    <a:ext cx="113400" cy="29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49D32A43-AFC7-4E83-AAB2-FCF88B9CA94D}"/>
                      </a:ext>
                    </a:extLst>
                  </p14:cNvPr>
                  <p14:cNvContentPartPr/>
                  <p14:nvPr/>
                </p14:nvContentPartPr>
                <p14:xfrm>
                  <a:off x="8375781" y="6099318"/>
                  <a:ext cx="62640" cy="20736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49D32A43-AFC7-4E83-AAB2-FCF88B9CA94D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8366781" y="6090678"/>
                    <a:ext cx="80280" cy="22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18228A84-7943-40BA-A50F-D29557448A6E}"/>
                      </a:ext>
                    </a:extLst>
                  </p14:cNvPr>
                  <p14:cNvContentPartPr/>
                  <p14:nvPr/>
                </p14:nvContentPartPr>
                <p14:xfrm>
                  <a:off x="8477301" y="6111558"/>
                  <a:ext cx="71280" cy="10260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18228A84-7943-40BA-A50F-D29557448A6E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8468301" y="6102558"/>
                    <a:ext cx="88920" cy="12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1B40236A-D1F0-4BDA-A27B-A89BFEC03951}"/>
                      </a:ext>
                    </a:extLst>
                  </p14:cNvPr>
                  <p14:cNvContentPartPr/>
                  <p14:nvPr/>
                </p14:nvContentPartPr>
                <p14:xfrm>
                  <a:off x="8547861" y="6131358"/>
                  <a:ext cx="94320" cy="11844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1B40236A-D1F0-4BDA-A27B-A89BFEC03951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8539221" y="6122358"/>
                    <a:ext cx="11196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E0E55F45-47E0-436A-B15D-17420D8B9864}"/>
                      </a:ext>
                    </a:extLst>
                  </p14:cNvPr>
                  <p14:cNvContentPartPr/>
                  <p14:nvPr/>
                </p14:nvContentPartPr>
                <p14:xfrm>
                  <a:off x="8613741" y="6065118"/>
                  <a:ext cx="360" cy="36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E0E55F45-47E0-436A-B15D-17420D8B9864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8604741" y="605611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B80AB2B2-D1BE-4828-8AB3-1829661145A1}"/>
                      </a:ext>
                    </a:extLst>
                  </p14:cNvPr>
                  <p14:cNvContentPartPr/>
                  <p14:nvPr/>
                </p14:nvContentPartPr>
                <p14:xfrm>
                  <a:off x="8710941" y="6166998"/>
                  <a:ext cx="77400" cy="8532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B80AB2B2-D1BE-4828-8AB3-1829661145A1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8702301" y="6157998"/>
                    <a:ext cx="95040" cy="10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D170CC33-15EF-4510-9123-7A8C6715D2B0}"/>
                      </a:ext>
                    </a:extLst>
                  </p14:cNvPr>
                  <p14:cNvContentPartPr/>
                  <p14:nvPr/>
                </p14:nvContentPartPr>
                <p14:xfrm>
                  <a:off x="8848101" y="6012918"/>
                  <a:ext cx="37800" cy="22968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D170CC33-15EF-4510-9123-7A8C6715D2B0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8839101" y="6004278"/>
                    <a:ext cx="55440" cy="24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9B027191-2E39-49B5-861D-536EFE23D36A}"/>
                      </a:ext>
                    </a:extLst>
                  </p14:cNvPr>
                  <p14:cNvContentPartPr/>
                  <p14:nvPr/>
                </p14:nvContentPartPr>
                <p14:xfrm>
                  <a:off x="8790141" y="6049638"/>
                  <a:ext cx="205200" cy="6156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9B027191-2E39-49B5-861D-536EFE23D36A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8781501" y="6040998"/>
                    <a:ext cx="222840" cy="79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D8CCB9-00C8-4DA6-A623-76709889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6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0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50662D-500D-4B46-B47C-AFDD506C5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47DCCC-15D0-43CA-97EB-18398207A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HDBSCAN: condensing the cluster hierarchy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7C6C04-BBF8-45AC-89FE-1438DD41C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02201"/>
            <a:ext cx="6214054" cy="3573212"/>
          </a:xfrm>
        </p:spPr>
        <p:txBody>
          <a:bodyPr/>
          <a:lstStyle/>
          <a:p>
            <a:r>
              <a:rPr lang="en-US" b="1" dirty="0"/>
              <a:t>Cluster extraction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condensing down the complicated cluster hierarchy into a smaller tree with a little more data attached to each node</a:t>
            </a:r>
          </a:p>
          <a:p>
            <a:r>
              <a:rPr lang="en-US" dirty="0"/>
              <a:t>It is often the case that a cluster split is one or two points splitting off from a cluster</a:t>
            </a:r>
          </a:p>
          <a:p>
            <a:pPr lvl="1"/>
            <a:r>
              <a:rPr lang="en-US" dirty="0"/>
              <a:t>rather than seeing it as a cluster splitting into two new clusters we want to view it as a </a:t>
            </a:r>
            <a:r>
              <a:rPr lang="en-US" b="1" dirty="0"/>
              <a:t>single persistent cluster </a:t>
            </a:r>
            <a:r>
              <a:rPr lang="en-US" dirty="0"/>
              <a:t>that is </a:t>
            </a:r>
            <a:r>
              <a:rPr lang="en-US" b="1" dirty="0"/>
              <a:t>losing points</a:t>
            </a:r>
            <a:endParaRPr lang="en-US" dirty="0"/>
          </a:p>
          <a:p>
            <a:r>
              <a:rPr lang="en-US" b="0" i="0" dirty="0">
                <a:solidFill>
                  <a:srgbClr val="404040"/>
                </a:solidFill>
                <a:effectLst/>
              </a:rPr>
              <a:t>Define a parameter: </a:t>
            </a:r>
            <a:r>
              <a:rPr lang="en-US" b="1" i="0" dirty="0">
                <a:solidFill>
                  <a:srgbClr val="404040"/>
                </a:solidFill>
                <a:effectLst/>
              </a:rPr>
              <a:t>minimum cluster size</a:t>
            </a:r>
            <a:r>
              <a:rPr lang="en-US" b="0" i="0" dirty="0">
                <a:solidFill>
                  <a:srgbClr val="404040"/>
                </a:solidFill>
                <a:effectLst/>
              </a:rPr>
              <a:t>  </a:t>
            </a:r>
            <a:endParaRPr lang="en-US" dirty="0"/>
          </a:p>
          <a:p>
            <a:r>
              <a:rPr lang="en-US" b="1" i="0" dirty="0">
                <a:solidFill>
                  <a:srgbClr val="404040"/>
                </a:solidFill>
                <a:effectLst/>
              </a:rPr>
              <a:t>Key idea:</a:t>
            </a:r>
            <a:r>
              <a:rPr lang="en-US" b="0" i="0" dirty="0">
                <a:solidFill>
                  <a:srgbClr val="404040"/>
                </a:solidFill>
                <a:effectLst/>
              </a:rPr>
              <a:t> ask at each split “</a:t>
            </a:r>
            <a:r>
              <a:rPr lang="en-US" b="0" i="1" dirty="0">
                <a:solidFill>
                  <a:srgbClr val="404040"/>
                </a:solidFill>
                <a:effectLst/>
              </a:rPr>
              <a:t>Has one of the new clusters created by the split fewer points than the minimum cluster size?”</a:t>
            </a:r>
            <a:endParaRPr lang="en-DE" i="1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812A2DA-1F97-4BAC-A7EE-44A480E24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888" y="1520865"/>
            <a:ext cx="4891920" cy="335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391EE30-9A55-43A2-96D5-2C8184BDEED6}"/>
                  </a:ext>
                </a:extLst>
              </p14:cNvPr>
              <p14:cNvContentPartPr/>
              <p14:nvPr/>
            </p14:nvContentPartPr>
            <p14:xfrm>
              <a:off x="7007781" y="2958656"/>
              <a:ext cx="1150560" cy="1552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391EE30-9A55-43A2-96D5-2C8184BDEE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98781" y="2950016"/>
                <a:ext cx="1168200" cy="156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237D90D-3F91-4CF8-9C08-9AC6EE71F22C}"/>
                  </a:ext>
                </a:extLst>
              </p14:cNvPr>
              <p14:cNvContentPartPr/>
              <p14:nvPr/>
            </p14:nvContentPartPr>
            <p14:xfrm>
              <a:off x="8112981" y="3032096"/>
              <a:ext cx="966600" cy="1407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237D90D-3F91-4CF8-9C08-9AC6EE71F2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04341" y="3023456"/>
                <a:ext cx="984240" cy="142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942C303-E2BC-48AF-AC26-BCF91A7C67B6}"/>
              </a:ext>
            </a:extLst>
          </p:cNvPr>
          <p:cNvGrpSpPr/>
          <p:nvPr/>
        </p:nvGrpSpPr>
        <p:grpSpPr>
          <a:xfrm>
            <a:off x="3627021" y="2832656"/>
            <a:ext cx="3082320" cy="245160"/>
            <a:chOff x="3627021" y="2832656"/>
            <a:chExt cx="308232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42A04DD-6BDC-4D9C-9617-9C47DACB8CF4}"/>
                    </a:ext>
                  </a:extLst>
                </p14:cNvPr>
                <p14:cNvContentPartPr/>
                <p14:nvPr/>
              </p14:nvContentPartPr>
              <p14:xfrm>
                <a:off x="3627021" y="2832656"/>
                <a:ext cx="3028320" cy="149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42A04DD-6BDC-4D9C-9617-9C47DACB8CF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18021" y="2823656"/>
                  <a:ext cx="30459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87662E3-08BE-43AD-ABEF-9B8C7115CFCF}"/>
                    </a:ext>
                  </a:extLst>
                </p14:cNvPr>
                <p14:cNvContentPartPr/>
                <p14:nvPr/>
              </p14:nvContentPartPr>
              <p14:xfrm>
                <a:off x="6600261" y="2878376"/>
                <a:ext cx="109080" cy="199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87662E3-08BE-43AD-ABEF-9B8C7115CFC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91621" y="2869376"/>
                  <a:ext cx="126720" cy="21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B02FF08-B92E-49B5-A636-A349C3AE0AF0}"/>
              </a:ext>
            </a:extLst>
          </p:cNvPr>
          <p:cNvSpPr txBox="1">
            <a:spLocks/>
          </p:cNvSpPr>
          <p:nvPr/>
        </p:nvSpPr>
        <p:spPr>
          <a:xfrm>
            <a:off x="581192" y="5018262"/>
            <a:ext cx="10911561" cy="12032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rgbClr val="404040"/>
                </a:solidFill>
              </a:rPr>
              <a:t>If </a:t>
            </a:r>
            <a:r>
              <a:rPr lang="en-US" b="1" dirty="0">
                <a:solidFill>
                  <a:srgbClr val="404040"/>
                </a:solidFill>
              </a:rPr>
              <a:t>yes</a:t>
            </a:r>
            <a:r>
              <a:rPr lang="en-US" dirty="0">
                <a:solidFill>
                  <a:srgbClr val="404040"/>
                </a:solidFill>
              </a:rPr>
              <a:t>: ‘points falling out of a cluster’ </a:t>
            </a:r>
            <a:r>
              <a:rPr lang="en-US" dirty="0">
                <a:solidFill>
                  <a:srgbClr val="404040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404040"/>
                </a:solidFill>
              </a:rPr>
              <a:t> neglect the split, and keep have the parent (larger) cluster</a:t>
            </a:r>
          </a:p>
          <a:p>
            <a:pPr lvl="1"/>
            <a:r>
              <a:rPr lang="en-US" dirty="0">
                <a:solidFill>
                  <a:srgbClr val="404040"/>
                </a:solidFill>
              </a:rPr>
              <a:t>If </a:t>
            </a:r>
            <a:r>
              <a:rPr lang="en-US" b="1" dirty="0">
                <a:solidFill>
                  <a:srgbClr val="404040"/>
                </a:solidFill>
              </a:rPr>
              <a:t>no</a:t>
            </a:r>
            <a:r>
              <a:rPr lang="en-US" dirty="0">
                <a:solidFill>
                  <a:srgbClr val="404040"/>
                </a:solidFill>
              </a:rPr>
              <a:t>: split is into two clusters each at least as large as the minimum cluster size </a:t>
            </a:r>
            <a:r>
              <a:rPr lang="en-US" dirty="0">
                <a:solidFill>
                  <a:srgbClr val="40404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404040"/>
                </a:solidFill>
              </a:rPr>
              <a:t>true cluster split</a:t>
            </a:r>
          </a:p>
          <a:p>
            <a:r>
              <a:rPr lang="en-US" b="1" dirty="0">
                <a:solidFill>
                  <a:srgbClr val="404040"/>
                </a:solidFill>
              </a:rPr>
              <a:t>Minimum</a:t>
            </a:r>
            <a:r>
              <a:rPr lang="en-US" dirty="0">
                <a:solidFill>
                  <a:srgbClr val="404040"/>
                </a:solidFill>
              </a:rPr>
              <a:t> </a:t>
            </a:r>
            <a:r>
              <a:rPr lang="en-US" b="1" dirty="0">
                <a:solidFill>
                  <a:srgbClr val="404040"/>
                </a:solidFill>
              </a:rPr>
              <a:t>cluster</a:t>
            </a:r>
            <a:r>
              <a:rPr lang="en-US" dirty="0">
                <a:solidFill>
                  <a:srgbClr val="404040"/>
                </a:solidFill>
              </a:rPr>
              <a:t> </a:t>
            </a:r>
            <a:r>
              <a:rPr lang="en-US" b="1" dirty="0">
                <a:solidFill>
                  <a:srgbClr val="404040"/>
                </a:solidFill>
              </a:rPr>
              <a:t>size</a:t>
            </a:r>
            <a:r>
              <a:rPr lang="en-US" dirty="0">
                <a:solidFill>
                  <a:srgbClr val="404040"/>
                </a:solidFill>
              </a:rPr>
              <a:t> defines the </a:t>
            </a:r>
            <a:r>
              <a:rPr lang="en-US" b="1" dirty="0">
                <a:solidFill>
                  <a:srgbClr val="404040"/>
                </a:solidFill>
              </a:rPr>
              <a:t>clustering</a:t>
            </a:r>
            <a:r>
              <a:rPr lang="en-US" dirty="0">
                <a:solidFill>
                  <a:srgbClr val="404040"/>
                </a:solidFill>
              </a:rPr>
              <a:t> </a:t>
            </a:r>
            <a:r>
              <a:rPr lang="en-US" b="1" dirty="0">
                <a:solidFill>
                  <a:srgbClr val="404040"/>
                </a:solidFill>
              </a:rPr>
              <a:t>granularity</a:t>
            </a:r>
            <a:r>
              <a:rPr lang="en-US" dirty="0">
                <a:solidFill>
                  <a:srgbClr val="404040"/>
                </a:solidFill>
              </a:rPr>
              <a:t> (depends on the overall goal of the analysis)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210C0D-BC43-4A3C-9BE1-D2A8338C47B9}"/>
              </a:ext>
            </a:extLst>
          </p:cNvPr>
          <p:cNvSpPr txBox="1"/>
          <p:nvPr/>
        </p:nvSpPr>
        <p:spPr>
          <a:xfrm>
            <a:off x="477189" y="6146915"/>
            <a:ext cx="113508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[HDBSCAN Implementation ] McInnes and Healy, “hdbscan: Hierarchical density based clustering.,” </a:t>
            </a:r>
            <a:r>
              <a:rPr lang="en-US" sz="1200" dirty="0">
                <a:hlinkClick r:id="rId11"/>
              </a:rPr>
              <a:t>The hdbscan Clustering Library — hdbscan 0.8.1 documentation</a:t>
            </a:r>
            <a:endParaRPr lang="en-DE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4C6932-FD0B-44E8-AE95-4033C754C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6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5E101C-13BF-4401-9662-F511086F1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5AEEE6-E898-41BF-BFB0-172359B1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HDBSCAN: condensed cluster hierarchy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0C842E-FC0E-466D-85FB-04087EDCD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02200"/>
            <a:ext cx="10897634" cy="1586483"/>
          </a:xfrm>
        </p:spPr>
        <p:txBody>
          <a:bodyPr/>
          <a:lstStyle/>
          <a:p>
            <a:r>
              <a:rPr lang="en-US" dirty="0">
                <a:solidFill>
                  <a:srgbClr val="404040"/>
                </a:solidFill>
              </a:rPr>
              <a:t>After walking through the whole hierarchy and condensing the clusters according to min cluster size,  we obtain a </a:t>
            </a:r>
            <a:r>
              <a:rPr lang="en-US" b="1" dirty="0">
                <a:solidFill>
                  <a:srgbClr val="404040"/>
                </a:solidFill>
              </a:rPr>
              <a:t>much smaller tree </a:t>
            </a:r>
            <a:r>
              <a:rPr lang="en-US" dirty="0">
                <a:solidFill>
                  <a:srgbClr val="404040"/>
                </a:solidFill>
              </a:rPr>
              <a:t>with a small number of nodes</a:t>
            </a:r>
          </a:p>
          <a:p>
            <a:r>
              <a:rPr lang="en-US" dirty="0">
                <a:solidFill>
                  <a:srgbClr val="404040"/>
                </a:solidFill>
              </a:rPr>
              <a:t>We can visualize this as a </a:t>
            </a:r>
            <a:r>
              <a:rPr lang="en-US" b="1" dirty="0">
                <a:solidFill>
                  <a:srgbClr val="404040"/>
                </a:solidFill>
              </a:rPr>
              <a:t>dendrogram</a:t>
            </a:r>
            <a:r>
              <a:rPr lang="en-US" dirty="0">
                <a:solidFill>
                  <a:srgbClr val="404040"/>
                </a:solidFill>
              </a:rPr>
              <a:t> (width of the line represent the number of points in the cluster.)</a:t>
            </a:r>
          </a:p>
          <a:p>
            <a:pPr lvl="1"/>
            <a:r>
              <a:rPr lang="en-US" dirty="0">
                <a:solidFill>
                  <a:srgbClr val="404040"/>
                </a:solidFill>
              </a:rPr>
              <a:t>The width varies over the length of the line as points fall out of the cluster</a:t>
            </a:r>
            <a:endParaRPr lang="en-DE" dirty="0"/>
          </a:p>
          <a:p>
            <a:pPr lvl="1"/>
            <a:endParaRPr lang="en-US" dirty="0"/>
          </a:p>
          <a:p>
            <a:endParaRPr lang="en-DE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CBE0B9E-3A5E-45EC-A7E3-32A09930F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491" y="2954174"/>
            <a:ext cx="4355438" cy="302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D83821C-CB01-4D1A-8BE8-B648543E4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50" y="3065929"/>
            <a:ext cx="4302146" cy="295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129A670-CBDB-405D-A5ED-35991DD71CE5}"/>
              </a:ext>
            </a:extLst>
          </p:cNvPr>
          <p:cNvGrpSpPr/>
          <p:nvPr/>
        </p:nvGrpSpPr>
        <p:grpSpPr>
          <a:xfrm>
            <a:off x="5259749" y="4461700"/>
            <a:ext cx="1308847" cy="551113"/>
            <a:chOff x="9538146" y="2417032"/>
            <a:chExt cx="46476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46A3D91-A441-4548-97C7-12D61DDA6BFC}"/>
                    </a:ext>
                  </a:extLst>
                </p14:cNvPr>
                <p14:cNvContentPartPr/>
                <p14:nvPr/>
              </p14:nvContentPartPr>
              <p14:xfrm>
                <a:off x="9550026" y="2510272"/>
                <a:ext cx="268560" cy="648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72B6A4F6-E2AF-420D-A631-95DD5BBF2F4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41386" y="2501632"/>
                  <a:ext cx="2862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B796756-7814-4C13-8D75-DACDE792472C}"/>
                    </a:ext>
                  </a:extLst>
                </p14:cNvPr>
                <p14:cNvContentPartPr/>
                <p14:nvPr/>
              </p14:nvContentPartPr>
              <p14:xfrm>
                <a:off x="9538146" y="2612872"/>
                <a:ext cx="303120" cy="2664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6F4D3B98-DA17-4697-9AE6-3894FA0A42C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29506" y="2604232"/>
                  <a:ext cx="320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BC61D6A-6758-459F-8C37-23C427927441}"/>
                    </a:ext>
                  </a:extLst>
                </p14:cNvPr>
                <p14:cNvContentPartPr/>
                <p14:nvPr/>
              </p14:nvContentPartPr>
              <p14:xfrm>
                <a:off x="9826506" y="2417032"/>
                <a:ext cx="176400" cy="355680"/>
              </p14:xfrm>
            </p:contentPart>
          </mc:Choice>
          <mc:Fallback xmlns=""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BBFA798B-1DC7-4A5D-AF5F-858D10D756E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817506" y="2408392"/>
                  <a:ext cx="194040" cy="373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8E07DFA-A130-423A-853C-AF74259B8248}"/>
              </a:ext>
            </a:extLst>
          </p:cNvPr>
          <p:cNvSpPr txBox="1"/>
          <p:nvPr/>
        </p:nvSpPr>
        <p:spPr>
          <a:xfrm>
            <a:off x="477189" y="6146915"/>
            <a:ext cx="113508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[HDBSCAN Implementation ] McInnes and Healy, “hdbscan: Hierarchical density based clustering.,” </a:t>
            </a:r>
            <a:r>
              <a:rPr lang="en-US" sz="1200" dirty="0">
                <a:hlinkClick r:id="rId27"/>
              </a:rPr>
              <a:t>The hdbscan Clustering Library — hdbscan 0.8.1 documentation</a:t>
            </a:r>
            <a:endParaRPr lang="en-DE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2397C4-1CF8-4356-96C7-835D518C74A3}"/>
              </a:ext>
            </a:extLst>
          </p:cNvPr>
          <p:cNvSpPr txBox="1"/>
          <p:nvPr/>
        </p:nvSpPr>
        <p:spPr>
          <a:xfrm>
            <a:off x="7968749" y="5479272"/>
            <a:ext cx="18429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 cluster size = 5</a:t>
            </a:r>
            <a:endParaRPr lang="en-DE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215A9A-3A85-4694-9CAF-1A5548D5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45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78A449-09B7-4ED6-BA0C-C2803E37B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053196-8DF7-453A-875D-A0A43926E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HDSCAN: obtain a flat clustering choosing the clusters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3DBCC75-4631-4DBE-A33F-CD3004F60C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11029615" cy="1717326"/>
              </a:xfrm>
            </p:spPr>
            <p:txBody>
              <a:bodyPr/>
              <a:lstStyle/>
              <a:p>
                <a:r>
                  <a:rPr lang="en-US" dirty="0"/>
                  <a:t>We have a hierarchy, but we want to have a flat clustering (one result only, independent of a length threshold)</a:t>
                </a:r>
              </a:p>
              <a:p>
                <a:r>
                  <a:rPr lang="en-US" dirty="0"/>
                  <a:t>Which clusters to choose? </a:t>
                </a:r>
              </a:p>
              <a:p>
                <a:pPr lvl="1"/>
                <a:r>
                  <a:rPr lang="en-US" b="1" i="0" dirty="0">
                    <a:solidFill>
                      <a:srgbClr val="404040"/>
                    </a:solidFill>
                    <a:effectLst/>
                  </a:rPr>
                  <a:t>Clusters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</a:rPr>
                  <a:t> that persists, </a:t>
                </a:r>
                <a:r>
                  <a:rPr lang="en-US" dirty="0">
                    <a:solidFill>
                      <a:srgbClr val="404040"/>
                    </a:solidFill>
                  </a:rPr>
                  <a:t>i.e., 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</a:rPr>
                  <a:t>have a </a:t>
                </a:r>
                <a:r>
                  <a:rPr lang="en-US" b="1" i="0" dirty="0">
                    <a:solidFill>
                      <a:srgbClr val="404040"/>
                    </a:solidFill>
                    <a:effectLst/>
                  </a:rPr>
                  <a:t>longer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</a:rPr>
                  <a:t> </a:t>
                </a:r>
                <a:r>
                  <a:rPr lang="en-US" b="1" i="0" dirty="0">
                    <a:solidFill>
                      <a:srgbClr val="404040"/>
                    </a:solidFill>
                    <a:effectLst/>
                  </a:rPr>
                  <a:t>lifetime</a:t>
                </a:r>
                <a:r>
                  <a:rPr lang="en-US" b="0" i="0" dirty="0">
                    <a:solidFill>
                      <a:srgbClr val="404040"/>
                    </a:solidFill>
                    <a:effectLst/>
                  </a:rPr>
                  <a:t> (in the hierarchy)</a:t>
                </a:r>
              </a:p>
              <a:p>
                <a:r>
                  <a:rPr lang="en-US" dirty="0">
                    <a:solidFill>
                      <a:srgbClr val="404040"/>
                    </a:solidFill>
                  </a:rPr>
                  <a:t>Define a metric that evaluate the stability of the cluster: </a:t>
                </a:r>
                <a14:m>
                  <m:oMath xmlns:m="http://schemas.openxmlformats.org/officeDocument/2006/math">
                    <m:r>
                      <a:rPr lang="en-DE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DE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DE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DE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DE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𝑖𝑠𝑡𝑎𝑛𝑐𝑒</m:t>
                        </m:r>
                      </m:den>
                    </m:f>
                  </m:oMath>
                </a14:m>
                <a:r>
                  <a:rPr lang="en-US" dirty="0"/>
                  <a:t> and quantify how stable a cluster is</a:t>
                </a:r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3DBCC75-4631-4DBE-A33F-CD3004F60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11029615" cy="1717326"/>
              </a:xfrm>
              <a:blipFill>
                <a:blip r:embed="rId2"/>
                <a:stretch>
                  <a:fillRect l="-221" t="-177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EC30D1D1-8757-4D51-A7FD-EA131554F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93" y="3268460"/>
            <a:ext cx="4355438" cy="302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B8470D6-F31D-4222-BA42-BAF2AFA3AAF8}"/>
              </a:ext>
            </a:extLst>
          </p:cNvPr>
          <p:cNvGrpSpPr/>
          <p:nvPr/>
        </p:nvGrpSpPr>
        <p:grpSpPr>
          <a:xfrm>
            <a:off x="5268713" y="4829252"/>
            <a:ext cx="1308847" cy="551113"/>
            <a:chOff x="9538146" y="2417032"/>
            <a:chExt cx="46476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90C553B-312B-449D-A260-15E9E67627A1}"/>
                    </a:ext>
                  </a:extLst>
                </p14:cNvPr>
                <p14:cNvContentPartPr/>
                <p14:nvPr/>
              </p14:nvContentPartPr>
              <p14:xfrm>
                <a:off x="9550026" y="2510272"/>
                <a:ext cx="268560" cy="648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72B6A4F6-E2AF-420D-A631-95DD5BBF2F4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41386" y="2501632"/>
                  <a:ext cx="2862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ADC8769-CA5A-4165-B215-FEB2D4C5BDF5}"/>
                    </a:ext>
                  </a:extLst>
                </p14:cNvPr>
                <p14:cNvContentPartPr/>
                <p14:nvPr/>
              </p14:nvContentPartPr>
              <p14:xfrm>
                <a:off x="9538146" y="2612872"/>
                <a:ext cx="303120" cy="2664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6F4D3B98-DA17-4697-9AE6-3894FA0A42C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29506" y="2604232"/>
                  <a:ext cx="320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DC33FC1-9B0F-4538-88DE-8B08E7D88264}"/>
                    </a:ext>
                  </a:extLst>
                </p14:cNvPr>
                <p14:cNvContentPartPr/>
                <p14:nvPr/>
              </p14:nvContentPartPr>
              <p14:xfrm>
                <a:off x="9826506" y="2417032"/>
                <a:ext cx="176400" cy="355680"/>
              </p14:xfrm>
            </p:contentPart>
          </mc:Choice>
          <mc:Fallback xmlns=""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BBFA798B-1DC7-4A5D-AF5F-858D10D756E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817506" y="2408392"/>
                  <a:ext cx="194040" cy="37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7229FA-EBEE-45B0-9E8B-777F69AB67C4}"/>
              </a:ext>
            </a:extLst>
          </p:cNvPr>
          <p:cNvGrpSpPr/>
          <p:nvPr/>
        </p:nvGrpSpPr>
        <p:grpSpPr>
          <a:xfrm>
            <a:off x="1522820" y="3199843"/>
            <a:ext cx="2568600" cy="2883960"/>
            <a:chOff x="1513856" y="2832291"/>
            <a:chExt cx="2568600" cy="288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AD96785-476F-4D1C-AE3E-FF6A6645B8F4}"/>
                    </a:ext>
                  </a:extLst>
                </p14:cNvPr>
                <p14:cNvContentPartPr/>
                <p14:nvPr/>
              </p14:nvContentPartPr>
              <p14:xfrm>
                <a:off x="1513856" y="3221091"/>
                <a:ext cx="387720" cy="2495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AD96785-476F-4D1C-AE3E-FF6A6645B8F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505216" y="3212451"/>
                  <a:ext cx="405360" cy="2512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5BCDE98-24DA-4920-87E6-484DC0BDE9E0}"/>
                </a:ext>
              </a:extLst>
            </p:cNvPr>
            <p:cNvGrpSpPr/>
            <p:nvPr/>
          </p:nvGrpSpPr>
          <p:grpSpPr>
            <a:xfrm>
              <a:off x="1927496" y="2832291"/>
              <a:ext cx="2154960" cy="2233800"/>
              <a:chOff x="1927496" y="2832291"/>
              <a:chExt cx="2154960" cy="2233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8BE4A18D-B9D1-4B51-A9AF-4DE1348B0B44}"/>
                      </a:ext>
                    </a:extLst>
                  </p14:cNvPr>
                  <p14:cNvContentPartPr/>
                  <p14:nvPr/>
                </p14:nvContentPartPr>
                <p14:xfrm>
                  <a:off x="1927496" y="2832291"/>
                  <a:ext cx="650160" cy="60912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8BE4A18D-B9D1-4B51-A9AF-4DE1348B0B44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918856" y="2823651"/>
                    <a:ext cx="667800" cy="62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DBF4389F-27AE-4E28-9F63-BD90BC858B22}"/>
                      </a:ext>
                    </a:extLst>
                  </p14:cNvPr>
                  <p14:cNvContentPartPr/>
                  <p14:nvPr/>
                </p14:nvContentPartPr>
                <p14:xfrm>
                  <a:off x="2490896" y="3287691"/>
                  <a:ext cx="577800" cy="33012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DBF4389F-27AE-4E28-9F63-BD90BC858B22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481896" y="3279051"/>
                    <a:ext cx="595440" cy="34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4EA71A31-A1E4-4340-B9D4-F84F34AB48A4}"/>
                      </a:ext>
                    </a:extLst>
                  </p14:cNvPr>
                  <p14:cNvContentPartPr/>
                  <p14:nvPr/>
                </p14:nvContentPartPr>
                <p14:xfrm>
                  <a:off x="2111456" y="3416931"/>
                  <a:ext cx="353880" cy="16491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4EA71A31-A1E4-4340-B9D4-F84F34AB48A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102816" y="3407931"/>
                    <a:ext cx="371520" cy="166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89B61643-6F08-40F2-9462-B152CC4B7628}"/>
                      </a:ext>
                    </a:extLst>
                  </p14:cNvPr>
                  <p14:cNvContentPartPr/>
                  <p14:nvPr/>
                </p14:nvContentPartPr>
                <p14:xfrm>
                  <a:off x="2660096" y="3588291"/>
                  <a:ext cx="312480" cy="44640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89B61643-6F08-40F2-9462-B152CC4B7628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651456" y="3579291"/>
                    <a:ext cx="330120" cy="46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02BA4459-9AD3-4AAA-956B-B27C69399480}"/>
                      </a:ext>
                    </a:extLst>
                  </p14:cNvPr>
                  <p14:cNvContentPartPr/>
                  <p14:nvPr/>
                </p14:nvContentPartPr>
                <p14:xfrm>
                  <a:off x="3010736" y="3337731"/>
                  <a:ext cx="450000" cy="48528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02BA4459-9AD3-4AAA-956B-B27C69399480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3001736" y="3329091"/>
                    <a:ext cx="467640" cy="50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1BF4F213-5903-412B-BBE1-AE36D3FFCD28}"/>
                      </a:ext>
                    </a:extLst>
                  </p14:cNvPr>
                  <p14:cNvContentPartPr/>
                  <p14:nvPr/>
                </p14:nvContentPartPr>
                <p14:xfrm>
                  <a:off x="3469016" y="3560571"/>
                  <a:ext cx="324360" cy="41616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1BF4F213-5903-412B-BBE1-AE36D3FFCD28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3460016" y="3551571"/>
                    <a:ext cx="342000" cy="43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F625E65D-DB6F-47CE-8707-99296794747A}"/>
                      </a:ext>
                    </a:extLst>
                  </p14:cNvPr>
                  <p14:cNvContentPartPr/>
                  <p14:nvPr/>
                </p14:nvContentPartPr>
                <p14:xfrm>
                  <a:off x="3880856" y="3745971"/>
                  <a:ext cx="201600" cy="26820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F625E65D-DB6F-47CE-8707-99296794747A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872216" y="3736971"/>
                    <a:ext cx="219240" cy="28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1135E8B7-5442-4BD2-854A-DA53E5797D18}"/>
                      </a:ext>
                    </a:extLst>
                  </p14:cNvPr>
                  <p14:cNvContentPartPr/>
                  <p14:nvPr/>
                </p14:nvContentPartPr>
                <p14:xfrm>
                  <a:off x="3290456" y="3801771"/>
                  <a:ext cx="143280" cy="20196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1135E8B7-5442-4BD2-854A-DA53E5797D18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281816" y="3793131"/>
                    <a:ext cx="160920" cy="2196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22" name="Picture 2">
            <a:extLst>
              <a:ext uri="{FF2B5EF4-FFF2-40B4-BE49-F238E27FC236}">
                <a16:creationId xmlns:a16="http://schemas.microsoft.com/office/drawing/2014/main" id="{A43C8160-176A-4154-BCBB-38770D5FF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828" y="3217848"/>
            <a:ext cx="4355438" cy="302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F4777F9-91B7-4213-9AED-22A587442983}"/>
                  </a:ext>
                </a:extLst>
              </p14:cNvPr>
              <p14:cNvContentPartPr/>
              <p14:nvPr/>
            </p14:nvContentPartPr>
            <p14:xfrm>
              <a:off x="7377105" y="3529270"/>
              <a:ext cx="496440" cy="2551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F4777F9-91B7-4213-9AED-22A58744298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368105" y="3520630"/>
                <a:ext cx="514080" cy="256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05AA5E3-E0F4-45CD-B587-5BD3D6E636A4}"/>
                  </a:ext>
                </a:extLst>
              </p14:cNvPr>
              <p14:cNvContentPartPr/>
              <p14:nvPr/>
            </p14:nvContentPartPr>
            <p14:xfrm>
              <a:off x="8058945" y="3698110"/>
              <a:ext cx="363600" cy="16394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05AA5E3-E0F4-45CD-B587-5BD3D6E636A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050305" y="3689470"/>
                <a:ext cx="381240" cy="165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C4A7069-4210-4E3D-8AB3-4C5CF4853EBD}"/>
                  </a:ext>
                </a:extLst>
              </p14:cNvPr>
              <p14:cNvContentPartPr/>
              <p14:nvPr/>
            </p14:nvContentPartPr>
            <p14:xfrm>
              <a:off x="8944905" y="3747430"/>
              <a:ext cx="479880" cy="3888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C4A7069-4210-4E3D-8AB3-4C5CF4853EB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935905" y="3738430"/>
                <a:ext cx="497520" cy="40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E025CA91-4DDA-466D-83FC-BCE08EA91090}"/>
              </a:ext>
            </a:extLst>
          </p:cNvPr>
          <p:cNvGrpSpPr/>
          <p:nvPr/>
        </p:nvGrpSpPr>
        <p:grpSpPr>
          <a:xfrm flipH="1" flipV="1">
            <a:off x="6906958" y="3784483"/>
            <a:ext cx="255206" cy="2186234"/>
            <a:chOff x="8161941" y="2331918"/>
            <a:chExt cx="210960" cy="180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E82934C-D927-4E0E-A867-822790777931}"/>
                    </a:ext>
                  </a:extLst>
                </p14:cNvPr>
                <p14:cNvContentPartPr/>
                <p14:nvPr/>
              </p14:nvContentPartPr>
              <p14:xfrm>
                <a:off x="8236461" y="2443518"/>
                <a:ext cx="60480" cy="1609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E82934C-D927-4E0E-A867-82279077793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229013" y="2436376"/>
                  <a:ext cx="75079" cy="16245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0D4E975-B054-4C54-8F25-04BD761102FC}"/>
                    </a:ext>
                  </a:extLst>
                </p14:cNvPr>
                <p14:cNvContentPartPr/>
                <p14:nvPr/>
              </p14:nvContentPartPr>
              <p14:xfrm>
                <a:off x="8215221" y="2331918"/>
                <a:ext cx="157680" cy="143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0D4E975-B054-4C54-8F25-04BD761102F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208081" y="2324471"/>
                  <a:ext cx="172258" cy="1578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4878FC4-4122-4CBC-8AD3-289CA85513CB}"/>
                    </a:ext>
                  </a:extLst>
                </p14:cNvPr>
                <p14:cNvContentPartPr/>
                <p14:nvPr/>
              </p14:nvContentPartPr>
              <p14:xfrm>
                <a:off x="8161941" y="3950478"/>
                <a:ext cx="206280" cy="188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4878FC4-4122-4CBC-8AD3-289CA85513C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154510" y="3943040"/>
                  <a:ext cx="220844" cy="20321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45F5EA-9489-4AA4-B2D9-3A8DEAF21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2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B846A7-3C48-40D3-B45A-365960B60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531125-295F-4A28-9FA8-0F7625ECE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HDBSCAN: comparison with other algorithms</a:t>
            </a:r>
            <a:endParaRPr lang="en-DE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B44DC5E9-8EC0-427F-BA03-A155C0245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3" y="2419533"/>
            <a:ext cx="4313582" cy="299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539C2D4B-609B-4CCF-B330-D1865C7F1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902" y="1613913"/>
            <a:ext cx="297818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ABF686D0-EC33-46E9-9530-0AE143986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390" y="3830705"/>
            <a:ext cx="2978182" cy="2160000"/>
          </a:xfrm>
          <a:prstGeom prst="rect">
            <a:avLst/>
          </a:prstGeom>
          <a:noFill/>
          <a:ln w="38100">
            <a:solidFill>
              <a:srgbClr val="E7122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BF9A50-921F-4C1B-BCE5-167017ED984D}"/>
              </a:ext>
            </a:extLst>
          </p:cNvPr>
          <p:cNvSpPr txBox="1"/>
          <p:nvPr/>
        </p:nvSpPr>
        <p:spPr>
          <a:xfrm>
            <a:off x="477189" y="6146915"/>
            <a:ext cx="113508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[HDBSCAN Implementation ] McInnes and Healy, “hdbscan: Hierarchical density based clustering.,” </a:t>
            </a:r>
            <a:r>
              <a:rPr lang="en-US" sz="1200" dirty="0">
                <a:hlinkClick r:id="rId5"/>
              </a:rPr>
              <a:t>The hdbscan Clustering Library — hdbscan 0.8.1 documentation</a:t>
            </a:r>
            <a:endParaRPr lang="en-DE" sz="1200" dirty="0"/>
          </a:p>
        </p:txBody>
      </p:sp>
      <p:pic>
        <p:nvPicPr>
          <p:cNvPr id="16392" name="Picture 8">
            <a:extLst>
              <a:ext uri="{FF2B5EF4-FFF2-40B4-BE49-F238E27FC236}">
                <a16:creationId xmlns:a16="http://schemas.microsoft.com/office/drawing/2014/main" id="{15171F29-D152-4474-98EA-0F9F31F4D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902" y="3830705"/>
            <a:ext cx="297818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>
            <a:extLst>
              <a:ext uri="{FF2B5EF4-FFF2-40B4-BE49-F238E27FC236}">
                <a16:creationId xmlns:a16="http://schemas.microsoft.com/office/drawing/2014/main" id="{37CD17C3-4072-48DC-95E1-2FE5B59A2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391" y="1613913"/>
            <a:ext cx="297818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2CB057-20EC-4BA2-9F3D-BD61405E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62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6CC32-12E2-40AB-91E7-E065E3B5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6"/>
            <a:ext cx="11029616" cy="95851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Lecture Outline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9C2CC8-7675-4EA7-B0DF-8BB3BBD06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060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Unsupervised learning // Angelo Ziletti, PhD // 2021</a:t>
            </a:r>
            <a:endParaRPr lang="en-US" dirty="0"/>
          </a:p>
        </p:txBody>
      </p:sp>
      <p:graphicFrame>
        <p:nvGraphicFramePr>
          <p:cNvPr id="5" name="Content Placeholder 2" descr="SmartArt object">
            <a:extLst>
              <a:ext uri="{FF2B5EF4-FFF2-40B4-BE49-F238E27FC236}">
                <a16:creationId xmlns:a16="http://schemas.microsoft.com/office/drawing/2014/main" id="{59405A29-4A0F-429B-A6BA-2D3E9946C76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338268683"/>
              </p:ext>
            </p:extLst>
          </p:nvPr>
        </p:nvGraphicFramePr>
        <p:xfrm>
          <a:off x="450434" y="858445"/>
          <a:ext cx="11288243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3DF76-16DB-4C72-A028-D45324961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1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9"/>
    </mc:Choice>
    <mc:Fallback xmlns="">
      <p:transition spd="slow" advTm="224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69B35BB5-1630-45F0-B55C-B6847DF21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D3EF5146-0A37-42B3-AF51-CBFCE4002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6CC32-12E2-40AB-91E7-E065E3B5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6"/>
            <a:ext cx="11029616" cy="95851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Lecture Outline</a:t>
            </a: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DDED8BF8-49A0-47C5-84AB-93BBEEBCC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E3609DE7-3DD1-4216-8540-70829BC88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EA47CF-8CF4-49F8-B441-9678508C0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9C2CC8-7675-4EA7-B0DF-8BB3BBD06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060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Unsupervised learning // Angelo Ziletti, PhD // 2021</a:t>
            </a:r>
            <a:endParaRPr lang="en-US" dirty="0"/>
          </a:p>
        </p:txBody>
      </p:sp>
      <p:graphicFrame>
        <p:nvGraphicFramePr>
          <p:cNvPr id="5" name="Content Placeholder 2" descr="SmartArt object">
            <a:extLst>
              <a:ext uri="{FF2B5EF4-FFF2-40B4-BE49-F238E27FC236}">
                <a16:creationId xmlns:a16="http://schemas.microsoft.com/office/drawing/2014/main" id="{59405A29-4A0F-429B-A6BA-2D3E9946C76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23048323"/>
              </p:ext>
            </p:extLst>
          </p:nvPr>
        </p:nvGraphicFramePr>
        <p:xfrm>
          <a:off x="450434" y="858445"/>
          <a:ext cx="11288243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E9BFC-7444-4E88-8D75-1010F0C9E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6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9"/>
    </mc:Choice>
    <mc:Fallback xmlns="">
      <p:transition spd="slow" advTm="224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EA97B-596A-466D-80EA-9F0161418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C1E4BE-B6D1-4206-ABF8-2200E3DF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FD426C-DCAB-4455-BB78-FD8BD2F9F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8102169" cy="4618852"/>
          </a:xfrm>
        </p:spPr>
        <p:txBody>
          <a:bodyPr/>
          <a:lstStyle/>
          <a:p>
            <a:r>
              <a:rPr lang="en-US" b="1" i="0" dirty="0">
                <a:effectLst/>
              </a:rPr>
              <a:t>Dimensionality reduction</a:t>
            </a:r>
            <a:r>
              <a:rPr lang="en-US" b="0" i="0" dirty="0">
                <a:effectLst/>
              </a:rPr>
              <a:t>:  the transformation of data </a:t>
            </a:r>
            <a:r>
              <a:rPr lang="en-US" b="1" i="0" dirty="0">
                <a:effectLst/>
              </a:rPr>
              <a:t>from</a:t>
            </a:r>
            <a:r>
              <a:rPr lang="en-US" b="0" i="0" dirty="0">
                <a:effectLst/>
              </a:rPr>
              <a:t> a </a:t>
            </a:r>
            <a:r>
              <a:rPr lang="en-US" b="1" i="0" dirty="0">
                <a:effectLst/>
              </a:rPr>
              <a:t>high-dimensiona</a:t>
            </a:r>
            <a:r>
              <a:rPr lang="en-US" b="0" i="0" dirty="0">
                <a:effectLst/>
              </a:rPr>
              <a:t>l space into a </a:t>
            </a:r>
            <a:r>
              <a:rPr lang="en-US" b="1" i="0" dirty="0">
                <a:effectLst/>
              </a:rPr>
              <a:t>low-dimensional space</a:t>
            </a:r>
            <a:r>
              <a:rPr lang="en-US" b="0" i="0" dirty="0">
                <a:effectLst/>
              </a:rPr>
              <a:t> </a:t>
            </a:r>
          </a:p>
          <a:p>
            <a:r>
              <a:rPr lang="en-US" dirty="0"/>
              <a:t>I</a:t>
            </a:r>
            <a:r>
              <a:rPr lang="en-US" b="0" i="0" dirty="0">
                <a:effectLst/>
              </a:rPr>
              <a:t>deally the </a:t>
            </a:r>
            <a:r>
              <a:rPr lang="en-US" dirty="0"/>
              <a:t>dimensionality of the low-dimensional representation </a:t>
            </a:r>
            <a:r>
              <a:rPr lang="en-US" b="0" i="0" dirty="0">
                <a:effectLst/>
              </a:rPr>
              <a:t>close to the data </a:t>
            </a:r>
            <a:r>
              <a:rPr lang="en-US" b="1" dirty="0"/>
              <a:t>intrinsic dimensionality</a:t>
            </a:r>
            <a:endParaRPr lang="en-US" b="1" u="none" strike="noStrike" dirty="0"/>
          </a:p>
          <a:p>
            <a:pPr lvl="1">
              <a:spcAft>
                <a:spcPts val="1800"/>
              </a:spcAft>
            </a:pPr>
            <a:r>
              <a:rPr lang="en-US" b="0" i="0" dirty="0">
                <a:effectLst/>
              </a:rPr>
              <a:t>The </a:t>
            </a:r>
            <a:r>
              <a:rPr lang="en-US" b="1" i="0" dirty="0">
                <a:effectLst/>
              </a:rPr>
              <a:t>intrinsic dimension</a:t>
            </a:r>
            <a:r>
              <a:rPr lang="en-US" b="0" i="0" dirty="0">
                <a:effectLst/>
              </a:rPr>
              <a:t> for a data set can be thought of as the number of variables needed in a minimal representation of the data (usually unknown)</a:t>
            </a:r>
          </a:p>
          <a:p>
            <a:r>
              <a:rPr lang="en-US" dirty="0"/>
              <a:t>The goal is that the </a:t>
            </a:r>
            <a:r>
              <a:rPr lang="en-US" b="1" dirty="0"/>
              <a:t>low-dimensional</a:t>
            </a:r>
            <a:r>
              <a:rPr lang="en-US" dirty="0"/>
              <a:t> </a:t>
            </a:r>
            <a:r>
              <a:rPr lang="en-US" b="1" dirty="0"/>
              <a:t>representation</a:t>
            </a:r>
            <a:r>
              <a:rPr lang="en-US" dirty="0"/>
              <a:t> </a:t>
            </a:r>
            <a:r>
              <a:rPr lang="en-US" b="1" dirty="0"/>
              <a:t>retains</a:t>
            </a:r>
            <a:r>
              <a:rPr lang="en-US" dirty="0"/>
              <a:t> some </a:t>
            </a:r>
            <a:r>
              <a:rPr lang="en-US" b="1" dirty="0"/>
              <a:t>meaningful</a:t>
            </a:r>
            <a:r>
              <a:rPr lang="en-US" dirty="0"/>
              <a:t> </a:t>
            </a:r>
            <a:r>
              <a:rPr lang="en-US" b="1" dirty="0"/>
              <a:t>properties</a:t>
            </a:r>
            <a:r>
              <a:rPr lang="en-US" dirty="0"/>
              <a:t> of the original representation</a:t>
            </a:r>
          </a:p>
          <a:p>
            <a:pPr lvl="1"/>
            <a:r>
              <a:rPr lang="en-US" dirty="0"/>
              <a:t>For example, </a:t>
            </a:r>
            <a:r>
              <a:rPr lang="en-US" b="1" dirty="0"/>
              <a:t>reproduce</a:t>
            </a:r>
            <a:r>
              <a:rPr lang="en-US" dirty="0"/>
              <a:t> </a:t>
            </a:r>
            <a:r>
              <a:rPr lang="en-US" b="1" dirty="0"/>
              <a:t>distances</a:t>
            </a:r>
            <a:r>
              <a:rPr lang="en-US" dirty="0"/>
              <a:t> in higher-dimensional space inside the lower-dimensional map, as closely as possible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This is in general </a:t>
            </a:r>
            <a:r>
              <a:rPr lang="en-US" b="1" dirty="0"/>
              <a:t>impossible</a:t>
            </a:r>
            <a:r>
              <a:rPr lang="en-US" dirty="0"/>
              <a:t>: </a:t>
            </a:r>
            <a:r>
              <a:rPr lang="en-US" b="1" dirty="0"/>
              <a:t>cartographer's dilemma </a:t>
            </a:r>
            <a:r>
              <a:rPr lang="en-US" dirty="0"/>
              <a:t>(video: </a:t>
            </a:r>
            <a:r>
              <a:rPr lang="en-US" dirty="0">
                <a:hlinkClick r:id="rId2"/>
              </a:rPr>
              <a:t>The Cartographer's Dilemma | National Geographic Society</a:t>
            </a:r>
            <a:r>
              <a:rPr lang="en-US" dirty="0"/>
              <a:t>)</a:t>
            </a:r>
          </a:p>
          <a:p>
            <a:r>
              <a:rPr lang="en-US" b="0" i="0" dirty="0">
                <a:effectLst/>
              </a:rPr>
              <a:t>Choices to be made: </a:t>
            </a:r>
            <a:r>
              <a:rPr lang="en-US" b="1" i="0" dirty="0">
                <a:effectLst/>
              </a:rPr>
              <a:t>what to preserve</a:t>
            </a:r>
            <a:r>
              <a:rPr lang="en-US" b="0" i="0" dirty="0">
                <a:effectLst/>
              </a:rPr>
              <a:t>, and how many </a:t>
            </a:r>
            <a:r>
              <a:rPr lang="en-US" b="1" i="0" dirty="0">
                <a:effectLst/>
              </a:rPr>
              <a:t>dimensions</a:t>
            </a:r>
            <a:r>
              <a:rPr lang="en-US" b="0" i="0" dirty="0">
                <a:effectLst/>
              </a:rPr>
              <a:t> </a:t>
            </a:r>
            <a:r>
              <a:rPr lang="en-US" dirty="0"/>
              <a:t>(e.g. 2D)</a:t>
            </a:r>
            <a:endParaRPr lang="en-US" b="0" i="0" dirty="0">
              <a:effectLst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4E884D55-7F0B-47B2-AA9F-518A05B25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498" y="3929124"/>
            <a:ext cx="1335239" cy="67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375076E-7BE3-42D0-A0F6-3A7AF8308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8596" y="4928289"/>
            <a:ext cx="1209203" cy="102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934195D0-1030-4288-A865-60EA388C2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042" y="4837081"/>
            <a:ext cx="1183971" cy="118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The western hemisphere of the Blue Marble, created in 2002">
            <a:extLst>
              <a:ext uri="{FF2B5EF4-FFF2-40B4-BE49-F238E27FC236}">
                <a16:creationId xmlns:a16="http://schemas.microsoft.com/office/drawing/2014/main" id="{BF329903-83A7-4D49-972C-D3FEB60CE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042" y="1360502"/>
            <a:ext cx="1803321" cy="15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B2A6E9-8D42-4E0F-956D-466DB5614DB3}"/>
              </a:ext>
            </a:extLst>
          </p:cNvPr>
          <p:cNvSpPr txBox="1"/>
          <p:nvPr/>
        </p:nvSpPr>
        <p:spPr>
          <a:xfrm>
            <a:off x="581191" y="6096541"/>
            <a:ext cx="10367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Images from </a:t>
            </a:r>
            <a:r>
              <a:rPr lang="en-US" sz="1200" dirty="0">
                <a:hlinkClick r:id="rId7"/>
              </a:rPr>
              <a:t>Earth from space: 15 amazing things in 15 years (nasa.gov)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Wikipedia</a:t>
            </a:r>
            <a:r>
              <a:rPr lang="en-US" sz="1200" dirty="0"/>
              <a:t>  </a:t>
            </a:r>
            <a:r>
              <a:rPr lang="en-US" sz="1200" dirty="0">
                <a:hlinkClick r:id="rId8"/>
              </a:rPr>
              <a:t>World map - Wikipedia</a:t>
            </a:r>
            <a:endParaRPr lang="en-DE" sz="1200" dirty="0"/>
          </a:p>
          <a:p>
            <a:endParaRPr lang="en-DE" sz="1200" dirty="0"/>
          </a:p>
        </p:txBody>
      </p:sp>
      <p:pic>
        <p:nvPicPr>
          <p:cNvPr id="5134" name="Picture 14">
            <a:extLst>
              <a:ext uri="{FF2B5EF4-FFF2-40B4-BE49-F238E27FC236}">
                <a16:creationId xmlns:a16="http://schemas.microsoft.com/office/drawing/2014/main" id="{52AC8C7D-18A3-4597-AD3A-3BBACE3C6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661" y="3830925"/>
            <a:ext cx="1358536" cy="86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9FE5411-E719-4906-9286-808C9C04A3BA}"/>
              </a:ext>
            </a:extLst>
          </p:cNvPr>
          <p:cNvGrpSpPr/>
          <p:nvPr/>
        </p:nvGrpSpPr>
        <p:grpSpPr>
          <a:xfrm>
            <a:off x="11043198" y="1530453"/>
            <a:ext cx="720360" cy="548280"/>
            <a:chOff x="10855200" y="1377360"/>
            <a:chExt cx="72036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F10CB36-DB1F-42AC-AB8E-2A02409047BA}"/>
                    </a:ext>
                  </a:extLst>
                </p14:cNvPr>
                <p14:cNvContentPartPr/>
                <p14:nvPr/>
              </p14:nvContentPartPr>
              <p14:xfrm>
                <a:off x="10989840" y="1605960"/>
                <a:ext cx="190440" cy="253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F10CB36-DB1F-42AC-AB8E-2A02409047B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981200" y="1596960"/>
                  <a:ext cx="2080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7DAA942-D8B7-41EF-936B-05C53F76CDD9}"/>
                    </a:ext>
                  </a:extLst>
                </p14:cNvPr>
                <p14:cNvContentPartPr/>
                <p14:nvPr/>
              </p14:nvContentPartPr>
              <p14:xfrm>
                <a:off x="11242560" y="1627560"/>
                <a:ext cx="24480" cy="164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7DAA942-D8B7-41EF-936B-05C53F76CDD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233920" y="1618920"/>
                  <a:ext cx="42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DC71E3B-1696-4497-A21F-7491534AAE05}"/>
                    </a:ext>
                  </a:extLst>
                </p14:cNvPr>
                <p14:cNvContentPartPr/>
                <p14:nvPr/>
              </p14:nvContentPartPr>
              <p14:xfrm>
                <a:off x="11252280" y="1616400"/>
                <a:ext cx="151920" cy="147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DC71E3B-1696-4497-A21F-7491534AAE0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243280" y="1607760"/>
                  <a:ext cx="169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BA5D033-CCEF-44C4-A15D-A50C4A11CE81}"/>
                    </a:ext>
                  </a:extLst>
                </p14:cNvPr>
                <p14:cNvContentPartPr/>
                <p14:nvPr/>
              </p14:nvContentPartPr>
              <p14:xfrm>
                <a:off x="10862760" y="1483560"/>
                <a:ext cx="32760" cy="406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BA5D033-CCEF-44C4-A15D-A50C4A11CE8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853760" y="1474920"/>
                  <a:ext cx="5040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8D85A97-D2EC-4897-9243-131DD04E5350}"/>
                    </a:ext>
                  </a:extLst>
                </p14:cNvPr>
                <p14:cNvContentPartPr/>
                <p14:nvPr/>
              </p14:nvContentPartPr>
              <p14:xfrm>
                <a:off x="10855200" y="1377360"/>
                <a:ext cx="720360" cy="548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8D85A97-D2EC-4897-9243-131DD04E53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846200" y="1368720"/>
                  <a:ext cx="738000" cy="56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2AE3A8-67F6-411D-AA2A-985C68182C09}"/>
              </a:ext>
            </a:extLst>
          </p:cNvPr>
          <p:cNvGrpSpPr/>
          <p:nvPr/>
        </p:nvGrpSpPr>
        <p:grpSpPr>
          <a:xfrm rot="5400000">
            <a:off x="9768782" y="3138131"/>
            <a:ext cx="504720" cy="254880"/>
            <a:chOff x="9224760" y="2993040"/>
            <a:chExt cx="50472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9545030-0652-471B-A507-ECA51AE76EE5}"/>
                    </a:ext>
                  </a:extLst>
                </p14:cNvPr>
                <p14:cNvContentPartPr/>
                <p14:nvPr/>
              </p14:nvContentPartPr>
              <p14:xfrm>
                <a:off x="9224760" y="3083760"/>
                <a:ext cx="250560" cy="11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9545030-0652-471B-A507-ECA51AE76EE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216120" y="3075120"/>
                  <a:ext cx="2682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A698E30-EC3D-40A9-AC26-9E5F0D7091B0}"/>
                    </a:ext>
                  </a:extLst>
                </p14:cNvPr>
                <p14:cNvContentPartPr/>
                <p14:nvPr/>
              </p14:nvContentPartPr>
              <p14:xfrm>
                <a:off x="9240240" y="3175920"/>
                <a:ext cx="278640" cy="10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A698E30-EC3D-40A9-AC26-9E5F0D7091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31600" y="3166920"/>
                  <a:ext cx="296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B7C86DC-7E95-477A-8F30-2971C5118C4A}"/>
                    </a:ext>
                  </a:extLst>
                </p14:cNvPr>
                <p14:cNvContentPartPr/>
                <p14:nvPr/>
              </p14:nvContentPartPr>
              <p14:xfrm>
                <a:off x="9505200" y="2993040"/>
                <a:ext cx="224280" cy="254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B7C86DC-7E95-477A-8F30-2971C5118C4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496560" y="2984040"/>
                  <a:ext cx="24192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F443C0B-CB4F-43E2-A7EB-4638B1F31B85}"/>
              </a:ext>
            </a:extLst>
          </p:cNvPr>
          <p:cNvGrpSpPr/>
          <p:nvPr/>
        </p:nvGrpSpPr>
        <p:grpSpPr>
          <a:xfrm>
            <a:off x="11043198" y="3142023"/>
            <a:ext cx="688320" cy="538560"/>
            <a:chOff x="10615800" y="4236840"/>
            <a:chExt cx="688320" cy="53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0BB4091-F08C-4EFE-AC24-C1EBF394606A}"/>
                    </a:ext>
                  </a:extLst>
                </p14:cNvPr>
                <p14:cNvContentPartPr/>
                <p14:nvPr/>
              </p14:nvContentPartPr>
              <p14:xfrm>
                <a:off x="10745760" y="4420800"/>
                <a:ext cx="159120" cy="232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0BB4091-F08C-4EFE-AC24-C1EBF394606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736760" y="4411800"/>
                  <a:ext cx="1767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72A80F1-F65F-46DA-981B-6FEF667173FE}"/>
                    </a:ext>
                  </a:extLst>
                </p14:cNvPr>
                <p14:cNvContentPartPr/>
                <p14:nvPr/>
              </p14:nvContentPartPr>
              <p14:xfrm>
                <a:off x="11002080" y="4424400"/>
                <a:ext cx="14760" cy="190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72A80F1-F65F-46DA-981B-6FEF667173F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993080" y="4415400"/>
                  <a:ext cx="324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07648F-6859-49D9-BAC5-E279BAB783E7}"/>
                    </a:ext>
                  </a:extLst>
                </p14:cNvPr>
                <p14:cNvContentPartPr/>
                <p14:nvPr/>
              </p14:nvContentPartPr>
              <p14:xfrm>
                <a:off x="10986240" y="4403520"/>
                <a:ext cx="198720" cy="214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07648F-6859-49D9-BAC5-E279BAB783E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77600" y="4394880"/>
                  <a:ext cx="2163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DE96A3B-61D2-46E4-B85F-2EEEA6FF14CB}"/>
                    </a:ext>
                  </a:extLst>
                </p14:cNvPr>
                <p14:cNvContentPartPr/>
                <p14:nvPr/>
              </p14:nvContentPartPr>
              <p14:xfrm>
                <a:off x="10615800" y="4323600"/>
                <a:ext cx="45000" cy="434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DE96A3B-61D2-46E4-B85F-2EEEA6FF14C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606800" y="4314600"/>
                  <a:ext cx="6264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A4A4BCA-FD8C-479A-B826-D6B2E843FA8B}"/>
                    </a:ext>
                  </a:extLst>
                </p14:cNvPr>
                <p14:cNvContentPartPr/>
                <p14:nvPr/>
              </p14:nvContentPartPr>
              <p14:xfrm>
                <a:off x="10621920" y="4236840"/>
                <a:ext cx="682200" cy="538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A4A4BCA-FD8C-479A-B826-D6B2E843FA8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612920" y="4228200"/>
                  <a:ext cx="699840" cy="556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70A188-9DB3-4B93-999F-0756C0967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0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11F633-AFD3-4687-B94F-867089502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75FA7D-F2D2-4F30-906E-879DCCDD3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reduction: pros, cons, examples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7E638A8-FC97-41AE-AE91-B0F043BBE1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11029615" cy="5021714"/>
              </a:xfrm>
            </p:spPr>
            <p:txBody>
              <a:bodyPr/>
              <a:lstStyle/>
              <a:p>
                <a:r>
                  <a:rPr lang="en-US" b="1" dirty="0"/>
                  <a:t>Reducing</a:t>
                </a:r>
                <a:r>
                  <a:rPr lang="en-US" dirty="0"/>
                  <a:t> the </a:t>
                </a:r>
                <a:r>
                  <a:rPr lang="en-US" b="1" dirty="0"/>
                  <a:t>dimensionality</a:t>
                </a:r>
                <a:r>
                  <a:rPr lang="en-US" dirty="0"/>
                  <a:t> causes </a:t>
                </a:r>
                <a:r>
                  <a:rPr lang="en-US" b="1" dirty="0"/>
                  <a:t>loss</a:t>
                </a:r>
                <a:r>
                  <a:rPr lang="en-US" dirty="0"/>
                  <a:t> of </a:t>
                </a:r>
                <a:r>
                  <a:rPr lang="en-US" b="1" dirty="0"/>
                  <a:t>information</a:t>
                </a:r>
                <a:endParaRPr lang="en-US" b="1" i="0" dirty="0">
                  <a:effectLst/>
                </a:endParaRPr>
              </a:p>
              <a:p>
                <a:endParaRPr lang="en-US" b="0" i="0" dirty="0">
                  <a:effectLst/>
                </a:endParaRPr>
              </a:p>
              <a:p>
                <a:r>
                  <a:rPr lang="en-US" b="0" i="0" dirty="0">
                    <a:effectLst/>
                  </a:rPr>
                  <a:t>However, working in </a:t>
                </a:r>
                <a:r>
                  <a:rPr lang="en-US" b="1" i="0" dirty="0">
                    <a:effectLst/>
                  </a:rPr>
                  <a:t>high-dimensional </a:t>
                </a:r>
                <a:r>
                  <a:rPr lang="en-US" b="0" i="0" dirty="0">
                    <a:effectLst/>
                  </a:rPr>
                  <a:t>spaces has many </a:t>
                </a:r>
                <a:r>
                  <a:rPr lang="en-US" b="1" i="0" dirty="0">
                    <a:effectLst/>
                  </a:rPr>
                  <a:t>disadvantages</a:t>
                </a:r>
                <a:r>
                  <a:rPr lang="en-US" b="0" i="0" dirty="0">
                    <a:effectLst/>
                  </a:rPr>
                  <a:t>:</a:t>
                </a:r>
              </a:p>
              <a:p>
                <a:pPr lvl="1"/>
                <a:r>
                  <a:rPr lang="en-US" b="0" i="0" dirty="0">
                    <a:effectLst/>
                  </a:rPr>
                  <a:t>raw data are often </a:t>
                </a:r>
                <a:r>
                  <a:rPr lang="en-US" b="0" i="0" u="none" strike="noStrike" dirty="0">
                    <a:effectLst/>
                  </a:rPr>
                  <a:t>sparse</a:t>
                </a:r>
                <a:r>
                  <a:rPr lang="en-US" b="0" i="0" dirty="0">
                    <a:effectLst/>
                  </a:rPr>
                  <a:t> as a consequence of the </a:t>
                </a:r>
                <a:r>
                  <a:rPr lang="en-US" b="0" i="0" u="none" strike="noStrike" dirty="0">
                    <a:effectLst/>
                  </a:rPr>
                  <a:t>curse of dimensionality </a:t>
                </a:r>
              </a:p>
              <a:p>
                <a:pPr lvl="1"/>
                <a:r>
                  <a:rPr lang="en-US" b="0" i="0" dirty="0">
                    <a:effectLst/>
                  </a:rPr>
                  <a:t>it is more difficult to explore the data in high-dimension</a:t>
                </a:r>
              </a:p>
              <a:p>
                <a:pPr lvl="1"/>
                <a:r>
                  <a:rPr lang="en-US" b="0" i="0" dirty="0">
                    <a:effectLst/>
                  </a:rPr>
                  <a:t>analyzing the data is usually </a:t>
                </a:r>
                <a:r>
                  <a:rPr lang="en-US" b="0" i="0" u="none" strike="noStrike" dirty="0">
                    <a:effectLst/>
                  </a:rPr>
                  <a:t>computationally intractable</a:t>
                </a:r>
                <a:endParaRPr lang="en-US" u="none" strike="noStrike" dirty="0"/>
              </a:p>
              <a:p>
                <a:pPr lvl="1"/>
                <a:r>
                  <a:rPr lang="en-US" dirty="0"/>
                  <a:t>visualizing the data is often useful in exploratory analysis (and that is not possible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We will see some </a:t>
                </a:r>
                <a:r>
                  <a:rPr lang="en-US" b="1" dirty="0"/>
                  <a:t>examples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Principal component analysis (PCA)</a:t>
                </a:r>
              </a:p>
              <a:p>
                <a:pPr lvl="1"/>
                <a:r>
                  <a:rPr lang="en-US" dirty="0"/>
                  <a:t>Multi-dimensional scaling (MDS)</a:t>
                </a:r>
              </a:p>
              <a:p>
                <a:pPr lvl="1"/>
                <a:r>
                  <a:rPr lang="en-US" dirty="0"/>
                  <a:t>t-distributed stochastic neighboring embedding (t-SNE)</a:t>
                </a:r>
              </a:p>
              <a:p>
                <a:pPr lvl="1"/>
                <a:r>
                  <a:rPr lang="en-US" dirty="0"/>
                  <a:t>U</a:t>
                </a:r>
                <a:r>
                  <a:rPr lang="en-US" i="0" dirty="0">
                    <a:solidFill>
                      <a:srgbClr val="5F6368"/>
                    </a:solidFill>
                    <a:effectLst/>
                  </a:rPr>
                  <a:t>niform Manifold Approximation and Projection</a:t>
                </a:r>
                <a:r>
                  <a:rPr lang="en-US" i="0" dirty="0">
                    <a:solidFill>
                      <a:srgbClr val="4D5156"/>
                    </a:solidFill>
                    <a:effectLst/>
                  </a:rPr>
                  <a:t> (UMAP)</a:t>
                </a:r>
                <a:endParaRPr lang="en-US" dirty="0"/>
              </a:p>
              <a:p>
                <a:pPr marL="0" indent="0">
                  <a:buNone/>
                </a:pPr>
                <a:endParaRPr lang="en-US" sz="16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7E638A8-FC97-41AE-AE91-B0F043BBE1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11029615" cy="5021714"/>
              </a:xfrm>
              <a:blipFill>
                <a:blip r:embed="rId2"/>
                <a:stretch>
                  <a:fillRect l="-221" t="-6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E387F0-4D9C-4772-A31D-F41E3AB9F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8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21F451-CEF4-44C6-A64F-930763B4E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F0377C-F2EC-41E3-AA4B-F36FC3BFA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(PCA)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6137CA-2FB2-4B9D-AA74-8521E294E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02200"/>
            <a:ext cx="7238667" cy="4608350"/>
          </a:xfrm>
        </p:spPr>
        <p:txBody>
          <a:bodyPr/>
          <a:lstStyle/>
          <a:p>
            <a:r>
              <a:rPr lang="en-US" dirty="0"/>
              <a:t>PCA is the simplest dimensionality reduction algorithm</a:t>
            </a:r>
          </a:p>
          <a:p>
            <a:r>
              <a:rPr lang="en-US" dirty="0"/>
              <a:t>PCA is an uses an orthogonal transformation that converts a set of observations of (possibly correlated) variables into a set of values of </a:t>
            </a:r>
            <a:r>
              <a:rPr lang="en-US" b="1" dirty="0"/>
              <a:t>linearly</a:t>
            </a:r>
            <a:r>
              <a:rPr lang="en-US" dirty="0"/>
              <a:t> </a:t>
            </a:r>
            <a:r>
              <a:rPr lang="en-US" b="1" dirty="0"/>
              <a:t>uncorrelated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</a:t>
            </a:r>
          </a:p>
          <a:p>
            <a:r>
              <a:rPr lang="en-US" dirty="0"/>
              <a:t>These new coordinates are called </a:t>
            </a:r>
            <a:r>
              <a:rPr lang="en-US" b="1" dirty="0"/>
              <a:t>principal components</a:t>
            </a:r>
          </a:p>
          <a:p>
            <a:endParaRPr lang="en-US" b="1" dirty="0"/>
          </a:p>
          <a:p>
            <a:r>
              <a:rPr lang="en-US" dirty="0"/>
              <a:t>PCA choses the principal components that </a:t>
            </a:r>
            <a:r>
              <a:rPr lang="en-US" b="1" dirty="0"/>
              <a:t>retains</a:t>
            </a:r>
            <a:r>
              <a:rPr lang="en-US" dirty="0"/>
              <a:t> as much as possible of the </a:t>
            </a:r>
            <a:r>
              <a:rPr lang="en-US" b="1" dirty="0"/>
              <a:t>variation</a:t>
            </a:r>
            <a:r>
              <a:rPr lang="en-US" dirty="0"/>
              <a:t> (variance) present </a:t>
            </a:r>
            <a:r>
              <a:rPr lang="en-US" b="1" dirty="0"/>
              <a:t>in the data </a:t>
            </a:r>
            <a:r>
              <a:rPr lang="en-US" dirty="0"/>
              <a:t>set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</a:rPr>
              <a:t>The first principal component has the greatest variance of the data by some scalar projection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</a:rPr>
              <a:t>the second greatest variance on the second coordinate, and so on</a:t>
            </a:r>
          </a:p>
          <a:p>
            <a:pPr marL="324000" lvl="1" indent="0">
              <a:buNone/>
            </a:pPr>
            <a:endParaRPr lang="en-US" b="0" i="0" dirty="0">
              <a:solidFill>
                <a:srgbClr val="202122"/>
              </a:solidFill>
              <a:effectLst/>
            </a:endParaRPr>
          </a:p>
          <a:p>
            <a:r>
              <a:rPr lang="en-US" dirty="0"/>
              <a:t>PCA can be used for </a:t>
            </a:r>
            <a:r>
              <a:rPr lang="en-US" b="1" dirty="0"/>
              <a:t>reducing dimensionality</a:t>
            </a:r>
            <a:r>
              <a:rPr lang="en-US" dirty="0"/>
              <a:t> by </a:t>
            </a:r>
            <a:r>
              <a:rPr lang="en-US" b="1" dirty="0"/>
              <a:t>eliminating</a:t>
            </a:r>
            <a:r>
              <a:rPr lang="en-US" dirty="0"/>
              <a:t> the later </a:t>
            </a:r>
            <a:r>
              <a:rPr lang="en-US" b="1" dirty="0"/>
              <a:t>principal</a:t>
            </a:r>
            <a:r>
              <a:rPr lang="en-US" dirty="0"/>
              <a:t> </a:t>
            </a:r>
            <a:r>
              <a:rPr lang="en-US" b="1" dirty="0"/>
              <a:t>component</a:t>
            </a:r>
            <a:r>
              <a:rPr lang="en-US" dirty="0"/>
              <a:t>s</a:t>
            </a:r>
          </a:p>
          <a:p>
            <a:endParaRPr lang="en-DE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246A99A-C6D9-4F5D-8512-D6ED75D800BD}"/>
              </a:ext>
            </a:extLst>
          </p:cNvPr>
          <p:cNvGrpSpPr/>
          <p:nvPr/>
        </p:nvGrpSpPr>
        <p:grpSpPr>
          <a:xfrm>
            <a:off x="8593680" y="1545495"/>
            <a:ext cx="1730880" cy="2490840"/>
            <a:chOff x="7869000" y="1667520"/>
            <a:chExt cx="1730880" cy="249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9AABB8B-7805-4C30-91D6-393F30E1997D}"/>
                    </a:ext>
                  </a:extLst>
                </p14:cNvPr>
                <p14:cNvContentPartPr/>
                <p14:nvPr/>
              </p14:nvContentPartPr>
              <p14:xfrm>
                <a:off x="8247000" y="1667520"/>
                <a:ext cx="111240" cy="205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9AABB8B-7805-4C30-91D6-393F30E1997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38000" y="1658520"/>
                  <a:ext cx="1288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7644620-42A5-4A29-BC8A-82C3723BECAC}"/>
                    </a:ext>
                  </a:extLst>
                </p14:cNvPr>
                <p14:cNvContentPartPr/>
                <p14:nvPr/>
              </p14:nvContentPartPr>
              <p14:xfrm>
                <a:off x="8227560" y="1742400"/>
                <a:ext cx="209520" cy="27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7644620-42A5-4A29-BC8A-82C3723BECA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18920" y="1733400"/>
                  <a:ext cx="227160" cy="45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87B16DE-A3AA-4269-8B78-F6BCAF5BF1A8}"/>
                </a:ext>
              </a:extLst>
            </p:cNvPr>
            <p:cNvGrpSpPr/>
            <p:nvPr/>
          </p:nvGrpSpPr>
          <p:grpSpPr>
            <a:xfrm>
              <a:off x="7869000" y="2032560"/>
              <a:ext cx="1730880" cy="2125800"/>
              <a:chOff x="7869000" y="2032560"/>
              <a:chExt cx="1730880" cy="2125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56012A31-E359-4537-93B9-76CA5D3D8DBC}"/>
                      </a:ext>
                    </a:extLst>
                  </p14:cNvPr>
                  <p14:cNvContentPartPr/>
                  <p14:nvPr/>
                </p14:nvContentPartPr>
                <p14:xfrm>
                  <a:off x="8392440" y="2210040"/>
                  <a:ext cx="20520" cy="111240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56012A31-E359-4537-93B9-76CA5D3D8DBC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383800" y="2201400"/>
                    <a:ext cx="38160" cy="113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1767A035-80DF-49E5-9B5F-1DCB0D66F61A}"/>
                      </a:ext>
                    </a:extLst>
                  </p14:cNvPr>
                  <p14:cNvContentPartPr/>
                  <p14:nvPr/>
                </p14:nvContentPartPr>
                <p14:xfrm>
                  <a:off x="8296320" y="2032560"/>
                  <a:ext cx="203760" cy="19980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1767A035-80DF-49E5-9B5F-1DCB0D66F61A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287320" y="2023560"/>
                    <a:ext cx="221400" cy="21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BBE10CF9-05EE-49C9-B53C-5AA8ECA74ED9}"/>
                      </a:ext>
                    </a:extLst>
                  </p14:cNvPr>
                  <p14:cNvContentPartPr/>
                  <p14:nvPr/>
                </p14:nvContentPartPr>
                <p14:xfrm>
                  <a:off x="8233680" y="3220200"/>
                  <a:ext cx="1126800" cy="9684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BBE10CF9-05EE-49C9-B53C-5AA8ECA74ED9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225040" y="3211200"/>
                    <a:ext cx="1144440" cy="11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95094891-7434-45E4-9BC8-A1F7DD2C3F48}"/>
                      </a:ext>
                    </a:extLst>
                  </p14:cNvPr>
                  <p14:cNvContentPartPr/>
                  <p14:nvPr/>
                </p14:nvContentPartPr>
                <p14:xfrm>
                  <a:off x="9384960" y="3106440"/>
                  <a:ext cx="201240" cy="22248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95094891-7434-45E4-9BC8-A1F7DD2C3F48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9376320" y="3097800"/>
                    <a:ext cx="218880" cy="24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C8D47E77-5CA6-4580-B268-C360614A8176}"/>
                      </a:ext>
                    </a:extLst>
                  </p14:cNvPr>
                  <p14:cNvContentPartPr/>
                  <p14:nvPr/>
                </p14:nvContentPartPr>
                <p14:xfrm>
                  <a:off x="7934880" y="3285360"/>
                  <a:ext cx="473760" cy="65700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C8D47E77-5CA6-4580-B268-C360614A817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925880" y="3276360"/>
                    <a:ext cx="491400" cy="67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F3EC0018-C593-42A8-9B13-1BD25352EA48}"/>
                      </a:ext>
                    </a:extLst>
                  </p14:cNvPr>
                  <p14:cNvContentPartPr/>
                  <p14:nvPr/>
                </p14:nvContentPartPr>
                <p14:xfrm>
                  <a:off x="7869000" y="3827520"/>
                  <a:ext cx="238680" cy="25740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F3EC0018-C593-42A8-9B13-1BD25352EA48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7860360" y="3818880"/>
                    <a:ext cx="256320" cy="27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E77CAF41-EFD2-46AF-8938-E2C9BDD574A1}"/>
                      </a:ext>
                    </a:extLst>
                  </p14:cNvPr>
                  <p14:cNvContentPartPr/>
                  <p14:nvPr/>
                </p14:nvContentPartPr>
                <p14:xfrm>
                  <a:off x="9506640" y="3398760"/>
                  <a:ext cx="93240" cy="6408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E77CAF41-EFD2-46AF-8938-E2C9BDD574A1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9497640" y="3390120"/>
                    <a:ext cx="11088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BAA3AB53-EC9B-421C-B567-DDB9E4DDEDA9}"/>
                      </a:ext>
                    </a:extLst>
                  </p14:cNvPr>
                  <p14:cNvContentPartPr/>
                  <p14:nvPr/>
                </p14:nvContentPartPr>
                <p14:xfrm>
                  <a:off x="9517440" y="3367440"/>
                  <a:ext cx="67680" cy="14220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BAA3AB53-EC9B-421C-B567-DDB9E4DDEDA9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9508440" y="3358800"/>
                    <a:ext cx="8532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07FCA042-7CC2-4463-8B67-05BEEA1BF0CF}"/>
                      </a:ext>
                    </a:extLst>
                  </p14:cNvPr>
                  <p14:cNvContentPartPr/>
                  <p14:nvPr/>
                </p14:nvContentPartPr>
                <p14:xfrm>
                  <a:off x="8203440" y="3927240"/>
                  <a:ext cx="114480" cy="10512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07FCA042-7CC2-4463-8B67-05BEEA1BF0CF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8194800" y="3918600"/>
                    <a:ext cx="132120" cy="12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F0237E88-5700-43D1-A1CA-CAC6EBE0DA1F}"/>
                      </a:ext>
                    </a:extLst>
                  </p14:cNvPr>
                  <p14:cNvContentPartPr/>
                  <p14:nvPr/>
                </p14:nvContentPartPr>
                <p14:xfrm>
                  <a:off x="8261400" y="3920760"/>
                  <a:ext cx="97920" cy="23760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F0237E88-5700-43D1-A1CA-CAC6EBE0DA1F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8252400" y="3912120"/>
                    <a:ext cx="115560" cy="255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123" name="Group 4122">
            <a:extLst>
              <a:ext uri="{FF2B5EF4-FFF2-40B4-BE49-F238E27FC236}">
                <a16:creationId xmlns:a16="http://schemas.microsoft.com/office/drawing/2014/main" id="{4BFDD859-154D-4619-AA2F-F7DB38D23A06}"/>
              </a:ext>
            </a:extLst>
          </p:cNvPr>
          <p:cNvGrpSpPr/>
          <p:nvPr/>
        </p:nvGrpSpPr>
        <p:grpSpPr>
          <a:xfrm>
            <a:off x="9745140" y="2015595"/>
            <a:ext cx="176040" cy="48240"/>
            <a:chOff x="8448960" y="2099520"/>
            <a:chExt cx="176040" cy="4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114" name="Ink 4113">
                  <a:extLst>
                    <a:ext uri="{FF2B5EF4-FFF2-40B4-BE49-F238E27FC236}">
                      <a16:creationId xmlns:a16="http://schemas.microsoft.com/office/drawing/2014/main" id="{6936288D-5F2E-4BB1-8105-CE2FC5C453C1}"/>
                    </a:ext>
                  </a:extLst>
                </p14:cNvPr>
                <p14:cNvContentPartPr/>
                <p14:nvPr/>
              </p14:nvContentPartPr>
              <p14:xfrm>
                <a:off x="8448960" y="2099520"/>
                <a:ext cx="19440" cy="5760"/>
              </p14:xfrm>
            </p:contentPart>
          </mc:Choice>
          <mc:Fallback xmlns="">
            <p:pic>
              <p:nvPicPr>
                <p:cNvPr id="4114" name="Ink 4113">
                  <a:extLst>
                    <a:ext uri="{FF2B5EF4-FFF2-40B4-BE49-F238E27FC236}">
                      <a16:creationId xmlns:a16="http://schemas.microsoft.com/office/drawing/2014/main" id="{6936288D-5F2E-4BB1-8105-CE2FC5C453C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31320" y="2081880"/>
                  <a:ext cx="55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115" name="Ink 4114">
                  <a:extLst>
                    <a:ext uri="{FF2B5EF4-FFF2-40B4-BE49-F238E27FC236}">
                      <a16:creationId xmlns:a16="http://schemas.microsoft.com/office/drawing/2014/main" id="{B99438E7-3EE7-4BB1-8C05-0BCDE743486C}"/>
                    </a:ext>
                  </a:extLst>
                </p14:cNvPr>
                <p14:cNvContentPartPr/>
                <p14:nvPr/>
              </p14:nvContentPartPr>
              <p14:xfrm>
                <a:off x="8551200" y="2147400"/>
                <a:ext cx="73800" cy="360"/>
              </p14:xfrm>
            </p:contentPart>
          </mc:Choice>
          <mc:Fallback xmlns="">
            <p:pic>
              <p:nvPicPr>
                <p:cNvPr id="4115" name="Ink 4114">
                  <a:extLst>
                    <a:ext uri="{FF2B5EF4-FFF2-40B4-BE49-F238E27FC236}">
                      <a16:creationId xmlns:a16="http://schemas.microsoft.com/office/drawing/2014/main" id="{B99438E7-3EE7-4BB1-8C05-0BCDE743486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33560" y="2129400"/>
                  <a:ext cx="10944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116" name="Ink 4115">
                <a:extLst>
                  <a:ext uri="{FF2B5EF4-FFF2-40B4-BE49-F238E27FC236}">
                    <a16:creationId xmlns:a16="http://schemas.microsoft.com/office/drawing/2014/main" id="{6B646438-427F-405A-A0AF-EFD133329278}"/>
                  </a:ext>
                </a:extLst>
              </p14:cNvPr>
              <p14:cNvContentPartPr/>
              <p14:nvPr/>
            </p14:nvContentPartPr>
            <p14:xfrm>
              <a:off x="9977340" y="2125035"/>
              <a:ext cx="52200" cy="121680"/>
            </p14:xfrm>
          </p:contentPart>
        </mc:Choice>
        <mc:Fallback xmlns="">
          <p:pic>
            <p:nvPicPr>
              <p:cNvPr id="4116" name="Ink 4115">
                <a:extLst>
                  <a:ext uri="{FF2B5EF4-FFF2-40B4-BE49-F238E27FC236}">
                    <a16:creationId xmlns:a16="http://schemas.microsoft.com/office/drawing/2014/main" id="{6B646438-427F-405A-A0AF-EFD13332927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959700" y="2107395"/>
                <a:ext cx="87840" cy="15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22" name="Group 4121">
            <a:extLst>
              <a:ext uri="{FF2B5EF4-FFF2-40B4-BE49-F238E27FC236}">
                <a16:creationId xmlns:a16="http://schemas.microsoft.com/office/drawing/2014/main" id="{C13175F4-ED67-4BB6-AF93-F1968F4600C5}"/>
              </a:ext>
            </a:extLst>
          </p:cNvPr>
          <p:cNvGrpSpPr/>
          <p:nvPr/>
        </p:nvGrpSpPr>
        <p:grpSpPr>
          <a:xfrm>
            <a:off x="9008940" y="2325555"/>
            <a:ext cx="1239480" cy="641160"/>
            <a:chOff x="7712760" y="2409480"/>
            <a:chExt cx="1239480" cy="64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8C2C41B-B1E8-461A-ABCA-5C24CE3882F2}"/>
                    </a:ext>
                  </a:extLst>
                </p14:cNvPr>
                <p14:cNvContentPartPr/>
                <p14:nvPr/>
              </p14:nvContentPartPr>
              <p14:xfrm>
                <a:off x="7994280" y="2626920"/>
                <a:ext cx="144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8C2C41B-B1E8-461A-ABCA-5C24CE3882F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976280" y="2609280"/>
                  <a:ext cx="37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F962A9-410F-4AFA-928D-8A6F8D297A56}"/>
                    </a:ext>
                  </a:extLst>
                </p14:cNvPr>
                <p14:cNvContentPartPr/>
                <p14:nvPr/>
              </p14:nvContentPartPr>
              <p14:xfrm>
                <a:off x="8216760" y="2472120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F962A9-410F-4AFA-928D-8A6F8D297A5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199120" y="24541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697CFA6-055F-41B4-B890-320C75F7D273}"/>
                    </a:ext>
                  </a:extLst>
                </p14:cNvPr>
                <p14:cNvContentPartPr/>
                <p14:nvPr/>
              </p14:nvContentPartPr>
              <p14:xfrm>
                <a:off x="8406840" y="2409480"/>
                <a:ext cx="32760" cy="4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697CFA6-055F-41B4-B890-320C75F7D27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389200" y="2391480"/>
                  <a:ext cx="68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F28A456-415C-4D20-9B02-E93932CADBCC}"/>
                    </a:ext>
                  </a:extLst>
                </p14:cNvPr>
                <p14:cNvContentPartPr/>
                <p14:nvPr/>
              </p14:nvContentPartPr>
              <p14:xfrm>
                <a:off x="8574240" y="2459160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F28A456-415C-4D20-9B02-E93932CADBC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56240" y="24411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5F2B98F-E051-4B54-A6C4-96CCE9450875}"/>
                    </a:ext>
                  </a:extLst>
                </p14:cNvPr>
                <p14:cNvContentPartPr/>
                <p14:nvPr/>
              </p14:nvContentPartPr>
              <p14:xfrm>
                <a:off x="8556240" y="2561040"/>
                <a:ext cx="28080" cy="164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5F2B98F-E051-4B54-A6C4-96CCE945087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538240" y="2543040"/>
                  <a:ext cx="63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7C18892-72F1-48C4-B5B1-9C032AC764A0}"/>
                    </a:ext>
                  </a:extLst>
                </p14:cNvPr>
                <p14:cNvContentPartPr/>
                <p14:nvPr/>
              </p14:nvContentPartPr>
              <p14:xfrm>
                <a:off x="8405760" y="2649600"/>
                <a:ext cx="6480" cy="28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7C18892-72F1-48C4-B5B1-9C032AC764A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87760" y="2631960"/>
                  <a:ext cx="42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3E6E1DA-1B4A-49A0-ACFA-A091911D03E1}"/>
                    </a:ext>
                  </a:extLst>
                </p14:cNvPr>
                <p14:cNvContentPartPr/>
                <p14:nvPr/>
              </p14:nvContentPartPr>
              <p14:xfrm>
                <a:off x="8222880" y="2548800"/>
                <a:ext cx="166320" cy="38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3E6E1DA-1B4A-49A0-ACFA-A091911D03E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04880" y="2531160"/>
                  <a:ext cx="2019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BE633AA-7E63-43E0-81AB-BF8822BC1D2D}"/>
                    </a:ext>
                  </a:extLst>
                </p14:cNvPr>
                <p14:cNvContentPartPr/>
                <p14:nvPr/>
              </p14:nvContentPartPr>
              <p14:xfrm>
                <a:off x="8050800" y="2674440"/>
                <a:ext cx="67680" cy="64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BE633AA-7E63-43E0-81AB-BF8822BC1D2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33160" y="2656800"/>
                  <a:ext cx="103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3412A1E-EBBA-408A-9C36-12B646BC6E7B}"/>
                    </a:ext>
                  </a:extLst>
                </p14:cNvPr>
                <p14:cNvContentPartPr/>
                <p14:nvPr/>
              </p14:nvContentPartPr>
              <p14:xfrm>
                <a:off x="8040000" y="2834640"/>
                <a:ext cx="137520" cy="15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3412A1E-EBBA-408A-9C36-12B646BC6E7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22000" y="2817000"/>
                  <a:ext cx="1731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CDE3A17-60CB-44BF-801F-78C70151B26F}"/>
                    </a:ext>
                  </a:extLst>
                </p14:cNvPr>
                <p14:cNvContentPartPr/>
                <p14:nvPr/>
              </p14:nvContentPartPr>
              <p14:xfrm>
                <a:off x="8271120" y="2736360"/>
                <a:ext cx="39960" cy="88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CDE3A17-60CB-44BF-801F-78C70151B26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53120" y="2718360"/>
                  <a:ext cx="75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9B69BFE-5AF8-4586-8DAF-D5E8E133D9DB}"/>
                    </a:ext>
                  </a:extLst>
                </p14:cNvPr>
                <p14:cNvContentPartPr/>
                <p14:nvPr/>
              </p14:nvContentPartPr>
              <p14:xfrm>
                <a:off x="8199840" y="2709360"/>
                <a:ext cx="23040" cy="29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9B69BFE-5AF8-4586-8DAF-D5E8E133D9D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82200" y="2691360"/>
                  <a:ext cx="586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96" name="Ink 4095">
                  <a:extLst>
                    <a:ext uri="{FF2B5EF4-FFF2-40B4-BE49-F238E27FC236}">
                      <a16:creationId xmlns:a16="http://schemas.microsoft.com/office/drawing/2014/main" id="{3462B15A-EBCC-4C16-AFDA-D1D3B19BF6D0}"/>
                    </a:ext>
                  </a:extLst>
                </p14:cNvPr>
                <p14:cNvContentPartPr/>
                <p14:nvPr/>
              </p14:nvContentPartPr>
              <p14:xfrm>
                <a:off x="8430960" y="2760120"/>
                <a:ext cx="102600" cy="54360"/>
              </p14:xfrm>
            </p:contentPart>
          </mc:Choice>
          <mc:Fallback xmlns="">
            <p:pic>
              <p:nvPicPr>
                <p:cNvPr id="4096" name="Ink 4095">
                  <a:extLst>
                    <a:ext uri="{FF2B5EF4-FFF2-40B4-BE49-F238E27FC236}">
                      <a16:creationId xmlns:a16="http://schemas.microsoft.com/office/drawing/2014/main" id="{3462B15A-EBCC-4C16-AFDA-D1D3B19BF6D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13320" y="2742120"/>
                  <a:ext cx="1382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97" name="Ink 4096">
                  <a:extLst>
                    <a:ext uri="{FF2B5EF4-FFF2-40B4-BE49-F238E27FC236}">
                      <a16:creationId xmlns:a16="http://schemas.microsoft.com/office/drawing/2014/main" id="{33782AA1-5590-4DD9-823A-4E96F309EED8}"/>
                    </a:ext>
                  </a:extLst>
                </p14:cNvPr>
                <p14:cNvContentPartPr/>
                <p14:nvPr/>
              </p14:nvContentPartPr>
              <p14:xfrm>
                <a:off x="8571720" y="2590200"/>
                <a:ext cx="3960" cy="21960"/>
              </p14:xfrm>
            </p:contentPart>
          </mc:Choice>
          <mc:Fallback xmlns="">
            <p:pic>
              <p:nvPicPr>
                <p:cNvPr id="4097" name="Ink 4096">
                  <a:extLst>
                    <a:ext uri="{FF2B5EF4-FFF2-40B4-BE49-F238E27FC236}">
                      <a16:creationId xmlns:a16="http://schemas.microsoft.com/office/drawing/2014/main" id="{33782AA1-5590-4DD9-823A-4E96F309EED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54080" y="2572200"/>
                  <a:ext cx="396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99" name="Ink 4098">
                  <a:extLst>
                    <a:ext uri="{FF2B5EF4-FFF2-40B4-BE49-F238E27FC236}">
                      <a16:creationId xmlns:a16="http://schemas.microsoft.com/office/drawing/2014/main" id="{B58A970B-48B6-4CF0-B8BB-E4F4897C55BD}"/>
                    </a:ext>
                  </a:extLst>
                </p14:cNvPr>
                <p14:cNvContentPartPr/>
                <p14:nvPr/>
              </p14:nvContentPartPr>
              <p14:xfrm>
                <a:off x="8562000" y="2423520"/>
                <a:ext cx="117000" cy="99000"/>
              </p14:xfrm>
            </p:contentPart>
          </mc:Choice>
          <mc:Fallback xmlns="">
            <p:pic>
              <p:nvPicPr>
                <p:cNvPr id="4099" name="Ink 4098">
                  <a:extLst>
                    <a:ext uri="{FF2B5EF4-FFF2-40B4-BE49-F238E27FC236}">
                      <a16:creationId xmlns:a16="http://schemas.microsoft.com/office/drawing/2014/main" id="{B58A970B-48B6-4CF0-B8BB-E4F4897C55B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44360" y="2405520"/>
                  <a:ext cx="152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01" name="Ink 4100">
                  <a:extLst>
                    <a:ext uri="{FF2B5EF4-FFF2-40B4-BE49-F238E27FC236}">
                      <a16:creationId xmlns:a16="http://schemas.microsoft.com/office/drawing/2014/main" id="{A8411FF6-2A68-4424-B8D0-ED8A2BB90D1D}"/>
                    </a:ext>
                  </a:extLst>
                </p14:cNvPr>
                <p14:cNvContentPartPr/>
                <p14:nvPr/>
              </p14:nvContentPartPr>
              <p14:xfrm>
                <a:off x="8762880" y="2547720"/>
                <a:ext cx="360" cy="360"/>
              </p14:xfrm>
            </p:contentPart>
          </mc:Choice>
          <mc:Fallback xmlns="">
            <p:pic>
              <p:nvPicPr>
                <p:cNvPr id="4101" name="Ink 4100">
                  <a:extLst>
                    <a:ext uri="{FF2B5EF4-FFF2-40B4-BE49-F238E27FC236}">
                      <a16:creationId xmlns:a16="http://schemas.microsoft.com/office/drawing/2014/main" id="{A8411FF6-2A68-4424-B8D0-ED8A2BB90D1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45240" y="25300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02" name="Ink 4101">
                  <a:extLst>
                    <a:ext uri="{FF2B5EF4-FFF2-40B4-BE49-F238E27FC236}">
                      <a16:creationId xmlns:a16="http://schemas.microsoft.com/office/drawing/2014/main" id="{65E376A4-FED3-4667-9B39-900C2B16E314}"/>
                    </a:ext>
                  </a:extLst>
                </p14:cNvPr>
                <p14:cNvContentPartPr/>
                <p14:nvPr/>
              </p14:nvContentPartPr>
              <p14:xfrm>
                <a:off x="8728320" y="2651760"/>
                <a:ext cx="20880" cy="103320"/>
              </p14:xfrm>
            </p:contentPart>
          </mc:Choice>
          <mc:Fallback xmlns="">
            <p:pic>
              <p:nvPicPr>
                <p:cNvPr id="4102" name="Ink 4101">
                  <a:extLst>
                    <a:ext uri="{FF2B5EF4-FFF2-40B4-BE49-F238E27FC236}">
                      <a16:creationId xmlns:a16="http://schemas.microsoft.com/office/drawing/2014/main" id="{65E376A4-FED3-4667-9B39-900C2B16E31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710320" y="2634120"/>
                  <a:ext cx="565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03" name="Ink 4102">
                  <a:extLst>
                    <a:ext uri="{FF2B5EF4-FFF2-40B4-BE49-F238E27FC236}">
                      <a16:creationId xmlns:a16="http://schemas.microsoft.com/office/drawing/2014/main" id="{A3DD99BA-3498-46FB-877E-00D50C37C90A}"/>
                    </a:ext>
                  </a:extLst>
                </p14:cNvPr>
                <p14:cNvContentPartPr/>
                <p14:nvPr/>
              </p14:nvContentPartPr>
              <p14:xfrm>
                <a:off x="8651280" y="2528280"/>
                <a:ext cx="2880" cy="92520"/>
              </p14:xfrm>
            </p:contentPart>
          </mc:Choice>
          <mc:Fallback xmlns="">
            <p:pic>
              <p:nvPicPr>
                <p:cNvPr id="4103" name="Ink 4102">
                  <a:extLst>
                    <a:ext uri="{FF2B5EF4-FFF2-40B4-BE49-F238E27FC236}">
                      <a16:creationId xmlns:a16="http://schemas.microsoft.com/office/drawing/2014/main" id="{A3DD99BA-3498-46FB-877E-00D50C37C90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633280" y="2510640"/>
                  <a:ext cx="385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05" name="Ink 4104">
                  <a:extLst>
                    <a:ext uri="{FF2B5EF4-FFF2-40B4-BE49-F238E27FC236}">
                      <a16:creationId xmlns:a16="http://schemas.microsoft.com/office/drawing/2014/main" id="{351AA2C6-3B44-4F38-A824-7E5C7ED16C35}"/>
                    </a:ext>
                  </a:extLst>
                </p14:cNvPr>
                <p14:cNvContentPartPr/>
                <p14:nvPr/>
              </p14:nvContentPartPr>
              <p14:xfrm>
                <a:off x="7928040" y="2791440"/>
                <a:ext cx="360" cy="360"/>
              </p14:xfrm>
            </p:contentPart>
          </mc:Choice>
          <mc:Fallback xmlns="">
            <p:pic>
              <p:nvPicPr>
                <p:cNvPr id="4105" name="Ink 4104">
                  <a:extLst>
                    <a:ext uri="{FF2B5EF4-FFF2-40B4-BE49-F238E27FC236}">
                      <a16:creationId xmlns:a16="http://schemas.microsoft.com/office/drawing/2014/main" id="{351AA2C6-3B44-4F38-A824-7E5C7ED16C3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910400" y="27738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06" name="Ink 4105">
                  <a:extLst>
                    <a:ext uri="{FF2B5EF4-FFF2-40B4-BE49-F238E27FC236}">
                      <a16:creationId xmlns:a16="http://schemas.microsoft.com/office/drawing/2014/main" id="{A6385B0B-DFB5-4656-9A32-9C1A92E79A8A}"/>
                    </a:ext>
                  </a:extLst>
                </p14:cNvPr>
                <p14:cNvContentPartPr/>
                <p14:nvPr/>
              </p14:nvContentPartPr>
              <p14:xfrm>
                <a:off x="7912560" y="2673360"/>
                <a:ext cx="360" cy="360"/>
              </p14:xfrm>
            </p:contentPart>
          </mc:Choice>
          <mc:Fallback xmlns="">
            <p:pic>
              <p:nvPicPr>
                <p:cNvPr id="4106" name="Ink 4105">
                  <a:extLst>
                    <a:ext uri="{FF2B5EF4-FFF2-40B4-BE49-F238E27FC236}">
                      <a16:creationId xmlns:a16="http://schemas.microsoft.com/office/drawing/2014/main" id="{A6385B0B-DFB5-4656-9A32-9C1A92E79A8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894560" y="26557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07" name="Ink 4106">
                  <a:extLst>
                    <a:ext uri="{FF2B5EF4-FFF2-40B4-BE49-F238E27FC236}">
                      <a16:creationId xmlns:a16="http://schemas.microsoft.com/office/drawing/2014/main" id="{186755B3-B2DC-47EC-8AA3-11A96463176F}"/>
                    </a:ext>
                  </a:extLst>
                </p14:cNvPr>
                <p14:cNvContentPartPr/>
                <p14:nvPr/>
              </p14:nvContentPartPr>
              <p14:xfrm>
                <a:off x="7712760" y="2808720"/>
                <a:ext cx="360" cy="360"/>
              </p14:xfrm>
            </p:contentPart>
          </mc:Choice>
          <mc:Fallback xmlns="">
            <p:pic>
              <p:nvPicPr>
                <p:cNvPr id="4107" name="Ink 4106">
                  <a:extLst>
                    <a:ext uri="{FF2B5EF4-FFF2-40B4-BE49-F238E27FC236}">
                      <a16:creationId xmlns:a16="http://schemas.microsoft.com/office/drawing/2014/main" id="{186755B3-B2DC-47EC-8AA3-11A96463176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94760" y="27910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08" name="Ink 4107">
                  <a:extLst>
                    <a:ext uri="{FF2B5EF4-FFF2-40B4-BE49-F238E27FC236}">
                      <a16:creationId xmlns:a16="http://schemas.microsoft.com/office/drawing/2014/main" id="{DF01A576-E44C-46D2-8B5B-F8191F971FF2}"/>
                    </a:ext>
                  </a:extLst>
                </p14:cNvPr>
                <p14:cNvContentPartPr/>
                <p14:nvPr/>
              </p14:nvContentPartPr>
              <p14:xfrm>
                <a:off x="7724640" y="2965680"/>
                <a:ext cx="174960" cy="82800"/>
              </p14:xfrm>
            </p:contentPart>
          </mc:Choice>
          <mc:Fallback xmlns="">
            <p:pic>
              <p:nvPicPr>
                <p:cNvPr id="4108" name="Ink 4107">
                  <a:extLst>
                    <a:ext uri="{FF2B5EF4-FFF2-40B4-BE49-F238E27FC236}">
                      <a16:creationId xmlns:a16="http://schemas.microsoft.com/office/drawing/2014/main" id="{DF01A576-E44C-46D2-8B5B-F8191F971FF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07000" y="2948040"/>
                  <a:ext cx="2106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10" name="Ink 4109">
                  <a:extLst>
                    <a:ext uri="{FF2B5EF4-FFF2-40B4-BE49-F238E27FC236}">
                      <a16:creationId xmlns:a16="http://schemas.microsoft.com/office/drawing/2014/main" id="{27FCFFC2-4967-43C2-B9FD-186CFBDA948A}"/>
                    </a:ext>
                  </a:extLst>
                </p14:cNvPr>
                <p14:cNvContentPartPr/>
                <p14:nvPr/>
              </p14:nvContentPartPr>
              <p14:xfrm>
                <a:off x="7787280" y="2873880"/>
                <a:ext cx="48600" cy="7920"/>
              </p14:xfrm>
            </p:contentPart>
          </mc:Choice>
          <mc:Fallback xmlns="">
            <p:pic>
              <p:nvPicPr>
                <p:cNvPr id="4110" name="Ink 4109">
                  <a:extLst>
                    <a:ext uri="{FF2B5EF4-FFF2-40B4-BE49-F238E27FC236}">
                      <a16:creationId xmlns:a16="http://schemas.microsoft.com/office/drawing/2014/main" id="{27FCFFC2-4967-43C2-B9FD-186CFBDA948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69640" y="2855880"/>
                  <a:ext cx="842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09" name="Ink 4108">
                  <a:extLst>
                    <a:ext uri="{FF2B5EF4-FFF2-40B4-BE49-F238E27FC236}">
                      <a16:creationId xmlns:a16="http://schemas.microsoft.com/office/drawing/2014/main" id="{ADCA6F4C-83C1-4011-83F5-4E8AF3CE526D}"/>
                    </a:ext>
                  </a:extLst>
                </p14:cNvPr>
                <p14:cNvContentPartPr/>
                <p14:nvPr/>
              </p14:nvContentPartPr>
              <p14:xfrm>
                <a:off x="8002560" y="2944080"/>
                <a:ext cx="36360" cy="106560"/>
              </p14:xfrm>
            </p:contentPart>
          </mc:Choice>
          <mc:Fallback xmlns="">
            <p:pic>
              <p:nvPicPr>
                <p:cNvPr id="4109" name="Ink 4108">
                  <a:extLst>
                    <a:ext uri="{FF2B5EF4-FFF2-40B4-BE49-F238E27FC236}">
                      <a16:creationId xmlns:a16="http://schemas.microsoft.com/office/drawing/2014/main" id="{ADCA6F4C-83C1-4011-83F5-4E8AF3CE526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84920" y="2926440"/>
                  <a:ext cx="72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11" name="Ink 4110">
                  <a:extLst>
                    <a:ext uri="{FF2B5EF4-FFF2-40B4-BE49-F238E27FC236}">
                      <a16:creationId xmlns:a16="http://schemas.microsoft.com/office/drawing/2014/main" id="{0186AF5B-9ACE-4B49-B35B-F323FCDAB478}"/>
                    </a:ext>
                  </a:extLst>
                </p14:cNvPr>
                <p14:cNvContentPartPr/>
                <p14:nvPr/>
              </p14:nvContentPartPr>
              <p14:xfrm>
                <a:off x="8089320" y="2903040"/>
                <a:ext cx="178560" cy="52200"/>
              </p14:xfrm>
            </p:contentPart>
          </mc:Choice>
          <mc:Fallback xmlns="">
            <p:pic>
              <p:nvPicPr>
                <p:cNvPr id="4111" name="Ink 4110">
                  <a:extLst>
                    <a:ext uri="{FF2B5EF4-FFF2-40B4-BE49-F238E27FC236}">
                      <a16:creationId xmlns:a16="http://schemas.microsoft.com/office/drawing/2014/main" id="{0186AF5B-9ACE-4B49-B35B-F323FCDAB47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71320" y="2885040"/>
                  <a:ext cx="214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12" name="Ink 4111">
                  <a:extLst>
                    <a:ext uri="{FF2B5EF4-FFF2-40B4-BE49-F238E27FC236}">
                      <a16:creationId xmlns:a16="http://schemas.microsoft.com/office/drawing/2014/main" id="{875FB602-B4DA-4B22-BDF2-D70BD944CC0F}"/>
                    </a:ext>
                  </a:extLst>
                </p14:cNvPr>
                <p14:cNvContentPartPr/>
                <p14:nvPr/>
              </p14:nvContentPartPr>
              <p14:xfrm>
                <a:off x="8444280" y="2868480"/>
                <a:ext cx="11160" cy="2520"/>
              </p14:xfrm>
            </p:contentPart>
          </mc:Choice>
          <mc:Fallback xmlns="">
            <p:pic>
              <p:nvPicPr>
                <p:cNvPr id="4112" name="Ink 4111">
                  <a:extLst>
                    <a:ext uri="{FF2B5EF4-FFF2-40B4-BE49-F238E27FC236}">
                      <a16:creationId xmlns:a16="http://schemas.microsoft.com/office/drawing/2014/main" id="{875FB602-B4DA-4B22-BDF2-D70BD944CC0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26280" y="2850480"/>
                  <a:ext cx="46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117" name="Ink 4116">
                  <a:extLst>
                    <a:ext uri="{FF2B5EF4-FFF2-40B4-BE49-F238E27FC236}">
                      <a16:creationId xmlns:a16="http://schemas.microsoft.com/office/drawing/2014/main" id="{2BFB4413-22CC-4252-BE82-3D1F51A7CC50}"/>
                    </a:ext>
                  </a:extLst>
                </p14:cNvPr>
                <p14:cNvContentPartPr/>
                <p14:nvPr/>
              </p14:nvContentPartPr>
              <p14:xfrm>
                <a:off x="8481360" y="2578320"/>
                <a:ext cx="32760" cy="34920"/>
              </p14:xfrm>
            </p:contentPart>
          </mc:Choice>
          <mc:Fallback xmlns="">
            <p:pic>
              <p:nvPicPr>
                <p:cNvPr id="4117" name="Ink 4116">
                  <a:extLst>
                    <a:ext uri="{FF2B5EF4-FFF2-40B4-BE49-F238E27FC236}">
                      <a16:creationId xmlns:a16="http://schemas.microsoft.com/office/drawing/2014/main" id="{2BFB4413-22CC-4252-BE82-3D1F51A7CC5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63720" y="2560320"/>
                  <a:ext cx="684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118" name="Ink 4117">
                  <a:extLst>
                    <a:ext uri="{FF2B5EF4-FFF2-40B4-BE49-F238E27FC236}">
                      <a16:creationId xmlns:a16="http://schemas.microsoft.com/office/drawing/2014/main" id="{493BC483-5490-4B17-87DB-0C15697982F0}"/>
                    </a:ext>
                  </a:extLst>
                </p14:cNvPr>
                <p14:cNvContentPartPr/>
                <p14:nvPr/>
              </p14:nvContentPartPr>
              <p14:xfrm>
                <a:off x="8709960" y="2414880"/>
                <a:ext cx="174960" cy="52200"/>
              </p14:xfrm>
            </p:contentPart>
          </mc:Choice>
          <mc:Fallback xmlns="">
            <p:pic>
              <p:nvPicPr>
                <p:cNvPr id="4118" name="Ink 4117">
                  <a:extLst>
                    <a:ext uri="{FF2B5EF4-FFF2-40B4-BE49-F238E27FC236}">
                      <a16:creationId xmlns:a16="http://schemas.microsoft.com/office/drawing/2014/main" id="{493BC483-5490-4B17-87DB-0C15697982F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92320" y="2396880"/>
                  <a:ext cx="2106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119" name="Ink 4118">
                  <a:extLst>
                    <a:ext uri="{FF2B5EF4-FFF2-40B4-BE49-F238E27FC236}">
                      <a16:creationId xmlns:a16="http://schemas.microsoft.com/office/drawing/2014/main" id="{D50AD58C-97AA-4C24-A8ED-C6CC2D0F4C1D}"/>
                    </a:ext>
                  </a:extLst>
                </p14:cNvPr>
                <p14:cNvContentPartPr/>
                <p14:nvPr/>
              </p14:nvContentPartPr>
              <p14:xfrm>
                <a:off x="8884560" y="2466720"/>
                <a:ext cx="67680" cy="34920"/>
              </p14:xfrm>
            </p:contentPart>
          </mc:Choice>
          <mc:Fallback xmlns="">
            <p:pic>
              <p:nvPicPr>
                <p:cNvPr id="4119" name="Ink 4118">
                  <a:extLst>
                    <a:ext uri="{FF2B5EF4-FFF2-40B4-BE49-F238E27FC236}">
                      <a16:creationId xmlns:a16="http://schemas.microsoft.com/office/drawing/2014/main" id="{D50AD58C-97AA-4C24-A8ED-C6CC2D0F4C1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66560" y="2448720"/>
                  <a:ext cx="1033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120" name="Ink 4119">
                  <a:extLst>
                    <a:ext uri="{FF2B5EF4-FFF2-40B4-BE49-F238E27FC236}">
                      <a16:creationId xmlns:a16="http://schemas.microsoft.com/office/drawing/2014/main" id="{0DBF07EB-8362-485A-9B0E-9B2A5FEBF1DA}"/>
                    </a:ext>
                  </a:extLst>
                </p14:cNvPr>
                <p14:cNvContentPartPr/>
                <p14:nvPr/>
              </p14:nvContentPartPr>
              <p14:xfrm>
                <a:off x="8836320" y="2595600"/>
                <a:ext cx="63000" cy="116280"/>
              </p14:xfrm>
            </p:contentPart>
          </mc:Choice>
          <mc:Fallback xmlns="">
            <p:pic>
              <p:nvPicPr>
                <p:cNvPr id="4120" name="Ink 4119">
                  <a:extLst>
                    <a:ext uri="{FF2B5EF4-FFF2-40B4-BE49-F238E27FC236}">
                      <a16:creationId xmlns:a16="http://schemas.microsoft.com/office/drawing/2014/main" id="{0DBF07EB-8362-485A-9B0E-9B2A5FEBF1D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818680" y="2577600"/>
                  <a:ext cx="98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121" name="Ink 4120">
                  <a:extLst>
                    <a:ext uri="{FF2B5EF4-FFF2-40B4-BE49-F238E27FC236}">
                      <a16:creationId xmlns:a16="http://schemas.microsoft.com/office/drawing/2014/main" id="{5AED8796-0577-4A1C-9477-686C09F3DB3F}"/>
                    </a:ext>
                  </a:extLst>
                </p14:cNvPr>
                <p14:cNvContentPartPr/>
                <p14:nvPr/>
              </p14:nvContentPartPr>
              <p14:xfrm>
                <a:off x="8628240" y="2750400"/>
                <a:ext cx="360" cy="360"/>
              </p14:xfrm>
            </p:contentPart>
          </mc:Choice>
          <mc:Fallback xmlns="">
            <p:pic>
              <p:nvPicPr>
                <p:cNvPr id="4121" name="Ink 4120">
                  <a:extLst>
                    <a:ext uri="{FF2B5EF4-FFF2-40B4-BE49-F238E27FC236}">
                      <a16:creationId xmlns:a16="http://schemas.microsoft.com/office/drawing/2014/main" id="{5AED8796-0577-4A1C-9477-686C09F3DB3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610600" y="27324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9" name="Group 4138">
            <a:extLst>
              <a:ext uri="{FF2B5EF4-FFF2-40B4-BE49-F238E27FC236}">
                <a16:creationId xmlns:a16="http://schemas.microsoft.com/office/drawing/2014/main" id="{F2A92568-D668-4320-A59B-5E5C26B216E8}"/>
              </a:ext>
            </a:extLst>
          </p:cNvPr>
          <p:cNvGrpSpPr/>
          <p:nvPr/>
        </p:nvGrpSpPr>
        <p:grpSpPr>
          <a:xfrm>
            <a:off x="9042780" y="2183715"/>
            <a:ext cx="1695240" cy="687600"/>
            <a:chOff x="7746600" y="2267640"/>
            <a:chExt cx="1695240" cy="68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134" name="Ink 4133">
                  <a:extLst>
                    <a:ext uri="{FF2B5EF4-FFF2-40B4-BE49-F238E27FC236}">
                      <a16:creationId xmlns:a16="http://schemas.microsoft.com/office/drawing/2014/main" id="{0A7B0ECD-393B-499C-8495-4A450356E2A0}"/>
                    </a:ext>
                  </a:extLst>
                </p14:cNvPr>
                <p14:cNvContentPartPr/>
                <p14:nvPr/>
              </p14:nvContentPartPr>
              <p14:xfrm>
                <a:off x="7746600" y="2456640"/>
                <a:ext cx="1119240" cy="498600"/>
              </p14:xfrm>
            </p:contentPart>
          </mc:Choice>
          <mc:Fallback xmlns="">
            <p:pic>
              <p:nvPicPr>
                <p:cNvPr id="4134" name="Ink 4133">
                  <a:extLst>
                    <a:ext uri="{FF2B5EF4-FFF2-40B4-BE49-F238E27FC236}">
                      <a16:creationId xmlns:a16="http://schemas.microsoft.com/office/drawing/2014/main" id="{0A7B0ECD-393B-499C-8495-4A450356E2A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737600" y="2448000"/>
                  <a:ext cx="113688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135" name="Ink 4134">
                  <a:extLst>
                    <a:ext uri="{FF2B5EF4-FFF2-40B4-BE49-F238E27FC236}">
                      <a16:creationId xmlns:a16="http://schemas.microsoft.com/office/drawing/2014/main" id="{7C3256CB-3358-498E-91A4-19C10C715FC7}"/>
                    </a:ext>
                  </a:extLst>
                </p14:cNvPr>
                <p14:cNvContentPartPr/>
                <p14:nvPr/>
              </p14:nvContentPartPr>
              <p14:xfrm>
                <a:off x="8849640" y="2383200"/>
                <a:ext cx="120600" cy="174960"/>
              </p14:xfrm>
            </p:contentPart>
          </mc:Choice>
          <mc:Fallback xmlns="">
            <p:pic>
              <p:nvPicPr>
                <p:cNvPr id="4135" name="Ink 4134">
                  <a:extLst>
                    <a:ext uri="{FF2B5EF4-FFF2-40B4-BE49-F238E27FC236}">
                      <a16:creationId xmlns:a16="http://schemas.microsoft.com/office/drawing/2014/main" id="{7C3256CB-3358-498E-91A4-19C10C715FC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841000" y="2374560"/>
                  <a:ext cx="1382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136" name="Ink 4135">
                  <a:extLst>
                    <a:ext uri="{FF2B5EF4-FFF2-40B4-BE49-F238E27FC236}">
                      <a16:creationId xmlns:a16="http://schemas.microsoft.com/office/drawing/2014/main" id="{9E4233B6-AD1B-4C77-BC14-3C3219E5A5D9}"/>
                    </a:ext>
                  </a:extLst>
                </p14:cNvPr>
                <p14:cNvContentPartPr/>
                <p14:nvPr/>
              </p14:nvContentPartPr>
              <p14:xfrm>
                <a:off x="9056640" y="2267640"/>
                <a:ext cx="132480" cy="147600"/>
              </p14:xfrm>
            </p:contentPart>
          </mc:Choice>
          <mc:Fallback xmlns="">
            <p:pic>
              <p:nvPicPr>
                <p:cNvPr id="4136" name="Ink 4135">
                  <a:extLst>
                    <a:ext uri="{FF2B5EF4-FFF2-40B4-BE49-F238E27FC236}">
                      <a16:creationId xmlns:a16="http://schemas.microsoft.com/office/drawing/2014/main" id="{9E4233B6-AD1B-4C77-BC14-3C3219E5A5D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048000" y="2258640"/>
                  <a:ext cx="150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137" name="Ink 4136">
                  <a:extLst>
                    <a:ext uri="{FF2B5EF4-FFF2-40B4-BE49-F238E27FC236}">
                      <a16:creationId xmlns:a16="http://schemas.microsoft.com/office/drawing/2014/main" id="{32C9DFB2-ACEE-4F86-B10A-BEFD9CA4F075}"/>
                    </a:ext>
                  </a:extLst>
                </p14:cNvPr>
                <p14:cNvContentPartPr/>
                <p14:nvPr/>
              </p14:nvContentPartPr>
              <p14:xfrm>
                <a:off x="9176160" y="2338920"/>
                <a:ext cx="92520" cy="92520"/>
              </p14:xfrm>
            </p:contentPart>
          </mc:Choice>
          <mc:Fallback xmlns="">
            <p:pic>
              <p:nvPicPr>
                <p:cNvPr id="4137" name="Ink 4136">
                  <a:extLst>
                    <a:ext uri="{FF2B5EF4-FFF2-40B4-BE49-F238E27FC236}">
                      <a16:creationId xmlns:a16="http://schemas.microsoft.com/office/drawing/2014/main" id="{32C9DFB2-ACEE-4F86-B10A-BEFD9CA4F07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167160" y="2330280"/>
                  <a:ext cx="110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138" name="Ink 4137">
                  <a:extLst>
                    <a:ext uri="{FF2B5EF4-FFF2-40B4-BE49-F238E27FC236}">
                      <a16:creationId xmlns:a16="http://schemas.microsoft.com/office/drawing/2014/main" id="{2806FC27-6471-40EE-8044-1F34B02D62E3}"/>
                    </a:ext>
                  </a:extLst>
                </p14:cNvPr>
                <p14:cNvContentPartPr/>
                <p14:nvPr/>
              </p14:nvContentPartPr>
              <p14:xfrm>
                <a:off x="9318720" y="2339640"/>
                <a:ext cx="123120" cy="110160"/>
              </p14:xfrm>
            </p:contentPart>
          </mc:Choice>
          <mc:Fallback xmlns="">
            <p:pic>
              <p:nvPicPr>
                <p:cNvPr id="4138" name="Ink 4137">
                  <a:extLst>
                    <a:ext uri="{FF2B5EF4-FFF2-40B4-BE49-F238E27FC236}">
                      <a16:creationId xmlns:a16="http://schemas.microsoft.com/office/drawing/2014/main" id="{2806FC27-6471-40EE-8044-1F34B02D62E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310080" y="2331000"/>
                  <a:ext cx="14076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46" name="Group 4145">
            <a:extLst>
              <a:ext uri="{FF2B5EF4-FFF2-40B4-BE49-F238E27FC236}">
                <a16:creationId xmlns:a16="http://schemas.microsoft.com/office/drawing/2014/main" id="{6F2E93B2-1199-4F76-9372-37E6ACC7B149}"/>
              </a:ext>
            </a:extLst>
          </p:cNvPr>
          <p:cNvGrpSpPr/>
          <p:nvPr/>
        </p:nvGrpSpPr>
        <p:grpSpPr>
          <a:xfrm>
            <a:off x="9485220" y="2061675"/>
            <a:ext cx="600840" cy="507960"/>
            <a:chOff x="8189040" y="2145600"/>
            <a:chExt cx="600840" cy="50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140" name="Ink 4139">
                  <a:extLst>
                    <a:ext uri="{FF2B5EF4-FFF2-40B4-BE49-F238E27FC236}">
                      <a16:creationId xmlns:a16="http://schemas.microsoft.com/office/drawing/2014/main" id="{FAD0D427-3808-4B0F-B45E-7A8B3EA2FA9F}"/>
                    </a:ext>
                  </a:extLst>
                </p14:cNvPr>
                <p14:cNvContentPartPr/>
                <p14:nvPr/>
              </p14:nvContentPartPr>
              <p14:xfrm>
                <a:off x="8209920" y="2431800"/>
                <a:ext cx="138240" cy="221760"/>
              </p14:xfrm>
            </p:contentPart>
          </mc:Choice>
          <mc:Fallback xmlns="">
            <p:pic>
              <p:nvPicPr>
                <p:cNvPr id="4140" name="Ink 4139">
                  <a:extLst>
                    <a:ext uri="{FF2B5EF4-FFF2-40B4-BE49-F238E27FC236}">
                      <a16:creationId xmlns:a16="http://schemas.microsoft.com/office/drawing/2014/main" id="{FAD0D427-3808-4B0F-B45E-7A8B3EA2FA9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200920" y="2422800"/>
                  <a:ext cx="155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141" name="Ink 4140">
                  <a:extLst>
                    <a:ext uri="{FF2B5EF4-FFF2-40B4-BE49-F238E27FC236}">
                      <a16:creationId xmlns:a16="http://schemas.microsoft.com/office/drawing/2014/main" id="{06016EF8-91D2-4EC9-A8B1-6C2EC632E295}"/>
                    </a:ext>
                  </a:extLst>
                </p14:cNvPr>
                <p14:cNvContentPartPr/>
                <p14:nvPr/>
              </p14:nvContentPartPr>
              <p14:xfrm>
                <a:off x="8189040" y="2333880"/>
                <a:ext cx="109800" cy="129240"/>
              </p14:xfrm>
            </p:contentPart>
          </mc:Choice>
          <mc:Fallback xmlns="">
            <p:pic>
              <p:nvPicPr>
                <p:cNvPr id="4141" name="Ink 4140">
                  <a:extLst>
                    <a:ext uri="{FF2B5EF4-FFF2-40B4-BE49-F238E27FC236}">
                      <a16:creationId xmlns:a16="http://schemas.microsoft.com/office/drawing/2014/main" id="{06016EF8-91D2-4EC9-A8B1-6C2EC632E29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180400" y="2325240"/>
                  <a:ext cx="1274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143" name="Ink 4142">
                  <a:extLst>
                    <a:ext uri="{FF2B5EF4-FFF2-40B4-BE49-F238E27FC236}">
                      <a16:creationId xmlns:a16="http://schemas.microsoft.com/office/drawing/2014/main" id="{5FF36B74-D554-4CD1-A475-EC2D51BFFD25}"/>
                    </a:ext>
                  </a:extLst>
                </p14:cNvPr>
                <p14:cNvContentPartPr/>
                <p14:nvPr/>
              </p14:nvContentPartPr>
              <p14:xfrm>
                <a:off x="8375520" y="2145600"/>
                <a:ext cx="106560" cy="163080"/>
              </p14:xfrm>
            </p:contentPart>
          </mc:Choice>
          <mc:Fallback xmlns="">
            <p:pic>
              <p:nvPicPr>
                <p:cNvPr id="4143" name="Ink 4142">
                  <a:extLst>
                    <a:ext uri="{FF2B5EF4-FFF2-40B4-BE49-F238E27FC236}">
                      <a16:creationId xmlns:a16="http://schemas.microsoft.com/office/drawing/2014/main" id="{5FF36B74-D554-4CD1-A475-EC2D51BFFD2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366880" y="2136960"/>
                  <a:ext cx="1242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144" name="Ink 4143">
                  <a:extLst>
                    <a:ext uri="{FF2B5EF4-FFF2-40B4-BE49-F238E27FC236}">
                      <a16:creationId xmlns:a16="http://schemas.microsoft.com/office/drawing/2014/main" id="{D0F7FA93-727C-4729-A585-C6B93A117FA6}"/>
                    </a:ext>
                  </a:extLst>
                </p14:cNvPr>
                <p14:cNvContentPartPr/>
                <p14:nvPr/>
              </p14:nvContentPartPr>
              <p14:xfrm>
                <a:off x="8519880" y="2191320"/>
                <a:ext cx="113760" cy="108360"/>
              </p14:xfrm>
            </p:contentPart>
          </mc:Choice>
          <mc:Fallback xmlns="">
            <p:pic>
              <p:nvPicPr>
                <p:cNvPr id="4144" name="Ink 4143">
                  <a:extLst>
                    <a:ext uri="{FF2B5EF4-FFF2-40B4-BE49-F238E27FC236}">
                      <a16:creationId xmlns:a16="http://schemas.microsoft.com/office/drawing/2014/main" id="{D0F7FA93-727C-4729-A585-C6B93A117FA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510880" y="2182320"/>
                  <a:ext cx="1314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145" name="Ink 4144">
                  <a:extLst>
                    <a:ext uri="{FF2B5EF4-FFF2-40B4-BE49-F238E27FC236}">
                      <a16:creationId xmlns:a16="http://schemas.microsoft.com/office/drawing/2014/main" id="{4D3D3405-7DD9-4B46-950B-50CAA6A93F00}"/>
                    </a:ext>
                  </a:extLst>
                </p14:cNvPr>
                <p14:cNvContentPartPr/>
                <p14:nvPr/>
              </p14:nvContentPartPr>
              <p14:xfrm>
                <a:off x="8680080" y="2190600"/>
                <a:ext cx="109800" cy="95760"/>
              </p14:xfrm>
            </p:contentPart>
          </mc:Choice>
          <mc:Fallback xmlns="">
            <p:pic>
              <p:nvPicPr>
                <p:cNvPr id="4145" name="Ink 4144">
                  <a:extLst>
                    <a:ext uri="{FF2B5EF4-FFF2-40B4-BE49-F238E27FC236}">
                      <a16:creationId xmlns:a16="http://schemas.microsoft.com/office/drawing/2014/main" id="{4D3D3405-7DD9-4B46-950B-50CAA6A93F0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671080" y="2181600"/>
                  <a:ext cx="12744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0" name="Group 4149">
            <a:extLst>
              <a:ext uri="{FF2B5EF4-FFF2-40B4-BE49-F238E27FC236}">
                <a16:creationId xmlns:a16="http://schemas.microsoft.com/office/drawing/2014/main" id="{468102BB-F3AA-47AB-85C9-A62399A4D3A5}"/>
              </a:ext>
            </a:extLst>
          </p:cNvPr>
          <p:cNvGrpSpPr/>
          <p:nvPr/>
        </p:nvGrpSpPr>
        <p:grpSpPr>
          <a:xfrm rot="5400000">
            <a:off x="9381885" y="3888015"/>
            <a:ext cx="504720" cy="254880"/>
            <a:chOff x="9224760" y="2993040"/>
            <a:chExt cx="50472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147" name="Ink 4146">
                  <a:extLst>
                    <a:ext uri="{FF2B5EF4-FFF2-40B4-BE49-F238E27FC236}">
                      <a16:creationId xmlns:a16="http://schemas.microsoft.com/office/drawing/2014/main" id="{01A70F2F-B474-4DC2-8BE0-CFFFB1F305C8}"/>
                    </a:ext>
                  </a:extLst>
                </p14:cNvPr>
                <p14:cNvContentPartPr/>
                <p14:nvPr/>
              </p14:nvContentPartPr>
              <p14:xfrm>
                <a:off x="9224760" y="3083760"/>
                <a:ext cx="250560" cy="11160"/>
              </p14:xfrm>
            </p:contentPart>
          </mc:Choice>
          <mc:Fallback xmlns="">
            <p:pic>
              <p:nvPicPr>
                <p:cNvPr id="4147" name="Ink 4146">
                  <a:extLst>
                    <a:ext uri="{FF2B5EF4-FFF2-40B4-BE49-F238E27FC236}">
                      <a16:creationId xmlns:a16="http://schemas.microsoft.com/office/drawing/2014/main" id="{01A70F2F-B474-4DC2-8BE0-CFFFB1F305C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216120" y="3075120"/>
                  <a:ext cx="2682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148" name="Ink 4147">
                  <a:extLst>
                    <a:ext uri="{FF2B5EF4-FFF2-40B4-BE49-F238E27FC236}">
                      <a16:creationId xmlns:a16="http://schemas.microsoft.com/office/drawing/2014/main" id="{29D8F5F0-5F8F-4725-AEC1-ED5679B98F96}"/>
                    </a:ext>
                  </a:extLst>
                </p14:cNvPr>
                <p14:cNvContentPartPr/>
                <p14:nvPr/>
              </p14:nvContentPartPr>
              <p14:xfrm>
                <a:off x="9240240" y="3175920"/>
                <a:ext cx="278640" cy="10080"/>
              </p14:xfrm>
            </p:contentPart>
          </mc:Choice>
          <mc:Fallback xmlns="">
            <p:pic>
              <p:nvPicPr>
                <p:cNvPr id="4148" name="Ink 4147">
                  <a:extLst>
                    <a:ext uri="{FF2B5EF4-FFF2-40B4-BE49-F238E27FC236}">
                      <a16:creationId xmlns:a16="http://schemas.microsoft.com/office/drawing/2014/main" id="{29D8F5F0-5F8F-4725-AEC1-ED5679B98F9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231600" y="3166920"/>
                  <a:ext cx="296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149" name="Ink 4148">
                  <a:extLst>
                    <a:ext uri="{FF2B5EF4-FFF2-40B4-BE49-F238E27FC236}">
                      <a16:creationId xmlns:a16="http://schemas.microsoft.com/office/drawing/2014/main" id="{F307B80C-E06F-4E82-AED9-06A24B51A3A8}"/>
                    </a:ext>
                  </a:extLst>
                </p14:cNvPr>
                <p14:cNvContentPartPr/>
                <p14:nvPr/>
              </p14:nvContentPartPr>
              <p14:xfrm>
                <a:off x="9505200" y="2993040"/>
                <a:ext cx="224280" cy="254880"/>
              </p14:xfrm>
            </p:contentPart>
          </mc:Choice>
          <mc:Fallback xmlns="">
            <p:pic>
              <p:nvPicPr>
                <p:cNvPr id="4149" name="Ink 4148">
                  <a:extLst>
                    <a:ext uri="{FF2B5EF4-FFF2-40B4-BE49-F238E27FC236}">
                      <a16:creationId xmlns:a16="http://schemas.microsoft.com/office/drawing/2014/main" id="{F307B80C-E06F-4E82-AED9-06A24B51A3A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496560" y="2984040"/>
                  <a:ext cx="24192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BB09CF0-00C5-4FA1-B0EC-E51E26495D7D}"/>
              </a:ext>
            </a:extLst>
          </p:cNvPr>
          <p:cNvGrpSpPr/>
          <p:nvPr/>
        </p:nvGrpSpPr>
        <p:grpSpPr>
          <a:xfrm>
            <a:off x="8593680" y="4644861"/>
            <a:ext cx="2598089" cy="1745610"/>
            <a:chOff x="7442040" y="4378320"/>
            <a:chExt cx="3036960" cy="204048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ED58118-52DF-438E-92E6-2C30882A0A02}"/>
                </a:ext>
              </a:extLst>
            </p:cNvPr>
            <p:cNvGrpSpPr/>
            <p:nvPr/>
          </p:nvGrpSpPr>
          <p:grpSpPr>
            <a:xfrm>
              <a:off x="8386320" y="4912560"/>
              <a:ext cx="160560" cy="1506240"/>
              <a:chOff x="8386320" y="4912560"/>
              <a:chExt cx="160560" cy="1506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1695E799-F87F-47FA-96D6-2A3211D911AE}"/>
                      </a:ext>
                    </a:extLst>
                  </p14:cNvPr>
                  <p14:cNvContentPartPr/>
                  <p14:nvPr/>
                </p14:nvContentPartPr>
                <p14:xfrm>
                  <a:off x="8427360" y="5128200"/>
                  <a:ext cx="68400" cy="129060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1695E799-F87F-47FA-96D6-2A3211D911AE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8416869" y="5117680"/>
                    <a:ext cx="88962" cy="13112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43564F7C-2172-466E-A6FE-2EAACDF4127A}"/>
                      </a:ext>
                    </a:extLst>
                  </p14:cNvPr>
                  <p14:cNvContentPartPr/>
                  <p14:nvPr/>
                </p14:nvContentPartPr>
                <p14:xfrm>
                  <a:off x="8386320" y="4912560"/>
                  <a:ext cx="160560" cy="18648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43564F7C-2172-466E-A6FE-2EAACDF4127A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8376232" y="4902457"/>
                    <a:ext cx="181155" cy="20710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C2FBF1C-E7DC-4274-BACE-FC86F6D2F186}"/>
                </a:ext>
              </a:extLst>
            </p:cNvPr>
            <p:cNvGrpSpPr/>
            <p:nvPr/>
          </p:nvGrpSpPr>
          <p:grpSpPr>
            <a:xfrm>
              <a:off x="7442040" y="5562360"/>
              <a:ext cx="2457000" cy="221400"/>
              <a:chOff x="7442040" y="5562360"/>
              <a:chExt cx="2457000" cy="221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32CE46D7-0244-4D9E-95AA-628D59F49417}"/>
                      </a:ext>
                    </a:extLst>
                  </p14:cNvPr>
                  <p14:cNvContentPartPr/>
                  <p14:nvPr/>
                </p14:nvContentPartPr>
                <p14:xfrm>
                  <a:off x="7442040" y="5645880"/>
                  <a:ext cx="2340360" cy="13212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32CE46D7-0244-4D9E-95AA-628D59F49417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7431521" y="5635361"/>
                    <a:ext cx="2360978" cy="1527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B0ADFF75-3B0C-45F6-AEB0-3484DFBA03F1}"/>
                      </a:ext>
                    </a:extLst>
                  </p14:cNvPr>
                  <p14:cNvContentPartPr/>
                  <p14:nvPr/>
                </p14:nvContentPartPr>
                <p14:xfrm>
                  <a:off x="9750720" y="5562360"/>
                  <a:ext cx="148320" cy="22140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B0ADFF75-3B0C-45F6-AEB0-3484DFBA03F1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9740636" y="5551837"/>
                    <a:ext cx="168908" cy="24202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464660F-06D3-47B2-B6CE-AAA1420D8C05}"/>
                </a:ext>
              </a:extLst>
            </p:cNvPr>
            <p:cNvGrpSpPr/>
            <p:nvPr/>
          </p:nvGrpSpPr>
          <p:grpSpPr>
            <a:xfrm>
              <a:off x="8704200" y="4378320"/>
              <a:ext cx="437040" cy="248760"/>
              <a:chOff x="8704200" y="4378320"/>
              <a:chExt cx="437040" cy="248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90308969-AD87-4D51-8268-F36CC712576E}"/>
                      </a:ext>
                    </a:extLst>
                  </p14:cNvPr>
                  <p14:cNvContentPartPr/>
                  <p14:nvPr/>
                </p14:nvContentPartPr>
                <p14:xfrm>
                  <a:off x="8704200" y="4378320"/>
                  <a:ext cx="148680" cy="24876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90308969-AD87-4D51-8268-F36CC712576E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8693670" y="4368218"/>
                    <a:ext cx="169318" cy="2693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59FAAB90-77A1-4290-9BBA-27E956448459}"/>
                      </a:ext>
                    </a:extLst>
                  </p14:cNvPr>
                  <p14:cNvContentPartPr/>
                  <p14:nvPr/>
                </p14:nvContentPartPr>
                <p14:xfrm>
                  <a:off x="8832720" y="4447440"/>
                  <a:ext cx="112320" cy="14940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59FAAB90-77A1-4290-9BBA-27E956448459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8822624" y="4437340"/>
                    <a:ext cx="132933" cy="1700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E1F5F87C-334D-43D2-8216-47E333FEA42E}"/>
                      </a:ext>
                    </a:extLst>
                  </p14:cNvPr>
                  <p14:cNvContentPartPr/>
                  <p14:nvPr/>
                </p14:nvContentPartPr>
                <p14:xfrm>
                  <a:off x="9024240" y="4496760"/>
                  <a:ext cx="117000" cy="12852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E1F5F87C-334D-43D2-8216-47E333FEA42E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9013718" y="4486226"/>
                    <a:ext cx="137622" cy="14916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8EC7F04-4DC2-469C-B1F9-8F71E4140037}"/>
                </a:ext>
              </a:extLst>
            </p:cNvPr>
            <p:cNvGrpSpPr/>
            <p:nvPr/>
          </p:nvGrpSpPr>
          <p:grpSpPr>
            <a:xfrm>
              <a:off x="9999840" y="5429880"/>
              <a:ext cx="479160" cy="307080"/>
              <a:chOff x="9999840" y="5429880"/>
              <a:chExt cx="479160" cy="307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0F661302-FE11-4B95-8A56-3A98789B4F3E}"/>
                      </a:ext>
                    </a:extLst>
                  </p14:cNvPr>
                  <p14:cNvContentPartPr/>
                  <p14:nvPr/>
                </p14:nvContentPartPr>
                <p14:xfrm>
                  <a:off x="9999840" y="5429880"/>
                  <a:ext cx="162720" cy="24372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0F661302-FE11-4B95-8A56-3A98789B4F3E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9989328" y="5419778"/>
                    <a:ext cx="183323" cy="2643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C2F460D1-2BC8-48F1-B62A-9862E44923F9}"/>
                      </a:ext>
                    </a:extLst>
                  </p14:cNvPr>
                  <p14:cNvContentPartPr/>
                  <p14:nvPr/>
                </p14:nvContentPartPr>
                <p14:xfrm>
                  <a:off x="10143840" y="5531760"/>
                  <a:ext cx="106560" cy="14040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C2F460D1-2BC8-48F1-B62A-9862E44923F9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10133732" y="5521671"/>
                    <a:ext cx="127198" cy="1609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5F0EA5E3-1178-4000-A3E5-18E6988286E0}"/>
                      </a:ext>
                    </a:extLst>
                  </p14:cNvPr>
                  <p14:cNvContentPartPr/>
                  <p14:nvPr/>
                </p14:nvContentPartPr>
                <p14:xfrm>
                  <a:off x="10324560" y="5593680"/>
                  <a:ext cx="154440" cy="14328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5F0EA5E3-1178-4000-A3E5-18E6988286E0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10314460" y="5583176"/>
                    <a:ext cx="175060" cy="163869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743A4F09-D025-4DA9-A41D-AF0C688F2F54}"/>
              </a:ext>
            </a:extLst>
          </p:cNvPr>
          <p:cNvGrpSpPr/>
          <p:nvPr/>
        </p:nvGrpSpPr>
        <p:grpSpPr>
          <a:xfrm rot="900000">
            <a:off x="8894215" y="5456297"/>
            <a:ext cx="1239480" cy="641160"/>
            <a:chOff x="7712760" y="2409480"/>
            <a:chExt cx="1239480" cy="64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ED6EDE6-AD8F-499C-8D68-2DEDFEA69935}"/>
                    </a:ext>
                  </a:extLst>
                </p14:cNvPr>
                <p14:cNvContentPartPr/>
                <p14:nvPr/>
              </p14:nvContentPartPr>
              <p14:xfrm>
                <a:off x="7994280" y="2626920"/>
                <a:ext cx="1440" cy="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ED6EDE6-AD8F-499C-8D68-2DEDFEA6993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976280" y="2609280"/>
                  <a:ext cx="37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A9FEE50-C0FC-4BD5-8EAA-3D8FD3A2F7A9}"/>
                    </a:ext>
                  </a:extLst>
                </p14:cNvPr>
                <p14:cNvContentPartPr/>
                <p14:nvPr/>
              </p14:nvContentPartPr>
              <p14:xfrm>
                <a:off x="8216760" y="2472120"/>
                <a:ext cx="360" cy="3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A9FEE50-C0FC-4BD5-8EAA-3D8FD3A2F7A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199120" y="24541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30A9591-9C4E-4F26-9DB1-552D07B525DC}"/>
                    </a:ext>
                  </a:extLst>
                </p14:cNvPr>
                <p14:cNvContentPartPr/>
                <p14:nvPr/>
              </p14:nvContentPartPr>
              <p14:xfrm>
                <a:off x="8406840" y="2409480"/>
                <a:ext cx="32760" cy="4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30A9591-9C4E-4F26-9DB1-552D07B525D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389200" y="2391480"/>
                  <a:ext cx="68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6417894-75DC-47BD-BF50-55B07DE5FD1C}"/>
                    </a:ext>
                  </a:extLst>
                </p14:cNvPr>
                <p14:cNvContentPartPr/>
                <p14:nvPr/>
              </p14:nvContentPartPr>
              <p14:xfrm>
                <a:off x="8574240" y="2459160"/>
                <a:ext cx="360" cy="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6417894-75DC-47BD-BF50-55B07DE5FD1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56240" y="24411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4E8401A-92B1-4C8C-94DF-DFC10C7CFD36}"/>
                    </a:ext>
                  </a:extLst>
                </p14:cNvPr>
                <p14:cNvContentPartPr/>
                <p14:nvPr/>
              </p14:nvContentPartPr>
              <p14:xfrm>
                <a:off x="8556240" y="2561040"/>
                <a:ext cx="28080" cy="164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4E8401A-92B1-4C8C-94DF-DFC10C7CFD3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538240" y="2543040"/>
                  <a:ext cx="63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E102944-F832-4B17-ABD6-4CC381B613F7}"/>
                    </a:ext>
                  </a:extLst>
                </p14:cNvPr>
                <p14:cNvContentPartPr/>
                <p14:nvPr/>
              </p14:nvContentPartPr>
              <p14:xfrm>
                <a:off x="8405760" y="2649600"/>
                <a:ext cx="6480" cy="284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E102944-F832-4B17-ABD6-4CC381B613F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387760" y="2631960"/>
                  <a:ext cx="42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0198666-4ED1-463A-9ED3-F09B97CC8DE8}"/>
                    </a:ext>
                  </a:extLst>
                </p14:cNvPr>
                <p14:cNvContentPartPr/>
                <p14:nvPr/>
              </p14:nvContentPartPr>
              <p14:xfrm>
                <a:off x="8222880" y="2548800"/>
                <a:ext cx="166320" cy="38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0198666-4ED1-463A-9ED3-F09B97CC8DE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04880" y="2531160"/>
                  <a:ext cx="2019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02DE367-AC4C-4C77-AC6C-DFFCC338DB65}"/>
                    </a:ext>
                  </a:extLst>
                </p14:cNvPr>
                <p14:cNvContentPartPr/>
                <p14:nvPr/>
              </p14:nvContentPartPr>
              <p14:xfrm>
                <a:off x="8050800" y="2674440"/>
                <a:ext cx="67680" cy="640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02DE367-AC4C-4C77-AC6C-DFFCC338DB6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33160" y="2656800"/>
                  <a:ext cx="103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45CF7B0-A4A3-424B-870F-C43DBC6B7F4F}"/>
                    </a:ext>
                  </a:extLst>
                </p14:cNvPr>
                <p14:cNvContentPartPr/>
                <p14:nvPr/>
              </p14:nvContentPartPr>
              <p14:xfrm>
                <a:off x="8040000" y="2834640"/>
                <a:ext cx="137520" cy="154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45CF7B0-A4A3-424B-870F-C43DBC6B7F4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022000" y="2817000"/>
                  <a:ext cx="1731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90B4A57-B815-4B86-9172-1179C748E493}"/>
                    </a:ext>
                  </a:extLst>
                </p14:cNvPr>
                <p14:cNvContentPartPr/>
                <p14:nvPr/>
              </p14:nvContentPartPr>
              <p14:xfrm>
                <a:off x="8271120" y="2736360"/>
                <a:ext cx="39960" cy="882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90B4A57-B815-4B86-9172-1179C748E49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53120" y="2718360"/>
                  <a:ext cx="75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63FDB8A-87EF-4212-86D4-9E6CADB05856}"/>
                    </a:ext>
                  </a:extLst>
                </p14:cNvPr>
                <p14:cNvContentPartPr/>
                <p14:nvPr/>
              </p14:nvContentPartPr>
              <p14:xfrm>
                <a:off x="8199840" y="2709360"/>
                <a:ext cx="23040" cy="29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63FDB8A-87EF-4212-86D4-9E6CADB0585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82200" y="2691360"/>
                  <a:ext cx="586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E27895A-313F-4F16-8675-46E06DAE768B}"/>
                    </a:ext>
                  </a:extLst>
                </p14:cNvPr>
                <p14:cNvContentPartPr/>
                <p14:nvPr/>
              </p14:nvContentPartPr>
              <p14:xfrm>
                <a:off x="8430960" y="2760120"/>
                <a:ext cx="102600" cy="54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E27895A-313F-4F16-8675-46E06DAE768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13320" y="2742120"/>
                  <a:ext cx="1382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5586ABD4-A4D5-406A-AFE1-9692DE035C4E}"/>
                    </a:ext>
                  </a:extLst>
                </p14:cNvPr>
                <p14:cNvContentPartPr/>
                <p14:nvPr/>
              </p14:nvContentPartPr>
              <p14:xfrm>
                <a:off x="8571720" y="2590200"/>
                <a:ext cx="3960" cy="21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5586ABD4-A4D5-406A-AFE1-9692DE035C4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554080" y="2572200"/>
                  <a:ext cx="396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6D5E5FE-EAC4-4E97-AD11-3D63374CE9BE}"/>
                    </a:ext>
                  </a:extLst>
                </p14:cNvPr>
                <p14:cNvContentPartPr/>
                <p14:nvPr/>
              </p14:nvContentPartPr>
              <p14:xfrm>
                <a:off x="8562000" y="2423520"/>
                <a:ext cx="117000" cy="990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6D5E5FE-EAC4-4E97-AD11-3D63374CE9B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44360" y="2405520"/>
                  <a:ext cx="1526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49A51E8-9B6E-4FB9-AF89-06C0BB9E936B}"/>
                    </a:ext>
                  </a:extLst>
                </p14:cNvPr>
                <p14:cNvContentPartPr/>
                <p14:nvPr/>
              </p14:nvContentPartPr>
              <p14:xfrm>
                <a:off x="8762880" y="2547720"/>
                <a:ext cx="360" cy="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49A51E8-9B6E-4FB9-AF89-06C0BB9E936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45240" y="25300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3390598-ADDD-4416-8AA5-471A509A799B}"/>
                    </a:ext>
                  </a:extLst>
                </p14:cNvPr>
                <p14:cNvContentPartPr/>
                <p14:nvPr/>
              </p14:nvContentPartPr>
              <p14:xfrm>
                <a:off x="8728320" y="2651760"/>
                <a:ext cx="20880" cy="1033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3390598-ADDD-4416-8AA5-471A509A799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710320" y="2634120"/>
                  <a:ext cx="565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FD99CD7-A6C7-4D11-ABF7-72C0731970A6}"/>
                    </a:ext>
                  </a:extLst>
                </p14:cNvPr>
                <p14:cNvContentPartPr/>
                <p14:nvPr/>
              </p14:nvContentPartPr>
              <p14:xfrm>
                <a:off x="8651280" y="2528280"/>
                <a:ext cx="2880" cy="92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FD99CD7-A6C7-4D11-ABF7-72C0731970A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633280" y="2510640"/>
                  <a:ext cx="385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A655991-592A-425D-A392-CA46B9EDC4F2}"/>
                    </a:ext>
                  </a:extLst>
                </p14:cNvPr>
                <p14:cNvContentPartPr/>
                <p14:nvPr/>
              </p14:nvContentPartPr>
              <p14:xfrm>
                <a:off x="7928040" y="2791440"/>
                <a:ext cx="360" cy="3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A655991-592A-425D-A392-CA46B9EDC4F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910400" y="27738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27A55F3-4415-4CED-8CA4-C3E741E9AA48}"/>
                    </a:ext>
                  </a:extLst>
                </p14:cNvPr>
                <p14:cNvContentPartPr/>
                <p14:nvPr/>
              </p14:nvContentPartPr>
              <p14:xfrm>
                <a:off x="7912560" y="2673360"/>
                <a:ext cx="360" cy="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27A55F3-4415-4CED-8CA4-C3E741E9AA4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894560" y="26557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96DE192-7843-4B3A-ABB9-F46DC5AA04AC}"/>
                    </a:ext>
                  </a:extLst>
                </p14:cNvPr>
                <p14:cNvContentPartPr/>
                <p14:nvPr/>
              </p14:nvContentPartPr>
              <p14:xfrm>
                <a:off x="7712760" y="2808720"/>
                <a:ext cx="360" cy="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96DE192-7843-4B3A-ABB9-F46DC5AA04A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94760" y="27910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F9B12F7-D784-43E4-B1F8-983043989D5A}"/>
                    </a:ext>
                  </a:extLst>
                </p14:cNvPr>
                <p14:cNvContentPartPr/>
                <p14:nvPr/>
              </p14:nvContentPartPr>
              <p14:xfrm>
                <a:off x="7724640" y="2965680"/>
                <a:ext cx="174960" cy="828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F9B12F7-D784-43E4-B1F8-983043989D5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07000" y="2948040"/>
                  <a:ext cx="2106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AC86699-56CE-41CE-9EEE-882F5A6C7F10}"/>
                    </a:ext>
                  </a:extLst>
                </p14:cNvPr>
                <p14:cNvContentPartPr/>
                <p14:nvPr/>
              </p14:nvContentPartPr>
              <p14:xfrm>
                <a:off x="7787280" y="2873880"/>
                <a:ext cx="48600" cy="79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AC86699-56CE-41CE-9EEE-882F5A6C7F1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69640" y="2855880"/>
                  <a:ext cx="842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51251AB-1228-4843-9F15-AC5967DD42B6}"/>
                    </a:ext>
                  </a:extLst>
                </p14:cNvPr>
                <p14:cNvContentPartPr/>
                <p14:nvPr/>
              </p14:nvContentPartPr>
              <p14:xfrm>
                <a:off x="8002560" y="2944080"/>
                <a:ext cx="36360" cy="106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51251AB-1228-4843-9F15-AC5967DD42B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84920" y="2926440"/>
                  <a:ext cx="72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E81D668-2630-40BF-8B84-8445B4EFF2E3}"/>
                    </a:ext>
                  </a:extLst>
                </p14:cNvPr>
                <p14:cNvContentPartPr/>
                <p14:nvPr/>
              </p14:nvContentPartPr>
              <p14:xfrm>
                <a:off x="8089320" y="2903040"/>
                <a:ext cx="178560" cy="52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E81D668-2630-40BF-8B84-8445B4EFF2E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71320" y="2885040"/>
                  <a:ext cx="214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71F631E-5987-46AC-AA27-9E2B7A2DBF8E}"/>
                    </a:ext>
                  </a:extLst>
                </p14:cNvPr>
                <p14:cNvContentPartPr/>
                <p14:nvPr/>
              </p14:nvContentPartPr>
              <p14:xfrm>
                <a:off x="8444280" y="2868480"/>
                <a:ext cx="11160" cy="2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71F631E-5987-46AC-AA27-9E2B7A2DBF8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26280" y="2850480"/>
                  <a:ext cx="468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0F584D2-4BC7-4F7E-A284-5E4EEF3B3E16}"/>
                    </a:ext>
                  </a:extLst>
                </p14:cNvPr>
                <p14:cNvContentPartPr/>
                <p14:nvPr/>
              </p14:nvContentPartPr>
              <p14:xfrm>
                <a:off x="8481360" y="2578320"/>
                <a:ext cx="32760" cy="349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0F584D2-4BC7-4F7E-A284-5E4EEF3B3E1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63720" y="2560320"/>
                  <a:ext cx="684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8660D05-39C2-4F64-9933-C1D9332879FE}"/>
                    </a:ext>
                  </a:extLst>
                </p14:cNvPr>
                <p14:cNvContentPartPr/>
                <p14:nvPr/>
              </p14:nvContentPartPr>
              <p14:xfrm>
                <a:off x="8709960" y="2414880"/>
                <a:ext cx="174960" cy="52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8660D05-39C2-4F64-9933-C1D9332879F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92320" y="2396880"/>
                  <a:ext cx="2106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A9ECB25-7C29-4C43-872C-0B5213F0A5C5}"/>
                    </a:ext>
                  </a:extLst>
                </p14:cNvPr>
                <p14:cNvContentPartPr/>
                <p14:nvPr/>
              </p14:nvContentPartPr>
              <p14:xfrm>
                <a:off x="8884560" y="2466720"/>
                <a:ext cx="67680" cy="349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A9ECB25-7C29-4C43-872C-0B5213F0A5C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66560" y="2448720"/>
                  <a:ext cx="1033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85CA3A6-32E7-428B-91E1-8D30697C4484}"/>
                    </a:ext>
                  </a:extLst>
                </p14:cNvPr>
                <p14:cNvContentPartPr/>
                <p14:nvPr/>
              </p14:nvContentPartPr>
              <p14:xfrm>
                <a:off x="8836320" y="2595600"/>
                <a:ext cx="63000" cy="116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85CA3A6-32E7-428B-91E1-8D30697C448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818680" y="2577600"/>
                  <a:ext cx="98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27AFA8E-A44E-4078-906D-216720102312}"/>
                    </a:ext>
                  </a:extLst>
                </p14:cNvPr>
                <p14:cNvContentPartPr/>
                <p14:nvPr/>
              </p14:nvContentPartPr>
              <p14:xfrm>
                <a:off x="8628240" y="2750400"/>
                <a:ext cx="360" cy="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27AFA8E-A44E-4078-906D-21672010231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610600" y="27324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2B92ACC-21D4-4BEC-85E1-622124846E9A}"/>
              </a:ext>
            </a:extLst>
          </p:cNvPr>
          <p:cNvGrpSpPr/>
          <p:nvPr/>
        </p:nvGrpSpPr>
        <p:grpSpPr>
          <a:xfrm>
            <a:off x="10855200" y="1377360"/>
            <a:ext cx="720360" cy="548280"/>
            <a:chOff x="10855200" y="1377360"/>
            <a:chExt cx="72036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F5D299C-50C4-40CC-9E81-7D17581675D1}"/>
                    </a:ext>
                  </a:extLst>
                </p14:cNvPr>
                <p14:cNvContentPartPr/>
                <p14:nvPr/>
              </p14:nvContentPartPr>
              <p14:xfrm>
                <a:off x="10989840" y="1605960"/>
                <a:ext cx="190440" cy="253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F5D299C-50C4-40CC-9E81-7D17581675D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981200" y="1596960"/>
                  <a:ext cx="2080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2453344-73C2-4B40-A576-DAAF265B2ABA}"/>
                    </a:ext>
                  </a:extLst>
                </p14:cNvPr>
                <p14:cNvContentPartPr/>
                <p14:nvPr/>
              </p14:nvContentPartPr>
              <p14:xfrm>
                <a:off x="11242560" y="1627560"/>
                <a:ext cx="24480" cy="164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2453344-73C2-4B40-A576-DAAF265B2AB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233920" y="1618920"/>
                  <a:ext cx="42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5263FD1-CC3E-4E7C-B55E-F3180A9DAD42}"/>
                    </a:ext>
                  </a:extLst>
                </p14:cNvPr>
                <p14:cNvContentPartPr/>
                <p14:nvPr/>
              </p14:nvContentPartPr>
              <p14:xfrm>
                <a:off x="11252280" y="1616400"/>
                <a:ext cx="151920" cy="147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5263FD1-CC3E-4E7C-B55E-F3180A9DAD4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243280" y="1607760"/>
                  <a:ext cx="169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B86FFDE-9E60-4829-B9AC-6D4AC91AD107}"/>
                    </a:ext>
                  </a:extLst>
                </p14:cNvPr>
                <p14:cNvContentPartPr/>
                <p14:nvPr/>
              </p14:nvContentPartPr>
              <p14:xfrm>
                <a:off x="10862760" y="1483560"/>
                <a:ext cx="32760" cy="406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B86FFDE-9E60-4829-B9AC-6D4AC91AD10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853760" y="1474920"/>
                  <a:ext cx="5040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D09CBEC-8AE3-42B1-A429-41746EFE8A52}"/>
                    </a:ext>
                  </a:extLst>
                </p14:cNvPr>
                <p14:cNvContentPartPr/>
                <p14:nvPr/>
              </p14:nvContentPartPr>
              <p14:xfrm>
                <a:off x="10855200" y="1377360"/>
                <a:ext cx="720360" cy="5482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D09CBEC-8AE3-42B1-A429-41746EFE8A5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846200" y="1368720"/>
                  <a:ext cx="738000" cy="56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C28E064-07F4-4EF4-A3F6-09A478063C90}"/>
              </a:ext>
            </a:extLst>
          </p:cNvPr>
          <p:cNvGrpSpPr/>
          <p:nvPr/>
        </p:nvGrpSpPr>
        <p:grpSpPr>
          <a:xfrm>
            <a:off x="10615800" y="4236840"/>
            <a:ext cx="688320" cy="538560"/>
            <a:chOff x="10615800" y="4236840"/>
            <a:chExt cx="688320" cy="53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1DE3FDA-A335-4709-B6DB-6F5F127CEB00}"/>
                    </a:ext>
                  </a:extLst>
                </p14:cNvPr>
                <p14:cNvContentPartPr/>
                <p14:nvPr/>
              </p14:nvContentPartPr>
              <p14:xfrm>
                <a:off x="10745760" y="4420800"/>
                <a:ext cx="159120" cy="232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1DE3FDA-A335-4709-B6DB-6F5F127CEB0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736760" y="4411800"/>
                  <a:ext cx="1767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A5B5F26-7481-410E-9490-8DB05AD2BFBC}"/>
                    </a:ext>
                  </a:extLst>
                </p14:cNvPr>
                <p14:cNvContentPartPr/>
                <p14:nvPr/>
              </p14:nvContentPartPr>
              <p14:xfrm>
                <a:off x="11002080" y="4424400"/>
                <a:ext cx="14760" cy="1900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A5B5F26-7481-410E-9490-8DB05AD2BFB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993080" y="4415400"/>
                  <a:ext cx="324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8839012-9DFB-4023-8E1E-0573C0F1E81C}"/>
                    </a:ext>
                  </a:extLst>
                </p14:cNvPr>
                <p14:cNvContentPartPr/>
                <p14:nvPr/>
              </p14:nvContentPartPr>
              <p14:xfrm>
                <a:off x="10986240" y="4403520"/>
                <a:ext cx="198720" cy="214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8839012-9DFB-4023-8E1E-0573C0F1E81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977600" y="4394880"/>
                  <a:ext cx="2163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E951B84-C328-4FFB-8076-2199E805079D}"/>
                    </a:ext>
                  </a:extLst>
                </p14:cNvPr>
                <p14:cNvContentPartPr/>
                <p14:nvPr/>
              </p14:nvContentPartPr>
              <p14:xfrm>
                <a:off x="10615800" y="4323600"/>
                <a:ext cx="45000" cy="434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E951B84-C328-4FFB-8076-2199E805079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606800" y="4314600"/>
                  <a:ext cx="6264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FCE3C73-1AF4-4E44-A932-58AC646680EF}"/>
                    </a:ext>
                  </a:extLst>
                </p14:cNvPr>
                <p14:cNvContentPartPr/>
                <p14:nvPr/>
              </p14:nvContentPartPr>
              <p14:xfrm>
                <a:off x="10621920" y="4236840"/>
                <a:ext cx="682200" cy="538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FCE3C73-1AF4-4E44-A932-58AC646680EF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612920" y="4228200"/>
                  <a:ext cx="699840" cy="556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69ED0E-3F6C-4F71-8B2F-868E15C26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2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1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41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41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41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414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415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392BCB-360C-4495-97FB-D17248627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Unsupervised learning // Angelo Ziletti, PhD // 2021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E20D127-A88C-44E0-94D8-375112BE8A1F}"/>
                  </a:ext>
                </a:extLst>
              </p14:cNvPr>
              <p14:cNvContentPartPr/>
              <p14:nvPr/>
            </p14:nvContentPartPr>
            <p14:xfrm>
              <a:off x="6019605" y="-48000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E20D127-A88C-44E0-94D8-375112BE8A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01965" y="-6600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67" name="Group 766">
            <a:extLst>
              <a:ext uri="{FF2B5EF4-FFF2-40B4-BE49-F238E27FC236}">
                <a16:creationId xmlns:a16="http://schemas.microsoft.com/office/drawing/2014/main" id="{818E491A-D75F-4EDB-9086-2E0C3ABF990C}"/>
              </a:ext>
            </a:extLst>
          </p:cNvPr>
          <p:cNvGrpSpPr/>
          <p:nvPr/>
        </p:nvGrpSpPr>
        <p:grpSpPr>
          <a:xfrm>
            <a:off x="803683" y="508502"/>
            <a:ext cx="9111606" cy="508379"/>
            <a:chOff x="612489" y="1096450"/>
            <a:chExt cx="9111606" cy="508379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98DD429-9358-4366-BEF2-8FFF5138ABF1}"/>
                </a:ext>
              </a:extLst>
            </p:cNvPr>
            <p:cNvGrpSpPr/>
            <p:nvPr/>
          </p:nvGrpSpPr>
          <p:grpSpPr>
            <a:xfrm>
              <a:off x="612489" y="1165679"/>
              <a:ext cx="6303882" cy="439150"/>
              <a:chOff x="670731" y="1005069"/>
              <a:chExt cx="10299240" cy="717480"/>
            </a:xfrm>
          </p:grpSpPr>
          <p:grpSp>
            <p:nvGrpSpPr>
              <p:cNvPr id="570" name="Group 569">
                <a:extLst>
                  <a:ext uri="{FF2B5EF4-FFF2-40B4-BE49-F238E27FC236}">
                    <a16:creationId xmlns:a16="http://schemas.microsoft.com/office/drawing/2014/main" id="{0317FA44-655C-41B2-99D4-58B4F2061DFF}"/>
                  </a:ext>
                </a:extLst>
              </p:cNvPr>
              <p:cNvGrpSpPr/>
              <p:nvPr/>
            </p:nvGrpSpPr>
            <p:grpSpPr>
              <a:xfrm>
                <a:off x="670731" y="1324029"/>
                <a:ext cx="410400" cy="377640"/>
                <a:chOff x="670731" y="1324029"/>
                <a:chExt cx="410400" cy="3776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552" name="Ink 551">
                      <a:extLst>
                        <a:ext uri="{FF2B5EF4-FFF2-40B4-BE49-F238E27FC236}">
                          <a16:creationId xmlns:a16="http://schemas.microsoft.com/office/drawing/2014/main" id="{D2452EB1-DD7A-4061-9391-1F164D617A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3051" y="1419069"/>
                    <a:ext cx="11880" cy="260280"/>
                  </p14:xfrm>
                </p:contentPart>
              </mc:Choice>
              <mc:Fallback xmlns="">
                <p:pic>
                  <p:nvPicPr>
                    <p:cNvPr id="552" name="Ink 551">
                      <a:extLst>
                        <a:ext uri="{FF2B5EF4-FFF2-40B4-BE49-F238E27FC236}">
                          <a16:creationId xmlns:a16="http://schemas.microsoft.com/office/drawing/2014/main" id="{D2452EB1-DD7A-4061-9391-1F164D617A4F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68908" y="1404968"/>
                      <a:ext cx="39600" cy="2890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567" name="Ink 566">
                      <a:extLst>
                        <a:ext uri="{FF2B5EF4-FFF2-40B4-BE49-F238E27FC236}">
                          <a16:creationId xmlns:a16="http://schemas.microsoft.com/office/drawing/2014/main" id="{9406D5D8-C96F-48F5-8F70-A2421535F3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7571" y="1324029"/>
                    <a:ext cx="216360" cy="12240"/>
                  </p14:xfrm>
                </p:contentPart>
              </mc:Choice>
              <mc:Fallback xmlns="">
                <p:pic>
                  <p:nvPicPr>
                    <p:cNvPr id="567" name="Ink 566">
                      <a:extLst>
                        <a:ext uri="{FF2B5EF4-FFF2-40B4-BE49-F238E27FC236}">
                          <a16:creationId xmlns:a16="http://schemas.microsoft.com/office/drawing/2014/main" id="{9406D5D8-C96F-48F5-8F70-A2421535F336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62873" y="1310040"/>
                      <a:ext cx="245169" cy="40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568" name="Ink 567">
                      <a:extLst>
                        <a:ext uri="{FF2B5EF4-FFF2-40B4-BE49-F238E27FC236}">
                          <a16:creationId xmlns:a16="http://schemas.microsoft.com/office/drawing/2014/main" id="{DA15A285-FCA5-4C4B-AF53-D127D926C6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0731" y="1680429"/>
                    <a:ext cx="196560" cy="21240"/>
                  </p14:xfrm>
                </p:contentPart>
              </mc:Choice>
              <mc:Fallback xmlns="">
                <p:pic>
                  <p:nvPicPr>
                    <p:cNvPr id="568" name="Ink 567">
                      <a:extLst>
                        <a:ext uri="{FF2B5EF4-FFF2-40B4-BE49-F238E27FC236}">
                          <a16:creationId xmlns:a16="http://schemas.microsoft.com/office/drawing/2014/main" id="{DA15A285-FCA5-4C4B-AF53-D127D926C667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656062" y="1666269"/>
                      <a:ext cx="225311" cy="501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569" name="Ink 568">
                      <a:extLst>
                        <a:ext uri="{FF2B5EF4-FFF2-40B4-BE49-F238E27FC236}">
                          <a16:creationId xmlns:a16="http://schemas.microsoft.com/office/drawing/2014/main" id="{D87C4494-E1A6-4E95-836A-59C78BDC2E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6691" y="1515909"/>
                    <a:ext cx="154440" cy="153000"/>
                  </p14:xfrm>
                </p:contentPart>
              </mc:Choice>
              <mc:Fallback xmlns="">
                <p:pic>
                  <p:nvPicPr>
                    <p:cNvPr id="569" name="Ink 568">
                      <a:extLst>
                        <a:ext uri="{FF2B5EF4-FFF2-40B4-BE49-F238E27FC236}">
                          <a16:creationId xmlns:a16="http://schemas.microsoft.com/office/drawing/2014/main" id="{D87C4494-E1A6-4E95-836A-59C78BDC2E49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912010" y="1501254"/>
                      <a:ext cx="183214" cy="18172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571" name="Ink 570">
                    <a:extLst>
                      <a:ext uri="{FF2B5EF4-FFF2-40B4-BE49-F238E27FC236}">
                        <a16:creationId xmlns:a16="http://schemas.microsoft.com/office/drawing/2014/main" id="{2F16107D-73E9-43F7-BA25-C2B036AFDB2F}"/>
                      </a:ext>
                    </a:extLst>
                  </p14:cNvPr>
                  <p14:cNvContentPartPr/>
                  <p14:nvPr/>
                </p14:nvContentPartPr>
                <p14:xfrm>
                  <a:off x="1398291" y="1453269"/>
                  <a:ext cx="160200" cy="165240"/>
                </p14:xfrm>
              </p:contentPart>
            </mc:Choice>
            <mc:Fallback xmlns="">
              <p:pic>
                <p:nvPicPr>
                  <p:cNvPr id="571" name="Ink 570">
                    <a:extLst>
                      <a:ext uri="{FF2B5EF4-FFF2-40B4-BE49-F238E27FC236}">
                        <a16:creationId xmlns:a16="http://schemas.microsoft.com/office/drawing/2014/main" id="{2F16107D-73E9-43F7-BA25-C2B036AFDB2F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384207" y="1438620"/>
                    <a:ext cx="188954" cy="193952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785550D5-8266-4351-B127-1A4CB84EA137}"/>
                  </a:ext>
                </a:extLst>
              </p:cNvPr>
              <p:cNvGrpSpPr/>
              <p:nvPr/>
            </p:nvGrpSpPr>
            <p:grpSpPr>
              <a:xfrm>
                <a:off x="1867011" y="1209909"/>
                <a:ext cx="1637280" cy="415800"/>
                <a:chOff x="1867011" y="1209909"/>
                <a:chExt cx="1637280" cy="415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572" name="Ink 571">
                      <a:extLst>
                        <a:ext uri="{FF2B5EF4-FFF2-40B4-BE49-F238E27FC236}">
                          <a16:creationId xmlns:a16="http://schemas.microsoft.com/office/drawing/2014/main" id="{C7CF8B67-2598-4964-B40C-CD0FCD8B960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67011" y="1294509"/>
                    <a:ext cx="181800" cy="331200"/>
                  </p14:xfrm>
                </p:contentPart>
              </mc:Choice>
              <mc:Fallback xmlns="">
                <p:pic>
                  <p:nvPicPr>
                    <p:cNvPr id="572" name="Ink 571">
                      <a:extLst>
                        <a:ext uri="{FF2B5EF4-FFF2-40B4-BE49-F238E27FC236}">
                          <a16:creationId xmlns:a16="http://schemas.microsoft.com/office/drawing/2014/main" id="{C7CF8B67-2598-4964-B40C-CD0FCD8B960E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1852350" y="1280415"/>
                      <a:ext cx="210536" cy="35997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573" name="Ink 572">
                      <a:extLst>
                        <a:ext uri="{FF2B5EF4-FFF2-40B4-BE49-F238E27FC236}">
                          <a16:creationId xmlns:a16="http://schemas.microsoft.com/office/drawing/2014/main" id="{37A036A6-35A8-40CB-8749-093BED9C49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06851" y="1396749"/>
                    <a:ext cx="137160" cy="180000"/>
                  </p14:xfrm>
                </p:contentPart>
              </mc:Choice>
              <mc:Fallback xmlns="">
                <p:pic>
                  <p:nvPicPr>
                    <p:cNvPr id="573" name="Ink 572">
                      <a:extLst>
                        <a:ext uri="{FF2B5EF4-FFF2-40B4-BE49-F238E27FC236}">
                          <a16:creationId xmlns:a16="http://schemas.microsoft.com/office/drawing/2014/main" id="{37A036A6-35A8-40CB-8749-093BED9C4933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2192197" y="1382043"/>
                      <a:ext cx="165882" cy="2088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574" name="Ink 573">
                      <a:extLst>
                        <a:ext uri="{FF2B5EF4-FFF2-40B4-BE49-F238E27FC236}">
                          <a16:creationId xmlns:a16="http://schemas.microsoft.com/office/drawing/2014/main" id="{FF866D2A-E7B6-49C7-9B7A-37AADF637F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87931" y="1408989"/>
                    <a:ext cx="147600" cy="191520"/>
                  </p14:xfrm>
                </p:contentPart>
              </mc:Choice>
              <mc:Fallback xmlns="">
                <p:pic>
                  <p:nvPicPr>
                    <p:cNvPr id="574" name="Ink 573">
                      <a:extLst>
                        <a:ext uri="{FF2B5EF4-FFF2-40B4-BE49-F238E27FC236}">
                          <a16:creationId xmlns:a16="http://schemas.microsoft.com/office/drawing/2014/main" id="{FF866D2A-E7B6-49C7-9B7A-37AADF637F08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2373874" y="1394302"/>
                      <a:ext cx="176300" cy="22030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575" name="Ink 574">
                      <a:extLst>
                        <a:ext uri="{FF2B5EF4-FFF2-40B4-BE49-F238E27FC236}">
                          <a16:creationId xmlns:a16="http://schemas.microsoft.com/office/drawing/2014/main" id="{274A116A-7A76-4214-A911-A9E7BF778CF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76571" y="1379109"/>
                    <a:ext cx="115920" cy="160560"/>
                  </p14:xfrm>
                </p:contentPart>
              </mc:Choice>
              <mc:Fallback xmlns="">
                <p:pic>
                  <p:nvPicPr>
                    <p:cNvPr id="575" name="Ink 574">
                      <a:extLst>
                        <a:ext uri="{FF2B5EF4-FFF2-40B4-BE49-F238E27FC236}">
                          <a16:creationId xmlns:a16="http://schemas.microsoft.com/office/drawing/2014/main" id="{274A116A-7A76-4214-A911-A9E7BF778CFD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2561860" y="1364406"/>
                      <a:ext cx="144753" cy="1893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347A78CE-5664-444B-B203-7A982BF23A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26691" y="1465149"/>
                    <a:ext cx="20160" cy="10584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347A78CE-5664-444B-B203-7A982BF23A84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2712291" y="1450449"/>
                      <a:ext cx="48384" cy="1346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65" name="Ink 64">
                      <a:extLst>
                        <a:ext uri="{FF2B5EF4-FFF2-40B4-BE49-F238E27FC236}">
                          <a16:creationId xmlns:a16="http://schemas.microsoft.com/office/drawing/2014/main" id="{0BD1E958-5D60-4C17-991B-D0960EF7300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90331" y="1286949"/>
                    <a:ext cx="360" cy="36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0BD1E958-5D60-4C17-991B-D0960EF73006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2681331" y="1277949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66" name="Ink 65">
                      <a:extLst>
                        <a:ext uri="{FF2B5EF4-FFF2-40B4-BE49-F238E27FC236}">
                          <a16:creationId xmlns:a16="http://schemas.microsoft.com/office/drawing/2014/main" id="{5BFE9122-5CB2-4742-8424-B2A70C0C94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28571" y="1397109"/>
                    <a:ext cx="106920" cy="19368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5BFE9122-5CB2-4742-8424-B2A70C0C94DA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2813884" y="1382436"/>
                      <a:ext cx="135706" cy="22243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67" name="Ink 66">
                      <a:extLst>
                        <a:ext uri="{FF2B5EF4-FFF2-40B4-BE49-F238E27FC236}">
                          <a16:creationId xmlns:a16="http://schemas.microsoft.com/office/drawing/2014/main" id="{C0DB20AE-F191-41E6-8B2A-FC347DA8AE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57811" y="1254549"/>
                    <a:ext cx="215280" cy="35568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C0DB20AE-F191-41E6-8B2A-FC347DA8AEB6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2943106" y="1239851"/>
                      <a:ext cx="244102" cy="38448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68" name="Ink 67">
                      <a:extLst>
                        <a:ext uri="{FF2B5EF4-FFF2-40B4-BE49-F238E27FC236}">
                          <a16:creationId xmlns:a16="http://schemas.microsoft.com/office/drawing/2014/main" id="{16AAE3E0-7715-46E0-AC30-AB36B262DF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06931" y="1209909"/>
                    <a:ext cx="18360" cy="392040"/>
                  </p14:xfrm>
                </p:contentPart>
              </mc:Choice>
              <mc:Fallback xmlns="">
                <p:pic>
                  <p:nvPicPr>
                    <p:cNvPr id="68" name="Ink 67">
                      <a:extLst>
                        <a:ext uri="{FF2B5EF4-FFF2-40B4-BE49-F238E27FC236}">
                          <a16:creationId xmlns:a16="http://schemas.microsoft.com/office/drawing/2014/main" id="{16AAE3E0-7715-46E0-AC30-AB36B262DF4D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3192587" y="1195215"/>
                      <a:ext cx="46474" cy="42084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69" name="Ink 68">
                      <a:extLst>
                        <a:ext uri="{FF2B5EF4-FFF2-40B4-BE49-F238E27FC236}">
                          <a16:creationId xmlns:a16="http://schemas.microsoft.com/office/drawing/2014/main" id="{9BF1D353-D55B-4B95-8A20-CEDDB1C2A3E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77851" y="1383789"/>
                    <a:ext cx="226440" cy="206640"/>
                  </p14:xfrm>
                </p:contentPart>
              </mc:Choice>
              <mc:Fallback xmlns="">
                <p:pic>
                  <p:nvPicPr>
                    <p:cNvPr id="69" name="Ink 68">
                      <a:extLst>
                        <a:ext uri="{FF2B5EF4-FFF2-40B4-BE49-F238E27FC236}">
                          <a16:creationId xmlns:a16="http://schemas.microsoft.com/office/drawing/2014/main" id="{9BF1D353-D55B-4B95-8A20-CEDDB1C2A3E0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3263147" y="1369113"/>
                      <a:ext cx="255260" cy="23540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9337490A-8879-450A-BCFA-1069BDE2B695}"/>
                  </a:ext>
                </a:extLst>
              </p:cNvPr>
              <p:cNvGrpSpPr/>
              <p:nvPr/>
            </p:nvGrpSpPr>
            <p:grpSpPr>
              <a:xfrm>
                <a:off x="3784011" y="1344909"/>
                <a:ext cx="893520" cy="377640"/>
                <a:chOff x="3784011" y="1344909"/>
                <a:chExt cx="893520" cy="3776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71" name="Ink 70">
                      <a:extLst>
                        <a:ext uri="{FF2B5EF4-FFF2-40B4-BE49-F238E27FC236}">
                          <a16:creationId xmlns:a16="http://schemas.microsoft.com/office/drawing/2014/main" id="{3905A781-F223-4C95-B6B4-9A70DDEFF49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84011" y="1371189"/>
                    <a:ext cx="140760" cy="212760"/>
                  </p14:xfrm>
                </p:contentPart>
              </mc:Choice>
              <mc:Fallback xmlns="">
                <p:pic>
                  <p:nvPicPr>
                    <p:cNvPr id="71" name="Ink 70">
                      <a:extLst>
                        <a:ext uri="{FF2B5EF4-FFF2-40B4-BE49-F238E27FC236}">
                          <a16:creationId xmlns:a16="http://schemas.microsoft.com/office/drawing/2014/main" id="{3905A781-F223-4C95-B6B4-9A70DDEFF49D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3769348" y="1357083"/>
                      <a:ext cx="169499" cy="24155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72" name="Ink 71">
                      <a:extLst>
                        <a:ext uri="{FF2B5EF4-FFF2-40B4-BE49-F238E27FC236}">
                          <a16:creationId xmlns:a16="http://schemas.microsoft.com/office/drawing/2014/main" id="{C7AE3594-E10A-4269-8053-0237E3A620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02171" y="1353909"/>
                    <a:ext cx="167040" cy="219600"/>
                  </p14:xfrm>
                </p:contentPart>
              </mc:Choice>
              <mc:Fallback xmlns="">
                <p:pic>
                  <p:nvPicPr>
                    <p:cNvPr id="72" name="Ink 71">
                      <a:extLst>
                        <a:ext uri="{FF2B5EF4-FFF2-40B4-BE49-F238E27FC236}">
                          <a16:creationId xmlns:a16="http://schemas.microsoft.com/office/drawing/2014/main" id="{C7AE3594-E10A-4269-8053-0237E3A620AC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3987467" y="1339230"/>
                      <a:ext cx="195860" cy="24837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73" name="Ink 72">
                      <a:extLst>
                        <a:ext uri="{FF2B5EF4-FFF2-40B4-BE49-F238E27FC236}">
                          <a16:creationId xmlns:a16="http://schemas.microsoft.com/office/drawing/2014/main" id="{8E052FD4-C3F4-4C6E-86EB-87070F74A8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01971" y="1344909"/>
                    <a:ext cx="129240" cy="230760"/>
                  </p14:xfrm>
                </p:contentPart>
              </mc:Choice>
              <mc:Fallback xmlns="">
                <p:pic>
                  <p:nvPicPr>
                    <p:cNvPr id="73" name="Ink 72">
                      <a:extLst>
                        <a:ext uri="{FF2B5EF4-FFF2-40B4-BE49-F238E27FC236}">
                          <a16:creationId xmlns:a16="http://schemas.microsoft.com/office/drawing/2014/main" id="{8E052FD4-C3F4-4C6E-86EB-87070F74A850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4187872" y="1330192"/>
                      <a:ext cx="158025" cy="2596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">
                  <p14:nvContentPartPr>
                    <p14:cNvPr id="74" name="Ink 73">
                      <a:extLst>
                        <a:ext uri="{FF2B5EF4-FFF2-40B4-BE49-F238E27FC236}">
                          <a16:creationId xmlns:a16="http://schemas.microsoft.com/office/drawing/2014/main" id="{DB89E27E-F22C-4B45-8785-6E46985492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15451" y="1396029"/>
                    <a:ext cx="153000" cy="159480"/>
                  </p14:xfrm>
                </p:contentPart>
              </mc:Choice>
              <mc:Fallback xmlns="">
                <p:pic>
                  <p:nvPicPr>
                    <p:cNvPr id="74" name="Ink 73">
                      <a:extLst>
                        <a:ext uri="{FF2B5EF4-FFF2-40B4-BE49-F238E27FC236}">
                          <a16:creationId xmlns:a16="http://schemas.microsoft.com/office/drawing/2014/main" id="{DB89E27E-F22C-4B45-8785-6E4698549248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4400739" y="1381371"/>
                      <a:ext cx="181835" cy="1882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">
                  <p14:nvContentPartPr>
                    <p14:cNvPr id="75" name="Ink 74">
                      <a:extLst>
                        <a:ext uri="{FF2B5EF4-FFF2-40B4-BE49-F238E27FC236}">
                          <a16:creationId xmlns:a16="http://schemas.microsoft.com/office/drawing/2014/main" id="{31C76C78-BB2E-464C-905A-808D4980AC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56571" y="1636149"/>
                    <a:ext cx="120960" cy="86400"/>
                  </p14:xfrm>
                </p:contentPart>
              </mc:Choice>
              <mc:Fallback xmlns="">
                <p:pic>
                  <p:nvPicPr>
                    <p:cNvPr id="75" name="Ink 74">
                      <a:extLst>
                        <a:ext uri="{FF2B5EF4-FFF2-40B4-BE49-F238E27FC236}">
                          <a16:creationId xmlns:a16="http://schemas.microsoft.com/office/drawing/2014/main" id="{31C76C78-BB2E-464C-905A-808D4980AC16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4541891" y="1621455"/>
                      <a:ext cx="149732" cy="115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820B8933-FEFA-4893-BAD4-D8E98EBE9374}"/>
                  </a:ext>
                </a:extLst>
              </p:cNvPr>
              <p:cNvGrpSpPr/>
              <p:nvPr/>
            </p:nvGrpSpPr>
            <p:grpSpPr>
              <a:xfrm>
                <a:off x="4916211" y="1172829"/>
                <a:ext cx="707040" cy="386280"/>
                <a:chOff x="4916211" y="1172829"/>
                <a:chExt cx="707040" cy="3862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5">
                  <p14:nvContentPartPr>
                    <p14:cNvPr id="76" name="Ink 75">
                      <a:extLst>
                        <a:ext uri="{FF2B5EF4-FFF2-40B4-BE49-F238E27FC236}">
                          <a16:creationId xmlns:a16="http://schemas.microsoft.com/office/drawing/2014/main" id="{07E4BDF1-D5A9-45AB-A18D-34C6CD5583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60851" y="1439949"/>
                    <a:ext cx="11880" cy="11916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07E4BDF1-D5A9-45AB-A18D-34C6CD558380}"/>
                        </a:ext>
                      </a:extLst>
                    </p:cNvPr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4946708" y="1425274"/>
                      <a:ext cx="39600" cy="1479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">
                  <p14:nvContentPartPr>
                    <p14:cNvPr id="90" name="Ink 89">
                      <a:extLst>
                        <a:ext uri="{FF2B5EF4-FFF2-40B4-BE49-F238E27FC236}">
                          <a16:creationId xmlns:a16="http://schemas.microsoft.com/office/drawing/2014/main" id="{1DD7D338-0FCE-45C8-B210-C257C42052A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16211" y="1307829"/>
                    <a:ext cx="2160" cy="13680"/>
                  </p14:xfrm>
                </p:contentPart>
              </mc:Choice>
              <mc:Fallback xmlns="">
                <p:pic>
                  <p:nvPicPr>
                    <p:cNvPr id="90" name="Ink 89">
                      <a:extLst>
                        <a:ext uri="{FF2B5EF4-FFF2-40B4-BE49-F238E27FC236}">
                          <a16:creationId xmlns:a16="http://schemas.microsoft.com/office/drawing/2014/main" id="{1DD7D338-0FCE-45C8-B210-C257C42052AB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4902711" y="1293579"/>
                      <a:ext cx="28620" cy="416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">
                  <p14:nvContentPartPr>
                    <p14:cNvPr id="104" name="Ink 103">
                      <a:extLst>
                        <a:ext uri="{FF2B5EF4-FFF2-40B4-BE49-F238E27FC236}">
                          <a16:creationId xmlns:a16="http://schemas.microsoft.com/office/drawing/2014/main" id="{107B28D5-C9B9-408A-B8A5-66BA9C85B5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58051" y="1172829"/>
                    <a:ext cx="76320" cy="338760"/>
                  </p14:xfrm>
                </p:contentPart>
              </mc:Choice>
              <mc:Fallback xmlns="">
                <p:pic>
                  <p:nvPicPr>
                    <p:cNvPr id="104" name="Ink 103">
                      <a:extLst>
                        <a:ext uri="{FF2B5EF4-FFF2-40B4-BE49-F238E27FC236}">
                          <a16:creationId xmlns:a16="http://schemas.microsoft.com/office/drawing/2014/main" id="{107B28D5-C9B9-408A-B8A5-66BA9C85B5D1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5043374" y="1158151"/>
                      <a:ext cx="105087" cy="3675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105" name="Ink 104">
                      <a:extLst>
                        <a:ext uri="{FF2B5EF4-FFF2-40B4-BE49-F238E27FC236}">
                          <a16:creationId xmlns:a16="http://schemas.microsoft.com/office/drawing/2014/main" id="{55E88A6C-E579-41AE-90AF-88BFD0C9FCE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68771" y="1214229"/>
                    <a:ext cx="322200" cy="45000"/>
                  </p14:xfrm>
                </p:contentPart>
              </mc:Choice>
              <mc:Fallback xmlns="">
                <p:pic>
                  <p:nvPicPr>
                    <p:cNvPr id="105" name="Ink 104">
                      <a:extLst>
                        <a:ext uri="{FF2B5EF4-FFF2-40B4-BE49-F238E27FC236}">
                          <a16:creationId xmlns:a16="http://schemas.microsoft.com/office/drawing/2014/main" id="{55E88A6C-E579-41AE-90AF-88BFD0C9FCEC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4954660" y="1199619"/>
                      <a:ext cx="351010" cy="736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122" name="Ink 121">
                      <a:extLst>
                        <a:ext uri="{FF2B5EF4-FFF2-40B4-BE49-F238E27FC236}">
                          <a16:creationId xmlns:a16="http://schemas.microsoft.com/office/drawing/2014/main" id="{080D9170-0D01-47A4-8B69-F6192F09234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17691" y="1423749"/>
                    <a:ext cx="5400" cy="98280"/>
                  </p14:xfrm>
                </p:contentPart>
              </mc:Choice>
              <mc:Fallback xmlns="">
                <p:pic>
                  <p:nvPicPr>
                    <p:cNvPr id="122" name="Ink 121">
                      <a:extLst>
                        <a:ext uri="{FF2B5EF4-FFF2-40B4-BE49-F238E27FC236}">
                          <a16:creationId xmlns:a16="http://schemas.microsoft.com/office/drawing/2014/main" id="{080D9170-0D01-47A4-8B69-F6192F092343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5402691" y="1409124"/>
                      <a:ext cx="34800" cy="12694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123" name="Ink 122">
                      <a:extLst>
                        <a:ext uri="{FF2B5EF4-FFF2-40B4-BE49-F238E27FC236}">
                          <a16:creationId xmlns:a16="http://schemas.microsoft.com/office/drawing/2014/main" id="{D8681211-BC17-4CF8-B83D-6551426C3B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88171" y="1276509"/>
                    <a:ext cx="11880" cy="3240"/>
                  </p14:xfrm>
                </p:contentPart>
              </mc:Choice>
              <mc:Fallback xmlns="">
                <p:pic>
                  <p:nvPicPr>
                    <p:cNvPr id="123" name="Ink 122">
                      <a:extLst>
                        <a:ext uri="{FF2B5EF4-FFF2-40B4-BE49-F238E27FC236}">
                          <a16:creationId xmlns:a16="http://schemas.microsoft.com/office/drawing/2014/main" id="{D8681211-BC17-4CF8-B83D-6551426C3BBF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5374028" y="1263549"/>
                      <a:ext cx="39600" cy="297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124" name="Ink 123">
                      <a:extLst>
                        <a:ext uri="{FF2B5EF4-FFF2-40B4-BE49-F238E27FC236}">
                          <a16:creationId xmlns:a16="http://schemas.microsoft.com/office/drawing/2014/main" id="{62AE4E44-55A7-4A3E-B149-6D07F95AAE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14891" y="1325829"/>
                    <a:ext cx="108360" cy="211320"/>
                  </p14:xfrm>
                </p:contentPart>
              </mc:Choice>
              <mc:Fallback xmlns="">
                <p:pic>
                  <p:nvPicPr>
                    <p:cNvPr id="124" name="Ink 123">
                      <a:extLst>
                        <a:ext uri="{FF2B5EF4-FFF2-40B4-BE49-F238E27FC236}">
                          <a16:creationId xmlns:a16="http://schemas.microsoft.com/office/drawing/2014/main" id="{62AE4E44-55A7-4A3E-B149-6D07F95AAE6A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5500833" y="1311113"/>
                      <a:ext cx="137061" cy="24016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1DFD0E00-43D2-4867-B530-3FC66F00AC9E}"/>
                  </a:ext>
                </a:extLst>
              </p:cNvPr>
              <p:cNvGrpSpPr/>
              <p:nvPr/>
            </p:nvGrpSpPr>
            <p:grpSpPr>
              <a:xfrm>
                <a:off x="5913411" y="1308909"/>
                <a:ext cx="771840" cy="352800"/>
                <a:chOff x="5913411" y="1308909"/>
                <a:chExt cx="771840" cy="352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125" name="Ink 124">
                      <a:extLst>
                        <a:ext uri="{FF2B5EF4-FFF2-40B4-BE49-F238E27FC236}">
                          <a16:creationId xmlns:a16="http://schemas.microsoft.com/office/drawing/2014/main" id="{5D48A9D5-B7D8-4D17-89A2-D7CA4669A86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13411" y="1308909"/>
                    <a:ext cx="121680" cy="201600"/>
                  </p14:xfrm>
                </p:contentPart>
              </mc:Choice>
              <mc:Fallback xmlns="">
                <p:pic>
                  <p:nvPicPr>
                    <p:cNvPr id="125" name="Ink 124">
                      <a:extLst>
                        <a:ext uri="{FF2B5EF4-FFF2-40B4-BE49-F238E27FC236}">
                          <a16:creationId xmlns:a16="http://schemas.microsoft.com/office/drawing/2014/main" id="{5D48A9D5-B7D8-4D17-89A2-D7CA4669A869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5898715" y="1294803"/>
                      <a:ext cx="150483" cy="230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126" name="Ink 125">
                      <a:extLst>
                        <a:ext uri="{FF2B5EF4-FFF2-40B4-BE49-F238E27FC236}">
                          <a16:creationId xmlns:a16="http://schemas.microsoft.com/office/drawing/2014/main" id="{E6509DFD-2012-43CC-9607-419FF92B217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68931" y="1322589"/>
                    <a:ext cx="162360" cy="177480"/>
                  </p14:xfrm>
                </p:contentPart>
              </mc:Choice>
              <mc:Fallback xmlns="">
                <p:pic>
                  <p:nvPicPr>
                    <p:cNvPr id="126" name="Ink 125">
                      <a:extLst>
                        <a:ext uri="{FF2B5EF4-FFF2-40B4-BE49-F238E27FC236}">
                          <a16:creationId xmlns:a16="http://schemas.microsoft.com/office/drawing/2014/main" id="{E6509DFD-2012-43CC-9607-419FF92B217C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6054278" y="1307897"/>
                      <a:ext cx="191081" cy="2062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139" name="Ink 138">
                      <a:extLst>
                        <a:ext uri="{FF2B5EF4-FFF2-40B4-BE49-F238E27FC236}">
                          <a16:creationId xmlns:a16="http://schemas.microsoft.com/office/drawing/2014/main" id="{83C04E12-DD7A-4ED5-9437-3336F739F2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47491" y="1315389"/>
                    <a:ext cx="153360" cy="198000"/>
                  </p14:xfrm>
                </p:contentPart>
              </mc:Choice>
              <mc:Fallback xmlns="">
                <p:pic>
                  <p:nvPicPr>
                    <p:cNvPr id="139" name="Ink 138">
                      <a:extLst>
                        <a:ext uri="{FF2B5EF4-FFF2-40B4-BE49-F238E27FC236}">
                          <a16:creationId xmlns:a16="http://schemas.microsoft.com/office/drawing/2014/main" id="{83C04E12-DD7A-4ED5-9437-3336F739F22D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6233389" y="1300701"/>
                      <a:ext cx="182152" cy="2267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140" name="Ink 139">
                      <a:extLst>
                        <a:ext uri="{FF2B5EF4-FFF2-40B4-BE49-F238E27FC236}">
                          <a16:creationId xmlns:a16="http://schemas.microsoft.com/office/drawing/2014/main" id="{66A3C28A-88CC-4FDD-9C7C-28AA298A97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60611" y="1347069"/>
                    <a:ext cx="224640" cy="314640"/>
                  </p14:xfrm>
                </p:contentPart>
              </mc:Choice>
              <mc:Fallback xmlns="">
                <p:pic>
                  <p:nvPicPr>
                    <p:cNvPr id="140" name="Ink 139">
                      <a:extLst>
                        <a:ext uri="{FF2B5EF4-FFF2-40B4-BE49-F238E27FC236}">
                          <a16:creationId xmlns:a16="http://schemas.microsoft.com/office/drawing/2014/main" id="{66A3C28A-88CC-4FDD-9C7C-28AA298A97A0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6445948" y="1332394"/>
                      <a:ext cx="253380" cy="34340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7E7EC041-1A3E-4AA2-960B-321863D4AD68}"/>
                  </a:ext>
                </a:extLst>
              </p:cNvPr>
              <p:cNvGrpSpPr/>
              <p:nvPr/>
            </p:nvGrpSpPr>
            <p:grpSpPr>
              <a:xfrm>
                <a:off x="6849771" y="1153389"/>
                <a:ext cx="409680" cy="292680"/>
                <a:chOff x="6849771" y="1153389"/>
                <a:chExt cx="409680" cy="2926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7">
                  <p14:nvContentPartPr>
                    <p14:cNvPr id="141" name="Ink 140">
                      <a:extLst>
                        <a:ext uri="{FF2B5EF4-FFF2-40B4-BE49-F238E27FC236}">
                          <a16:creationId xmlns:a16="http://schemas.microsoft.com/office/drawing/2014/main" id="{2ADDE15C-257C-44D1-88B1-742B4899EAB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0491" y="1153389"/>
                    <a:ext cx="57960" cy="276480"/>
                  </p14:xfrm>
                </p:contentPart>
              </mc:Choice>
              <mc:Fallback xmlns="">
                <p:pic>
                  <p:nvPicPr>
                    <p:cNvPr id="141" name="Ink 140">
                      <a:extLst>
                        <a:ext uri="{FF2B5EF4-FFF2-40B4-BE49-F238E27FC236}">
                          <a16:creationId xmlns:a16="http://schemas.microsoft.com/office/drawing/2014/main" id="{2ADDE15C-257C-44D1-88B1-742B4899EABC}"/>
                        </a:ext>
                      </a:extLst>
                    </p:cNvPr>
                    <p:cNvPicPr/>
                    <p:nvPr/>
                  </p:nvPicPr>
                  <p:blipFill>
                    <a:blip r:embed="rId68"/>
                    <a:stretch>
                      <a:fillRect/>
                    </a:stretch>
                  </p:blipFill>
                  <p:spPr>
                    <a:xfrm>
                      <a:off x="6925855" y="1138714"/>
                      <a:ext cx="86647" cy="3052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9">
                  <p14:nvContentPartPr>
                    <p14:cNvPr id="142" name="Ink 141">
                      <a:extLst>
                        <a:ext uri="{FF2B5EF4-FFF2-40B4-BE49-F238E27FC236}">
                          <a16:creationId xmlns:a16="http://schemas.microsoft.com/office/drawing/2014/main" id="{C4A524E4-5B54-4DE9-8FCC-9C4153F49D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49771" y="1195149"/>
                    <a:ext cx="275760" cy="18000"/>
                  </p14:xfrm>
                </p:contentPart>
              </mc:Choice>
              <mc:Fallback xmlns="">
                <p:pic>
                  <p:nvPicPr>
                    <p:cNvPr id="142" name="Ink 141">
                      <a:extLst>
                        <a:ext uri="{FF2B5EF4-FFF2-40B4-BE49-F238E27FC236}">
                          <a16:creationId xmlns:a16="http://schemas.microsoft.com/office/drawing/2014/main" id="{C4A524E4-5B54-4DE9-8FCC-9C4153F49D8D}"/>
                        </a:ext>
                      </a:extLst>
                    </p:cNvPr>
                    <p:cNvPicPr/>
                    <p:nvPr/>
                  </p:nvPicPr>
                  <p:blipFill>
                    <a:blip r:embed="rId70"/>
                    <a:stretch>
                      <a:fillRect/>
                    </a:stretch>
                  </p:blipFill>
                  <p:spPr>
                    <a:xfrm>
                      <a:off x="6835072" y="1180633"/>
                      <a:ext cx="304571" cy="464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1">
                  <p14:nvContentPartPr>
                    <p14:cNvPr id="143" name="Ink 142">
                      <a:extLst>
                        <a:ext uri="{FF2B5EF4-FFF2-40B4-BE49-F238E27FC236}">
                          <a16:creationId xmlns:a16="http://schemas.microsoft.com/office/drawing/2014/main" id="{B757DFC4-61EE-44BC-8185-CE76274C0C1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01771" y="1325829"/>
                    <a:ext cx="157680" cy="120240"/>
                  </p14:xfrm>
                </p:contentPart>
              </mc:Choice>
              <mc:Fallback xmlns="">
                <p:pic>
                  <p:nvPicPr>
                    <p:cNvPr id="143" name="Ink 142">
                      <a:extLst>
                        <a:ext uri="{FF2B5EF4-FFF2-40B4-BE49-F238E27FC236}">
                          <a16:creationId xmlns:a16="http://schemas.microsoft.com/office/drawing/2014/main" id="{B757DFC4-61EE-44BC-8185-CE76274C0C1B}"/>
                        </a:ext>
                      </a:extLst>
                    </p:cNvPr>
                    <p:cNvPicPr/>
                    <p:nvPr/>
                  </p:nvPicPr>
                  <p:blipFill>
                    <a:blip r:embed="rId72"/>
                    <a:stretch>
                      <a:fillRect/>
                    </a:stretch>
                  </p:blipFill>
                  <p:spPr>
                    <a:xfrm>
                      <a:off x="7087062" y="1311166"/>
                      <a:ext cx="186510" cy="1489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064A830A-A8B1-4A2A-87A3-927777EFA827}"/>
                  </a:ext>
                </a:extLst>
              </p:cNvPr>
              <p:cNvGrpSpPr/>
              <p:nvPr/>
            </p:nvGrpSpPr>
            <p:grpSpPr>
              <a:xfrm>
                <a:off x="7635291" y="1055109"/>
                <a:ext cx="1438920" cy="486360"/>
                <a:chOff x="7635291" y="1055109"/>
                <a:chExt cx="1438920" cy="4863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3">
                  <p14:nvContentPartPr>
                    <p14:cNvPr id="144" name="Ink 143">
                      <a:extLst>
                        <a:ext uri="{FF2B5EF4-FFF2-40B4-BE49-F238E27FC236}">
                          <a16:creationId xmlns:a16="http://schemas.microsoft.com/office/drawing/2014/main" id="{FB874AD8-9E1D-46FA-AAFD-24A0684B30A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35291" y="1313949"/>
                    <a:ext cx="23400" cy="136800"/>
                  </p14:xfrm>
                </p:contentPart>
              </mc:Choice>
              <mc:Fallback xmlns="">
                <p:pic>
                  <p:nvPicPr>
                    <p:cNvPr id="144" name="Ink 143">
                      <a:extLst>
                        <a:ext uri="{FF2B5EF4-FFF2-40B4-BE49-F238E27FC236}">
                          <a16:creationId xmlns:a16="http://schemas.microsoft.com/office/drawing/2014/main" id="{FB874AD8-9E1D-46FA-AAFD-24A0684B30A7}"/>
                        </a:ext>
                      </a:extLst>
                    </p:cNvPr>
                    <p:cNvPicPr/>
                    <p:nvPr/>
                  </p:nvPicPr>
                  <p:blipFill>
                    <a:blip r:embed="rId74"/>
                    <a:stretch>
                      <a:fillRect/>
                    </a:stretch>
                  </p:blipFill>
                  <p:spPr>
                    <a:xfrm>
                      <a:off x="7620666" y="1299271"/>
                      <a:ext cx="52065" cy="1655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5">
                  <p14:nvContentPartPr>
                    <p14:cNvPr id="145" name="Ink 144">
                      <a:extLst>
                        <a:ext uri="{FF2B5EF4-FFF2-40B4-BE49-F238E27FC236}">
                          <a16:creationId xmlns:a16="http://schemas.microsoft.com/office/drawing/2014/main" id="{73755AB9-296C-4357-A891-929990C29F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38531" y="1226109"/>
                    <a:ext cx="360" cy="360"/>
                  </p14:xfrm>
                </p:contentPart>
              </mc:Choice>
              <mc:Fallback xmlns="">
                <p:pic>
                  <p:nvPicPr>
                    <p:cNvPr id="145" name="Ink 144">
                      <a:extLst>
                        <a:ext uri="{FF2B5EF4-FFF2-40B4-BE49-F238E27FC236}">
                          <a16:creationId xmlns:a16="http://schemas.microsoft.com/office/drawing/2014/main" id="{73755AB9-296C-4357-A891-929990C29FC0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7629531" y="1217109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146" name="Ink 145">
                      <a:extLst>
                        <a:ext uri="{FF2B5EF4-FFF2-40B4-BE49-F238E27FC236}">
                          <a16:creationId xmlns:a16="http://schemas.microsoft.com/office/drawing/2014/main" id="{5517DFBB-47C8-498C-A2DF-43ED3053E0B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49051" y="1162389"/>
                    <a:ext cx="204840" cy="266040"/>
                  </p14:xfrm>
                </p:contentPart>
              </mc:Choice>
              <mc:Fallback xmlns="">
                <p:pic>
                  <p:nvPicPr>
                    <p:cNvPr id="146" name="Ink 145">
                      <a:extLst>
                        <a:ext uri="{FF2B5EF4-FFF2-40B4-BE49-F238E27FC236}">
                          <a16:creationId xmlns:a16="http://schemas.microsoft.com/office/drawing/2014/main" id="{5517DFBB-47C8-498C-A2DF-43ED3053E0B8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7734378" y="1147707"/>
                      <a:ext cx="233600" cy="2948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147" name="Ink 146">
                      <a:extLst>
                        <a:ext uri="{FF2B5EF4-FFF2-40B4-BE49-F238E27FC236}">
                          <a16:creationId xmlns:a16="http://schemas.microsoft.com/office/drawing/2014/main" id="{753F1892-2828-4C81-A4BC-3AE88B22A6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23011" y="1219989"/>
                    <a:ext cx="105840" cy="186840"/>
                  </p14:xfrm>
                </p:contentPart>
              </mc:Choice>
              <mc:Fallback xmlns="">
                <p:pic>
                  <p:nvPicPr>
                    <p:cNvPr id="147" name="Ink 146">
                      <a:extLst>
                        <a:ext uri="{FF2B5EF4-FFF2-40B4-BE49-F238E27FC236}">
                          <a16:creationId xmlns:a16="http://schemas.microsoft.com/office/drawing/2014/main" id="{753F1892-2828-4C81-A4BC-3AE88B22A618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8008392" y="1205300"/>
                      <a:ext cx="134493" cy="2156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148" name="Ink 147">
                      <a:extLst>
                        <a:ext uri="{FF2B5EF4-FFF2-40B4-BE49-F238E27FC236}">
                          <a16:creationId xmlns:a16="http://schemas.microsoft.com/office/drawing/2014/main" id="{018676A0-AC78-4C2C-8D90-D0D90FE6669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10931" y="1244109"/>
                    <a:ext cx="87840" cy="180000"/>
                  </p14:xfrm>
                </p:contentPart>
              </mc:Choice>
              <mc:Fallback xmlns="">
                <p:pic>
                  <p:nvPicPr>
                    <p:cNvPr id="148" name="Ink 147">
                      <a:extLst>
                        <a:ext uri="{FF2B5EF4-FFF2-40B4-BE49-F238E27FC236}">
                          <a16:creationId xmlns:a16="http://schemas.microsoft.com/office/drawing/2014/main" id="{018676A0-AC78-4C2C-8D90-D0D90FE6669F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8196877" y="1229403"/>
                      <a:ext cx="116534" cy="2088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179" name="Ink 178">
                      <a:extLst>
                        <a:ext uri="{FF2B5EF4-FFF2-40B4-BE49-F238E27FC236}">
                          <a16:creationId xmlns:a16="http://schemas.microsoft.com/office/drawing/2014/main" id="{F9D6B9FE-895F-498A-B6D0-C877A03F62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07491" y="1082109"/>
                    <a:ext cx="18360" cy="286920"/>
                  </p14:xfrm>
                </p:contentPart>
              </mc:Choice>
              <mc:Fallback xmlns="">
                <p:pic>
                  <p:nvPicPr>
                    <p:cNvPr id="179" name="Ink 178">
                      <a:extLst>
                        <a:ext uri="{FF2B5EF4-FFF2-40B4-BE49-F238E27FC236}">
                          <a16:creationId xmlns:a16="http://schemas.microsoft.com/office/drawing/2014/main" id="{F9D6B9FE-895F-498A-B6D0-C877A03F62A9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8393147" y="1067410"/>
                      <a:ext cx="46474" cy="3157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576" name="Ink 575">
                      <a:extLst>
                        <a:ext uri="{FF2B5EF4-FFF2-40B4-BE49-F238E27FC236}">
                          <a16:creationId xmlns:a16="http://schemas.microsoft.com/office/drawing/2014/main" id="{E6105BEF-441B-406B-A6A9-1835E4E9DF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49091" y="1157709"/>
                    <a:ext cx="231480" cy="12240"/>
                  </p14:xfrm>
                </p:contentPart>
              </mc:Choice>
              <mc:Fallback xmlns="">
                <p:pic>
                  <p:nvPicPr>
                    <p:cNvPr id="576" name="Ink 575">
                      <a:extLst>
                        <a:ext uri="{FF2B5EF4-FFF2-40B4-BE49-F238E27FC236}">
                          <a16:creationId xmlns:a16="http://schemas.microsoft.com/office/drawing/2014/main" id="{E6105BEF-441B-406B-A6A9-1835E4E9DF59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8234403" y="1143720"/>
                      <a:ext cx="260268" cy="40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577" name="Ink 576">
                      <a:extLst>
                        <a:ext uri="{FF2B5EF4-FFF2-40B4-BE49-F238E27FC236}">
                          <a16:creationId xmlns:a16="http://schemas.microsoft.com/office/drawing/2014/main" id="{871D81F8-6DCB-4658-9095-A12DFDBD48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09731" y="1159509"/>
                    <a:ext cx="43200" cy="264600"/>
                  </p14:xfrm>
                </p:contentPart>
              </mc:Choice>
              <mc:Fallback xmlns="">
                <p:pic>
                  <p:nvPicPr>
                    <p:cNvPr id="577" name="Ink 576">
                      <a:extLst>
                        <a:ext uri="{FF2B5EF4-FFF2-40B4-BE49-F238E27FC236}">
                          <a16:creationId xmlns:a16="http://schemas.microsoft.com/office/drawing/2014/main" id="{871D81F8-6DCB-4658-9095-A12DFDBD4898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8495136" y="1144809"/>
                      <a:ext cx="71805" cy="2934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578" name="Ink 577">
                      <a:extLst>
                        <a:ext uri="{FF2B5EF4-FFF2-40B4-BE49-F238E27FC236}">
                          <a16:creationId xmlns:a16="http://schemas.microsoft.com/office/drawing/2014/main" id="{3ED63F68-7A65-4F87-8414-D1D85E4A7BD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66331" y="1055109"/>
                    <a:ext cx="180360" cy="311040"/>
                  </p14:xfrm>
                </p:contentPart>
              </mc:Choice>
              <mc:Fallback xmlns="">
                <p:pic>
                  <p:nvPicPr>
                    <p:cNvPr id="578" name="Ink 577">
                      <a:extLst>
                        <a:ext uri="{FF2B5EF4-FFF2-40B4-BE49-F238E27FC236}">
                          <a16:creationId xmlns:a16="http://schemas.microsoft.com/office/drawing/2014/main" id="{3ED63F68-7A65-4F87-8414-D1D85E4A7BD2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8651644" y="1040410"/>
                      <a:ext cx="209147" cy="3398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579" name="Ink 578">
                      <a:extLst>
                        <a:ext uri="{FF2B5EF4-FFF2-40B4-BE49-F238E27FC236}">
                          <a16:creationId xmlns:a16="http://schemas.microsoft.com/office/drawing/2014/main" id="{4D3DDAC3-10EB-4531-811C-CACAF04B38D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93971" y="1203789"/>
                    <a:ext cx="178560" cy="29880"/>
                  </p14:xfrm>
                </p:contentPart>
              </mc:Choice>
              <mc:Fallback xmlns="">
                <p:pic>
                  <p:nvPicPr>
                    <p:cNvPr id="579" name="Ink 578">
                      <a:extLst>
                        <a:ext uri="{FF2B5EF4-FFF2-40B4-BE49-F238E27FC236}">
                          <a16:creationId xmlns:a16="http://schemas.microsoft.com/office/drawing/2014/main" id="{4D3DDAC3-10EB-4531-811C-CACAF04B38D2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8579287" y="1189142"/>
                      <a:ext cx="207341" cy="585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580" name="Ink 579">
                      <a:extLst>
                        <a:ext uri="{FF2B5EF4-FFF2-40B4-BE49-F238E27FC236}">
                          <a16:creationId xmlns:a16="http://schemas.microsoft.com/office/drawing/2014/main" id="{7C418251-AAA4-4F94-9F9C-7828BC5C72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56051" y="1211349"/>
                    <a:ext cx="218160" cy="330120"/>
                  </p14:xfrm>
                </p:contentPart>
              </mc:Choice>
              <mc:Fallback xmlns="">
                <p:pic>
                  <p:nvPicPr>
                    <p:cNvPr id="580" name="Ink 579">
                      <a:extLst>
                        <a:ext uri="{FF2B5EF4-FFF2-40B4-BE49-F238E27FC236}">
                          <a16:creationId xmlns:a16="http://schemas.microsoft.com/office/drawing/2014/main" id="{7C418251-AAA4-4F94-9F9C-7828BC5C7298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8841938" y="1196638"/>
                      <a:ext cx="246974" cy="35895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75A5D1B9-9626-4075-A28F-4CC73A8DAFA5}"/>
                  </a:ext>
                </a:extLst>
              </p:cNvPr>
              <p:cNvGrpSpPr/>
              <p:nvPr/>
            </p:nvGrpSpPr>
            <p:grpSpPr>
              <a:xfrm>
                <a:off x="9567411" y="1005069"/>
                <a:ext cx="1402560" cy="566280"/>
                <a:chOff x="9567411" y="1005069"/>
                <a:chExt cx="1402560" cy="5662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581" name="Ink 580">
                      <a:extLst>
                        <a:ext uri="{FF2B5EF4-FFF2-40B4-BE49-F238E27FC236}">
                          <a16:creationId xmlns:a16="http://schemas.microsoft.com/office/drawing/2014/main" id="{581AD864-A4CD-4312-8D44-2690BE45698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7411" y="1043589"/>
                    <a:ext cx="21960" cy="333000"/>
                  </p14:xfrm>
                </p:contentPart>
              </mc:Choice>
              <mc:Fallback xmlns="">
                <p:pic>
                  <p:nvPicPr>
                    <p:cNvPr id="581" name="Ink 580">
                      <a:extLst>
                        <a:ext uri="{FF2B5EF4-FFF2-40B4-BE49-F238E27FC236}">
                          <a16:creationId xmlns:a16="http://schemas.microsoft.com/office/drawing/2014/main" id="{581AD864-A4CD-4312-8D44-2690BE456981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9552573" y="1028906"/>
                      <a:ext cx="51042" cy="3617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582" name="Ink 581">
                      <a:extLst>
                        <a:ext uri="{FF2B5EF4-FFF2-40B4-BE49-F238E27FC236}">
                          <a16:creationId xmlns:a16="http://schemas.microsoft.com/office/drawing/2014/main" id="{84D1C90D-4B8E-42F2-AFA9-A5C2317855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24011" y="1298829"/>
                    <a:ext cx="6840" cy="108720"/>
                  </p14:xfrm>
                </p:contentPart>
              </mc:Choice>
              <mc:Fallback xmlns="">
                <p:pic>
                  <p:nvPicPr>
                    <p:cNvPr id="582" name="Ink 581">
                      <a:extLst>
                        <a:ext uri="{FF2B5EF4-FFF2-40B4-BE49-F238E27FC236}">
                          <a16:creationId xmlns:a16="http://schemas.microsoft.com/office/drawing/2014/main" id="{84D1C90D-4B8E-42F2-AFA9-A5C2317855F5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9709761" y="1284137"/>
                      <a:ext cx="34770" cy="1375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583" name="Ink 582">
                      <a:extLst>
                        <a:ext uri="{FF2B5EF4-FFF2-40B4-BE49-F238E27FC236}">
                          <a16:creationId xmlns:a16="http://schemas.microsoft.com/office/drawing/2014/main" id="{459A5188-6AC3-4E7C-BA71-1EA8AFFE47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00971" y="1126749"/>
                    <a:ext cx="15120" cy="34560"/>
                  </p14:xfrm>
                </p:contentPart>
              </mc:Choice>
              <mc:Fallback xmlns="">
                <p:pic>
                  <p:nvPicPr>
                    <p:cNvPr id="583" name="Ink 582">
                      <a:extLst>
                        <a:ext uri="{FF2B5EF4-FFF2-40B4-BE49-F238E27FC236}">
                          <a16:creationId xmlns:a16="http://schemas.microsoft.com/office/drawing/2014/main" id="{459A5188-6AC3-4E7C-BA71-1EA8AFFE47B3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9686433" y="1112105"/>
                      <a:ext cx="43615" cy="6326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584" name="Ink 583">
                      <a:extLst>
                        <a:ext uri="{FF2B5EF4-FFF2-40B4-BE49-F238E27FC236}">
                          <a16:creationId xmlns:a16="http://schemas.microsoft.com/office/drawing/2014/main" id="{FBAD3EF5-DB3E-4083-A157-F37C6A31FA2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91691" y="1279389"/>
                    <a:ext cx="140760" cy="135720"/>
                  </p14:xfrm>
                </p:contentPart>
              </mc:Choice>
              <mc:Fallback xmlns="">
                <p:pic>
                  <p:nvPicPr>
                    <p:cNvPr id="584" name="Ink 583">
                      <a:extLst>
                        <a:ext uri="{FF2B5EF4-FFF2-40B4-BE49-F238E27FC236}">
                          <a16:creationId xmlns:a16="http://schemas.microsoft.com/office/drawing/2014/main" id="{FBAD3EF5-DB3E-4083-A157-F37C6A31FA2B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9776967" y="1264701"/>
                      <a:ext cx="169619" cy="16450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585" name="Ink 584">
                      <a:extLst>
                        <a:ext uri="{FF2B5EF4-FFF2-40B4-BE49-F238E27FC236}">
                          <a16:creationId xmlns:a16="http://schemas.microsoft.com/office/drawing/2014/main" id="{2504D3C8-4D3D-4BC9-B608-53F46268256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24251" y="1230429"/>
                    <a:ext cx="109440" cy="171000"/>
                  </p14:xfrm>
                </p:contentPart>
              </mc:Choice>
              <mc:Fallback xmlns="">
                <p:pic>
                  <p:nvPicPr>
                    <p:cNvPr id="585" name="Ink 584">
                      <a:extLst>
                        <a:ext uri="{FF2B5EF4-FFF2-40B4-BE49-F238E27FC236}">
                          <a16:creationId xmlns:a16="http://schemas.microsoft.com/office/drawing/2014/main" id="{2504D3C8-4D3D-4BC9-B608-53F46268256F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10009541" y="1216326"/>
                      <a:ext cx="138271" cy="19979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4">
                  <p14:nvContentPartPr>
                    <p14:cNvPr id="586" name="Ink 585">
                      <a:extLst>
                        <a:ext uri="{FF2B5EF4-FFF2-40B4-BE49-F238E27FC236}">
                          <a16:creationId xmlns:a16="http://schemas.microsoft.com/office/drawing/2014/main" id="{32E2443F-8A44-4D56-818F-B7991C636A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10731" y="1227549"/>
                    <a:ext cx="169200" cy="187920"/>
                  </p14:xfrm>
                </p:contentPart>
              </mc:Choice>
              <mc:Fallback xmlns="">
                <p:pic>
                  <p:nvPicPr>
                    <p:cNvPr id="586" name="Ink 585">
                      <a:extLst>
                        <a:ext uri="{FF2B5EF4-FFF2-40B4-BE49-F238E27FC236}">
                          <a16:creationId xmlns:a16="http://schemas.microsoft.com/office/drawing/2014/main" id="{32E2443F-8A44-4D56-818F-B7991C636A59}"/>
                        </a:ext>
                      </a:extLst>
                    </p:cNvPr>
                    <p:cNvPicPr/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10196043" y="1212868"/>
                      <a:ext cx="197988" cy="21669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6">
                  <p14:nvContentPartPr>
                    <p14:cNvPr id="616" name="Ink 615">
                      <a:extLst>
                        <a:ext uri="{FF2B5EF4-FFF2-40B4-BE49-F238E27FC236}">
                          <a16:creationId xmlns:a16="http://schemas.microsoft.com/office/drawing/2014/main" id="{BFA2B37D-7514-4E4B-88B1-508B6300C2C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418811" y="1282629"/>
                    <a:ext cx="74520" cy="91800"/>
                  </p14:xfrm>
                </p:contentPart>
              </mc:Choice>
              <mc:Fallback xmlns="">
                <p:pic>
                  <p:nvPicPr>
                    <p:cNvPr id="616" name="Ink 615">
                      <a:extLst>
                        <a:ext uri="{FF2B5EF4-FFF2-40B4-BE49-F238E27FC236}">
                          <a16:creationId xmlns:a16="http://schemas.microsoft.com/office/drawing/2014/main" id="{BFA2B37D-7514-4E4B-88B1-508B6300C2C4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10404142" y="1268011"/>
                      <a:ext cx="103272" cy="1204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8">
                  <p14:nvContentPartPr>
                    <p14:cNvPr id="193" name="Ink 192">
                      <a:extLst>
                        <a:ext uri="{FF2B5EF4-FFF2-40B4-BE49-F238E27FC236}">
                          <a16:creationId xmlns:a16="http://schemas.microsoft.com/office/drawing/2014/main" id="{BAC0F5DA-4F25-46FE-A4A5-9F44CF2777A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99531" y="1005069"/>
                    <a:ext cx="27360" cy="349200"/>
                  </p14:xfrm>
                </p:contentPart>
              </mc:Choice>
              <mc:Fallback xmlns="">
                <p:pic>
                  <p:nvPicPr>
                    <p:cNvPr id="193" name="Ink 192">
                      <a:extLst>
                        <a:ext uri="{FF2B5EF4-FFF2-40B4-BE49-F238E27FC236}">
                          <a16:creationId xmlns:a16="http://schemas.microsoft.com/office/drawing/2014/main" id="{BAC0F5DA-4F25-46FE-A4A5-9F44CF2777AE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10585560" y="990372"/>
                      <a:ext cx="55884" cy="3780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0">
                  <p14:nvContentPartPr>
                    <p14:cNvPr id="194" name="Ink 193">
                      <a:extLst>
                        <a:ext uri="{FF2B5EF4-FFF2-40B4-BE49-F238E27FC236}">
                          <a16:creationId xmlns:a16="http://schemas.microsoft.com/office/drawing/2014/main" id="{8782F8F1-141E-4E81-B17A-FC22C3070B1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672611" y="1218909"/>
                    <a:ext cx="297360" cy="352440"/>
                  </p14:xfrm>
                </p:contentPart>
              </mc:Choice>
              <mc:Fallback xmlns="">
                <p:pic>
                  <p:nvPicPr>
                    <p:cNvPr id="194" name="Ink 193">
                      <a:extLst>
                        <a:ext uri="{FF2B5EF4-FFF2-40B4-BE49-F238E27FC236}">
                          <a16:creationId xmlns:a16="http://schemas.microsoft.com/office/drawing/2014/main" id="{8782F8F1-141E-4E81-B17A-FC22C3070B1F}"/>
                        </a:ext>
                      </a:extLst>
                    </p:cNvPr>
                    <p:cNvPicPr/>
                    <p:nvPr/>
                  </p:nvPicPr>
                  <p:blipFill>
                    <a:blip r:embed="rId111"/>
                    <a:stretch>
                      <a:fillRect/>
                    </a:stretch>
                  </p:blipFill>
                  <p:spPr>
                    <a:xfrm>
                      <a:off x="10658507" y="1204199"/>
                      <a:ext cx="326156" cy="38127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766" name="Group 765">
              <a:extLst>
                <a:ext uri="{FF2B5EF4-FFF2-40B4-BE49-F238E27FC236}">
                  <a16:creationId xmlns:a16="http://schemas.microsoft.com/office/drawing/2014/main" id="{41969DD8-9B35-4D67-BD82-3E67DC7D2AE6}"/>
                </a:ext>
              </a:extLst>
            </p:cNvPr>
            <p:cNvGrpSpPr/>
            <p:nvPr/>
          </p:nvGrpSpPr>
          <p:grpSpPr>
            <a:xfrm>
              <a:off x="7137495" y="1109770"/>
              <a:ext cx="1142640" cy="290520"/>
              <a:chOff x="7137495" y="1109770"/>
              <a:chExt cx="1142640" cy="290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18BDCA8A-0640-4FD5-BBD2-29C4F864CE4A}"/>
                      </a:ext>
                    </a:extLst>
                  </p14:cNvPr>
                  <p14:cNvContentPartPr/>
                  <p14:nvPr/>
                </p14:nvContentPartPr>
                <p14:xfrm>
                  <a:off x="7137495" y="1262050"/>
                  <a:ext cx="115560" cy="12528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18BDCA8A-0640-4FD5-BBD2-29C4F864CE4A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7128855" y="1253410"/>
                    <a:ext cx="133200" cy="14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CF77AA4F-BA4F-4822-9D35-84312C6B86FC}"/>
                      </a:ext>
                    </a:extLst>
                  </p14:cNvPr>
                  <p14:cNvContentPartPr/>
                  <p14:nvPr/>
                </p14:nvContentPartPr>
                <p14:xfrm>
                  <a:off x="7242975" y="1292650"/>
                  <a:ext cx="98280" cy="9648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CF77AA4F-BA4F-4822-9D35-84312C6B86FC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7234335" y="1284010"/>
                    <a:ext cx="11592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BDDD3D90-A2B5-4CFA-9C18-8DB4D35631E0}"/>
                      </a:ext>
                    </a:extLst>
                  </p14:cNvPr>
                  <p14:cNvContentPartPr/>
                  <p14:nvPr/>
                </p14:nvContentPartPr>
                <p14:xfrm>
                  <a:off x="7325055" y="1316770"/>
                  <a:ext cx="360" cy="36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BDDD3D90-A2B5-4CFA-9C18-8DB4D35631E0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7316055" y="130777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0912361F-59F2-4531-917D-4DF7B18AB245}"/>
                      </a:ext>
                    </a:extLst>
                  </p14:cNvPr>
                  <p14:cNvContentPartPr/>
                  <p14:nvPr/>
                </p14:nvContentPartPr>
                <p14:xfrm>
                  <a:off x="7325055" y="1274290"/>
                  <a:ext cx="121680" cy="11160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0912361F-59F2-4531-917D-4DF7B18AB245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7316055" y="1265650"/>
                    <a:ext cx="13932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6DF509B8-6ED4-42A5-B447-BA25BB33A22A}"/>
                      </a:ext>
                    </a:extLst>
                  </p14:cNvPr>
                  <p14:cNvContentPartPr/>
                  <p14:nvPr/>
                </p14:nvContentPartPr>
                <p14:xfrm>
                  <a:off x="7488495" y="1276810"/>
                  <a:ext cx="62280" cy="9972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6DF509B8-6ED4-42A5-B447-BA25BB33A22A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7479495" y="1268170"/>
                    <a:ext cx="79920" cy="11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CE93CFCE-9E6B-4407-B9D1-EBAF8EFC32EF}"/>
                      </a:ext>
                    </a:extLst>
                  </p14:cNvPr>
                  <p14:cNvContentPartPr/>
                  <p14:nvPr/>
                </p14:nvContentPartPr>
                <p14:xfrm>
                  <a:off x="7594695" y="1268170"/>
                  <a:ext cx="67680" cy="10548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CE93CFCE-9E6B-4407-B9D1-EBAF8EFC32EF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7586055" y="1259170"/>
                    <a:ext cx="8532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3FFDD7C9-9B00-409A-83A3-B86E68EFB1DD}"/>
                      </a:ext>
                    </a:extLst>
                  </p14:cNvPr>
                  <p14:cNvContentPartPr/>
                  <p14:nvPr/>
                </p14:nvContentPartPr>
                <p14:xfrm>
                  <a:off x="7728615" y="1116970"/>
                  <a:ext cx="16200" cy="26748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3FFDD7C9-9B00-409A-83A3-B86E68EFB1DD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7719615" y="1107970"/>
                    <a:ext cx="33840" cy="28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A63CAF70-F899-4289-B19D-D6D38979D1C9}"/>
                      </a:ext>
                    </a:extLst>
                  </p14:cNvPr>
                  <p14:cNvContentPartPr/>
                  <p14:nvPr/>
                </p14:nvContentPartPr>
                <p14:xfrm>
                  <a:off x="7797735" y="1285810"/>
                  <a:ext cx="93600" cy="11448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A63CAF70-F899-4289-B19D-D6D38979D1C9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7788735" y="1276810"/>
                    <a:ext cx="11124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C08FFFA0-4B2D-488D-9359-C23410A78ABA}"/>
                      </a:ext>
                    </a:extLst>
                  </p14:cNvPr>
                  <p14:cNvContentPartPr/>
                  <p14:nvPr/>
                </p14:nvContentPartPr>
                <p14:xfrm>
                  <a:off x="7839495" y="1109770"/>
                  <a:ext cx="191160" cy="28332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C08FFFA0-4B2D-488D-9359-C23410A78ABA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7830495" y="1100770"/>
                    <a:ext cx="208800" cy="30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B1F9F10E-6408-4203-A7AD-BFE17AC70727}"/>
                      </a:ext>
                    </a:extLst>
                  </p14:cNvPr>
                  <p14:cNvContentPartPr/>
                  <p14:nvPr/>
                </p14:nvContentPartPr>
                <p14:xfrm>
                  <a:off x="8020215" y="1248730"/>
                  <a:ext cx="118080" cy="11124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B1F9F10E-6408-4203-A7AD-BFE17AC70727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8011575" y="1240090"/>
                    <a:ext cx="135720" cy="12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6066AAE5-29EF-426F-BC66-E31E6F62DB58}"/>
                      </a:ext>
                    </a:extLst>
                  </p14:cNvPr>
                  <p14:cNvContentPartPr/>
                  <p14:nvPr/>
                </p14:nvContentPartPr>
                <p14:xfrm>
                  <a:off x="8148375" y="1128130"/>
                  <a:ext cx="131760" cy="223560"/>
                </p14:xfrm>
              </p:contentPart>
            </mc:Choice>
            <mc:Fallback xmlns=""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6066AAE5-29EF-426F-BC66-E31E6F62DB58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8139375" y="1119490"/>
                    <a:ext cx="149400" cy="241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65" name="Group 764">
              <a:extLst>
                <a:ext uri="{FF2B5EF4-FFF2-40B4-BE49-F238E27FC236}">
                  <a16:creationId xmlns:a16="http://schemas.microsoft.com/office/drawing/2014/main" id="{E0490BAF-B358-4967-B999-1CF51BD0073D}"/>
                </a:ext>
              </a:extLst>
            </p:cNvPr>
            <p:cNvGrpSpPr/>
            <p:nvPr/>
          </p:nvGrpSpPr>
          <p:grpSpPr>
            <a:xfrm>
              <a:off x="8520975" y="1096450"/>
              <a:ext cx="1203120" cy="342000"/>
              <a:chOff x="8520975" y="1096450"/>
              <a:chExt cx="1203120" cy="342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EE0DBD08-1641-4DBE-9DEB-BC35DA4C5A83}"/>
                      </a:ext>
                    </a:extLst>
                  </p14:cNvPr>
                  <p14:cNvContentPartPr/>
                  <p14:nvPr/>
                </p14:nvContentPartPr>
                <p14:xfrm>
                  <a:off x="8520975" y="1243690"/>
                  <a:ext cx="95400" cy="117360"/>
                </p14:xfrm>
              </p:contentPart>
            </mc:Choice>
            <mc:Fallback xmlns=""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EE0DBD08-1641-4DBE-9DEB-BC35DA4C5A83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8512335" y="1234690"/>
                    <a:ext cx="113040" cy="13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03F323A6-BCA8-4621-A4C1-6C24B0BF7113}"/>
                      </a:ext>
                    </a:extLst>
                  </p14:cNvPr>
                  <p14:cNvContentPartPr/>
                  <p14:nvPr/>
                </p14:nvContentPartPr>
                <p14:xfrm>
                  <a:off x="8709255" y="1257010"/>
                  <a:ext cx="94680" cy="114480"/>
                </p14:xfrm>
              </p:contentPart>
            </mc:Choice>
            <mc:Fallback xmlns=""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03F323A6-BCA8-4621-A4C1-6C24B0BF7113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8700615" y="1248010"/>
                    <a:ext cx="11232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FB3FC17A-F914-42C0-AE2C-4E07A3E93402}"/>
                      </a:ext>
                    </a:extLst>
                  </p14:cNvPr>
                  <p14:cNvContentPartPr/>
                  <p14:nvPr/>
                </p14:nvContentPartPr>
                <p14:xfrm>
                  <a:off x="8869455" y="1248730"/>
                  <a:ext cx="64800" cy="100440"/>
                </p14:xfrm>
              </p:contentPart>
            </mc:Choice>
            <mc:Fallback xmlns=""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FB3FC17A-F914-42C0-AE2C-4E07A3E93402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8860455" y="1239730"/>
                    <a:ext cx="8244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309" name="Ink 308">
                    <a:extLst>
                      <a:ext uri="{FF2B5EF4-FFF2-40B4-BE49-F238E27FC236}">
                        <a16:creationId xmlns:a16="http://schemas.microsoft.com/office/drawing/2014/main" id="{5C91FA19-D5A5-4F69-A8D7-02A263A5FB6C}"/>
                      </a:ext>
                    </a:extLst>
                  </p14:cNvPr>
                  <p14:cNvContentPartPr/>
                  <p14:nvPr/>
                </p14:nvContentPartPr>
                <p14:xfrm>
                  <a:off x="8999055" y="1286890"/>
                  <a:ext cx="15120" cy="71280"/>
                </p14:xfrm>
              </p:contentPart>
            </mc:Choice>
            <mc:Fallback xmlns="">
              <p:pic>
                <p:nvPicPr>
                  <p:cNvPr id="309" name="Ink 308">
                    <a:extLst>
                      <a:ext uri="{FF2B5EF4-FFF2-40B4-BE49-F238E27FC236}">
                        <a16:creationId xmlns:a16="http://schemas.microsoft.com/office/drawing/2014/main" id="{5C91FA19-D5A5-4F69-A8D7-02A263A5FB6C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8990055" y="1277890"/>
                    <a:ext cx="32760" cy="8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24C5D1B9-EE87-4552-8C3B-076FD37FA313}"/>
                      </a:ext>
                    </a:extLst>
                  </p14:cNvPr>
                  <p14:cNvContentPartPr/>
                  <p14:nvPr/>
                </p14:nvContentPartPr>
                <p14:xfrm>
                  <a:off x="8997975" y="1176730"/>
                  <a:ext cx="360" cy="360"/>
                </p14:xfrm>
              </p:contentPart>
            </mc:Choice>
            <mc:Fallback xmlns=""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24C5D1B9-EE87-4552-8C3B-076FD37FA313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8988975" y="116773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3725580A-19C9-4EFE-821B-C27FED365C4C}"/>
                      </a:ext>
                    </a:extLst>
                  </p14:cNvPr>
                  <p14:cNvContentPartPr/>
                  <p14:nvPr/>
                </p14:nvContentPartPr>
                <p14:xfrm>
                  <a:off x="9098055" y="1239370"/>
                  <a:ext cx="86400" cy="125280"/>
                </p14:xfrm>
              </p:contentPart>
            </mc:Choice>
            <mc:Fallback xmlns=""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3725580A-19C9-4EFE-821B-C27FED365C4C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9089415" y="1230730"/>
                    <a:ext cx="104040" cy="14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450F2AB5-DA55-4049-B4C1-3C362458EC44}"/>
                      </a:ext>
                    </a:extLst>
                  </p14:cNvPr>
                  <p14:cNvContentPartPr/>
                  <p14:nvPr/>
                </p14:nvContentPartPr>
                <p14:xfrm>
                  <a:off x="9253935" y="1096450"/>
                  <a:ext cx="138960" cy="299520"/>
                </p14:xfrm>
              </p:contentPart>
            </mc:Choice>
            <mc:Fallback xmlns=""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450F2AB5-DA55-4049-B4C1-3C362458EC44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9245295" y="1087450"/>
                    <a:ext cx="156600" cy="31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762" name="Ink 761">
                    <a:extLst>
                      <a:ext uri="{FF2B5EF4-FFF2-40B4-BE49-F238E27FC236}">
                        <a16:creationId xmlns:a16="http://schemas.microsoft.com/office/drawing/2014/main" id="{C02762CA-0389-4A14-A3F1-8F1E996B4D21}"/>
                      </a:ext>
                    </a:extLst>
                  </p14:cNvPr>
                  <p14:cNvContentPartPr/>
                  <p14:nvPr/>
                </p14:nvContentPartPr>
                <p14:xfrm>
                  <a:off x="9439335" y="1097530"/>
                  <a:ext cx="10800" cy="272160"/>
                </p14:xfrm>
              </p:contentPart>
            </mc:Choice>
            <mc:Fallback xmlns="">
              <p:pic>
                <p:nvPicPr>
                  <p:cNvPr id="762" name="Ink 761">
                    <a:extLst>
                      <a:ext uri="{FF2B5EF4-FFF2-40B4-BE49-F238E27FC236}">
                        <a16:creationId xmlns:a16="http://schemas.microsoft.com/office/drawing/2014/main" id="{C02762CA-0389-4A14-A3F1-8F1E996B4D21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9430335" y="1088530"/>
                    <a:ext cx="2844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763" name="Ink 762">
                    <a:extLst>
                      <a:ext uri="{FF2B5EF4-FFF2-40B4-BE49-F238E27FC236}">
                        <a16:creationId xmlns:a16="http://schemas.microsoft.com/office/drawing/2014/main" id="{50787776-0C29-4342-BCF1-ABCA0A41CC1E}"/>
                      </a:ext>
                    </a:extLst>
                  </p14:cNvPr>
                  <p14:cNvContentPartPr/>
                  <p14:nvPr/>
                </p14:nvContentPartPr>
                <p14:xfrm>
                  <a:off x="9472455" y="1259890"/>
                  <a:ext cx="129600" cy="119880"/>
                </p14:xfrm>
              </p:contentPart>
            </mc:Choice>
            <mc:Fallback xmlns="">
              <p:pic>
                <p:nvPicPr>
                  <p:cNvPr id="763" name="Ink 762">
                    <a:extLst>
                      <a:ext uri="{FF2B5EF4-FFF2-40B4-BE49-F238E27FC236}">
                        <a16:creationId xmlns:a16="http://schemas.microsoft.com/office/drawing/2014/main" id="{50787776-0C29-4342-BCF1-ABCA0A41CC1E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9463455" y="1250890"/>
                    <a:ext cx="14724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764" name="Ink 763">
                    <a:extLst>
                      <a:ext uri="{FF2B5EF4-FFF2-40B4-BE49-F238E27FC236}">
                        <a16:creationId xmlns:a16="http://schemas.microsoft.com/office/drawing/2014/main" id="{3D9FE9FB-E2F4-4414-8C96-F7898708F84F}"/>
                      </a:ext>
                    </a:extLst>
                  </p14:cNvPr>
                  <p14:cNvContentPartPr/>
                  <p14:nvPr/>
                </p14:nvContentPartPr>
                <p14:xfrm>
                  <a:off x="9611055" y="1254850"/>
                  <a:ext cx="113040" cy="183600"/>
                </p14:xfrm>
              </p:contentPart>
            </mc:Choice>
            <mc:Fallback xmlns="">
              <p:pic>
                <p:nvPicPr>
                  <p:cNvPr id="764" name="Ink 763">
                    <a:extLst>
                      <a:ext uri="{FF2B5EF4-FFF2-40B4-BE49-F238E27FC236}">
                        <a16:creationId xmlns:a16="http://schemas.microsoft.com/office/drawing/2014/main" id="{3D9FE9FB-E2F4-4414-8C96-F7898708F84F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9602415" y="1246210"/>
                    <a:ext cx="130680" cy="201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68" name="Group 767">
            <a:extLst>
              <a:ext uri="{FF2B5EF4-FFF2-40B4-BE49-F238E27FC236}">
                <a16:creationId xmlns:a16="http://schemas.microsoft.com/office/drawing/2014/main" id="{287B5D60-791C-40D6-BFF7-91806FB4C38A}"/>
              </a:ext>
            </a:extLst>
          </p:cNvPr>
          <p:cNvGrpSpPr/>
          <p:nvPr/>
        </p:nvGrpSpPr>
        <p:grpSpPr>
          <a:xfrm>
            <a:off x="762912" y="1248391"/>
            <a:ext cx="2919838" cy="2060709"/>
            <a:chOff x="716535" y="2493970"/>
            <a:chExt cx="2280600" cy="1609560"/>
          </a:xfrm>
        </p:grpSpPr>
        <p:grpSp>
          <p:nvGrpSpPr>
            <p:cNvPr id="769" name="Group 768">
              <a:extLst>
                <a:ext uri="{FF2B5EF4-FFF2-40B4-BE49-F238E27FC236}">
                  <a16:creationId xmlns:a16="http://schemas.microsoft.com/office/drawing/2014/main" id="{0C37691B-DAD9-4100-8281-4168B8E1C908}"/>
                </a:ext>
              </a:extLst>
            </p:cNvPr>
            <p:cNvGrpSpPr/>
            <p:nvPr/>
          </p:nvGrpSpPr>
          <p:grpSpPr>
            <a:xfrm>
              <a:off x="1179495" y="2641210"/>
              <a:ext cx="1492920" cy="1141560"/>
              <a:chOff x="1179495" y="2641210"/>
              <a:chExt cx="1492920" cy="1141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776" name="Ink 775">
                    <a:extLst>
                      <a:ext uri="{FF2B5EF4-FFF2-40B4-BE49-F238E27FC236}">
                        <a16:creationId xmlns:a16="http://schemas.microsoft.com/office/drawing/2014/main" id="{E8A2C89A-660D-4F0E-89F5-64D69BDB9239}"/>
                      </a:ext>
                    </a:extLst>
                  </p14:cNvPr>
                  <p14:cNvContentPartPr/>
                  <p14:nvPr/>
                </p14:nvContentPartPr>
                <p14:xfrm>
                  <a:off x="1291815" y="2729410"/>
                  <a:ext cx="115920" cy="1033200"/>
                </p14:xfrm>
              </p:contentPart>
            </mc:Choice>
            <mc:Fallback xmlns="">
              <p:pic>
                <p:nvPicPr>
                  <p:cNvPr id="776" name="Ink 775">
                    <a:extLst>
                      <a:ext uri="{FF2B5EF4-FFF2-40B4-BE49-F238E27FC236}">
                        <a16:creationId xmlns:a16="http://schemas.microsoft.com/office/drawing/2014/main" id="{E8A2C89A-660D-4F0E-89F5-64D69BDB9239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1284781" y="2722661"/>
                    <a:ext cx="129707" cy="10469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777" name="Ink 776">
                    <a:extLst>
                      <a:ext uri="{FF2B5EF4-FFF2-40B4-BE49-F238E27FC236}">
                        <a16:creationId xmlns:a16="http://schemas.microsoft.com/office/drawing/2014/main" id="{63CB3EAD-28BA-476A-884F-D08E1CA9EA94}"/>
                      </a:ext>
                    </a:extLst>
                  </p14:cNvPr>
                  <p14:cNvContentPartPr/>
                  <p14:nvPr/>
                </p14:nvContentPartPr>
                <p14:xfrm>
                  <a:off x="1179495" y="2641210"/>
                  <a:ext cx="155880" cy="195840"/>
                </p14:xfrm>
              </p:contentPart>
            </mc:Choice>
            <mc:Fallback xmlns="">
              <p:pic>
                <p:nvPicPr>
                  <p:cNvPr id="777" name="Ink 776">
                    <a:extLst>
                      <a:ext uri="{FF2B5EF4-FFF2-40B4-BE49-F238E27FC236}">
                        <a16:creationId xmlns:a16="http://schemas.microsoft.com/office/drawing/2014/main" id="{63CB3EAD-28BA-476A-884F-D08E1CA9EA94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72461" y="2634176"/>
                    <a:ext cx="169667" cy="2096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778" name="Ink 777">
                    <a:extLst>
                      <a:ext uri="{FF2B5EF4-FFF2-40B4-BE49-F238E27FC236}">
                        <a16:creationId xmlns:a16="http://schemas.microsoft.com/office/drawing/2014/main" id="{B9B5F5B0-1D93-4479-A748-E554B75D1AC7}"/>
                      </a:ext>
                    </a:extLst>
                  </p14:cNvPr>
                  <p14:cNvContentPartPr/>
                  <p14:nvPr/>
                </p14:nvContentPartPr>
                <p14:xfrm>
                  <a:off x="1224135" y="3613930"/>
                  <a:ext cx="1380240" cy="97920"/>
                </p14:xfrm>
              </p:contentPart>
            </mc:Choice>
            <mc:Fallback xmlns="">
              <p:pic>
                <p:nvPicPr>
                  <p:cNvPr id="778" name="Ink 777">
                    <a:extLst>
                      <a:ext uri="{FF2B5EF4-FFF2-40B4-BE49-F238E27FC236}">
                        <a16:creationId xmlns:a16="http://schemas.microsoft.com/office/drawing/2014/main" id="{B9B5F5B0-1D93-4479-A748-E554B75D1AC7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217387" y="3606896"/>
                    <a:ext cx="1394017" cy="1117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779" name="Ink 778">
                    <a:extLst>
                      <a:ext uri="{FF2B5EF4-FFF2-40B4-BE49-F238E27FC236}">
                        <a16:creationId xmlns:a16="http://schemas.microsoft.com/office/drawing/2014/main" id="{38FD6509-F897-4FD4-8F3E-92EE06E5C003}"/>
                      </a:ext>
                    </a:extLst>
                  </p14:cNvPr>
                  <p14:cNvContentPartPr/>
                  <p14:nvPr/>
                </p14:nvContentPartPr>
                <p14:xfrm>
                  <a:off x="2527695" y="3549850"/>
                  <a:ext cx="144720" cy="232920"/>
                </p14:xfrm>
              </p:contentPart>
            </mc:Choice>
            <mc:Fallback xmlns="">
              <p:pic>
                <p:nvPicPr>
                  <p:cNvPr id="779" name="Ink 778">
                    <a:extLst>
                      <a:ext uri="{FF2B5EF4-FFF2-40B4-BE49-F238E27FC236}">
                        <a16:creationId xmlns:a16="http://schemas.microsoft.com/office/drawing/2014/main" id="{38FD6509-F897-4FD4-8F3E-92EE06E5C003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2520656" y="3542817"/>
                    <a:ext cx="158516" cy="24670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AAF6C3A1-2146-4519-8327-B4E24E4F17AA}"/>
                </a:ext>
              </a:extLst>
            </p:cNvPr>
            <p:cNvGrpSpPr/>
            <p:nvPr/>
          </p:nvGrpSpPr>
          <p:grpSpPr>
            <a:xfrm>
              <a:off x="716535" y="2493970"/>
              <a:ext cx="342720" cy="188640"/>
              <a:chOff x="716535" y="2493970"/>
              <a:chExt cx="342720" cy="188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774" name="Ink 773">
                    <a:extLst>
                      <a:ext uri="{FF2B5EF4-FFF2-40B4-BE49-F238E27FC236}">
                        <a16:creationId xmlns:a16="http://schemas.microsoft.com/office/drawing/2014/main" id="{D7BA4346-8D74-423C-B10D-5B24A2094C94}"/>
                      </a:ext>
                    </a:extLst>
                  </p14:cNvPr>
                  <p14:cNvContentPartPr/>
                  <p14:nvPr/>
                </p14:nvContentPartPr>
                <p14:xfrm>
                  <a:off x="716535" y="2493970"/>
                  <a:ext cx="142200" cy="188640"/>
                </p14:xfrm>
              </p:contentPart>
            </mc:Choice>
            <mc:Fallback xmlns="">
              <p:pic>
                <p:nvPicPr>
                  <p:cNvPr id="774" name="Ink 773">
                    <a:extLst>
                      <a:ext uri="{FF2B5EF4-FFF2-40B4-BE49-F238E27FC236}">
                        <a16:creationId xmlns:a16="http://schemas.microsoft.com/office/drawing/2014/main" id="{D7BA4346-8D74-423C-B10D-5B24A2094C94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709495" y="2487223"/>
                    <a:ext cx="155998" cy="2024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775" name="Ink 774">
                    <a:extLst>
                      <a:ext uri="{FF2B5EF4-FFF2-40B4-BE49-F238E27FC236}">
                        <a16:creationId xmlns:a16="http://schemas.microsoft.com/office/drawing/2014/main" id="{C7BA6D0D-8758-4F5F-A4F6-23CA6B7B0670}"/>
                      </a:ext>
                    </a:extLst>
                  </p14:cNvPr>
                  <p14:cNvContentPartPr/>
                  <p14:nvPr/>
                </p14:nvContentPartPr>
                <p14:xfrm>
                  <a:off x="923535" y="2554810"/>
                  <a:ext cx="135720" cy="126000"/>
                </p14:xfrm>
              </p:contentPart>
            </mc:Choice>
            <mc:Fallback xmlns="">
              <p:pic>
                <p:nvPicPr>
                  <p:cNvPr id="775" name="Ink 774">
                    <a:extLst>
                      <a:ext uri="{FF2B5EF4-FFF2-40B4-BE49-F238E27FC236}">
                        <a16:creationId xmlns:a16="http://schemas.microsoft.com/office/drawing/2014/main" id="{C7BA6D0D-8758-4F5F-A4F6-23CA6B7B0670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916510" y="2547779"/>
                    <a:ext cx="149489" cy="13978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71" name="Group 770">
              <a:extLst>
                <a:ext uri="{FF2B5EF4-FFF2-40B4-BE49-F238E27FC236}">
                  <a16:creationId xmlns:a16="http://schemas.microsoft.com/office/drawing/2014/main" id="{D87F5F9D-68FA-4615-A71F-2CBDEAA31A17}"/>
                </a:ext>
              </a:extLst>
            </p:cNvPr>
            <p:cNvGrpSpPr/>
            <p:nvPr/>
          </p:nvGrpSpPr>
          <p:grpSpPr>
            <a:xfrm>
              <a:off x="2602215" y="3884290"/>
              <a:ext cx="394920" cy="219240"/>
              <a:chOff x="2602215" y="3884290"/>
              <a:chExt cx="394920" cy="219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772" name="Ink 771">
                    <a:extLst>
                      <a:ext uri="{FF2B5EF4-FFF2-40B4-BE49-F238E27FC236}">
                        <a16:creationId xmlns:a16="http://schemas.microsoft.com/office/drawing/2014/main" id="{8F2414EB-EBE9-4B1A-99DD-91AEDFF68016}"/>
                      </a:ext>
                    </a:extLst>
                  </p14:cNvPr>
                  <p14:cNvContentPartPr/>
                  <p14:nvPr/>
                </p14:nvContentPartPr>
                <p14:xfrm>
                  <a:off x="2602215" y="3884290"/>
                  <a:ext cx="132480" cy="187560"/>
                </p14:xfrm>
              </p:contentPart>
            </mc:Choice>
            <mc:Fallback xmlns="">
              <p:pic>
                <p:nvPicPr>
                  <p:cNvPr id="772" name="Ink 771">
                    <a:extLst>
                      <a:ext uri="{FF2B5EF4-FFF2-40B4-BE49-F238E27FC236}">
                        <a16:creationId xmlns:a16="http://schemas.microsoft.com/office/drawing/2014/main" id="{8F2414EB-EBE9-4B1A-99DD-91AEDFF6801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2595183" y="3877541"/>
                    <a:ext cx="146262" cy="2013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773" name="Ink 772">
                    <a:extLst>
                      <a:ext uri="{FF2B5EF4-FFF2-40B4-BE49-F238E27FC236}">
                        <a16:creationId xmlns:a16="http://schemas.microsoft.com/office/drawing/2014/main" id="{BE43E7AC-3F34-48EA-9FE7-D55BD96CB033}"/>
                      </a:ext>
                    </a:extLst>
                  </p14:cNvPr>
                  <p14:cNvContentPartPr/>
                  <p14:nvPr/>
                </p14:nvContentPartPr>
                <p14:xfrm>
                  <a:off x="2874375" y="3977530"/>
                  <a:ext cx="122760" cy="126000"/>
                </p14:xfrm>
              </p:contentPart>
            </mc:Choice>
            <mc:Fallback xmlns="">
              <p:pic>
                <p:nvPicPr>
                  <p:cNvPr id="773" name="Ink 772">
                    <a:extLst>
                      <a:ext uri="{FF2B5EF4-FFF2-40B4-BE49-F238E27FC236}">
                        <a16:creationId xmlns:a16="http://schemas.microsoft.com/office/drawing/2014/main" id="{BE43E7AC-3F34-48EA-9FE7-D55BD96CB033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867336" y="3970499"/>
                    <a:ext cx="136556" cy="13978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D1ABEEFA-CA49-461D-B3C4-783E6ADA9347}"/>
              </a:ext>
            </a:extLst>
          </p:cNvPr>
          <p:cNvGrpSpPr/>
          <p:nvPr/>
        </p:nvGrpSpPr>
        <p:grpSpPr>
          <a:xfrm>
            <a:off x="4354329" y="1233910"/>
            <a:ext cx="2919838" cy="2060709"/>
            <a:chOff x="716535" y="2493970"/>
            <a:chExt cx="2280600" cy="1609560"/>
          </a:xfrm>
        </p:grpSpPr>
        <p:grpSp>
          <p:nvGrpSpPr>
            <p:cNvPr id="817" name="Group 816">
              <a:extLst>
                <a:ext uri="{FF2B5EF4-FFF2-40B4-BE49-F238E27FC236}">
                  <a16:creationId xmlns:a16="http://schemas.microsoft.com/office/drawing/2014/main" id="{7FE02B67-D17D-40BE-80FA-F71A027B27EE}"/>
                </a:ext>
              </a:extLst>
            </p:cNvPr>
            <p:cNvGrpSpPr/>
            <p:nvPr/>
          </p:nvGrpSpPr>
          <p:grpSpPr>
            <a:xfrm>
              <a:off x="1179495" y="2641210"/>
              <a:ext cx="1492920" cy="1141560"/>
              <a:chOff x="1179495" y="2641210"/>
              <a:chExt cx="1492920" cy="1141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824" name="Ink 823">
                    <a:extLst>
                      <a:ext uri="{FF2B5EF4-FFF2-40B4-BE49-F238E27FC236}">
                        <a16:creationId xmlns:a16="http://schemas.microsoft.com/office/drawing/2014/main" id="{E79FF8CD-5226-4517-9730-8D8DB49A07C2}"/>
                      </a:ext>
                    </a:extLst>
                  </p14:cNvPr>
                  <p14:cNvContentPartPr/>
                  <p14:nvPr/>
                </p14:nvContentPartPr>
                <p14:xfrm>
                  <a:off x="1291815" y="2729410"/>
                  <a:ext cx="115920" cy="1033200"/>
                </p14:xfrm>
              </p:contentPart>
            </mc:Choice>
            <mc:Fallback xmlns="">
              <p:pic>
                <p:nvPicPr>
                  <p:cNvPr id="824" name="Ink 823">
                    <a:extLst>
                      <a:ext uri="{FF2B5EF4-FFF2-40B4-BE49-F238E27FC236}">
                        <a16:creationId xmlns:a16="http://schemas.microsoft.com/office/drawing/2014/main" id="{E79FF8CD-5226-4517-9730-8D8DB49A07C2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1284781" y="2722661"/>
                    <a:ext cx="129707" cy="10469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825" name="Ink 824">
                    <a:extLst>
                      <a:ext uri="{FF2B5EF4-FFF2-40B4-BE49-F238E27FC236}">
                        <a16:creationId xmlns:a16="http://schemas.microsoft.com/office/drawing/2014/main" id="{828A325D-24A9-408D-8BCB-9420856FCC84}"/>
                      </a:ext>
                    </a:extLst>
                  </p14:cNvPr>
                  <p14:cNvContentPartPr/>
                  <p14:nvPr/>
                </p14:nvContentPartPr>
                <p14:xfrm>
                  <a:off x="1179495" y="2641210"/>
                  <a:ext cx="155880" cy="195840"/>
                </p14:xfrm>
              </p:contentPart>
            </mc:Choice>
            <mc:Fallback xmlns="">
              <p:pic>
                <p:nvPicPr>
                  <p:cNvPr id="825" name="Ink 824">
                    <a:extLst>
                      <a:ext uri="{FF2B5EF4-FFF2-40B4-BE49-F238E27FC236}">
                        <a16:creationId xmlns:a16="http://schemas.microsoft.com/office/drawing/2014/main" id="{828A325D-24A9-408D-8BCB-9420856FCC84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72461" y="2634176"/>
                    <a:ext cx="169667" cy="2096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826" name="Ink 825">
                    <a:extLst>
                      <a:ext uri="{FF2B5EF4-FFF2-40B4-BE49-F238E27FC236}">
                        <a16:creationId xmlns:a16="http://schemas.microsoft.com/office/drawing/2014/main" id="{155D05AC-68FF-4376-A3E5-8B8679101716}"/>
                      </a:ext>
                    </a:extLst>
                  </p14:cNvPr>
                  <p14:cNvContentPartPr/>
                  <p14:nvPr/>
                </p14:nvContentPartPr>
                <p14:xfrm>
                  <a:off x="1224135" y="3613930"/>
                  <a:ext cx="1380240" cy="97920"/>
                </p14:xfrm>
              </p:contentPart>
            </mc:Choice>
            <mc:Fallback xmlns="">
              <p:pic>
                <p:nvPicPr>
                  <p:cNvPr id="826" name="Ink 825">
                    <a:extLst>
                      <a:ext uri="{FF2B5EF4-FFF2-40B4-BE49-F238E27FC236}">
                        <a16:creationId xmlns:a16="http://schemas.microsoft.com/office/drawing/2014/main" id="{155D05AC-68FF-4376-A3E5-8B8679101716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217387" y="3606896"/>
                    <a:ext cx="1394017" cy="1117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827" name="Ink 826">
                    <a:extLst>
                      <a:ext uri="{FF2B5EF4-FFF2-40B4-BE49-F238E27FC236}">
                        <a16:creationId xmlns:a16="http://schemas.microsoft.com/office/drawing/2014/main" id="{E01428B4-60C0-40BD-A1C4-2935EB709043}"/>
                      </a:ext>
                    </a:extLst>
                  </p14:cNvPr>
                  <p14:cNvContentPartPr/>
                  <p14:nvPr/>
                </p14:nvContentPartPr>
                <p14:xfrm>
                  <a:off x="2527695" y="3549850"/>
                  <a:ext cx="144720" cy="232920"/>
                </p14:xfrm>
              </p:contentPart>
            </mc:Choice>
            <mc:Fallback xmlns="">
              <p:pic>
                <p:nvPicPr>
                  <p:cNvPr id="827" name="Ink 826">
                    <a:extLst>
                      <a:ext uri="{FF2B5EF4-FFF2-40B4-BE49-F238E27FC236}">
                        <a16:creationId xmlns:a16="http://schemas.microsoft.com/office/drawing/2014/main" id="{E01428B4-60C0-40BD-A1C4-2935EB709043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2520656" y="3542817"/>
                    <a:ext cx="158516" cy="24670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18" name="Group 817">
              <a:extLst>
                <a:ext uri="{FF2B5EF4-FFF2-40B4-BE49-F238E27FC236}">
                  <a16:creationId xmlns:a16="http://schemas.microsoft.com/office/drawing/2014/main" id="{5969FC22-1B9A-451D-A562-BF154A5DF990}"/>
                </a:ext>
              </a:extLst>
            </p:cNvPr>
            <p:cNvGrpSpPr/>
            <p:nvPr/>
          </p:nvGrpSpPr>
          <p:grpSpPr>
            <a:xfrm>
              <a:off x="716535" y="2493970"/>
              <a:ext cx="342720" cy="188640"/>
              <a:chOff x="716535" y="2493970"/>
              <a:chExt cx="342720" cy="188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822" name="Ink 821">
                    <a:extLst>
                      <a:ext uri="{FF2B5EF4-FFF2-40B4-BE49-F238E27FC236}">
                        <a16:creationId xmlns:a16="http://schemas.microsoft.com/office/drawing/2014/main" id="{52EADB25-2317-4967-8F38-DFC16C895DE6}"/>
                      </a:ext>
                    </a:extLst>
                  </p14:cNvPr>
                  <p14:cNvContentPartPr/>
                  <p14:nvPr/>
                </p14:nvContentPartPr>
                <p14:xfrm>
                  <a:off x="716535" y="2493970"/>
                  <a:ext cx="142200" cy="188640"/>
                </p14:xfrm>
              </p:contentPart>
            </mc:Choice>
            <mc:Fallback xmlns="">
              <p:pic>
                <p:nvPicPr>
                  <p:cNvPr id="822" name="Ink 821">
                    <a:extLst>
                      <a:ext uri="{FF2B5EF4-FFF2-40B4-BE49-F238E27FC236}">
                        <a16:creationId xmlns:a16="http://schemas.microsoft.com/office/drawing/2014/main" id="{52EADB25-2317-4967-8F38-DFC16C895DE6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709495" y="2487223"/>
                    <a:ext cx="155998" cy="2024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823" name="Ink 822">
                    <a:extLst>
                      <a:ext uri="{FF2B5EF4-FFF2-40B4-BE49-F238E27FC236}">
                        <a16:creationId xmlns:a16="http://schemas.microsoft.com/office/drawing/2014/main" id="{B89DE19F-F18D-413B-B8E9-A900A3FA3336}"/>
                      </a:ext>
                    </a:extLst>
                  </p14:cNvPr>
                  <p14:cNvContentPartPr/>
                  <p14:nvPr/>
                </p14:nvContentPartPr>
                <p14:xfrm>
                  <a:off x="923535" y="2554810"/>
                  <a:ext cx="135720" cy="126000"/>
                </p14:xfrm>
              </p:contentPart>
            </mc:Choice>
            <mc:Fallback xmlns="">
              <p:pic>
                <p:nvPicPr>
                  <p:cNvPr id="823" name="Ink 822">
                    <a:extLst>
                      <a:ext uri="{FF2B5EF4-FFF2-40B4-BE49-F238E27FC236}">
                        <a16:creationId xmlns:a16="http://schemas.microsoft.com/office/drawing/2014/main" id="{B89DE19F-F18D-413B-B8E9-A900A3FA3336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916510" y="2547779"/>
                    <a:ext cx="149489" cy="13978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19" name="Group 818">
              <a:extLst>
                <a:ext uri="{FF2B5EF4-FFF2-40B4-BE49-F238E27FC236}">
                  <a16:creationId xmlns:a16="http://schemas.microsoft.com/office/drawing/2014/main" id="{73373603-1D85-47FF-AA9B-3C099F53E4B3}"/>
                </a:ext>
              </a:extLst>
            </p:cNvPr>
            <p:cNvGrpSpPr/>
            <p:nvPr/>
          </p:nvGrpSpPr>
          <p:grpSpPr>
            <a:xfrm>
              <a:off x="2602215" y="3884290"/>
              <a:ext cx="394920" cy="219240"/>
              <a:chOff x="2602215" y="3884290"/>
              <a:chExt cx="394920" cy="219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820" name="Ink 819">
                    <a:extLst>
                      <a:ext uri="{FF2B5EF4-FFF2-40B4-BE49-F238E27FC236}">
                        <a16:creationId xmlns:a16="http://schemas.microsoft.com/office/drawing/2014/main" id="{A69F6C3B-BE49-43F7-BD66-9AAAE2C96B2C}"/>
                      </a:ext>
                    </a:extLst>
                  </p14:cNvPr>
                  <p14:cNvContentPartPr/>
                  <p14:nvPr/>
                </p14:nvContentPartPr>
                <p14:xfrm>
                  <a:off x="2602215" y="3884290"/>
                  <a:ext cx="132480" cy="187560"/>
                </p14:xfrm>
              </p:contentPart>
            </mc:Choice>
            <mc:Fallback xmlns="">
              <p:pic>
                <p:nvPicPr>
                  <p:cNvPr id="820" name="Ink 819">
                    <a:extLst>
                      <a:ext uri="{FF2B5EF4-FFF2-40B4-BE49-F238E27FC236}">
                        <a16:creationId xmlns:a16="http://schemas.microsoft.com/office/drawing/2014/main" id="{A69F6C3B-BE49-43F7-BD66-9AAAE2C96B2C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2595183" y="3877541"/>
                    <a:ext cx="146262" cy="2013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821" name="Ink 820">
                    <a:extLst>
                      <a:ext uri="{FF2B5EF4-FFF2-40B4-BE49-F238E27FC236}">
                        <a16:creationId xmlns:a16="http://schemas.microsoft.com/office/drawing/2014/main" id="{D9AC88B9-9D73-4873-B848-2603851610B6}"/>
                      </a:ext>
                    </a:extLst>
                  </p14:cNvPr>
                  <p14:cNvContentPartPr/>
                  <p14:nvPr/>
                </p14:nvContentPartPr>
                <p14:xfrm>
                  <a:off x="2874375" y="3977530"/>
                  <a:ext cx="122760" cy="126000"/>
                </p14:xfrm>
              </p:contentPart>
            </mc:Choice>
            <mc:Fallback xmlns="">
              <p:pic>
                <p:nvPicPr>
                  <p:cNvPr id="821" name="Ink 820">
                    <a:extLst>
                      <a:ext uri="{FF2B5EF4-FFF2-40B4-BE49-F238E27FC236}">
                        <a16:creationId xmlns:a16="http://schemas.microsoft.com/office/drawing/2014/main" id="{D9AC88B9-9D73-4873-B848-2603851610B6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867336" y="3970499"/>
                    <a:ext cx="136556" cy="13978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28" name="Group 827">
            <a:extLst>
              <a:ext uri="{FF2B5EF4-FFF2-40B4-BE49-F238E27FC236}">
                <a16:creationId xmlns:a16="http://schemas.microsoft.com/office/drawing/2014/main" id="{44926020-C326-4DF0-AF91-BBCBB058A181}"/>
              </a:ext>
            </a:extLst>
          </p:cNvPr>
          <p:cNvGrpSpPr/>
          <p:nvPr/>
        </p:nvGrpSpPr>
        <p:grpSpPr>
          <a:xfrm>
            <a:off x="7956713" y="1214752"/>
            <a:ext cx="2919838" cy="2060709"/>
            <a:chOff x="716535" y="2493970"/>
            <a:chExt cx="2280600" cy="1609560"/>
          </a:xfrm>
        </p:grpSpPr>
        <p:grpSp>
          <p:nvGrpSpPr>
            <p:cNvPr id="829" name="Group 828">
              <a:extLst>
                <a:ext uri="{FF2B5EF4-FFF2-40B4-BE49-F238E27FC236}">
                  <a16:creationId xmlns:a16="http://schemas.microsoft.com/office/drawing/2014/main" id="{49EE57B2-8017-4F92-89E6-5F4E45814A3B}"/>
                </a:ext>
              </a:extLst>
            </p:cNvPr>
            <p:cNvGrpSpPr/>
            <p:nvPr/>
          </p:nvGrpSpPr>
          <p:grpSpPr>
            <a:xfrm>
              <a:off x="1179495" y="2641210"/>
              <a:ext cx="1492920" cy="1141560"/>
              <a:chOff x="1179495" y="2641210"/>
              <a:chExt cx="1492920" cy="1141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836" name="Ink 835">
                    <a:extLst>
                      <a:ext uri="{FF2B5EF4-FFF2-40B4-BE49-F238E27FC236}">
                        <a16:creationId xmlns:a16="http://schemas.microsoft.com/office/drawing/2014/main" id="{16C9DC3E-4758-4F04-907E-DF473E5D3BBC}"/>
                      </a:ext>
                    </a:extLst>
                  </p14:cNvPr>
                  <p14:cNvContentPartPr/>
                  <p14:nvPr/>
                </p14:nvContentPartPr>
                <p14:xfrm>
                  <a:off x="1291815" y="2729410"/>
                  <a:ext cx="115920" cy="1033200"/>
                </p14:xfrm>
              </p:contentPart>
            </mc:Choice>
            <mc:Fallback xmlns="">
              <p:pic>
                <p:nvPicPr>
                  <p:cNvPr id="836" name="Ink 835">
                    <a:extLst>
                      <a:ext uri="{FF2B5EF4-FFF2-40B4-BE49-F238E27FC236}">
                        <a16:creationId xmlns:a16="http://schemas.microsoft.com/office/drawing/2014/main" id="{16C9DC3E-4758-4F04-907E-DF473E5D3BBC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1284781" y="2722661"/>
                    <a:ext cx="129707" cy="10469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837" name="Ink 836">
                    <a:extLst>
                      <a:ext uri="{FF2B5EF4-FFF2-40B4-BE49-F238E27FC236}">
                        <a16:creationId xmlns:a16="http://schemas.microsoft.com/office/drawing/2014/main" id="{DBE08D3C-DF72-4EB9-B296-38BD463F2EFE}"/>
                      </a:ext>
                    </a:extLst>
                  </p14:cNvPr>
                  <p14:cNvContentPartPr/>
                  <p14:nvPr/>
                </p14:nvContentPartPr>
                <p14:xfrm>
                  <a:off x="1179495" y="2641210"/>
                  <a:ext cx="155880" cy="195840"/>
                </p14:xfrm>
              </p:contentPart>
            </mc:Choice>
            <mc:Fallback xmlns="">
              <p:pic>
                <p:nvPicPr>
                  <p:cNvPr id="837" name="Ink 836">
                    <a:extLst>
                      <a:ext uri="{FF2B5EF4-FFF2-40B4-BE49-F238E27FC236}">
                        <a16:creationId xmlns:a16="http://schemas.microsoft.com/office/drawing/2014/main" id="{DBE08D3C-DF72-4EB9-B296-38BD463F2EFE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72461" y="2634176"/>
                    <a:ext cx="169667" cy="2096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838" name="Ink 837">
                    <a:extLst>
                      <a:ext uri="{FF2B5EF4-FFF2-40B4-BE49-F238E27FC236}">
                        <a16:creationId xmlns:a16="http://schemas.microsoft.com/office/drawing/2014/main" id="{B5B4AEB5-FD32-431B-AF8F-0D497355EAC9}"/>
                      </a:ext>
                    </a:extLst>
                  </p14:cNvPr>
                  <p14:cNvContentPartPr/>
                  <p14:nvPr/>
                </p14:nvContentPartPr>
                <p14:xfrm>
                  <a:off x="1224135" y="3613930"/>
                  <a:ext cx="1380240" cy="97920"/>
                </p14:xfrm>
              </p:contentPart>
            </mc:Choice>
            <mc:Fallback xmlns="">
              <p:pic>
                <p:nvPicPr>
                  <p:cNvPr id="838" name="Ink 837">
                    <a:extLst>
                      <a:ext uri="{FF2B5EF4-FFF2-40B4-BE49-F238E27FC236}">
                        <a16:creationId xmlns:a16="http://schemas.microsoft.com/office/drawing/2014/main" id="{B5B4AEB5-FD32-431B-AF8F-0D497355EAC9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217387" y="3606896"/>
                    <a:ext cx="1394017" cy="1117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839" name="Ink 838">
                    <a:extLst>
                      <a:ext uri="{FF2B5EF4-FFF2-40B4-BE49-F238E27FC236}">
                        <a16:creationId xmlns:a16="http://schemas.microsoft.com/office/drawing/2014/main" id="{CED6F8DF-2DFC-4F5E-8E20-538AB0B76142}"/>
                      </a:ext>
                    </a:extLst>
                  </p14:cNvPr>
                  <p14:cNvContentPartPr/>
                  <p14:nvPr/>
                </p14:nvContentPartPr>
                <p14:xfrm>
                  <a:off x="2527695" y="3549850"/>
                  <a:ext cx="144720" cy="232920"/>
                </p14:xfrm>
              </p:contentPart>
            </mc:Choice>
            <mc:Fallback xmlns="">
              <p:pic>
                <p:nvPicPr>
                  <p:cNvPr id="839" name="Ink 838">
                    <a:extLst>
                      <a:ext uri="{FF2B5EF4-FFF2-40B4-BE49-F238E27FC236}">
                        <a16:creationId xmlns:a16="http://schemas.microsoft.com/office/drawing/2014/main" id="{CED6F8DF-2DFC-4F5E-8E20-538AB0B76142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2520656" y="3542817"/>
                    <a:ext cx="158516" cy="24670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30" name="Group 829">
              <a:extLst>
                <a:ext uri="{FF2B5EF4-FFF2-40B4-BE49-F238E27FC236}">
                  <a16:creationId xmlns:a16="http://schemas.microsoft.com/office/drawing/2014/main" id="{E1AB0534-8ED9-4BB7-A97D-1FC72E55AACD}"/>
                </a:ext>
              </a:extLst>
            </p:cNvPr>
            <p:cNvGrpSpPr/>
            <p:nvPr/>
          </p:nvGrpSpPr>
          <p:grpSpPr>
            <a:xfrm>
              <a:off x="716535" y="2493970"/>
              <a:ext cx="342720" cy="188640"/>
              <a:chOff x="716535" y="2493970"/>
              <a:chExt cx="342720" cy="188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834" name="Ink 833">
                    <a:extLst>
                      <a:ext uri="{FF2B5EF4-FFF2-40B4-BE49-F238E27FC236}">
                        <a16:creationId xmlns:a16="http://schemas.microsoft.com/office/drawing/2014/main" id="{4AA6332C-1501-4BF8-8357-9BB74F56373D}"/>
                      </a:ext>
                    </a:extLst>
                  </p14:cNvPr>
                  <p14:cNvContentPartPr/>
                  <p14:nvPr/>
                </p14:nvContentPartPr>
                <p14:xfrm>
                  <a:off x="716535" y="2493970"/>
                  <a:ext cx="142200" cy="188640"/>
                </p14:xfrm>
              </p:contentPart>
            </mc:Choice>
            <mc:Fallback xmlns="">
              <p:pic>
                <p:nvPicPr>
                  <p:cNvPr id="834" name="Ink 833">
                    <a:extLst>
                      <a:ext uri="{FF2B5EF4-FFF2-40B4-BE49-F238E27FC236}">
                        <a16:creationId xmlns:a16="http://schemas.microsoft.com/office/drawing/2014/main" id="{4AA6332C-1501-4BF8-8357-9BB74F56373D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709495" y="2487223"/>
                    <a:ext cx="155998" cy="2024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835" name="Ink 834">
                    <a:extLst>
                      <a:ext uri="{FF2B5EF4-FFF2-40B4-BE49-F238E27FC236}">
                        <a16:creationId xmlns:a16="http://schemas.microsoft.com/office/drawing/2014/main" id="{6BEB8F21-FBB2-422A-BF02-B1A5FCD65FCE}"/>
                      </a:ext>
                    </a:extLst>
                  </p14:cNvPr>
                  <p14:cNvContentPartPr/>
                  <p14:nvPr/>
                </p14:nvContentPartPr>
                <p14:xfrm>
                  <a:off x="923535" y="2554810"/>
                  <a:ext cx="135720" cy="126000"/>
                </p14:xfrm>
              </p:contentPart>
            </mc:Choice>
            <mc:Fallback xmlns="">
              <p:pic>
                <p:nvPicPr>
                  <p:cNvPr id="835" name="Ink 834">
                    <a:extLst>
                      <a:ext uri="{FF2B5EF4-FFF2-40B4-BE49-F238E27FC236}">
                        <a16:creationId xmlns:a16="http://schemas.microsoft.com/office/drawing/2014/main" id="{6BEB8F21-FBB2-422A-BF02-B1A5FCD65FCE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916510" y="2547779"/>
                    <a:ext cx="149489" cy="13978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31" name="Group 830">
              <a:extLst>
                <a:ext uri="{FF2B5EF4-FFF2-40B4-BE49-F238E27FC236}">
                  <a16:creationId xmlns:a16="http://schemas.microsoft.com/office/drawing/2014/main" id="{6F9C931A-7DE2-4FFA-81DA-F0B8F2F29FC6}"/>
                </a:ext>
              </a:extLst>
            </p:cNvPr>
            <p:cNvGrpSpPr/>
            <p:nvPr/>
          </p:nvGrpSpPr>
          <p:grpSpPr>
            <a:xfrm>
              <a:off x="2602215" y="3884290"/>
              <a:ext cx="394920" cy="219240"/>
              <a:chOff x="2602215" y="3884290"/>
              <a:chExt cx="394920" cy="219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832" name="Ink 831">
                    <a:extLst>
                      <a:ext uri="{FF2B5EF4-FFF2-40B4-BE49-F238E27FC236}">
                        <a16:creationId xmlns:a16="http://schemas.microsoft.com/office/drawing/2014/main" id="{64CAB3BD-1222-4686-9510-60160F27EE06}"/>
                      </a:ext>
                    </a:extLst>
                  </p14:cNvPr>
                  <p14:cNvContentPartPr/>
                  <p14:nvPr/>
                </p14:nvContentPartPr>
                <p14:xfrm>
                  <a:off x="2602215" y="3884290"/>
                  <a:ext cx="132480" cy="187560"/>
                </p14:xfrm>
              </p:contentPart>
            </mc:Choice>
            <mc:Fallback xmlns="">
              <p:pic>
                <p:nvPicPr>
                  <p:cNvPr id="832" name="Ink 831">
                    <a:extLst>
                      <a:ext uri="{FF2B5EF4-FFF2-40B4-BE49-F238E27FC236}">
                        <a16:creationId xmlns:a16="http://schemas.microsoft.com/office/drawing/2014/main" id="{64CAB3BD-1222-4686-9510-60160F27EE0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2595183" y="3877541"/>
                    <a:ext cx="146262" cy="2013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833" name="Ink 832">
                    <a:extLst>
                      <a:ext uri="{FF2B5EF4-FFF2-40B4-BE49-F238E27FC236}">
                        <a16:creationId xmlns:a16="http://schemas.microsoft.com/office/drawing/2014/main" id="{3024BF2B-2928-4944-A1AD-C9B5C076BEBE}"/>
                      </a:ext>
                    </a:extLst>
                  </p14:cNvPr>
                  <p14:cNvContentPartPr/>
                  <p14:nvPr/>
                </p14:nvContentPartPr>
                <p14:xfrm>
                  <a:off x="2874375" y="3977530"/>
                  <a:ext cx="122760" cy="126000"/>
                </p14:xfrm>
              </p:contentPart>
            </mc:Choice>
            <mc:Fallback xmlns="">
              <p:pic>
                <p:nvPicPr>
                  <p:cNvPr id="833" name="Ink 832">
                    <a:extLst>
                      <a:ext uri="{FF2B5EF4-FFF2-40B4-BE49-F238E27FC236}">
                        <a16:creationId xmlns:a16="http://schemas.microsoft.com/office/drawing/2014/main" id="{3024BF2B-2928-4944-A1AD-C9B5C076BEBE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2867336" y="3970499"/>
                    <a:ext cx="136556" cy="13978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22" name="Group 1521">
            <a:extLst>
              <a:ext uri="{FF2B5EF4-FFF2-40B4-BE49-F238E27FC236}">
                <a16:creationId xmlns:a16="http://schemas.microsoft.com/office/drawing/2014/main" id="{B3334142-5DF7-4679-B8BF-0A963560A028}"/>
              </a:ext>
            </a:extLst>
          </p:cNvPr>
          <p:cNvGrpSpPr/>
          <p:nvPr/>
        </p:nvGrpSpPr>
        <p:grpSpPr>
          <a:xfrm>
            <a:off x="1767957" y="1590615"/>
            <a:ext cx="888154" cy="933417"/>
            <a:chOff x="1767957" y="1590615"/>
            <a:chExt cx="888154" cy="933417"/>
          </a:xfrm>
        </p:grpSpPr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7CFC2AD-A896-4B55-912F-27B4E0B59E68}"/>
                </a:ext>
              </a:extLst>
            </p:cNvPr>
            <p:cNvSpPr/>
            <p:nvPr/>
          </p:nvSpPr>
          <p:spPr>
            <a:xfrm>
              <a:off x="2048499" y="1890308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1D087097-D6AB-4A9A-A51E-D037E0381B77}"/>
                </a:ext>
              </a:extLst>
            </p:cNvPr>
            <p:cNvSpPr/>
            <p:nvPr/>
          </p:nvSpPr>
          <p:spPr>
            <a:xfrm>
              <a:off x="2200899" y="2042708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8E09B50E-76E3-48C2-B8A8-AFBEDC0E3BCB}"/>
                </a:ext>
              </a:extLst>
            </p:cNvPr>
            <p:cNvSpPr/>
            <p:nvPr/>
          </p:nvSpPr>
          <p:spPr>
            <a:xfrm>
              <a:off x="2353299" y="2195108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8CC0D6ED-1B37-44D2-8628-D8A4938B9B6E}"/>
                </a:ext>
              </a:extLst>
            </p:cNvPr>
            <p:cNvSpPr/>
            <p:nvPr/>
          </p:nvSpPr>
          <p:spPr>
            <a:xfrm>
              <a:off x="2505699" y="2347508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28CFB753-B2CD-47CF-854D-7D913E3841E8}"/>
                </a:ext>
              </a:extLst>
            </p:cNvPr>
            <p:cNvSpPr/>
            <p:nvPr/>
          </p:nvSpPr>
          <p:spPr>
            <a:xfrm>
              <a:off x="2049823" y="2191934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D4FE797E-0FB5-4B1D-AAC3-D0162DF7B655}"/>
                </a:ext>
              </a:extLst>
            </p:cNvPr>
            <p:cNvSpPr/>
            <p:nvPr/>
          </p:nvSpPr>
          <p:spPr>
            <a:xfrm>
              <a:off x="2193834" y="1820167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28BAE60A-08E3-4758-BAE5-EE5C918D2529}"/>
                </a:ext>
              </a:extLst>
            </p:cNvPr>
            <p:cNvSpPr/>
            <p:nvPr/>
          </p:nvSpPr>
          <p:spPr>
            <a:xfrm>
              <a:off x="2346234" y="1972567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98900D5D-ED2D-49F5-9D8A-E3D5C66D1C5C}"/>
                </a:ext>
              </a:extLst>
            </p:cNvPr>
            <p:cNvSpPr/>
            <p:nvPr/>
          </p:nvSpPr>
          <p:spPr>
            <a:xfrm>
              <a:off x="2498634" y="2124967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F402BEB1-DAB5-4211-AFBE-FA94398CED58}"/>
                </a:ext>
              </a:extLst>
            </p:cNvPr>
            <p:cNvSpPr/>
            <p:nvPr/>
          </p:nvSpPr>
          <p:spPr>
            <a:xfrm>
              <a:off x="2315311" y="1729464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BC06288C-96D1-4268-B7F1-AB8DA3416B33}"/>
                </a:ext>
              </a:extLst>
            </p:cNvPr>
            <p:cNvSpPr/>
            <p:nvPr/>
          </p:nvSpPr>
          <p:spPr>
            <a:xfrm>
              <a:off x="2467711" y="1881864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D5D87766-2580-4C92-84DC-976E980063D7}"/>
                </a:ext>
              </a:extLst>
            </p:cNvPr>
            <p:cNvSpPr/>
            <p:nvPr/>
          </p:nvSpPr>
          <p:spPr>
            <a:xfrm>
              <a:off x="2315311" y="1729464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957D77F1-B8B3-4D4F-9FB8-9A5DECD519FD}"/>
                </a:ext>
              </a:extLst>
            </p:cNvPr>
            <p:cNvSpPr/>
            <p:nvPr/>
          </p:nvSpPr>
          <p:spPr>
            <a:xfrm>
              <a:off x="2620111" y="2034264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35988616-D01D-45DF-9FF4-B656476C5052}"/>
                </a:ext>
              </a:extLst>
            </p:cNvPr>
            <p:cNvSpPr/>
            <p:nvPr/>
          </p:nvSpPr>
          <p:spPr>
            <a:xfrm>
              <a:off x="1963632" y="1842997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3F20844C-6143-44BE-95C2-ECB47D595089}"/>
                </a:ext>
              </a:extLst>
            </p:cNvPr>
            <p:cNvSpPr/>
            <p:nvPr/>
          </p:nvSpPr>
          <p:spPr>
            <a:xfrm>
              <a:off x="2116032" y="1995397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58" name="Oval 857">
              <a:extLst>
                <a:ext uri="{FF2B5EF4-FFF2-40B4-BE49-F238E27FC236}">
                  <a16:creationId xmlns:a16="http://schemas.microsoft.com/office/drawing/2014/main" id="{74E62A23-7A1C-4E5B-A7F9-5EA3AF68522B}"/>
                </a:ext>
              </a:extLst>
            </p:cNvPr>
            <p:cNvSpPr/>
            <p:nvPr/>
          </p:nvSpPr>
          <p:spPr>
            <a:xfrm>
              <a:off x="2268432" y="2147797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59" name="Oval 858">
              <a:extLst>
                <a:ext uri="{FF2B5EF4-FFF2-40B4-BE49-F238E27FC236}">
                  <a16:creationId xmlns:a16="http://schemas.microsoft.com/office/drawing/2014/main" id="{726EB0AE-17EF-4DB1-9250-BF219512596F}"/>
                </a:ext>
              </a:extLst>
            </p:cNvPr>
            <p:cNvSpPr/>
            <p:nvPr/>
          </p:nvSpPr>
          <p:spPr>
            <a:xfrm>
              <a:off x="2420832" y="2300197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60" name="Oval 859">
              <a:extLst>
                <a:ext uri="{FF2B5EF4-FFF2-40B4-BE49-F238E27FC236}">
                  <a16:creationId xmlns:a16="http://schemas.microsoft.com/office/drawing/2014/main" id="{4666485D-B4F9-4078-9571-34C9311B051A}"/>
                </a:ext>
              </a:extLst>
            </p:cNvPr>
            <p:cNvSpPr/>
            <p:nvPr/>
          </p:nvSpPr>
          <p:spPr>
            <a:xfrm>
              <a:off x="1964956" y="2144623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61" name="Oval 860">
              <a:extLst>
                <a:ext uri="{FF2B5EF4-FFF2-40B4-BE49-F238E27FC236}">
                  <a16:creationId xmlns:a16="http://schemas.microsoft.com/office/drawing/2014/main" id="{13D00D7F-8FCE-447C-98D3-0CC9ECBA9D44}"/>
                </a:ext>
              </a:extLst>
            </p:cNvPr>
            <p:cNvSpPr/>
            <p:nvPr/>
          </p:nvSpPr>
          <p:spPr>
            <a:xfrm>
              <a:off x="2108967" y="1772856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62" name="Oval 861">
              <a:extLst>
                <a:ext uri="{FF2B5EF4-FFF2-40B4-BE49-F238E27FC236}">
                  <a16:creationId xmlns:a16="http://schemas.microsoft.com/office/drawing/2014/main" id="{DFBD5349-DE19-4868-AC73-39529B423812}"/>
                </a:ext>
              </a:extLst>
            </p:cNvPr>
            <p:cNvSpPr/>
            <p:nvPr/>
          </p:nvSpPr>
          <p:spPr>
            <a:xfrm>
              <a:off x="2261367" y="1925256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63" name="Oval 862">
              <a:extLst>
                <a:ext uri="{FF2B5EF4-FFF2-40B4-BE49-F238E27FC236}">
                  <a16:creationId xmlns:a16="http://schemas.microsoft.com/office/drawing/2014/main" id="{56FB5E82-AFAC-4FA7-A100-E9A1B45CD678}"/>
                </a:ext>
              </a:extLst>
            </p:cNvPr>
            <p:cNvSpPr/>
            <p:nvPr/>
          </p:nvSpPr>
          <p:spPr>
            <a:xfrm>
              <a:off x="2413767" y="2077656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64" name="Oval 863">
              <a:extLst>
                <a:ext uri="{FF2B5EF4-FFF2-40B4-BE49-F238E27FC236}">
                  <a16:creationId xmlns:a16="http://schemas.microsoft.com/office/drawing/2014/main" id="{01D4FCA6-795A-4EC0-BECD-3127392CDE54}"/>
                </a:ext>
              </a:extLst>
            </p:cNvPr>
            <p:cNvSpPr/>
            <p:nvPr/>
          </p:nvSpPr>
          <p:spPr>
            <a:xfrm>
              <a:off x="2230444" y="1682153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65" name="Oval 864">
              <a:extLst>
                <a:ext uri="{FF2B5EF4-FFF2-40B4-BE49-F238E27FC236}">
                  <a16:creationId xmlns:a16="http://schemas.microsoft.com/office/drawing/2014/main" id="{E0867A2A-88CC-436E-9E5E-38EC7323A675}"/>
                </a:ext>
              </a:extLst>
            </p:cNvPr>
            <p:cNvSpPr/>
            <p:nvPr/>
          </p:nvSpPr>
          <p:spPr>
            <a:xfrm>
              <a:off x="2382844" y="1834553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66" name="Oval 865">
              <a:extLst>
                <a:ext uri="{FF2B5EF4-FFF2-40B4-BE49-F238E27FC236}">
                  <a16:creationId xmlns:a16="http://schemas.microsoft.com/office/drawing/2014/main" id="{D23FEB64-0AA7-4218-BC22-0A06DFA86E9A}"/>
                </a:ext>
              </a:extLst>
            </p:cNvPr>
            <p:cNvSpPr/>
            <p:nvPr/>
          </p:nvSpPr>
          <p:spPr>
            <a:xfrm>
              <a:off x="2230444" y="1682153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67" name="Oval 866">
              <a:extLst>
                <a:ext uri="{FF2B5EF4-FFF2-40B4-BE49-F238E27FC236}">
                  <a16:creationId xmlns:a16="http://schemas.microsoft.com/office/drawing/2014/main" id="{619EEFAF-B1D8-4066-852A-6D0EE6533BDE}"/>
                </a:ext>
              </a:extLst>
            </p:cNvPr>
            <p:cNvSpPr/>
            <p:nvPr/>
          </p:nvSpPr>
          <p:spPr>
            <a:xfrm>
              <a:off x="2535244" y="1986953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68" name="Oval 867">
              <a:extLst>
                <a:ext uri="{FF2B5EF4-FFF2-40B4-BE49-F238E27FC236}">
                  <a16:creationId xmlns:a16="http://schemas.microsoft.com/office/drawing/2014/main" id="{E08BCB20-C2F6-49AD-B80C-27303D5606E1}"/>
                </a:ext>
              </a:extLst>
            </p:cNvPr>
            <p:cNvSpPr/>
            <p:nvPr/>
          </p:nvSpPr>
          <p:spPr>
            <a:xfrm>
              <a:off x="2009268" y="2140790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69" name="Oval 868">
              <a:extLst>
                <a:ext uri="{FF2B5EF4-FFF2-40B4-BE49-F238E27FC236}">
                  <a16:creationId xmlns:a16="http://schemas.microsoft.com/office/drawing/2014/main" id="{F4A0F557-FBCC-4DFC-9B8A-714B4FB6294B}"/>
                </a:ext>
              </a:extLst>
            </p:cNvPr>
            <p:cNvSpPr/>
            <p:nvPr/>
          </p:nvSpPr>
          <p:spPr>
            <a:xfrm>
              <a:off x="2161668" y="2293190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0" name="Oval 869">
              <a:extLst>
                <a:ext uri="{FF2B5EF4-FFF2-40B4-BE49-F238E27FC236}">
                  <a16:creationId xmlns:a16="http://schemas.microsoft.com/office/drawing/2014/main" id="{BA97EE3F-F87C-45EA-B993-48FA01181195}"/>
                </a:ext>
              </a:extLst>
            </p:cNvPr>
            <p:cNvSpPr/>
            <p:nvPr/>
          </p:nvSpPr>
          <p:spPr>
            <a:xfrm>
              <a:off x="2314068" y="2445590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1" name="Oval 870">
              <a:extLst>
                <a:ext uri="{FF2B5EF4-FFF2-40B4-BE49-F238E27FC236}">
                  <a16:creationId xmlns:a16="http://schemas.microsoft.com/office/drawing/2014/main" id="{74DA7B9B-B8DD-4D55-ABE6-FA0A2F8F737E}"/>
                </a:ext>
              </a:extLst>
            </p:cNvPr>
            <p:cNvSpPr/>
            <p:nvPr/>
          </p:nvSpPr>
          <p:spPr>
            <a:xfrm>
              <a:off x="2002203" y="1918249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2" name="Oval 871">
              <a:extLst>
                <a:ext uri="{FF2B5EF4-FFF2-40B4-BE49-F238E27FC236}">
                  <a16:creationId xmlns:a16="http://schemas.microsoft.com/office/drawing/2014/main" id="{F02AED83-429C-4DF8-8F16-52F31AEEBCF7}"/>
                </a:ext>
              </a:extLst>
            </p:cNvPr>
            <p:cNvSpPr/>
            <p:nvPr/>
          </p:nvSpPr>
          <p:spPr>
            <a:xfrm>
              <a:off x="2154603" y="2070649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3" name="Oval 872">
              <a:extLst>
                <a:ext uri="{FF2B5EF4-FFF2-40B4-BE49-F238E27FC236}">
                  <a16:creationId xmlns:a16="http://schemas.microsoft.com/office/drawing/2014/main" id="{A372D202-03EC-4025-A2AE-CC39A44855AB}"/>
                </a:ext>
              </a:extLst>
            </p:cNvPr>
            <p:cNvSpPr/>
            <p:nvPr/>
          </p:nvSpPr>
          <p:spPr>
            <a:xfrm>
              <a:off x="2307003" y="2223049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4" name="Oval 873">
              <a:extLst>
                <a:ext uri="{FF2B5EF4-FFF2-40B4-BE49-F238E27FC236}">
                  <a16:creationId xmlns:a16="http://schemas.microsoft.com/office/drawing/2014/main" id="{DC479E4A-E1D8-48A4-BABC-DEB0C81C34CB}"/>
                </a:ext>
              </a:extLst>
            </p:cNvPr>
            <p:cNvSpPr/>
            <p:nvPr/>
          </p:nvSpPr>
          <p:spPr>
            <a:xfrm>
              <a:off x="2123680" y="1827546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5" name="Oval 874">
              <a:extLst>
                <a:ext uri="{FF2B5EF4-FFF2-40B4-BE49-F238E27FC236}">
                  <a16:creationId xmlns:a16="http://schemas.microsoft.com/office/drawing/2014/main" id="{18044FF8-8A90-4813-9297-44942AF63690}"/>
                </a:ext>
              </a:extLst>
            </p:cNvPr>
            <p:cNvSpPr/>
            <p:nvPr/>
          </p:nvSpPr>
          <p:spPr>
            <a:xfrm>
              <a:off x="2276080" y="1979946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6" name="Oval 875">
              <a:extLst>
                <a:ext uri="{FF2B5EF4-FFF2-40B4-BE49-F238E27FC236}">
                  <a16:creationId xmlns:a16="http://schemas.microsoft.com/office/drawing/2014/main" id="{1CF33AB2-36B8-459B-9A32-D84C96A1A12F}"/>
                </a:ext>
              </a:extLst>
            </p:cNvPr>
            <p:cNvSpPr/>
            <p:nvPr/>
          </p:nvSpPr>
          <p:spPr>
            <a:xfrm>
              <a:off x="2123680" y="1827546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7" name="Oval 876">
              <a:extLst>
                <a:ext uri="{FF2B5EF4-FFF2-40B4-BE49-F238E27FC236}">
                  <a16:creationId xmlns:a16="http://schemas.microsoft.com/office/drawing/2014/main" id="{1E46DF61-D2E4-4395-8099-EC0D4054ABCE}"/>
                </a:ext>
              </a:extLst>
            </p:cNvPr>
            <p:cNvSpPr/>
            <p:nvPr/>
          </p:nvSpPr>
          <p:spPr>
            <a:xfrm>
              <a:off x="2428480" y="2132346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EC3CB4DD-3C98-4F86-98E7-8D7690858F40}"/>
                </a:ext>
              </a:extLst>
            </p:cNvPr>
            <p:cNvSpPr/>
            <p:nvPr/>
          </p:nvSpPr>
          <p:spPr>
            <a:xfrm>
              <a:off x="2076801" y="2245879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9" name="Oval 878">
              <a:extLst>
                <a:ext uri="{FF2B5EF4-FFF2-40B4-BE49-F238E27FC236}">
                  <a16:creationId xmlns:a16="http://schemas.microsoft.com/office/drawing/2014/main" id="{F0CE6F67-39A0-47BA-BACC-B96552219AE4}"/>
                </a:ext>
              </a:extLst>
            </p:cNvPr>
            <p:cNvSpPr/>
            <p:nvPr/>
          </p:nvSpPr>
          <p:spPr>
            <a:xfrm>
              <a:off x="2229201" y="2398279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80" name="Oval 879">
              <a:extLst>
                <a:ext uri="{FF2B5EF4-FFF2-40B4-BE49-F238E27FC236}">
                  <a16:creationId xmlns:a16="http://schemas.microsoft.com/office/drawing/2014/main" id="{5BE152EC-9F1D-4B12-85F2-5D8D7F327315}"/>
                </a:ext>
              </a:extLst>
            </p:cNvPr>
            <p:cNvSpPr/>
            <p:nvPr/>
          </p:nvSpPr>
          <p:spPr>
            <a:xfrm>
              <a:off x="2069736" y="2023338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81" name="Oval 880">
              <a:extLst>
                <a:ext uri="{FF2B5EF4-FFF2-40B4-BE49-F238E27FC236}">
                  <a16:creationId xmlns:a16="http://schemas.microsoft.com/office/drawing/2014/main" id="{86D16B41-1817-4B92-B8B7-240D7D464FB3}"/>
                </a:ext>
              </a:extLst>
            </p:cNvPr>
            <p:cNvSpPr/>
            <p:nvPr/>
          </p:nvSpPr>
          <p:spPr>
            <a:xfrm>
              <a:off x="2222136" y="2175738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82" name="Oval 881">
              <a:extLst>
                <a:ext uri="{FF2B5EF4-FFF2-40B4-BE49-F238E27FC236}">
                  <a16:creationId xmlns:a16="http://schemas.microsoft.com/office/drawing/2014/main" id="{017D6D49-17BB-4F20-B38C-BDF83A05CF66}"/>
                </a:ext>
              </a:extLst>
            </p:cNvPr>
            <p:cNvSpPr/>
            <p:nvPr/>
          </p:nvSpPr>
          <p:spPr>
            <a:xfrm>
              <a:off x="2038813" y="1780235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83" name="Oval 882">
              <a:extLst>
                <a:ext uri="{FF2B5EF4-FFF2-40B4-BE49-F238E27FC236}">
                  <a16:creationId xmlns:a16="http://schemas.microsoft.com/office/drawing/2014/main" id="{C218D0D7-F69B-47BE-AD48-2ACC873BA0F8}"/>
                </a:ext>
              </a:extLst>
            </p:cNvPr>
            <p:cNvSpPr/>
            <p:nvPr/>
          </p:nvSpPr>
          <p:spPr>
            <a:xfrm>
              <a:off x="2191213" y="1932635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84" name="Oval 883">
              <a:extLst>
                <a:ext uri="{FF2B5EF4-FFF2-40B4-BE49-F238E27FC236}">
                  <a16:creationId xmlns:a16="http://schemas.microsoft.com/office/drawing/2014/main" id="{F6A98828-31C5-44EC-B761-AD229B80A267}"/>
                </a:ext>
              </a:extLst>
            </p:cNvPr>
            <p:cNvSpPr/>
            <p:nvPr/>
          </p:nvSpPr>
          <p:spPr>
            <a:xfrm>
              <a:off x="2038813" y="1780235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85" name="Oval 884">
              <a:extLst>
                <a:ext uri="{FF2B5EF4-FFF2-40B4-BE49-F238E27FC236}">
                  <a16:creationId xmlns:a16="http://schemas.microsoft.com/office/drawing/2014/main" id="{EA7252D7-0463-44C6-9E75-66A47FAAEB33}"/>
                </a:ext>
              </a:extLst>
            </p:cNvPr>
            <p:cNvSpPr/>
            <p:nvPr/>
          </p:nvSpPr>
          <p:spPr>
            <a:xfrm>
              <a:off x="2343613" y="2085035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86" name="Oval 885">
              <a:extLst>
                <a:ext uri="{FF2B5EF4-FFF2-40B4-BE49-F238E27FC236}">
                  <a16:creationId xmlns:a16="http://schemas.microsoft.com/office/drawing/2014/main" id="{3A8D7F35-CD2D-4C8B-97F5-E41F912FC97B}"/>
                </a:ext>
              </a:extLst>
            </p:cNvPr>
            <p:cNvSpPr/>
            <p:nvPr/>
          </p:nvSpPr>
          <p:spPr>
            <a:xfrm>
              <a:off x="1935647" y="1932750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87" name="Oval 886">
              <a:extLst>
                <a:ext uri="{FF2B5EF4-FFF2-40B4-BE49-F238E27FC236}">
                  <a16:creationId xmlns:a16="http://schemas.microsoft.com/office/drawing/2014/main" id="{BE6B64A6-6FD1-49A5-BF76-C92126C89E47}"/>
                </a:ext>
              </a:extLst>
            </p:cNvPr>
            <p:cNvSpPr/>
            <p:nvPr/>
          </p:nvSpPr>
          <p:spPr>
            <a:xfrm>
              <a:off x="2088047" y="2085150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88" name="Oval 887">
              <a:extLst>
                <a:ext uri="{FF2B5EF4-FFF2-40B4-BE49-F238E27FC236}">
                  <a16:creationId xmlns:a16="http://schemas.microsoft.com/office/drawing/2014/main" id="{1F0119D7-D176-45B0-97D9-FEF658FAE801}"/>
                </a:ext>
              </a:extLst>
            </p:cNvPr>
            <p:cNvSpPr/>
            <p:nvPr/>
          </p:nvSpPr>
          <p:spPr>
            <a:xfrm>
              <a:off x="2240447" y="2237550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89" name="Oval 888">
              <a:extLst>
                <a:ext uri="{FF2B5EF4-FFF2-40B4-BE49-F238E27FC236}">
                  <a16:creationId xmlns:a16="http://schemas.microsoft.com/office/drawing/2014/main" id="{A6E6E941-69BE-4D02-9631-B376BC3E472F}"/>
                </a:ext>
              </a:extLst>
            </p:cNvPr>
            <p:cNvSpPr/>
            <p:nvPr/>
          </p:nvSpPr>
          <p:spPr>
            <a:xfrm>
              <a:off x="2392847" y="2389950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90" name="Oval 889">
              <a:extLst>
                <a:ext uri="{FF2B5EF4-FFF2-40B4-BE49-F238E27FC236}">
                  <a16:creationId xmlns:a16="http://schemas.microsoft.com/office/drawing/2014/main" id="{EA442D78-9585-4864-B201-E3B58D34665F}"/>
                </a:ext>
              </a:extLst>
            </p:cNvPr>
            <p:cNvSpPr/>
            <p:nvPr/>
          </p:nvSpPr>
          <p:spPr>
            <a:xfrm>
              <a:off x="1936971" y="2234376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91" name="Oval 890">
              <a:extLst>
                <a:ext uri="{FF2B5EF4-FFF2-40B4-BE49-F238E27FC236}">
                  <a16:creationId xmlns:a16="http://schemas.microsoft.com/office/drawing/2014/main" id="{6C4D305A-62FE-4AA0-A74E-A79881FC1FF8}"/>
                </a:ext>
              </a:extLst>
            </p:cNvPr>
            <p:cNvSpPr/>
            <p:nvPr/>
          </p:nvSpPr>
          <p:spPr>
            <a:xfrm>
              <a:off x="2080982" y="1862609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BE32A08B-49E9-41E9-8EC1-305BEE4E7F17}"/>
                </a:ext>
              </a:extLst>
            </p:cNvPr>
            <p:cNvSpPr/>
            <p:nvPr/>
          </p:nvSpPr>
          <p:spPr>
            <a:xfrm>
              <a:off x="2233382" y="2015009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93" name="Oval 892">
              <a:extLst>
                <a:ext uri="{FF2B5EF4-FFF2-40B4-BE49-F238E27FC236}">
                  <a16:creationId xmlns:a16="http://schemas.microsoft.com/office/drawing/2014/main" id="{7A7E3157-ED0B-4871-8815-3DE7B3C9035E}"/>
                </a:ext>
              </a:extLst>
            </p:cNvPr>
            <p:cNvSpPr/>
            <p:nvPr/>
          </p:nvSpPr>
          <p:spPr>
            <a:xfrm>
              <a:off x="2385782" y="2167409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94" name="Oval 893">
              <a:extLst>
                <a:ext uri="{FF2B5EF4-FFF2-40B4-BE49-F238E27FC236}">
                  <a16:creationId xmlns:a16="http://schemas.microsoft.com/office/drawing/2014/main" id="{C6ED793F-5DB0-4DB3-9EB1-D2102FB23464}"/>
                </a:ext>
              </a:extLst>
            </p:cNvPr>
            <p:cNvSpPr/>
            <p:nvPr/>
          </p:nvSpPr>
          <p:spPr>
            <a:xfrm>
              <a:off x="2202459" y="1771906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95" name="Oval 894">
              <a:extLst>
                <a:ext uri="{FF2B5EF4-FFF2-40B4-BE49-F238E27FC236}">
                  <a16:creationId xmlns:a16="http://schemas.microsoft.com/office/drawing/2014/main" id="{97DADE34-349F-4C2B-8AB5-4E4D64F98FDF}"/>
                </a:ext>
              </a:extLst>
            </p:cNvPr>
            <p:cNvSpPr/>
            <p:nvPr/>
          </p:nvSpPr>
          <p:spPr>
            <a:xfrm>
              <a:off x="2354859" y="1924306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96" name="Oval 895">
              <a:extLst>
                <a:ext uri="{FF2B5EF4-FFF2-40B4-BE49-F238E27FC236}">
                  <a16:creationId xmlns:a16="http://schemas.microsoft.com/office/drawing/2014/main" id="{88757584-526B-49CD-B4A9-7C5C92933A65}"/>
                </a:ext>
              </a:extLst>
            </p:cNvPr>
            <p:cNvSpPr/>
            <p:nvPr/>
          </p:nvSpPr>
          <p:spPr>
            <a:xfrm>
              <a:off x="2202459" y="1771906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97" name="Oval 896">
              <a:extLst>
                <a:ext uri="{FF2B5EF4-FFF2-40B4-BE49-F238E27FC236}">
                  <a16:creationId xmlns:a16="http://schemas.microsoft.com/office/drawing/2014/main" id="{A556648C-C095-410F-A71C-2E7666EBDD18}"/>
                </a:ext>
              </a:extLst>
            </p:cNvPr>
            <p:cNvSpPr/>
            <p:nvPr/>
          </p:nvSpPr>
          <p:spPr>
            <a:xfrm>
              <a:off x="2507259" y="2076706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98" name="Oval 897">
              <a:extLst>
                <a:ext uri="{FF2B5EF4-FFF2-40B4-BE49-F238E27FC236}">
                  <a16:creationId xmlns:a16="http://schemas.microsoft.com/office/drawing/2014/main" id="{2EB87323-8869-4544-9BDD-33953E331E3F}"/>
                </a:ext>
              </a:extLst>
            </p:cNvPr>
            <p:cNvSpPr/>
            <p:nvPr/>
          </p:nvSpPr>
          <p:spPr>
            <a:xfrm>
              <a:off x="1850780" y="1885439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3D7A054C-AA0A-4F0E-9289-9C637FC7FA80}"/>
                </a:ext>
              </a:extLst>
            </p:cNvPr>
            <p:cNvSpPr/>
            <p:nvPr/>
          </p:nvSpPr>
          <p:spPr>
            <a:xfrm>
              <a:off x="2003180" y="2037839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00" name="Oval 899">
              <a:extLst>
                <a:ext uri="{FF2B5EF4-FFF2-40B4-BE49-F238E27FC236}">
                  <a16:creationId xmlns:a16="http://schemas.microsoft.com/office/drawing/2014/main" id="{7D79CDAD-CF23-4324-967C-7CE3BF4EA28C}"/>
                </a:ext>
              </a:extLst>
            </p:cNvPr>
            <p:cNvSpPr/>
            <p:nvPr/>
          </p:nvSpPr>
          <p:spPr>
            <a:xfrm>
              <a:off x="2155580" y="2190239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01" name="Oval 900">
              <a:extLst>
                <a:ext uri="{FF2B5EF4-FFF2-40B4-BE49-F238E27FC236}">
                  <a16:creationId xmlns:a16="http://schemas.microsoft.com/office/drawing/2014/main" id="{178F13D2-8EA8-4192-A8A0-970FE052DB86}"/>
                </a:ext>
              </a:extLst>
            </p:cNvPr>
            <p:cNvSpPr/>
            <p:nvPr/>
          </p:nvSpPr>
          <p:spPr>
            <a:xfrm>
              <a:off x="2307980" y="2342639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02" name="Oval 901">
              <a:extLst>
                <a:ext uri="{FF2B5EF4-FFF2-40B4-BE49-F238E27FC236}">
                  <a16:creationId xmlns:a16="http://schemas.microsoft.com/office/drawing/2014/main" id="{82BB998F-FC0F-41FA-B827-0DA6A3AB7DD9}"/>
                </a:ext>
              </a:extLst>
            </p:cNvPr>
            <p:cNvSpPr/>
            <p:nvPr/>
          </p:nvSpPr>
          <p:spPr>
            <a:xfrm>
              <a:off x="1852104" y="2187065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03" name="Oval 902">
              <a:extLst>
                <a:ext uri="{FF2B5EF4-FFF2-40B4-BE49-F238E27FC236}">
                  <a16:creationId xmlns:a16="http://schemas.microsoft.com/office/drawing/2014/main" id="{F2075775-F4C1-45A6-910A-89ADDB12B969}"/>
                </a:ext>
              </a:extLst>
            </p:cNvPr>
            <p:cNvSpPr/>
            <p:nvPr/>
          </p:nvSpPr>
          <p:spPr>
            <a:xfrm>
              <a:off x="1996115" y="1815298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04" name="Oval 903">
              <a:extLst>
                <a:ext uri="{FF2B5EF4-FFF2-40B4-BE49-F238E27FC236}">
                  <a16:creationId xmlns:a16="http://schemas.microsoft.com/office/drawing/2014/main" id="{5123778F-5236-4F89-9E12-A1C5FE826D8E}"/>
                </a:ext>
              </a:extLst>
            </p:cNvPr>
            <p:cNvSpPr/>
            <p:nvPr/>
          </p:nvSpPr>
          <p:spPr>
            <a:xfrm>
              <a:off x="2148515" y="1967698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05" name="Oval 904">
              <a:extLst>
                <a:ext uri="{FF2B5EF4-FFF2-40B4-BE49-F238E27FC236}">
                  <a16:creationId xmlns:a16="http://schemas.microsoft.com/office/drawing/2014/main" id="{451C5526-16E0-47C2-A73A-A418C491555A}"/>
                </a:ext>
              </a:extLst>
            </p:cNvPr>
            <p:cNvSpPr/>
            <p:nvPr/>
          </p:nvSpPr>
          <p:spPr>
            <a:xfrm>
              <a:off x="2300915" y="2120098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06" name="Oval 905">
              <a:extLst>
                <a:ext uri="{FF2B5EF4-FFF2-40B4-BE49-F238E27FC236}">
                  <a16:creationId xmlns:a16="http://schemas.microsoft.com/office/drawing/2014/main" id="{F5C6DA9A-3E23-4B7F-8254-441C7E5AD0F0}"/>
                </a:ext>
              </a:extLst>
            </p:cNvPr>
            <p:cNvSpPr/>
            <p:nvPr/>
          </p:nvSpPr>
          <p:spPr>
            <a:xfrm>
              <a:off x="2117592" y="1724595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07" name="Oval 906">
              <a:extLst>
                <a:ext uri="{FF2B5EF4-FFF2-40B4-BE49-F238E27FC236}">
                  <a16:creationId xmlns:a16="http://schemas.microsoft.com/office/drawing/2014/main" id="{677D6FC6-0428-4DD0-9543-1B6AD021FE90}"/>
                </a:ext>
              </a:extLst>
            </p:cNvPr>
            <p:cNvSpPr/>
            <p:nvPr/>
          </p:nvSpPr>
          <p:spPr>
            <a:xfrm>
              <a:off x="2269992" y="1876995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08" name="Oval 907">
              <a:extLst>
                <a:ext uri="{FF2B5EF4-FFF2-40B4-BE49-F238E27FC236}">
                  <a16:creationId xmlns:a16="http://schemas.microsoft.com/office/drawing/2014/main" id="{728206BB-DE82-4E9A-8073-70DAF3516AF5}"/>
                </a:ext>
              </a:extLst>
            </p:cNvPr>
            <p:cNvSpPr/>
            <p:nvPr/>
          </p:nvSpPr>
          <p:spPr>
            <a:xfrm>
              <a:off x="2117592" y="1724595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09" name="Oval 908">
              <a:extLst>
                <a:ext uri="{FF2B5EF4-FFF2-40B4-BE49-F238E27FC236}">
                  <a16:creationId xmlns:a16="http://schemas.microsoft.com/office/drawing/2014/main" id="{DADF2229-CBD0-4907-AB74-4CD6EF2C549E}"/>
                </a:ext>
              </a:extLst>
            </p:cNvPr>
            <p:cNvSpPr/>
            <p:nvPr/>
          </p:nvSpPr>
          <p:spPr>
            <a:xfrm>
              <a:off x="2422392" y="2029395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0" name="Oval 909">
              <a:extLst>
                <a:ext uri="{FF2B5EF4-FFF2-40B4-BE49-F238E27FC236}">
                  <a16:creationId xmlns:a16="http://schemas.microsoft.com/office/drawing/2014/main" id="{D1515DE4-9D60-450C-A231-0AB66BBB5B99}"/>
                </a:ext>
              </a:extLst>
            </p:cNvPr>
            <p:cNvSpPr/>
            <p:nvPr/>
          </p:nvSpPr>
          <p:spPr>
            <a:xfrm>
              <a:off x="1896416" y="2183232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1" name="Oval 910">
              <a:extLst>
                <a:ext uri="{FF2B5EF4-FFF2-40B4-BE49-F238E27FC236}">
                  <a16:creationId xmlns:a16="http://schemas.microsoft.com/office/drawing/2014/main" id="{895B5F2E-F249-4670-9E22-F18530D70C27}"/>
                </a:ext>
              </a:extLst>
            </p:cNvPr>
            <p:cNvSpPr/>
            <p:nvPr/>
          </p:nvSpPr>
          <p:spPr>
            <a:xfrm>
              <a:off x="2048816" y="2335632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2" name="Oval 911">
              <a:extLst>
                <a:ext uri="{FF2B5EF4-FFF2-40B4-BE49-F238E27FC236}">
                  <a16:creationId xmlns:a16="http://schemas.microsoft.com/office/drawing/2014/main" id="{CFC1BD2F-0946-4F4C-91F9-AF14249477FE}"/>
                </a:ext>
              </a:extLst>
            </p:cNvPr>
            <p:cNvSpPr/>
            <p:nvPr/>
          </p:nvSpPr>
          <p:spPr>
            <a:xfrm>
              <a:off x="2201216" y="2488032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3" name="Oval 912">
              <a:extLst>
                <a:ext uri="{FF2B5EF4-FFF2-40B4-BE49-F238E27FC236}">
                  <a16:creationId xmlns:a16="http://schemas.microsoft.com/office/drawing/2014/main" id="{72962F19-2D22-49A9-9297-11B0489DF9B7}"/>
                </a:ext>
              </a:extLst>
            </p:cNvPr>
            <p:cNvSpPr/>
            <p:nvPr/>
          </p:nvSpPr>
          <p:spPr>
            <a:xfrm>
              <a:off x="1889351" y="1960691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4" name="Oval 913">
              <a:extLst>
                <a:ext uri="{FF2B5EF4-FFF2-40B4-BE49-F238E27FC236}">
                  <a16:creationId xmlns:a16="http://schemas.microsoft.com/office/drawing/2014/main" id="{53B999C4-A885-4835-BF20-01A65F859B3C}"/>
                </a:ext>
              </a:extLst>
            </p:cNvPr>
            <p:cNvSpPr/>
            <p:nvPr/>
          </p:nvSpPr>
          <p:spPr>
            <a:xfrm>
              <a:off x="2041751" y="2113091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5" name="Oval 914">
              <a:extLst>
                <a:ext uri="{FF2B5EF4-FFF2-40B4-BE49-F238E27FC236}">
                  <a16:creationId xmlns:a16="http://schemas.microsoft.com/office/drawing/2014/main" id="{056658CE-1567-433C-8162-1AC1AF31E496}"/>
                </a:ext>
              </a:extLst>
            </p:cNvPr>
            <p:cNvSpPr/>
            <p:nvPr/>
          </p:nvSpPr>
          <p:spPr>
            <a:xfrm>
              <a:off x="2194151" y="2265491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6" name="Oval 915">
              <a:extLst>
                <a:ext uri="{FF2B5EF4-FFF2-40B4-BE49-F238E27FC236}">
                  <a16:creationId xmlns:a16="http://schemas.microsoft.com/office/drawing/2014/main" id="{90104A1B-D0B8-4DBD-88BC-D8DA30F610E3}"/>
                </a:ext>
              </a:extLst>
            </p:cNvPr>
            <p:cNvSpPr/>
            <p:nvPr/>
          </p:nvSpPr>
          <p:spPr>
            <a:xfrm>
              <a:off x="2010828" y="1869988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7" name="Oval 916">
              <a:extLst>
                <a:ext uri="{FF2B5EF4-FFF2-40B4-BE49-F238E27FC236}">
                  <a16:creationId xmlns:a16="http://schemas.microsoft.com/office/drawing/2014/main" id="{307DFA5A-4534-4C49-AD81-D156DA7C5575}"/>
                </a:ext>
              </a:extLst>
            </p:cNvPr>
            <p:cNvSpPr/>
            <p:nvPr/>
          </p:nvSpPr>
          <p:spPr>
            <a:xfrm>
              <a:off x="2163228" y="2022388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8" name="Oval 917">
              <a:extLst>
                <a:ext uri="{FF2B5EF4-FFF2-40B4-BE49-F238E27FC236}">
                  <a16:creationId xmlns:a16="http://schemas.microsoft.com/office/drawing/2014/main" id="{C6914BD6-A4AA-4C33-824F-D408BF2C7D03}"/>
                </a:ext>
              </a:extLst>
            </p:cNvPr>
            <p:cNvSpPr/>
            <p:nvPr/>
          </p:nvSpPr>
          <p:spPr>
            <a:xfrm>
              <a:off x="2010828" y="1869988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9" name="Oval 918">
              <a:extLst>
                <a:ext uri="{FF2B5EF4-FFF2-40B4-BE49-F238E27FC236}">
                  <a16:creationId xmlns:a16="http://schemas.microsoft.com/office/drawing/2014/main" id="{236E3359-2FE5-4C63-889A-0E4CC1D12CF2}"/>
                </a:ext>
              </a:extLst>
            </p:cNvPr>
            <p:cNvSpPr/>
            <p:nvPr/>
          </p:nvSpPr>
          <p:spPr>
            <a:xfrm>
              <a:off x="2315628" y="2174788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20" name="Oval 919">
              <a:extLst>
                <a:ext uri="{FF2B5EF4-FFF2-40B4-BE49-F238E27FC236}">
                  <a16:creationId xmlns:a16="http://schemas.microsoft.com/office/drawing/2014/main" id="{523A5AA3-6C51-44C2-AC21-9483A5847C27}"/>
                </a:ext>
              </a:extLst>
            </p:cNvPr>
            <p:cNvSpPr/>
            <p:nvPr/>
          </p:nvSpPr>
          <p:spPr>
            <a:xfrm>
              <a:off x="1963949" y="2288321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21" name="Oval 920">
              <a:extLst>
                <a:ext uri="{FF2B5EF4-FFF2-40B4-BE49-F238E27FC236}">
                  <a16:creationId xmlns:a16="http://schemas.microsoft.com/office/drawing/2014/main" id="{473EFF13-A028-453A-8FF8-23E613851C2B}"/>
                </a:ext>
              </a:extLst>
            </p:cNvPr>
            <p:cNvSpPr/>
            <p:nvPr/>
          </p:nvSpPr>
          <p:spPr>
            <a:xfrm>
              <a:off x="2116349" y="2440721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22" name="Oval 921">
              <a:extLst>
                <a:ext uri="{FF2B5EF4-FFF2-40B4-BE49-F238E27FC236}">
                  <a16:creationId xmlns:a16="http://schemas.microsoft.com/office/drawing/2014/main" id="{25A1DBB6-B34D-414E-B8C0-0B4A8D98D3F1}"/>
                </a:ext>
              </a:extLst>
            </p:cNvPr>
            <p:cNvSpPr/>
            <p:nvPr/>
          </p:nvSpPr>
          <p:spPr>
            <a:xfrm>
              <a:off x="1956884" y="2065780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23" name="Oval 922">
              <a:extLst>
                <a:ext uri="{FF2B5EF4-FFF2-40B4-BE49-F238E27FC236}">
                  <a16:creationId xmlns:a16="http://schemas.microsoft.com/office/drawing/2014/main" id="{FB1CA561-056E-447F-8EF2-0AE188B8226A}"/>
                </a:ext>
              </a:extLst>
            </p:cNvPr>
            <p:cNvSpPr/>
            <p:nvPr/>
          </p:nvSpPr>
          <p:spPr>
            <a:xfrm>
              <a:off x="2109284" y="2218180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24" name="Oval 923">
              <a:extLst>
                <a:ext uri="{FF2B5EF4-FFF2-40B4-BE49-F238E27FC236}">
                  <a16:creationId xmlns:a16="http://schemas.microsoft.com/office/drawing/2014/main" id="{BB851F6F-FFB5-481E-9FC8-511C98425726}"/>
                </a:ext>
              </a:extLst>
            </p:cNvPr>
            <p:cNvSpPr/>
            <p:nvPr/>
          </p:nvSpPr>
          <p:spPr>
            <a:xfrm>
              <a:off x="1925961" y="1822677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25" name="Oval 924">
              <a:extLst>
                <a:ext uri="{FF2B5EF4-FFF2-40B4-BE49-F238E27FC236}">
                  <a16:creationId xmlns:a16="http://schemas.microsoft.com/office/drawing/2014/main" id="{0A5B979E-1678-4A88-84E1-B108E7B9819B}"/>
                </a:ext>
              </a:extLst>
            </p:cNvPr>
            <p:cNvSpPr/>
            <p:nvPr/>
          </p:nvSpPr>
          <p:spPr>
            <a:xfrm>
              <a:off x="2078361" y="1975077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26" name="Oval 925">
              <a:extLst>
                <a:ext uri="{FF2B5EF4-FFF2-40B4-BE49-F238E27FC236}">
                  <a16:creationId xmlns:a16="http://schemas.microsoft.com/office/drawing/2014/main" id="{3DB31DAD-BBE6-4DDF-9A49-39EBF302E9C8}"/>
                </a:ext>
              </a:extLst>
            </p:cNvPr>
            <p:cNvSpPr/>
            <p:nvPr/>
          </p:nvSpPr>
          <p:spPr>
            <a:xfrm>
              <a:off x="1925961" y="1822677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32757005-7436-4BFF-A5F1-389135CA3C29}"/>
                </a:ext>
              </a:extLst>
            </p:cNvPr>
            <p:cNvSpPr/>
            <p:nvPr/>
          </p:nvSpPr>
          <p:spPr>
            <a:xfrm>
              <a:off x="2230761" y="2127477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28" name="Oval 927">
              <a:extLst>
                <a:ext uri="{FF2B5EF4-FFF2-40B4-BE49-F238E27FC236}">
                  <a16:creationId xmlns:a16="http://schemas.microsoft.com/office/drawing/2014/main" id="{2C755CD4-38FD-414C-AC4B-56BEBF6085A2}"/>
                </a:ext>
              </a:extLst>
            </p:cNvPr>
            <p:cNvSpPr/>
            <p:nvPr/>
          </p:nvSpPr>
          <p:spPr>
            <a:xfrm>
              <a:off x="2487590" y="1833718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29" name="Oval 928">
              <a:extLst>
                <a:ext uri="{FF2B5EF4-FFF2-40B4-BE49-F238E27FC236}">
                  <a16:creationId xmlns:a16="http://schemas.microsoft.com/office/drawing/2014/main" id="{681A7BD0-5409-4E54-B60F-63025EEA7B83}"/>
                </a:ext>
              </a:extLst>
            </p:cNvPr>
            <p:cNvSpPr/>
            <p:nvPr/>
          </p:nvSpPr>
          <p:spPr>
            <a:xfrm>
              <a:off x="2456667" y="1590615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30" name="Oval 929">
              <a:extLst>
                <a:ext uri="{FF2B5EF4-FFF2-40B4-BE49-F238E27FC236}">
                  <a16:creationId xmlns:a16="http://schemas.microsoft.com/office/drawing/2014/main" id="{96503E8F-3BFF-49EC-87D4-6BC467C55050}"/>
                </a:ext>
              </a:extLst>
            </p:cNvPr>
            <p:cNvSpPr/>
            <p:nvPr/>
          </p:nvSpPr>
          <p:spPr>
            <a:xfrm>
              <a:off x="2609067" y="1743015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31" name="Oval 930">
              <a:extLst>
                <a:ext uri="{FF2B5EF4-FFF2-40B4-BE49-F238E27FC236}">
                  <a16:creationId xmlns:a16="http://schemas.microsoft.com/office/drawing/2014/main" id="{CC01BDC8-0601-4F7F-93FB-8C45CFE736D6}"/>
                </a:ext>
              </a:extLst>
            </p:cNvPr>
            <p:cNvSpPr/>
            <p:nvPr/>
          </p:nvSpPr>
          <p:spPr>
            <a:xfrm>
              <a:off x="2402723" y="1786407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32" name="Oval 931">
              <a:extLst>
                <a:ext uri="{FF2B5EF4-FFF2-40B4-BE49-F238E27FC236}">
                  <a16:creationId xmlns:a16="http://schemas.microsoft.com/office/drawing/2014/main" id="{3979E95A-9E63-4DAF-9ABA-73192DD7987A}"/>
                </a:ext>
              </a:extLst>
            </p:cNvPr>
            <p:cNvSpPr/>
            <p:nvPr/>
          </p:nvSpPr>
          <p:spPr>
            <a:xfrm>
              <a:off x="2524200" y="1695704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33" name="Oval 932">
              <a:extLst>
                <a:ext uri="{FF2B5EF4-FFF2-40B4-BE49-F238E27FC236}">
                  <a16:creationId xmlns:a16="http://schemas.microsoft.com/office/drawing/2014/main" id="{EE9FFD99-5B6B-4690-86B5-B29A7C1BC8E2}"/>
                </a:ext>
              </a:extLst>
            </p:cNvPr>
            <p:cNvSpPr/>
            <p:nvPr/>
          </p:nvSpPr>
          <p:spPr>
            <a:xfrm>
              <a:off x="2417436" y="1841097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34" name="Oval 933">
              <a:extLst>
                <a:ext uri="{FF2B5EF4-FFF2-40B4-BE49-F238E27FC236}">
                  <a16:creationId xmlns:a16="http://schemas.microsoft.com/office/drawing/2014/main" id="{9D2F6EBF-F78C-4869-879B-489B8AB5E469}"/>
                </a:ext>
              </a:extLst>
            </p:cNvPr>
            <p:cNvSpPr/>
            <p:nvPr/>
          </p:nvSpPr>
          <p:spPr>
            <a:xfrm>
              <a:off x="2496215" y="1785457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35" name="Oval 934">
              <a:extLst>
                <a:ext uri="{FF2B5EF4-FFF2-40B4-BE49-F238E27FC236}">
                  <a16:creationId xmlns:a16="http://schemas.microsoft.com/office/drawing/2014/main" id="{4B7F49B8-241E-4254-A095-0D9BC99E8391}"/>
                </a:ext>
              </a:extLst>
            </p:cNvPr>
            <p:cNvSpPr/>
            <p:nvPr/>
          </p:nvSpPr>
          <p:spPr>
            <a:xfrm>
              <a:off x="2411348" y="1738146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36" name="Oval 935">
              <a:extLst>
                <a:ext uri="{FF2B5EF4-FFF2-40B4-BE49-F238E27FC236}">
                  <a16:creationId xmlns:a16="http://schemas.microsoft.com/office/drawing/2014/main" id="{F3F402D8-A524-4F9E-8298-0BEAFEBA541E}"/>
                </a:ext>
              </a:extLst>
            </p:cNvPr>
            <p:cNvSpPr/>
            <p:nvPr/>
          </p:nvSpPr>
          <p:spPr>
            <a:xfrm>
              <a:off x="1852824" y="2466426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37" name="Oval 936">
              <a:extLst>
                <a:ext uri="{FF2B5EF4-FFF2-40B4-BE49-F238E27FC236}">
                  <a16:creationId xmlns:a16="http://schemas.microsoft.com/office/drawing/2014/main" id="{50B2CF72-B433-4026-BE45-5E8A693F19C9}"/>
                </a:ext>
              </a:extLst>
            </p:cNvPr>
            <p:cNvSpPr/>
            <p:nvPr/>
          </p:nvSpPr>
          <p:spPr>
            <a:xfrm>
              <a:off x="1821901" y="2223323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38" name="Oval 937">
              <a:extLst>
                <a:ext uri="{FF2B5EF4-FFF2-40B4-BE49-F238E27FC236}">
                  <a16:creationId xmlns:a16="http://schemas.microsoft.com/office/drawing/2014/main" id="{E68F4014-B35A-4DC9-B705-BE554A88263D}"/>
                </a:ext>
              </a:extLst>
            </p:cNvPr>
            <p:cNvSpPr/>
            <p:nvPr/>
          </p:nvSpPr>
          <p:spPr>
            <a:xfrm>
              <a:off x="1974301" y="2375723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39" name="Oval 938">
              <a:extLst>
                <a:ext uri="{FF2B5EF4-FFF2-40B4-BE49-F238E27FC236}">
                  <a16:creationId xmlns:a16="http://schemas.microsoft.com/office/drawing/2014/main" id="{B68F7692-926A-4D0C-9C77-FDF852C02BC4}"/>
                </a:ext>
              </a:extLst>
            </p:cNvPr>
            <p:cNvSpPr/>
            <p:nvPr/>
          </p:nvSpPr>
          <p:spPr>
            <a:xfrm>
              <a:off x="1767957" y="2419115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40" name="Oval 939">
              <a:extLst>
                <a:ext uri="{FF2B5EF4-FFF2-40B4-BE49-F238E27FC236}">
                  <a16:creationId xmlns:a16="http://schemas.microsoft.com/office/drawing/2014/main" id="{6E5C578A-43D7-48DF-937B-0EE2637D2AD3}"/>
                </a:ext>
              </a:extLst>
            </p:cNvPr>
            <p:cNvSpPr/>
            <p:nvPr/>
          </p:nvSpPr>
          <p:spPr>
            <a:xfrm>
              <a:off x="1889434" y="2328412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7218D15E-ACF4-44C7-9692-F65133B7C610}"/>
                </a:ext>
              </a:extLst>
            </p:cNvPr>
            <p:cNvSpPr/>
            <p:nvPr/>
          </p:nvSpPr>
          <p:spPr>
            <a:xfrm>
              <a:off x="1782670" y="2473805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42" name="Oval 941">
              <a:extLst>
                <a:ext uri="{FF2B5EF4-FFF2-40B4-BE49-F238E27FC236}">
                  <a16:creationId xmlns:a16="http://schemas.microsoft.com/office/drawing/2014/main" id="{CEB367A7-12E9-41EE-B958-6B72776209B0}"/>
                </a:ext>
              </a:extLst>
            </p:cNvPr>
            <p:cNvSpPr/>
            <p:nvPr/>
          </p:nvSpPr>
          <p:spPr>
            <a:xfrm>
              <a:off x="1861449" y="2418165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43" name="Oval 942">
              <a:extLst>
                <a:ext uri="{FF2B5EF4-FFF2-40B4-BE49-F238E27FC236}">
                  <a16:creationId xmlns:a16="http://schemas.microsoft.com/office/drawing/2014/main" id="{B36CEF94-19B1-4F35-AC89-1C4BDBA6C0DA}"/>
                </a:ext>
              </a:extLst>
            </p:cNvPr>
            <p:cNvSpPr/>
            <p:nvPr/>
          </p:nvSpPr>
          <p:spPr>
            <a:xfrm>
              <a:off x="1776582" y="2370854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44" name="Oval 943">
              <a:extLst>
                <a:ext uri="{FF2B5EF4-FFF2-40B4-BE49-F238E27FC236}">
                  <a16:creationId xmlns:a16="http://schemas.microsoft.com/office/drawing/2014/main" id="{1811AC2B-C8E0-4AD9-9099-6300833208A2}"/>
                </a:ext>
              </a:extLst>
            </p:cNvPr>
            <p:cNvSpPr/>
            <p:nvPr/>
          </p:nvSpPr>
          <p:spPr>
            <a:xfrm>
              <a:off x="1828964" y="1940680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523" name="Group 1522">
            <a:extLst>
              <a:ext uri="{FF2B5EF4-FFF2-40B4-BE49-F238E27FC236}">
                <a16:creationId xmlns:a16="http://schemas.microsoft.com/office/drawing/2014/main" id="{CE5AC870-9511-4451-B643-6D35D110D284}"/>
              </a:ext>
            </a:extLst>
          </p:cNvPr>
          <p:cNvGrpSpPr/>
          <p:nvPr/>
        </p:nvGrpSpPr>
        <p:grpSpPr>
          <a:xfrm>
            <a:off x="5415418" y="1589525"/>
            <a:ext cx="877110" cy="933417"/>
            <a:chOff x="5415418" y="1589525"/>
            <a:chExt cx="877110" cy="933417"/>
          </a:xfrm>
        </p:grpSpPr>
        <p:sp>
          <p:nvSpPr>
            <p:cNvPr id="945" name="Oval 944">
              <a:extLst>
                <a:ext uri="{FF2B5EF4-FFF2-40B4-BE49-F238E27FC236}">
                  <a16:creationId xmlns:a16="http://schemas.microsoft.com/office/drawing/2014/main" id="{05A8EBA9-2649-435B-A8C6-6D6E815579E0}"/>
                </a:ext>
              </a:extLst>
            </p:cNvPr>
            <p:cNvSpPr/>
            <p:nvPr/>
          </p:nvSpPr>
          <p:spPr>
            <a:xfrm>
              <a:off x="5695960" y="1889218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49" name="Oval 948">
              <a:extLst>
                <a:ext uri="{FF2B5EF4-FFF2-40B4-BE49-F238E27FC236}">
                  <a16:creationId xmlns:a16="http://schemas.microsoft.com/office/drawing/2014/main" id="{1E2A2EA8-57FB-49F4-8D72-77D2BD8A7BE5}"/>
                </a:ext>
              </a:extLst>
            </p:cNvPr>
            <p:cNvSpPr/>
            <p:nvPr/>
          </p:nvSpPr>
          <p:spPr>
            <a:xfrm>
              <a:off x="5697284" y="2190844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50" name="Oval 949">
              <a:extLst>
                <a:ext uri="{FF2B5EF4-FFF2-40B4-BE49-F238E27FC236}">
                  <a16:creationId xmlns:a16="http://schemas.microsoft.com/office/drawing/2014/main" id="{DCEB8E4B-83D5-4DC8-98E6-5295FA516E4C}"/>
                </a:ext>
              </a:extLst>
            </p:cNvPr>
            <p:cNvSpPr/>
            <p:nvPr/>
          </p:nvSpPr>
          <p:spPr>
            <a:xfrm>
              <a:off x="5841295" y="1819077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53" name="Oval 952">
              <a:extLst>
                <a:ext uri="{FF2B5EF4-FFF2-40B4-BE49-F238E27FC236}">
                  <a16:creationId xmlns:a16="http://schemas.microsoft.com/office/drawing/2014/main" id="{21C62FA5-0328-478D-A0B2-7C056E3B7E61}"/>
                </a:ext>
              </a:extLst>
            </p:cNvPr>
            <p:cNvSpPr/>
            <p:nvPr/>
          </p:nvSpPr>
          <p:spPr>
            <a:xfrm>
              <a:off x="5962772" y="1728374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54" name="Oval 953">
              <a:extLst>
                <a:ext uri="{FF2B5EF4-FFF2-40B4-BE49-F238E27FC236}">
                  <a16:creationId xmlns:a16="http://schemas.microsoft.com/office/drawing/2014/main" id="{B883A084-38CA-41B6-B2D6-0D1FF8B21C92}"/>
                </a:ext>
              </a:extLst>
            </p:cNvPr>
            <p:cNvSpPr/>
            <p:nvPr/>
          </p:nvSpPr>
          <p:spPr>
            <a:xfrm>
              <a:off x="6115172" y="1880774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55" name="Oval 954">
              <a:extLst>
                <a:ext uri="{FF2B5EF4-FFF2-40B4-BE49-F238E27FC236}">
                  <a16:creationId xmlns:a16="http://schemas.microsoft.com/office/drawing/2014/main" id="{B8C1C1CB-0B04-41F1-BD15-D47FF6DAF4F5}"/>
                </a:ext>
              </a:extLst>
            </p:cNvPr>
            <p:cNvSpPr/>
            <p:nvPr/>
          </p:nvSpPr>
          <p:spPr>
            <a:xfrm>
              <a:off x="5962772" y="1728374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57" name="Oval 956">
              <a:extLst>
                <a:ext uri="{FF2B5EF4-FFF2-40B4-BE49-F238E27FC236}">
                  <a16:creationId xmlns:a16="http://schemas.microsoft.com/office/drawing/2014/main" id="{E8EEEE59-A766-4E80-8FE9-2C96189CE68F}"/>
                </a:ext>
              </a:extLst>
            </p:cNvPr>
            <p:cNvSpPr/>
            <p:nvPr/>
          </p:nvSpPr>
          <p:spPr>
            <a:xfrm>
              <a:off x="5611093" y="1841907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58" name="Oval 957">
              <a:extLst>
                <a:ext uri="{FF2B5EF4-FFF2-40B4-BE49-F238E27FC236}">
                  <a16:creationId xmlns:a16="http://schemas.microsoft.com/office/drawing/2014/main" id="{4224BE45-29D2-49B7-94AF-BBCC4D3EEC87}"/>
                </a:ext>
              </a:extLst>
            </p:cNvPr>
            <p:cNvSpPr/>
            <p:nvPr/>
          </p:nvSpPr>
          <p:spPr>
            <a:xfrm>
              <a:off x="5763493" y="1994307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61" name="Oval 960">
              <a:extLst>
                <a:ext uri="{FF2B5EF4-FFF2-40B4-BE49-F238E27FC236}">
                  <a16:creationId xmlns:a16="http://schemas.microsoft.com/office/drawing/2014/main" id="{8BA6FCCE-2EEC-450A-8680-3BE1C2488AD6}"/>
                </a:ext>
              </a:extLst>
            </p:cNvPr>
            <p:cNvSpPr/>
            <p:nvPr/>
          </p:nvSpPr>
          <p:spPr>
            <a:xfrm>
              <a:off x="5612417" y="2143533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62" name="Oval 961">
              <a:extLst>
                <a:ext uri="{FF2B5EF4-FFF2-40B4-BE49-F238E27FC236}">
                  <a16:creationId xmlns:a16="http://schemas.microsoft.com/office/drawing/2014/main" id="{36DC4188-CC65-4E48-9FF7-40D27BC16D08}"/>
                </a:ext>
              </a:extLst>
            </p:cNvPr>
            <p:cNvSpPr/>
            <p:nvPr/>
          </p:nvSpPr>
          <p:spPr>
            <a:xfrm>
              <a:off x="5756428" y="1771766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63" name="Oval 962">
              <a:extLst>
                <a:ext uri="{FF2B5EF4-FFF2-40B4-BE49-F238E27FC236}">
                  <a16:creationId xmlns:a16="http://schemas.microsoft.com/office/drawing/2014/main" id="{8EA13892-FA67-4585-9E2E-C9B32BF00A4D}"/>
                </a:ext>
              </a:extLst>
            </p:cNvPr>
            <p:cNvSpPr/>
            <p:nvPr/>
          </p:nvSpPr>
          <p:spPr>
            <a:xfrm>
              <a:off x="5908828" y="1924166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65" name="Oval 964">
              <a:extLst>
                <a:ext uri="{FF2B5EF4-FFF2-40B4-BE49-F238E27FC236}">
                  <a16:creationId xmlns:a16="http://schemas.microsoft.com/office/drawing/2014/main" id="{43E6CC67-8D50-4E14-972E-F96D52BFBE6E}"/>
                </a:ext>
              </a:extLst>
            </p:cNvPr>
            <p:cNvSpPr/>
            <p:nvPr/>
          </p:nvSpPr>
          <p:spPr>
            <a:xfrm>
              <a:off x="5877905" y="1681063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66" name="Oval 965">
              <a:extLst>
                <a:ext uri="{FF2B5EF4-FFF2-40B4-BE49-F238E27FC236}">
                  <a16:creationId xmlns:a16="http://schemas.microsoft.com/office/drawing/2014/main" id="{9FC986CD-00D0-4F2D-A2C7-F3B337EC0715}"/>
                </a:ext>
              </a:extLst>
            </p:cNvPr>
            <p:cNvSpPr/>
            <p:nvPr/>
          </p:nvSpPr>
          <p:spPr>
            <a:xfrm>
              <a:off x="6030305" y="1833463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67" name="Oval 966">
              <a:extLst>
                <a:ext uri="{FF2B5EF4-FFF2-40B4-BE49-F238E27FC236}">
                  <a16:creationId xmlns:a16="http://schemas.microsoft.com/office/drawing/2014/main" id="{D8493228-9EC6-47F9-9A6B-FCAEAAA31B37}"/>
                </a:ext>
              </a:extLst>
            </p:cNvPr>
            <p:cNvSpPr/>
            <p:nvPr/>
          </p:nvSpPr>
          <p:spPr>
            <a:xfrm>
              <a:off x="5877905" y="1681063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4B92CBD8-425E-4FA2-AD7E-C0C54C098501}"/>
                </a:ext>
              </a:extLst>
            </p:cNvPr>
            <p:cNvSpPr/>
            <p:nvPr/>
          </p:nvSpPr>
          <p:spPr>
            <a:xfrm>
              <a:off x="5656729" y="2139700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72" name="Oval 971">
              <a:extLst>
                <a:ext uri="{FF2B5EF4-FFF2-40B4-BE49-F238E27FC236}">
                  <a16:creationId xmlns:a16="http://schemas.microsoft.com/office/drawing/2014/main" id="{11042D3A-517E-45BA-B1BA-3BDA11918B76}"/>
                </a:ext>
              </a:extLst>
            </p:cNvPr>
            <p:cNvSpPr/>
            <p:nvPr/>
          </p:nvSpPr>
          <p:spPr>
            <a:xfrm>
              <a:off x="5649664" y="1917159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75" name="Oval 974">
              <a:extLst>
                <a:ext uri="{FF2B5EF4-FFF2-40B4-BE49-F238E27FC236}">
                  <a16:creationId xmlns:a16="http://schemas.microsoft.com/office/drawing/2014/main" id="{A4DA82C5-E5D7-4D95-B794-54CF51BCA19F}"/>
                </a:ext>
              </a:extLst>
            </p:cNvPr>
            <p:cNvSpPr/>
            <p:nvPr/>
          </p:nvSpPr>
          <p:spPr>
            <a:xfrm>
              <a:off x="5771141" y="1826456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77" name="Oval 976">
              <a:extLst>
                <a:ext uri="{FF2B5EF4-FFF2-40B4-BE49-F238E27FC236}">
                  <a16:creationId xmlns:a16="http://schemas.microsoft.com/office/drawing/2014/main" id="{A3C05EFB-5DF3-45AD-8B4C-5DDD8A8208AF}"/>
                </a:ext>
              </a:extLst>
            </p:cNvPr>
            <p:cNvSpPr/>
            <p:nvPr/>
          </p:nvSpPr>
          <p:spPr>
            <a:xfrm>
              <a:off x="5771141" y="1826456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79" name="Oval 978">
              <a:extLst>
                <a:ext uri="{FF2B5EF4-FFF2-40B4-BE49-F238E27FC236}">
                  <a16:creationId xmlns:a16="http://schemas.microsoft.com/office/drawing/2014/main" id="{63F571C3-08BB-40ED-815F-D1921750320D}"/>
                </a:ext>
              </a:extLst>
            </p:cNvPr>
            <p:cNvSpPr/>
            <p:nvPr/>
          </p:nvSpPr>
          <p:spPr>
            <a:xfrm>
              <a:off x="5724262" y="2244789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81" name="Oval 980">
              <a:extLst>
                <a:ext uri="{FF2B5EF4-FFF2-40B4-BE49-F238E27FC236}">
                  <a16:creationId xmlns:a16="http://schemas.microsoft.com/office/drawing/2014/main" id="{EA00DC33-8509-4A98-9964-BE47EC681D72}"/>
                </a:ext>
              </a:extLst>
            </p:cNvPr>
            <p:cNvSpPr/>
            <p:nvPr/>
          </p:nvSpPr>
          <p:spPr>
            <a:xfrm>
              <a:off x="5717197" y="2022248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83" name="Oval 982">
              <a:extLst>
                <a:ext uri="{FF2B5EF4-FFF2-40B4-BE49-F238E27FC236}">
                  <a16:creationId xmlns:a16="http://schemas.microsoft.com/office/drawing/2014/main" id="{8F14AD72-3130-47A6-A635-0D6D1A0E7713}"/>
                </a:ext>
              </a:extLst>
            </p:cNvPr>
            <p:cNvSpPr/>
            <p:nvPr/>
          </p:nvSpPr>
          <p:spPr>
            <a:xfrm>
              <a:off x="5686274" y="1779145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84" name="Oval 983">
              <a:extLst>
                <a:ext uri="{FF2B5EF4-FFF2-40B4-BE49-F238E27FC236}">
                  <a16:creationId xmlns:a16="http://schemas.microsoft.com/office/drawing/2014/main" id="{8B19A4C1-EA1F-4411-AE4F-53BAF216AB04}"/>
                </a:ext>
              </a:extLst>
            </p:cNvPr>
            <p:cNvSpPr/>
            <p:nvPr/>
          </p:nvSpPr>
          <p:spPr>
            <a:xfrm>
              <a:off x="5838674" y="1931545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85" name="Oval 984">
              <a:extLst>
                <a:ext uri="{FF2B5EF4-FFF2-40B4-BE49-F238E27FC236}">
                  <a16:creationId xmlns:a16="http://schemas.microsoft.com/office/drawing/2014/main" id="{E6449766-3215-4594-BF51-50BCC4454EB2}"/>
                </a:ext>
              </a:extLst>
            </p:cNvPr>
            <p:cNvSpPr/>
            <p:nvPr/>
          </p:nvSpPr>
          <p:spPr>
            <a:xfrm>
              <a:off x="5686274" y="1779145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87" name="Oval 986">
              <a:extLst>
                <a:ext uri="{FF2B5EF4-FFF2-40B4-BE49-F238E27FC236}">
                  <a16:creationId xmlns:a16="http://schemas.microsoft.com/office/drawing/2014/main" id="{DF0D91F7-F0A0-4D52-993E-1D5F5C0763CF}"/>
                </a:ext>
              </a:extLst>
            </p:cNvPr>
            <p:cNvSpPr/>
            <p:nvPr/>
          </p:nvSpPr>
          <p:spPr>
            <a:xfrm>
              <a:off x="5583108" y="1931660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88" name="Oval 987">
              <a:extLst>
                <a:ext uri="{FF2B5EF4-FFF2-40B4-BE49-F238E27FC236}">
                  <a16:creationId xmlns:a16="http://schemas.microsoft.com/office/drawing/2014/main" id="{05FA2971-8558-4463-A051-92EE5BFC80B9}"/>
                </a:ext>
              </a:extLst>
            </p:cNvPr>
            <p:cNvSpPr/>
            <p:nvPr/>
          </p:nvSpPr>
          <p:spPr>
            <a:xfrm>
              <a:off x="5735508" y="2084060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91" name="Oval 990">
              <a:extLst>
                <a:ext uri="{FF2B5EF4-FFF2-40B4-BE49-F238E27FC236}">
                  <a16:creationId xmlns:a16="http://schemas.microsoft.com/office/drawing/2014/main" id="{C7751BF1-1F89-4D72-A648-EAA39D34F20F}"/>
                </a:ext>
              </a:extLst>
            </p:cNvPr>
            <p:cNvSpPr/>
            <p:nvPr/>
          </p:nvSpPr>
          <p:spPr>
            <a:xfrm>
              <a:off x="5584432" y="2233286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92" name="Oval 991">
              <a:extLst>
                <a:ext uri="{FF2B5EF4-FFF2-40B4-BE49-F238E27FC236}">
                  <a16:creationId xmlns:a16="http://schemas.microsoft.com/office/drawing/2014/main" id="{857A77AF-E103-429A-BF77-6296BE67BAF4}"/>
                </a:ext>
              </a:extLst>
            </p:cNvPr>
            <p:cNvSpPr/>
            <p:nvPr/>
          </p:nvSpPr>
          <p:spPr>
            <a:xfrm>
              <a:off x="5728443" y="1861519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95" name="Oval 994">
              <a:extLst>
                <a:ext uri="{FF2B5EF4-FFF2-40B4-BE49-F238E27FC236}">
                  <a16:creationId xmlns:a16="http://schemas.microsoft.com/office/drawing/2014/main" id="{F2C671BD-5C48-4169-B3A8-EF6D7E5837A1}"/>
                </a:ext>
              </a:extLst>
            </p:cNvPr>
            <p:cNvSpPr/>
            <p:nvPr/>
          </p:nvSpPr>
          <p:spPr>
            <a:xfrm>
              <a:off x="5849920" y="1770816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96" name="Oval 995">
              <a:extLst>
                <a:ext uri="{FF2B5EF4-FFF2-40B4-BE49-F238E27FC236}">
                  <a16:creationId xmlns:a16="http://schemas.microsoft.com/office/drawing/2014/main" id="{F70B9BA2-F492-4096-AFF9-FF7840B522AF}"/>
                </a:ext>
              </a:extLst>
            </p:cNvPr>
            <p:cNvSpPr/>
            <p:nvPr/>
          </p:nvSpPr>
          <p:spPr>
            <a:xfrm>
              <a:off x="6002320" y="1923216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A6F514C1-2C61-46F4-8C9B-C53B8C5D67A1}"/>
                </a:ext>
              </a:extLst>
            </p:cNvPr>
            <p:cNvSpPr/>
            <p:nvPr/>
          </p:nvSpPr>
          <p:spPr>
            <a:xfrm>
              <a:off x="5849920" y="1770816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99" name="Oval 998">
              <a:extLst>
                <a:ext uri="{FF2B5EF4-FFF2-40B4-BE49-F238E27FC236}">
                  <a16:creationId xmlns:a16="http://schemas.microsoft.com/office/drawing/2014/main" id="{7209EF2C-81EA-40E2-BFC6-112848954298}"/>
                </a:ext>
              </a:extLst>
            </p:cNvPr>
            <p:cNvSpPr/>
            <p:nvPr/>
          </p:nvSpPr>
          <p:spPr>
            <a:xfrm>
              <a:off x="5498241" y="1884349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00" name="Oval 999">
              <a:extLst>
                <a:ext uri="{FF2B5EF4-FFF2-40B4-BE49-F238E27FC236}">
                  <a16:creationId xmlns:a16="http://schemas.microsoft.com/office/drawing/2014/main" id="{A77019E2-73B4-4D16-AD63-64EA30127FDA}"/>
                </a:ext>
              </a:extLst>
            </p:cNvPr>
            <p:cNvSpPr/>
            <p:nvPr/>
          </p:nvSpPr>
          <p:spPr>
            <a:xfrm>
              <a:off x="5650641" y="2036749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03" name="Oval 1002">
              <a:extLst>
                <a:ext uri="{FF2B5EF4-FFF2-40B4-BE49-F238E27FC236}">
                  <a16:creationId xmlns:a16="http://schemas.microsoft.com/office/drawing/2014/main" id="{C4609C53-14C2-4005-9237-0D628DA679DC}"/>
                </a:ext>
              </a:extLst>
            </p:cNvPr>
            <p:cNvSpPr/>
            <p:nvPr/>
          </p:nvSpPr>
          <p:spPr>
            <a:xfrm>
              <a:off x="5499565" y="2185975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04" name="Oval 1003">
              <a:extLst>
                <a:ext uri="{FF2B5EF4-FFF2-40B4-BE49-F238E27FC236}">
                  <a16:creationId xmlns:a16="http://schemas.microsoft.com/office/drawing/2014/main" id="{B8DA81B0-B964-4022-8756-8E7DC4DF6F34}"/>
                </a:ext>
              </a:extLst>
            </p:cNvPr>
            <p:cNvSpPr/>
            <p:nvPr/>
          </p:nvSpPr>
          <p:spPr>
            <a:xfrm>
              <a:off x="5643576" y="1814208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05" name="Oval 1004">
              <a:extLst>
                <a:ext uri="{FF2B5EF4-FFF2-40B4-BE49-F238E27FC236}">
                  <a16:creationId xmlns:a16="http://schemas.microsoft.com/office/drawing/2014/main" id="{77BBCB01-396C-49B7-8834-A3D9D2AAEB9F}"/>
                </a:ext>
              </a:extLst>
            </p:cNvPr>
            <p:cNvSpPr/>
            <p:nvPr/>
          </p:nvSpPr>
          <p:spPr>
            <a:xfrm>
              <a:off x="5795976" y="1966608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07" name="Oval 1006">
              <a:extLst>
                <a:ext uri="{FF2B5EF4-FFF2-40B4-BE49-F238E27FC236}">
                  <a16:creationId xmlns:a16="http://schemas.microsoft.com/office/drawing/2014/main" id="{061B13FB-CA75-47EC-A353-F96E6DFFB28A}"/>
                </a:ext>
              </a:extLst>
            </p:cNvPr>
            <p:cNvSpPr/>
            <p:nvPr/>
          </p:nvSpPr>
          <p:spPr>
            <a:xfrm>
              <a:off x="5765053" y="1723505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08" name="Oval 1007">
              <a:extLst>
                <a:ext uri="{FF2B5EF4-FFF2-40B4-BE49-F238E27FC236}">
                  <a16:creationId xmlns:a16="http://schemas.microsoft.com/office/drawing/2014/main" id="{9438C166-7B94-4271-8066-2A6270FC75EF}"/>
                </a:ext>
              </a:extLst>
            </p:cNvPr>
            <p:cNvSpPr/>
            <p:nvPr/>
          </p:nvSpPr>
          <p:spPr>
            <a:xfrm>
              <a:off x="5917453" y="1875905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09" name="Oval 1008">
              <a:extLst>
                <a:ext uri="{FF2B5EF4-FFF2-40B4-BE49-F238E27FC236}">
                  <a16:creationId xmlns:a16="http://schemas.microsoft.com/office/drawing/2014/main" id="{D8BFC5AD-CAEC-4C35-8ECA-38FFFC6347C5}"/>
                </a:ext>
              </a:extLst>
            </p:cNvPr>
            <p:cNvSpPr/>
            <p:nvPr/>
          </p:nvSpPr>
          <p:spPr>
            <a:xfrm>
              <a:off x="5765053" y="1723505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26751C3A-EBE1-4E11-820D-5410D56C7D48}"/>
                </a:ext>
              </a:extLst>
            </p:cNvPr>
            <p:cNvSpPr/>
            <p:nvPr/>
          </p:nvSpPr>
          <p:spPr>
            <a:xfrm>
              <a:off x="5543877" y="2182142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12" name="Oval 1011">
              <a:extLst>
                <a:ext uri="{FF2B5EF4-FFF2-40B4-BE49-F238E27FC236}">
                  <a16:creationId xmlns:a16="http://schemas.microsoft.com/office/drawing/2014/main" id="{145810B0-E25F-4DB2-A267-4262F2427990}"/>
                </a:ext>
              </a:extLst>
            </p:cNvPr>
            <p:cNvSpPr/>
            <p:nvPr/>
          </p:nvSpPr>
          <p:spPr>
            <a:xfrm>
              <a:off x="5696277" y="2334542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13" name="Oval 1012">
              <a:extLst>
                <a:ext uri="{FF2B5EF4-FFF2-40B4-BE49-F238E27FC236}">
                  <a16:creationId xmlns:a16="http://schemas.microsoft.com/office/drawing/2014/main" id="{F50C52FA-F7D0-4704-8569-0C48CDEE686C}"/>
                </a:ext>
              </a:extLst>
            </p:cNvPr>
            <p:cNvSpPr/>
            <p:nvPr/>
          </p:nvSpPr>
          <p:spPr>
            <a:xfrm>
              <a:off x="5848677" y="2486942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14" name="Oval 1013">
              <a:extLst>
                <a:ext uri="{FF2B5EF4-FFF2-40B4-BE49-F238E27FC236}">
                  <a16:creationId xmlns:a16="http://schemas.microsoft.com/office/drawing/2014/main" id="{54D174A6-C6B7-43A5-9A75-CF79A7FABEFD}"/>
                </a:ext>
              </a:extLst>
            </p:cNvPr>
            <p:cNvSpPr/>
            <p:nvPr/>
          </p:nvSpPr>
          <p:spPr>
            <a:xfrm>
              <a:off x="5536812" y="1959601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15" name="Oval 1014">
              <a:extLst>
                <a:ext uri="{FF2B5EF4-FFF2-40B4-BE49-F238E27FC236}">
                  <a16:creationId xmlns:a16="http://schemas.microsoft.com/office/drawing/2014/main" id="{58CF6457-224F-4C5C-BC95-C352F3B08192}"/>
                </a:ext>
              </a:extLst>
            </p:cNvPr>
            <p:cNvSpPr/>
            <p:nvPr/>
          </p:nvSpPr>
          <p:spPr>
            <a:xfrm>
              <a:off x="5689212" y="2112001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17" name="Oval 1016">
              <a:extLst>
                <a:ext uri="{FF2B5EF4-FFF2-40B4-BE49-F238E27FC236}">
                  <a16:creationId xmlns:a16="http://schemas.microsoft.com/office/drawing/2014/main" id="{7EF0EA70-4FB6-4F2B-8573-CA2E59F7B397}"/>
                </a:ext>
              </a:extLst>
            </p:cNvPr>
            <p:cNvSpPr/>
            <p:nvPr/>
          </p:nvSpPr>
          <p:spPr>
            <a:xfrm>
              <a:off x="5658289" y="1868898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19" name="Oval 1018">
              <a:extLst>
                <a:ext uri="{FF2B5EF4-FFF2-40B4-BE49-F238E27FC236}">
                  <a16:creationId xmlns:a16="http://schemas.microsoft.com/office/drawing/2014/main" id="{97CC5D4E-D18B-416D-AA32-66E328C29500}"/>
                </a:ext>
              </a:extLst>
            </p:cNvPr>
            <p:cNvSpPr/>
            <p:nvPr/>
          </p:nvSpPr>
          <p:spPr>
            <a:xfrm>
              <a:off x="5658289" y="1868898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21" name="Oval 1020">
              <a:extLst>
                <a:ext uri="{FF2B5EF4-FFF2-40B4-BE49-F238E27FC236}">
                  <a16:creationId xmlns:a16="http://schemas.microsoft.com/office/drawing/2014/main" id="{66CB77B7-13DE-4004-830C-D7B5D5285EA0}"/>
                </a:ext>
              </a:extLst>
            </p:cNvPr>
            <p:cNvSpPr/>
            <p:nvPr/>
          </p:nvSpPr>
          <p:spPr>
            <a:xfrm>
              <a:off x="5611410" y="2287231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75778D80-5EF2-4AEF-AA58-FFA21E4A3AED}"/>
                </a:ext>
              </a:extLst>
            </p:cNvPr>
            <p:cNvSpPr/>
            <p:nvPr/>
          </p:nvSpPr>
          <p:spPr>
            <a:xfrm>
              <a:off x="5763810" y="2439631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23" name="Oval 1022">
              <a:extLst>
                <a:ext uri="{FF2B5EF4-FFF2-40B4-BE49-F238E27FC236}">
                  <a16:creationId xmlns:a16="http://schemas.microsoft.com/office/drawing/2014/main" id="{2B5931AA-76E8-4BD9-86CB-C3C25CF9D4F9}"/>
                </a:ext>
              </a:extLst>
            </p:cNvPr>
            <p:cNvSpPr/>
            <p:nvPr/>
          </p:nvSpPr>
          <p:spPr>
            <a:xfrm>
              <a:off x="5604345" y="2064690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4B45A8C3-6F2C-4A7C-ABF8-1F81B56BD4AC}"/>
                </a:ext>
              </a:extLst>
            </p:cNvPr>
            <p:cNvSpPr/>
            <p:nvPr/>
          </p:nvSpPr>
          <p:spPr>
            <a:xfrm>
              <a:off x="5756745" y="2217090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3D7A6A5C-22E2-4EF7-A597-B178EF7AF6AE}"/>
                </a:ext>
              </a:extLst>
            </p:cNvPr>
            <p:cNvSpPr/>
            <p:nvPr/>
          </p:nvSpPr>
          <p:spPr>
            <a:xfrm>
              <a:off x="5573422" y="1821587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0C4B784B-5E28-44C7-846A-EF3A24C89C25}"/>
                </a:ext>
              </a:extLst>
            </p:cNvPr>
            <p:cNvSpPr/>
            <p:nvPr/>
          </p:nvSpPr>
          <p:spPr>
            <a:xfrm>
              <a:off x="5725822" y="1973987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6E262C35-8FFD-4064-BFF0-9A0E278DD299}"/>
                </a:ext>
              </a:extLst>
            </p:cNvPr>
            <p:cNvSpPr/>
            <p:nvPr/>
          </p:nvSpPr>
          <p:spPr>
            <a:xfrm>
              <a:off x="5573422" y="1821587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A6175F2E-C683-4EFE-A5F7-B4C37024BE67}"/>
                </a:ext>
              </a:extLst>
            </p:cNvPr>
            <p:cNvSpPr/>
            <p:nvPr/>
          </p:nvSpPr>
          <p:spPr>
            <a:xfrm>
              <a:off x="6135051" y="1832628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5148365B-D7C5-4339-B06D-58EBDA7B16A4}"/>
                </a:ext>
              </a:extLst>
            </p:cNvPr>
            <p:cNvSpPr/>
            <p:nvPr/>
          </p:nvSpPr>
          <p:spPr>
            <a:xfrm>
              <a:off x="6104128" y="1589525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5D7DB401-42CB-47A1-8DF4-879404A1B4D4}"/>
                </a:ext>
              </a:extLst>
            </p:cNvPr>
            <p:cNvSpPr/>
            <p:nvPr/>
          </p:nvSpPr>
          <p:spPr>
            <a:xfrm>
              <a:off x="6256528" y="1741925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7E425F10-F9D4-4635-B2DF-CF2D5C3172F9}"/>
                </a:ext>
              </a:extLst>
            </p:cNvPr>
            <p:cNvSpPr/>
            <p:nvPr/>
          </p:nvSpPr>
          <p:spPr>
            <a:xfrm>
              <a:off x="6050184" y="1785317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C09E2DD5-43A7-4EC4-9188-18F8CAB430FA}"/>
                </a:ext>
              </a:extLst>
            </p:cNvPr>
            <p:cNvSpPr/>
            <p:nvPr/>
          </p:nvSpPr>
          <p:spPr>
            <a:xfrm>
              <a:off x="6171661" y="1694614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4" name="Oval 1033">
              <a:extLst>
                <a:ext uri="{FF2B5EF4-FFF2-40B4-BE49-F238E27FC236}">
                  <a16:creationId xmlns:a16="http://schemas.microsoft.com/office/drawing/2014/main" id="{9417500D-C630-4A0D-AF1A-1EF6D556E036}"/>
                </a:ext>
              </a:extLst>
            </p:cNvPr>
            <p:cNvSpPr/>
            <p:nvPr/>
          </p:nvSpPr>
          <p:spPr>
            <a:xfrm>
              <a:off x="6064897" y="1840007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5" name="Oval 1034">
              <a:extLst>
                <a:ext uri="{FF2B5EF4-FFF2-40B4-BE49-F238E27FC236}">
                  <a16:creationId xmlns:a16="http://schemas.microsoft.com/office/drawing/2014/main" id="{D4CE44B2-E857-458B-9D53-496A2B68C202}"/>
                </a:ext>
              </a:extLst>
            </p:cNvPr>
            <p:cNvSpPr/>
            <p:nvPr/>
          </p:nvSpPr>
          <p:spPr>
            <a:xfrm>
              <a:off x="6143676" y="1784367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884DFBDE-B692-49E0-8594-6680C2A9A677}"/>
                </a:ext>
              </a:extLst>
            </p:cNvPr>
            <p:cNvSpPr/>
            <p:nvPr/>
          </p:nvSpPr>
          <p:spPr>
            <a:xfrm>
              <a:off x="6058809" y="1737056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4F8A6526-F1D6-4EF9-BE71-F094DEF6B70E}"/>
                </a:ext>
              </a:extLst>
            </p:cNvPr>
            <p:cNvSpPr/>
            <p:nvPr/>
          </p:nvSpPr>
          <p:spPr>
            <a:xfrm>
              <a:off x="5500285" y="2465336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0C53E333-8117-40D1-8583-877653156736}"/>
                </a:ext>
              </a:extLst>
            </p:cNvPr>
            <p:cNvSpPr/>
            <p:nvPr/>
          </p:nvSpPr>
          <p:spPr>
            <a:xfrm>
              <a:off x="5469362" y="2222233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6EC097A0-5735-47B6-9E48-FB0EA9BFF061}"/>
                </a:ext>
              </a:extLst>
            </p:cNvPr>
            <p:cNvSpPr/>
            <p:nvPr/>
          </p:nvSpPr>
          <p:spPr>
            <a:xfrm>
              <a:off x="5621762" y="2374633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AD110552-2F55-413D-997F-2F86D8BE88A8}"/>
                </a:ext>
              </a:extLst>
            </p:cNvPr>
            <p:cNvSpPr/>
            <p:nvPr/>
          </p:nvSpPr>
          <p:spPr>
            <a:xfrm>
              <a:off x="5415418" y="2418025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8C77BD44-F3B8-49DD-B104-F1A2DD3D95F9}"/>
                </a:ext>
              </a:extLst>
            </p:cNvPr>
            <p:cNvSpPr/>
            <p:nvPr/>
          </p:nvSpPr>
          <p:spPr>
            <a:xfrm>
              <a:off x="5536895" y="2327322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1124F46A-CCE2-40A5-89E7-607883685C09}"/>
                </a:ext>
              </a:extLst>
            </p:cNvPr>
            <p:cNvSpPr/>
            <p:nvPr/>
          </p:nvSpPr>
          <p:spPr>
            <a:xfrm>
              <a:off x="5430131" y="2472715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455DD4E5-5976-4F83-85C8-6C1999D845D1}"/>
                </a:ext>
              </a:extLst>
            </p:cNvPr>
            <p:cNvSpPr/>
            <p:nvPr/>
          </p:nvSpPr>
          <p:spPr>
            <a:xfrm>
              <a:off x="5508910" y="2417075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68AC5427-05F6-4970-A55C-5C8EB0FBE2FF}"/>
                </a:ext>
              </a:extLst>
            </p:cNvPr>
            <p:cNvSpPr/>
            <p:nvPr/>
          </p:nvSpPr>
          <p:spPr>
            <a:xfrm>
              <a:off x="5424043" y="2369764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8F9C56F0-4BAC-449F-BBCC-FC8E8BE5D408}"/>
                </a:ext>
              </a:extLst>
            </p:cNvPr>
            <p:cNvSpPr/>
            <p:nvPr/>
          </p:nvSpPr>
          <p:spPr>
            <a:xfrm>
              <a:off x="5476425" y="1939590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13B1097A-6142-47AB-9542-F80888F6768D}"/>
                </a:ext>
              </a:extLst>
            </p:cNvPr>
            <p:cNvSpPr/>
            <p:nvPr/>
          </p:nvSpPr>
          <p:spPr>
            <a:xfrm>
              <a:off x="5798327" y="1970422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DE147978-9775-43D3-8BFA-D65F1CF4B003}"/>
                </a:ext>
              </a:extLst>
            </p:cNvPr>
            <p:cNvSpPr/>
            <p:nvPr/>
          </p:nvSpPr>
          <p:spPr>
            <a:xfrm>
              <a:off x="5950727" y="2122822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8" name="Oval 1047">
              <a:extLst>
                <a:ext uri="{FF2B5EF4-FFF2-40B4-BE49-F238E27FC236}">
                  <a16:creationId xmlns:a16="http://schemas.microsoft.com/office/drawing/2014/main" id="{57B619C0-B033-43A5-A4EB-A03750E6010A}"/>
                </a:ext>
              </a:extLst>
            </p:cNvPr>
            <p:cNvSpPr/>
            <p:nvPr/>
          </p:nvSpPr>
          <p:spPr>
            <a:xfrm>
              <a:off x="5798327" y="1970422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4B770280-2F58-46C3-A1B0-C06C46F6905C}"/>
                </a:ext>
              </a:extLst>
            </p:cNvPr>
            <p:cNvSpPr/>
            <p:nvPr/>
          </p:nvSpPr>
          <p:spPr>
            <a:xfrm>
              <a:off x="5744383" y="2166214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89887D45-562A-44BB-AABA-9935CFA6998F}"/>
                </a:ext>
              </a:extLst>
            </p:cNvPr>
            <p:cNvSpPr/>
            <p:nvPr/>
          </p:nvSpPr>
          <p:spPr>
            <a:xfrm>
              <a:off x="5713460" y="1923111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D10DCFF8-92A2-443D-8447-2FD20788F55E}"/>
                </a:ext>
              </a:extLst>
            </p:cNvPr>
            <p:cNvSpPr/>
            <p:nvPr/>
          </p:nvSpPr>
          <p:spPr>
            <a:xfrm>
              <a:off x="5865860" y="2075511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280E63B4-6E66-45E2-9A26-FF5BDA6DEB74}"/>
                </a:ext>
              </a:extLst>
            </p:cNvPr>
            <p:cNvSpPr/>
            <p:nvPr/>
          </p:nvSpPr>
          <p:spPr>
            <a:xfrm>
              <a:off x="5713460" y="1923111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2A347DA9-7DFE-435F-9F4E-1B42D9345DC1}"/>
                </a:ext>
              </a:extLst>
            </p:cNvPr>
            <p:cNvSpPr/>
            <p:nvPr/>
          </p:nvSpPr>
          <p:spPr>
            <a:xfrm>
              <a:off x="5837875" y="2165264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7AC4FB3B-083A-4866-BCF0-9C7BF2E3AE3D}"/>
                </a:ext>
              </a:extLst>
            </p:cNvPr>
            <p:cNvSpPr/>
            <p:nvPr/>
          </p:nvSpPr>
          <p:spPr>
            <a:xfrm>
              <a:off x="5753008" y="2117953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220B13F3-6324-4E57-8886-B8195B1C215E}"/>
                </a:ext>
              </a:extLst>
            </p:cNvPr>
            <p:cNvSpPr/>
            <p:nvPr/>
          </p:nvSpPr>
          <p:spPr>
            <a:xfrm>
              <a:off x="5970606" y="2074676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79B74E9E-F036-4F31-A79D-883E21E29B46}"/>
                </a:ext>
              </a:extLst>
            </p:cNvPr>
            <p:cNvSpPr/>
            <p:nvPr/>
          </p:nvSpPr>
          <p:spPr>
            <a:xfrm>
              <a:off x="5939683" y="1831573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A473BA21-12CA-4215-A8DC-ED10184D26EB}"/>
                </a:ext>
              </a:extLst>
            </p:cNvPr>
            <p:cNvSpPr/>
            <p:nvPr/>
          </p:nvSpPr>
          <p:spPr>
            <a:xfrm>
              <a:off x="6092083" y="1983973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7F42CCE4-9D98-4295-A346-28727877A209}"/>
                </a:ext>
              </a:extLst>
            </p:cNvPr>
            <p:cNvSpPr/>
            <p:nvPr/>
          </p:nvSpPr>
          <p:spPr>
            <a:xfrm>
              <a:off x="5885739" y="2027365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25A41E23-0045-44C5-8ECA-2A0138CE5759}"/>
                </a:ext>
              </a:extLst>
            </p:cNvPr>
            <p:cNvSpPr/>
            <p:nvPr/>
          </p:nvSpPr>
          <p:spPr>
            <a:xfrm>
              <a:off x="6007216" y="1936662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D3392087-DD2F-4692-AF7A-3ABD55349260}"/>
                </a:ext>
              </a:extLst>
            </p:cNvPr>
            <p:cNvSpPr/>
            <p:nvPr/>
          </p:nvSpPr>
          <p:spPr>
            <a:xfrm>
              <a:off x="5900452" y="2082055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435F4A04-2238-4550-A229-83E447D7D50C}"/>
                </a:ext>
              </a:extLst>
            </p:cNvPr>
            <p:cNvSpPr/>
            <p:nvPr/>
          </p:nvSpPr>
          <p:spPr>
            <a:xfrm>
              <a:off x="5979231" y="2026415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CC96CE7D-B4AB-472A-AE5D-3540A44950B7}"/>
                </a:ext>
              </a:extLst>
            </p:cNvPr>
            <p:cNvSpPr/>
            <p:nvPr/>
          </p:nvSpPr>
          <p:spPr>
            <a:xfrm>
              <a:off x="5894364" y="1979104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524" name="Group 1523">
            <a:extLst>
              <a:ext uri="{FF2B5EF4-FFF2-40B4-BE49-F238E27FC236}">
                <a16:creationId xmlns:a16="http://schemas.microsoft.com/office/drawing/2014/main" id="{5266DE86-F534-4392-9401-E8B874216FDD}"/>
              </a:ext>
            </a:extLst>
          </p:cNvPr>
          <p:cNvGrpSpPr/>
          <p:nvPr/>
        </p:nvGrpSpPr>
        <p:grpSpPr>
          <a:xfrm>
            <a:off x="9109937" y="1510660"/>
            <a:ext cx="827932" cy="917446"/>
            <a:chOff x="9109937" y="1510660"/>
            <a:chExt cx="827932" cy="917446"/>
          </a:xfrm>
        </p:grpSpPr>
        <p:sp>
          <p:nvSpPr>
            <p:cNvPr id="1067" name="Oval 1066">
              <a:extLst>
                <a:ext uri="{FF2B5EF4-FFF2-40B4-BE49-F238E27FC236}">
                  <a16:creationId xmlns:a16="http://schemas.microsoft.com/office/drawing/2014/main" id="{63ADD1F7-5F44-42EB-8408-DEB58C1E1646}"/>
                </a:ext>
              </a:extLst>
            </p:cNvPr>
            <p:cNvSpPr/>
            <p:nvPr/>
          </p:nvSpPr>
          <p:spPr>
            <a:xfrm rot="18000000">
              <a:off x="9801266" y="1681363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71" name="Oval 1070">
              <a:extLst>
                <a:ext uri="{FF2B5EF4-FFF2-40B4-BE49-F238E27FC236}">
                  <a16:creationId xmlns:a16="http://schemas.microsoft.com/office/drawing/2014/main" id="{CB3DED42-749C-49B1-A123-29B69FB10D68}"/>
                </a:ext>
              </a:extLst>
            </p:cNvPr>
            <p:cNvSpPr/>
            <p:nvPr/>
          </p:nvSpPr>
          <p:spPr>
            <a:xfrm rot="18000000">
              <a:off x="9383649" y="2065292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73" name="Oval 1072">
              <a:extLst>
                <a:ext uri="{FF2B5EF4-FFF2-40B4-BE49-F238E27FC236}">
                  <a16:creationId xmlns:a16="http://schemas.microsoft.com/office/drawing/2014/main" id="{38E17D0E-7140-4508-9BA4-3299E4C50368}"/>
                </a:ext>
              </a:extLst>
            </p:cNvPr>
            <p:cNvSpPr/>
            <p:nvPr/>
          </p:nvSpPr>
          <p:spPr>
            <a:xfrm rot="18000000">
              <a:off x="9613184" y="1776682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75" name="Oval 1074">
              <a:extLst>
                <a:ext uri="{FF2B5EF4-FFF2-40B4-BE49-F238E27FC236}">
                  <a16:creationId xmlns:a16="http://schemas.microsoft.com/office/drawing/2014/main" id="{DB766FCC-77A6-4437-8DDF-B6662D20A411}"/>
                </a:ext>
              </a:extLst>
            </p:cNvPr>
            <p:cNvSpPr/>
            <p:nvPr/>
          </p:nvSpPr>
          <p:spPr>
            <a:xfrm rot="18000000">
              <a:off x="9707046" y="1657630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77" name="Oval 1076">
              <a:extLst>
                <a:ext uri="{FF2B5EF4-FFF2-40B4-BE49-F238E27FC236}">
                  <a16:creationId xmlns:a16="http://schemas.microsoft.com/office/drawing/2014/main" id="{8B82946A-D9FE-4FF7-97BA-F149FFE96205}"/>
                </a:ext>
              </a:extLst>
            </p:cNvPr>
            <p:cNvSpPr/>
            <p:nvPr/>
          </p:nvSpPr>
          <p:spPr>
            <a:xfrm rot="18000000">
              <a:off x="9425459" y="2050120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84" name="Oval 1083">
              <a:extLst>
                <a:ext uri="{FF2B5EF4-FFF2-40B4-BE49-F238E27FC236}">
                  <a16:creationId xmlns:a16="http://schemas.microsoft.com/office/drawing/2014/main" id="{599A3010-6FE3-4936-B8D9-D16404EF626A}"/>
                </a:ext>
              </a:extLst>
            </p:cNvPr>
            <p:cNvSpPr/>
            <p:nvPr/>
          </p:nvSpPr>
          <p:spPr>
            <a:xfrm rot="18000000">
              <a:off x="9547330" y="1801967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87" name="Oval 1086">
              <a:extLst>
                <a:ext uri="{FF2B5EF4-FFF2-40B4-BE49-F238E27FC236}">
                  <a16:creationId xmlns:a16="http://schemas.microsoft.com/office/drawing/2014/main" id="{172A73AC-89A6-4EDD-A174-C835DFC9FBA1}"/>
                </a:ext>
              </a:extLst>
            </p:cNvPr>
            <p:cNvSpPr/>
            <p:nvPr/>
          </p:nvSpPr>
          <p:spPr>
            <a:xfrm rot="18000000">
              <a:off x="9487153" y="1975987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88" name="Oval 1087">
              <a:extLst>
                <a:ext uri="{FF2B5EF4-FFF2-40B4-BE49-F238E27FC236}">
                  <a16:creationId xmlns:a16="http://schemas.microsoft.com/office/drawing/2014/main" id="{09EF3ACD-43E3-4BDD-985E-0214F32961F4}"/>
                </a:ext>
              </a:extLst>
            </p:cNvPr>
            <p:cNvSpPr/>
            <p:nvPr/>
          </p:nvSpPr>
          <p:spPr>
            <a:xfrm rot="18000000">
              <a:off x="9379847" y="2159229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91" name="Oval 1090">
              <a:extLst>
                <a:ext uri="{FF2B5EF4-FFF2-40B4-BE49-F238E27FC236}">
                  <a16:creationId xmlns:a16="http://schemas.microsoft.com/office/drawing/2014/main" id="{54102441-A669-4724-BF56-477E00D2DFE4}"/>
                </a:ext>
              </a:extLst>
            </p:cNvPr>
            <p:cNvSpPr/>
            <p:nvPr/>
          </p:nvSpPr>
          <p:spPr>
            <a:xfrm rot="18000000">
              <a:off x="9703244" y="1751567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94" name="Oval 1093">
              <a:extLst>
                <a:ext uri="{FF2B5EF4-FFF2-40B4-BE49-F238E27FC236}">
                  <a16:creationId xmlns:a16="http://schemas.microsoft.com/office/drawing/2014/main" id="{FE495CDC-E250-46D2-B8CC-F13853F1F1A9}"/>
                </a:ext>
              </a:extLst>
            </p:cNvPr>
            <p:cNvSpPr/>
            <p:nvPr/>
          </p:nvSpPr>
          <p:spPr>
            <a:xfrm rot="18000000">
              <a:off x="9392933" y="1952253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95" name="Oval 1094">
              <a:extLst>
                <a:ext uri="{FF2B5EF4-FFF2-40B4-BE49-F238E27FC236}">
                  <a16:creationId xmlns:a16="http://schemas.microsoft.com/office/drawing/2014/main" id="{48B24AD6-3278-4069-B6E4-EA9ED4D8ABB8}"/>
                </a:ext>
              </a:extLst>
            </p:cNvPr>
            <p:cNvSpPr/>
            <p:nvPr/>
          </p:nvSpPr>
          <p:spPr>
            <a:xfrm rot="18000000">
              <a:off x="9285627" y="2135496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97" name="Oval 1096">
              <a:extLst>
                <a:ext uri="{FF2B5EF4-FFF2-40B4-BE49-F238E27FC236}">
                  <a16:creationId xmlns:a16="http://schemas.microsoft.com/office/drawing/2014/main" id="{5FF0F314-F188-4CED-BF13-83F6C8DCB157}"/>
                </a:ext>
              </a:extLst>
            </p:cNvPr>
            <p:cNvSpPr/>
            <p:nvPr/>
          </p:nvSpPr>
          <p:spPr>
            <a:xfrm rot="18000000">
              <a:off x="9515162" y="1846887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01" name="Oval 1100">
              <a:extLst>
                <a:ext uri="{FF2B5EF4-FFF2-40B4-BE49-F238E27FC236}">
                  <a16:creationId xmlns:a16="http://schemas.microsoft.com/office/drawing/2014/main" id="{9370960C-04F3-4470-995B-58CECF1B6246}"/>
                </a:ext>
              </a:extLst>
            </p:cNvPr>
            <p:cNvSpPr/>
            <p:nvPr/>
          </p:nvSpPr>
          <p:spPr>
            <a:xfrm rot="18000000">
              <a:off x="9327437" y="2120324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05" name="Oval 1104">
              <a:extLst>
                <a:ext uri="{FF2B5EF4-FFF2-40B4-BE49-F238E27FC236}">
                  <a16:creationId xmlns:a16="http://schemas.microsoft.com/office/drawing/2014/main" id="{020CD2B9-5D51-4131-A71B-41C7CA6C8D21}"/>
                </a:ext>
              </a:extLst>
            </p:cNvPr>
            <p:cNvSpPr/>
            <p:nvPr/>
          </p:nvSpPr>
          <p:spPr>
            <a:xfrm rot="18000000">
              <a:off x="9449666" y="2014958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10" name="Oval 1109">
              <a:extLst>
                <a:ext uri="{FF2B5EF4-FFF2-40B4-BE49-F238E27FC236}">
                  <a16:creationId xmlns:a16="http://schemas.microsoft.com/office/drawing/2014/main" id="{72DCD21C-B937-4E35-9098-86DE9FE37A7B}"/>
                </a:ext>
              </a:extLst>
            </p:cNvPr>
            <p:cNvSpPr/>
            <p:nvPr/>
          </p:nvSpPr>
          <p:spPr>
            <a:xfrm rot="18000000">
              <a:off x="9355446" y="1991224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15" name="Oval 1114">
              <a:extLst>
                <a:ext uri="{FF2B5EF4-FFF2-40B4-BE49-F238E27FC236}">
                  <a16:creationId xmlns:a16="http://schemas.microsoft.com/office/drawing/2014/main" id="{41ED72A1-7E8D-42D2-9E86-C7CC1C8FDAB7}"/>
                </a:ext>
              </a:extLst>
            </p:cNvPr>
            <p:cNvSpPr/>
            <p:nvPr/>
          </p:nvSpPr>
          <p:spPr>
            <a:xfrm rot="18000000">
              <a:off x="9808007" y="1629713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17" name="Oval 1116">
              <a:extLst>
                <a:ext uri="{FF2B5EF4-FFF2-40B4-BE49-F238E27FC236}">
                  <a16:creationId xmlns:a16="http://schemas.microsoft.com/office/drawing/2014/main" id="{C7FD3E85-9BF9-406D-8C2D-FC5E0AF332F9}"/>
                </a:ext>
              </a:extLst>
            </p:cNvPr>
            <p:cNvSpPr/>
            <p:nvPr/>
          </p:nvSpPr>
          <p:spPr>
            <a:xfrm rot="18000000">
              <a:off x="9901869" y="1510660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18" name="Oval 1117">
              <a:extLst>
                <a:ext uri="{FF2B5EF4-FFF2-40B4-BE49-F238E27FC236}">
                  <a16:creationId xmlns:a16="http://schemas.microsoft.com/office/drawing/2014/main" id="{465032E9-D91B-4757-BD34-00C334B7AE32}"/>
                </a:ext>
              </a:extLst>
            </p:cNvPr>
            <p:cNvSpPr/>
            <p:nvPr/>
          </p:nvSpPr>
          <p:spPr>
            <a:xfrm rot="18000000">
              <a:off x="9713786" y="1605979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20" name="Oval 1119">
              <a:extLst>
                <a:ext uri="{FF2B5EF4-FFF2-40B4-BE49-F238E27FC236}">
                  <a16:creationId xmlns:a16="http://schemas.microsoft.com/office/drawing/2014/main" id="{FE2BC576-A88B-4140-BB06-2817EE6B82A7}"/>
                </a:ext>
              </a:extLst>
            </p:cNvPr>
            <p:cNvSpPr/>
            <p:nvPr/>
          </p:nvSpPr>
          <p:spPr>
            <a:xfrm rot="18000000">
              <a:off x="9742153" y="1654998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21" name="Oval 1120">
              <a:extLst>
                <a:ext uri="{FF2B5EF4-FFF2-40B4-BE49-F238E27FC236}">
                  <a16:creationId xmlns:a16="http://schemas.microsoft.com/office/drawing/2014/main" id="{5BBF4F07-3680-488A-B829-7B16E939E191}"/>
                </a:ext>
              </a:extLst>
            </p:cNvPr>
            <p:cNvSpPr/>
            <p:nvPr/>
          </p:nvSpPr>
          <p:spPr>
            <a:xfrm rot="18000000">
              <a:off x="9803847" y="1580864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22" name="Oval 1121">
              <a:extLst>
                <a:ext uri="{FF2B5EF4-FFF2-40B4-BE49-F238E27FC236}">
                  <a16:creationId xmlns:a16="http://schemas.microsoft.com/office/drawing/2014/main" id="{982AB7AE-09D6-436D-9704-3678BF2C6FDA}"/>
                </a:ext>
              </a:extLst>
            </p:cNvPr>
            <p:cNvSpPr/>
            <p:nvPr/>
          </p:nvSpPr>
          <p:spPr>
            <a:xfrm rot="18000000">
              <a:off x="9709627" y="1557130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24" name="Oval 1123">
              <a:extLst>
                <a:ext uri="{FF2B5EF4-FFF2-40B4-BE49-F238E27FC236}">
                  <a16:creationId xmlns:a16="http://schemas.microsoft.com/office/drawing/2014/main" id="{911DCF78-B360-4E6D-96A8-8F7BB058107F}"/>
                </a:ext>
              </a:extLst>
            </p:cNvPr>
            <p:cNvSpPr/>
            <p:nvPr/>
          </p:nvSpPr>
          <p:spPr>
            <a:xfrm rot="18000000">
              <a:off x="9265838" y="2178335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32" name="Oval 1131">
              <a:extLst>
                <a:ext uri="{FF2B5EF4-FFF2-40B4-BE49-F238E27FC236}">
                  <a16:creationId xmlns:a16="http://schemas.microsoft.com/office/drawing/2014/main" id="{4963D24B-1FD5-404D-9C67-5527826A4CFD}"/>
                </a:ext>
              </a:extLst>
            </p:cNvPr>
            <p:cNvSpPr/>
            <p:nvPr/>
          </p:nvSpPr>
          <p:spPr>
            <a:xfrm rot="18000000">
              <a:off x="9518420" y="1849962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34" name="Oval 1133">
              <a:extLst>
                <a:ext uri="{FF2B5EF4-FFF2-40B4-BE49-F238E27FC236}">
                  <a16:creationId xmlns:a16="http://schemas.microsoft.com/office/drawing/2014/main" id="{661CC051-9213-4394-9D66-B41FC4598313}"/>
                </a:ext>
              </a:extLst>
            </p:cNvPr>
            <p:cNvSpPr/>
            <p:nvPr/>
          </p:nvSpPr>
          <p:spPr>
            <a:xfrm rot="18000000">
              <a:off x="9518420" y="1849962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37" name="Oval 1136">
              <a:extLst>
                <a:ext uri="{FF2B5EF4-FFF2-40B4-BE49-F238E27FC236}">
                  <a16:creationId xmlns:a16="http://schemas.microsoft.com/office/drawing/2014/main" id="{69A371C7-03B9-4C1E-A8C7-2166A3213224}"/>
                </a:ext>
              </a:extLst>
            </p:cNvPr>
            <p:cNvSpPr/>
            <p:nvPr/>
          </p:nvSpPr>
          <p:spPr>
            <a:xfrm rot="18000000">
              <a:off x="9221432" y="2269231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43" name="Oval 1142">
              <a:extLst>
                <a:ext uri="{FF2B5EF4-FFF2-40B4-BE49-F238E27FC236}">
                  <a16:creationId xmlns:a16="http://schemas.microsoft.com/office/drawing/2014/main" id="{49429DEA-934E-4880-A9A3-26DA68464691}"/>
                </a:ext>
              </a:extLst>
            </p:cNvPr>
            <p:cNvSpPr/>
            <p:nvPr/>
          </p:nvSpPr>
          <p:spPr>
            <a:xfrm rot="18000000">
              <a:off x="9805674" y="1787022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44" name="Oval 1143">
              <a:extLst>
                <a:ext uri="{FF2B5EF4-FFF2-40B4-BE49-F238E27FC236}">
                  <a16:creationId xmlns:a16="http://schemas.microsoft.com/office/drawing/2014/main" id="{D7ED6DE0-F1B3-4614-8BC3-F14221537B72}"/>
                </a:ext>
              </a:extLst>
            </p:cNvPr>
            <p:cNvSpPr/>
            <p:nvPr/>
          </p:nvSpPr>
          <p:spPr>
            <a:xfrm rot="18000000">
              <a:off x="9617591" y="1882341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45" name="Oval 1144">
              <a:extLst>
                <a:ext uri="{FF2B5EF4-FFF2-40B4-BE49-F238E27FC236}">
                  <a16:creationId xmlns:a16="http://schemas.microsoft.com/office/drawing/2014/main" id="{A1A7E31B-7C73-44A3-BFD2-6453838645D0}"/>
                </a:ext>
              </a:extLst>
            </p:cNvPr>
            <p:cNvSpPr/>
            <p:nvPr/>
          </p:nvSpPr>
          <p:spPr>
            <a:xfrm rot="18000000">
              <a:off x="9711453" y="1763288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48" name="Oval 1147">
              <a:extLst>
                <a:ext uri="{FF2B5EF4-FFF2-40B4-BE49-F238E27FC236}">
                  <a16:creationId xmlns:a16="http://schemas.microsoft.com/office/drawing/2014/main" id="{F3B62214-D370-4A67-A126-26D984B401ED}"/>
                </a:ext>
              </a:extLst>
            </p:cNvPr>
            <p:cNvSpPr/>
            <p:nvPr/>
          </p:nvSpPr>
          <p:spPr>
            <a:xfrm rot="18000000">
              <a:off x="9613432" y="1833492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50" name="Oval 1149">
              <a:extLst>
                <a:ext uri="{FF2B5EF4-FFF2-40B4-BE49-F238E27FC236}">
                  <a16:creationId xmlns:a16="http://schemas.microsoft.com/office/drawing/2014/main" id="{18A68DF1-5DAE-416E-A491-0C7FC336822A}"/>
                </a:ext>
              </a:extLst>
            </p:cNvPr>
            <p:cNvSpPr/>
            <p:nvPr/>
          </p:nvSpPr>
          <p:spPr>
            <a:xfrm rot="18000000">
              <a:off x="9260369" y="2321902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51" name="Oval 1150">
              <a:extLst>
                <a:ext uri="{FF2B5EF4-FFF2-40B4-BE49-F238E27FC236}">
                  <a16:creationId xmlns:a16="http://schemas.microsoft.com/office/drawing/2014/main" id="{F19F2902-D863-41A8-A28F-383D11B8D6E5}"/>
                </a:ext>
              </a:extLst>
            </p:cNvPr>
            <p:cNvSpPr/>
            <p:nvPr/>
          </p:nvSpPr>
          <p:spPr>
            <a:xfrm rot="18000000">
              <a:off x="9166149" y="2298169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52" name="Oval 1151">
              <a:extLst>
                <a:ext uri="{FF2B5EF4-FFF2-40B4-BE49-F238E27FC236}">
                  <a16:creationId xmlns:a16="http://schemas.microsoft.com/office/drawing/2014/main" id="{ED6B6477-2FC2-49A2-B022-E51764ACC390}"/>
                </a:ext>
              </a:extLst>
            </p:cNvPr>
            <p:cNvSpPr/>
            <p:nvPr/>
          </p:nvSpPr>
          <p:spPr>
            <a:xfrm rot="18000000">
              <a:off x="9162347" y="2392106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53" name="Oval 1152">
              <a:extLst>
                <a:ext uri="{FF2B5EF4-FFF2-40B4-BE49-F238E27FC236}">
                  <a16:creationId xmlns:a16="http://schemas.microsoft.com/office/drawing/2014/main" id="{8435B691-7CAC-40FD-B6ED-905A67A59D99}"/>
                </a:ext>
              </a:extLst>
            </p:cNvPr>
            <p:cNvSpPr/>
            <p:nvPr/>
          </p:nvSpPr>
          <p:spPr>
            <a:xfrm rot="18000000">
              <a:off x="9109937" y="2353201"/>
              <a:ext cx="36000" cy="36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184" name="Group 1183">
            <a:extLst>
              <a:ext uri="{FF2B5EF4-FFF2-40B4-BE49-F238E27FC236}">
                <a16:creationId xmlns:a16="http://schemas.microsoft.com/office/drawing/2014/main" id="{7552BDEF-9D6C-49EF-8B21-A760DE4E62C2}"/>
              </a:ext>
            </a:extLst>
          </p:cNvPr>
          <p:cNvGrpSpPr/>
          <p:nvPr/>
        </p:nvGrpSpPr>
        <p:grpSpPr>
          <a:xfrm>
            <a:off x="946249" y="3472825"/>
            <a:ext cx="2430360" cy="438120"/>
            <a:chOff x="1140672" y="4827850"/>
            <a:chExt cx="2430360" cy="438120"/>
          </a:xfrm>
        </p:grpSpPr>
        <p:grpSp>
          <p:nvGrpSpPr>
            <p:cNvPr id="1180" name="Group 1179">
              <a:extLst>
                <a:ext uri="{FF2B5EF4-FFF2-40B4-BE49-F238E27FC236}">
                  <a16:creationId xmlns:a16="http://schemas.microsoft.com/office/drawing/2014/main" id="{7B36205A-602E-40F1-9A74-1F5E8521381C}"/>
                </a:ext>
              </a:extLst>
            </p:cNvPr>
            <p:cNvGrpSpPr/>
            <p:nvPr/>
          </p:nvGrpSpPr>
          <p:grpSpPr>
            <a:xfrm>
              <a:off x="1140672" y="4922530"/>
              <a:ext cx="506160" cy="216720"/>
              <a:chOff x="1140672" y="4922530"/>
              <a:chExt cx="506160" cy="21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165" name="Ink 1164">
                    <a:extLst>
                      <a:ext uri="{FF2B5EF4-FFF2-40B4-BE49-F238E27FC236}">
                        <a16:creationId xmlns:a16="http://schemas.microsoft.com/office/drawing/2014/main" id="{4C0CA49D-A4E1-419A-8947-8CF22AB66770}"/>
                      </a:ext>
                    </a:extLst>
                  </p14:cNvPr>
                  <p14:cNvContentPartPr/>
                  <p14:nvPr/>
                </p14:nvContentPartPr>
                <p14:xfrm>
                  <a:off x="1140672" y="4955650"/>
                  <a:ext cx="132840" cy="183600"/>
                </p14:xfrm>
              </p:contentPart>
            </mc:Choice>
            <mc:Fallback xmlns="">
              <p:pic>
                <p:nvPicPr>
                  <p:cNvPr id="1165" name="Ink 1164">
                    <a:extLst>
                      <a:ext uri="{FF2B5EF4-FFF2-40B4-BE49-F238E27FC236}">
                        <a16:creationId xmlns:a16="http://schemas.microsoft.com/office/drawing/2014/main" id="{4C0CA49D-A4E1-419A-8947-8CF22AB66770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1132032" y="4946650"/>
                    <a:ext cx="15048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166" name="Ink 1165">
                    <a:extLst>
                      <a:ext uri="{FF2B5EF4-FFF2-40B4-BE49-F238E27FC236}">
                        <a16:creationId xmlns:a16="http://schemas.microsoft.com/office/drawing/2014/main" id="{0109C5AB-9328-4449-819C-2B4BD2F66D97}"/>
                      </a:ext>
                    </a:extLst>
                  </p14:cNvPr>
                  <p14:cNvContentPartPr/>
                  <p14:nvPr/>
                </p14:nvContentPartPr>
                <p14:xfrm>
                  <a:off x="1282152" y="4985170"/>
                  <a:ext cx="111960" cy="107640"/>
                </p14:xfrm>
              </p:contentPart>
            </mc:Choice>
            <mc:Fallback xmlns="">
              <p:pic>
                <p:nvPicPr>
                  <p:cNvPr id="1166" name="Ink 1165">
                    <a:extLst>
                      <a:ext uri="{FF2B5EF4-FFF2-40B4-BE49-F238E27FC236}">
                        <a16:creationId xmlns:a16="http://schemas.microsoft.com/office/drawing/2014/main" id="{0109C5AB-9328-4449-819C-2B4BD2F66D9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273152" y="4976170"/>
                    <a:ext cx="12960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1167" name="Ink 1166">
                    <a:extLst>
                      <a:ext uri="{FF2B5EF4-FFF2-40B4-BE49-F238E27FC236}">
                        <a16:creationId xmlns:a16="http://schemas.microsoft.com/office/drawing/2014/main" id="{C5A638B0-6E05-4767-8BAE-9394A975C694}"/>
                      </a:ext>
                    </a:extLst>
                  </p14:cNvPr>
                  <p14:cNvContentPartPr/>
                  <p14:nvPr/>
                </p14:nvContentPartPr>
                <p14:xfrm>
                  <a:off x="1376472" y="5008210"/>
                  <a:ext cx="360" cy="360"/>
                </p14:xfrm>
              </p:contentPart>
            </mc:Choice>
            <mc:Fallback xmlns="">
              <p:pic>
                <p:nvPicPr>
                  <p:cNvPr id="1167" name="Ink 1166">
                    <a:extLst>
                      <a:ext uri="{FF2B5EF4-FFF2-40B4-BE49-F238E27FC236}">
                        <a16:creationId xmlns:a16="http://schemas.microsoft.com/office/drawing/2014/main" id="{C5A638B0-6E05-4767-8BAE-9394A975C694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367472" y="499921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1168" name="Ink 1167">
                    <a:extLst>
                      <a:ext uri="{FF2B5EF4-FFF2-40B4-BE49-F238E27FC236}">
                        <a16:creationId xmlns:a16="http://schemas.microsoft.com/office/drawing/2014/main" id="{2BA20A10-A153-4EA8-963A-4995499FBAB9}"/>
                      </a:ext>
                    </a:extLst>
                  </p14:cNvPr>
                  <p14:cNvContentPartPr/>
                  <p14:nvPr/>
                </p14:nvContentPartPr>
                <p14:xfrm>
                  <a:off x="1376472" y="4922530"/>
                  <a:ext cx="270360" cy="140400"/>
                </p14:xfrm>
              </p:contentPart>
            </mc:Choice>
            <mc:Fallback xmlns="">
              <p:pic>
                <p:nvPicPr>
                  <p:cNvPr id="1168" name="Ink 1167">
                    <a:extLst>
                      <a:ext uri="{FF2B5EF4-FFF2-40B4-BE49-F238E27FC236}">
                        <a16:creationId xmlns:a16="http://schemas.microsoft.com/office/drawing/2014/main" id="{2BA20A10-A153-4EA8-963A-4995499FBAB9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367472" y="4913890"/>
                    <a:ext cx="28800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79" name="Group 1178">
              <a:extLst>
                <a:ext uri="{FF2B5EF4-FFF2-40B4-BE49-F238E27FC236}">
                  <a16:creationId xmlns:a16="http://schemas.microsoft.com/office/drawing/2014/main" id="{D02C4B7E-9D62-4107-B20A-89F7B0D6C428}"/>
                </a:ext>
              </a:extLst>
            </p:cNvPr>
            <p:cNvGrpSpPr/>
            <p:nvPr/>
          </p:nvGrpSpPr>
          <p:grpSpPr>
            <a:xfrm>
              <a:off x="1847352" y="4827850"/>
              <a:ext cx="1723680" cy="438120"/>
              <a:chOff x="1847352" y="4827850"/>
              <a:chExt cx="1723680" cy="438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1169" name="Ink 1168">
                    <a:extLst>
                      <a:ext uri="{FF2B5EF4-FFF2-40B4-BE49-F238E27FC236}">
                        <a16:creationId xmlns:a16="http://schemas.microsoft.com/office/drawing/2014/main" id="{C9EBB349-3D51-45AF-8E5D-3A6237EBCF08}"/>
                      </a:ext>
                    </a:extLst>
                  </p14:cNvPr>
                  <p14:cNvContentPartPr/>
                  <p14:nvPr/>
                </p14:nvContentPartPr>
                <p14:xfrm>
                  <a:off x="1847352" y="4923610"/>
                  <a:ext cx="87120" cy="137160"/>
                </p14:xfrm>
              </p:contentPart>
            </mc:Choice>
            <mc:Fallback xmlns="">
              <p:pic>
                <p:nvPicPr>
                  <p:cNvPr id="1169" name="Ink 1168">
                    <a:extLst>
                      <a:ext uri="{FF2B5EF4-FFF2-40B4-BE49-F238E27FC236}">
                        <a16:creationId xmlns:a16="http://schemas.microsoft.com/office/drawing/2014/main" id="{C9EBB349-3D51-45AF-8E5D-3A6237EBCF08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838712" y="4914970"/>
                    <a:ext cx="10476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1170" name="Ink 1169">
                    <a:extLst>
                      <a:ext uri="{FF2B5EF4-FFF2-40B4-BE49-F238E27FC236}">
                        <a16:creationId xmlns:a16="http://schemas.microsoft.com/office/drawing/2014/main" id="{9F9F7675-5491-43A4-A627-0B2B8BE775CA}"/>
                      </a:ext>
                    </a:extLst>
                  </p14:cNvPr>
                  <p14:cNvContentPartPr/>
                  <p14:nvPr/>
                </p14:nvContentPartPr>
                <p14:xfrm>
                  <a:off x="2008632" y="4948450"/>
                  <a:ext cx="101160" cy="138960"/>
                </p14:xfrm>
              </p:contentPart>
            </mc:Choice>
            <mc:Fallback xmlns="">
              <p:pic>
                <p:nvPicPr>
                  <p:cNvPr id="1170" name="Ink 1169">
                    <a:extLst>
                      <a:ext uri="{FF2B5EF4-FFF2-40B4-BE49-F238E27FC236}">
                        <a16:creationId xmlns:a16="http://schemas.microsoft.com/office/drawing/2014/main" id="{9F9F7675-5491-43A4-A627-0B2B8BE775CA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999992" y="4939450"/>
                    <a:ext cx="11880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1171" name="Ink 1170">
                    <a:extLst>
                      <a:ext uri="{FF2B5EF4-FFF2-40B4-BE49-F238E27FC236}">
                        <a16:creationId xmlns:a16="http://schemas.microsoft.com/office/drawing/2014/main" id="{80057913-EB6B-4267-A4B6-03E5D801398C}"/>
                      </a:ext>
                    </a:extLst>
                  </p14:cNvPr>
                  <p14:cNvContentPartPr/>
                  <p14:nvPr/>
                </p14:nvContentPartPr>
                <p14:xfrm>
                  <a:off x="2135712" y="4859530"/>
                  <a:ext cx="138600" cy="228240"/>
                </p14:xfrm>
              </p:contentPart>
            </mc:Choice>
            <mc:Fallback xmlns="">
              <p:pic>
                <p:nvPicPr>
                  <p:cNvPr id="1171" name="Ink 1170">
                    <a:extLst>
                      <a:ext uri="{FF2B5EF4-FFF2-40B4-BE49-F238E27FC236}">
                        <a16:creationId xmlns:a16="http://schemas.microsoft.com/office/drawing/2014/main" id="{80057913-EB6B-4267-A4B6-03E5D801398C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2126712" y="4850890"/>
                    <a:ext cx="156240" cy="24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172" name="Ink 1171">
                    <a:extLst>
                      <a:ext uri="{FF2B5EF4-FFF2-40B4-BE49-F238E27FC236}">
                        <a16:creationId xmlns:a16="http://schemas.microsoft.com/office/drawing/2014/main" id="{525E4E9A-352D-4FB0-BE15-3D449565D305}"/>
                      </a:ext>
                    </a:extLst>
                  </p14:cNvPr>
                  <p14:cNvContentPartPr/>
                  <p14:nvPr/>
                </p14:nvContentPartPr>
                <p14:xfrm>
                  <a:off x="2341632" y="4970050"/>
                  <a:ext cx="105480" cy="92880"/>
                </p14:xfrm>
              </p:contentPart>
            </mc:Choice>
            <mc:Fallback xmlns="">
              <p:pic>
                <p:nvPicPr>
                  <p:cNvPr id="1172" name="Ink 1171">
                    <a:extLst>
                      <a:ext uri="{FF2B5EF4-FFF2-40B4-BE49-F238E27FC236}">
                        <a16:creationId xmlns:a16="http://schemas.microsoft.com/office/drawing/2014/main" id="{525E4E9A-352D-4FB0-BE15-3D449565D305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2332632" y="4961050"/>
                    <a:ext cx="123120" cy="11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1173" name="Ink 1172">
                    <a:extLst>
                      <a:ext uri="{FF2B5EF4-FFF2-40B4-BE49-F238E27FC236}">
                        <a16:creationId xmlns:a16="http://schemas.microsoft.com/office/drawing/2014/main" id="{1FACB975-8D79-4F76-89EF-65DF971D9524}"/>
                      </a:ext>
                    </a:extLst>
                  </p14:cNvPr>
                  <p14:cNvContentPartPr/>
                  <p14:nvPr/>
                </p14:nvContentPartPr>
                <p14:xfrm>
                  <a:off x="2512992" y="4950610"/>
                  <a:ext cx="87120" cy="143280"/>
                </p14:xfrm>
              </p:contentPart>
            </mc:Choice>
            <mc:Fallback xmlns="">
              <p:pic>
                <p:nvPicPr>
                  <p:cNvPr id="1173" name="Ink 1172">
                    <a:extLst>
                      <a:ext uri="{FF2B5EF4-FFF2-40B4-BE49-F238E27FC236}">
                        <a16:creationId xmlns:a16="http://schemas.microsoft.com/office/drawing/2014/main" id="{1FACB975-8D79-4F76-89EF-65DF971D9524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2504352" y="4941610"/>
                    <a:ext cx="10476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1174" name="Ink 1173">
                    <a:extLst>
                      <a:ext uri="{FF2B5EF4-FFF2-40B4-BE49-F238E27FC236}">
                        <a16:creationId xmlns:a16="http://schemas.microsoft.com/office/drawing/2014/main" id="{BABC5540-3092-43CC-BA69-587A1C659404}"/>
                      </a:ext>
                    </a:extLst>
                  </p14:cNvPr>
                  <p14:cNvContentPartPr/>
                  <p14:nvPr/>
                </p14:nvContentPartPr>
                <p14:xfrm>
                  <a:off x="2671752" y="4827850"/>
                  <a:ext cx="104760" cy="218160"/>
                </p14:xfrm>
              </p:contentPart>
            </mc:Choice>
            <mc:Fallback xmlns="">
              <p:pic>
                <p:nvPicPr>
                  <p:cNvPr id="1174" name="Ink 1173">
                    <a:extLst>
                      <a:ext uri="{FF2B5EF4-FFF2-40B4-BE49-F238E27FC236}">
                        <a16:creationId xmlns:a16="http://schemas.microsoft.com/office/drawing/2014/main" id="{BABC5540-3092-43CC-BA69-587A1C659404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2662752" y="4819210"/>
                    <a:ext cx="122400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175" name="Ink 1174">
                    <a:extLst>
                      <a:ext uri="{FF2B5EF4-FFF2-40B4-BE49-F238E27FC236}">
                        <a16:creationId xmlns:a16="http://schemas.microsoft.com/office/drawing/2014/main" id="{8218B308-E293-4CA3-92F3-D1FC3BA8912B}"/>
                      </a:ext>
                    </a:extLst>
                  </p14:cNvPr>
                  <p14:cNvContentPartPr/>
                  <p14:nvPr/>
                </p14:nvContentPartPr>
                <p14:xfrm>
                  <a:off x="2839872" y="4915330"/>
                  <a:ext cx="90360" cy="160200"/>
                </p14:xfrm>
              </p:contentPart>
            </mc:Choice>
            <mc:Fallback xmlns="">
              <p:pic>
                <p:nvPicPr>
                  <p:cNvPr id="1175" name="Ink 1174">
                    <a:extLst>
                      <a:ext uri="{FF2B5EF4-FFF2-40B4-BE49-F238E27FC236}">
                        <a16:creationId xmlns:a16="http://schemas.microsoft.com/office/drawing/2014/main" id="{8218B308-E293-4CA3-92F3-D1FC3BA8912B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2830872" y="4906690"/>
                    <a:ext cx="108000" cy="17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176" name="Ink 1175">
                    <a:extLst>
                      <a:ext uri="{FF2B5EF4-FFF2-40B4-BE49-F238E27FC236}">
                        <a16:creationId xmlns:a16="http://schemas.microsoft.com/office/drawing/2014/main" id="{260C39F9-E33F-43E1-85DC-725FCBE90F81}"/>
                      </a:ext>
                    </a:extLst>
                  </p14:cNvPr>
                  <p14:cNvContentPartPr/>
                  <p14:nvPr/>
                </p14:nvContentPartPr>
                <p14:xfrm>
                  <a:off x="2971632" y="4951330"/>
                  <a:ext cx="81720" cy="133200"/>
                </p14:xfrm>
              </p:contentPart>
            </mc:Choice>
            <mc:Fallback xmlns="">
              <p:pic>
                <p:nvPicPr>
                  <p:cNvPr id="1176" name="Ink 1175">
                    <a:extLst>
                      <a:ext uri="{FF2B5EF4-FFF2-40B4-BE49-F238E27FC236}">
                        <a16:creationId xmlns:a16="http://schemas.microsoft.com/office/drawing/2014/main" id="{260C39F9-E33F-43E1-85DC-725FCBE90F81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2962632" y="4942690"/>
                    <a:ext cx="99360" cy="15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1177" name="Ink 1176">
                    <a:extLst>
                      <a:ext uri="{FF2B5EF4-FFF2-40B4-BE49-F238E27FC236}">
                        <a16:creationId xmlns:a16="http://schemas.microsoft.com/office/drawing/2014/main" id="{354B5423-D85C-45A3-94F8-66FEE7F683F2}"/>
                      </a:ext>
                    </a:extLst>
                  </p14:cNvPr>
                  <p14:cNvContentPartPr/>
                  <p14:nvPr/>
                </p14:nvContentPartPr>
                <p14:xfrm>
                  <a:off x="3141192" y="4931890"/>
                  <a:ext cx="89280" cy="140400"/>
                </p14:xfrm>
              </p:contentPart>
            </mc:Choice>
            <mc:Fallback xmlns="">
              <p:pic>
                <p:nvPicPr>
                  <p:cNvPr id="1177" name="Ink 1176">
                    <a:extLst>
                      <a:ext uri="{FF2B5EF4-FFF2-40B4-BE49-F238E27FC236}">
                        <a16:creationId xmlns:a16="http://schemas.microsoft.com/office/drawing/2014/main" id="{354B5423-D85C-45A3-94F8-66FEE7F683F2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3132192" y="4923250"/>
                    <a:ext cx="106920" cy="15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1178" name="Ink 1177">
                    <a:extLst>
                      <a:ext uri="{FF2B5EF4-FFF2-40B4-BE49-F238E27FC236}">
                        <a16:creationId xmlns:a16="http://schemas.microsoft.com/office/drawing/2014/main" id="{8DFE17CC-639F-4D18-9C08-55C8BB90BD1D}"/>
                      </a:ext>
                    </a:extLst>
                  </p14:cNvPr>
                  <p14:cNvContentPartPr/>
                  <p14:nvPr/>
                </p14:nvContentPartPr>
                <p14:xfrm>
                  <a:off x="3322632" y="4915330"/>
                  <a:ext cx="248400" cy="350640"/>
                </p14:xfrm>
              </p:contentPart>
            </mc:Choice>
            <mc:Fallback xmlns="">
              <p:pic>
                <p:nvPicPr>
                  <p:cNvPr id="1178" name="Ink 1177">
                    <a:extLst>
                      <a:ext uri="{FF2B5EF4-FFF2-40B4-BE49-F238E27FC236}">
                        <a16:creationId xmlns:a16="http://schemas.microsoft.com/office/drawing/2014/main" id="{8DFE17CC-639F-4D18-9C08-55C8BB90BD1D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3313992" y="4906330"/>
                    <a:ext cx="266040" cy="368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181" name="Ink 1180">
                <a:extLst>
                  <a:ext uri="{FF2B5EF4-FFF2-40B4-BE49-F238E27FC236}">
                    <a16:creationId xmlns:a16="http://schemas.microsoft.com/office/drawing/2014/main" id="{96A72A57-2C51-4906-92FD-6CD8B96E569A}"/>
                  </a:ext>
                </a:extLst>
              </p14:cNvPr>
              <p14:cNvContentPartPr/>
              <p14:nvPr/>
            </p14:nvContentPartPr>
            <p14:xfrm>
              <a:off x="1746062" y="1648318"/>
              <a:ext cx="924480" cy="899640"/>
            </p14:xfrm>
          </p:contentPart>
        </mc:Choice>
        <mc:Fallback xmlns="">
          <p:pic>
            <p:nvPicPr>
              <p:cNvPr id="1181" name="Ink 1180">
                <a:extLst>
                  <a:ext uri="{FF2B5EF4-FFF2-40B4-BE49-F238E27FC236}">
                    <a16:creationId xmlns:a16="http://schemas.microsoft.com/office/drawing/2014/main" id="{96A72A57-2C51-4906-92FD-6CD8B96E569A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737062" y="1639318"/>
                <a:ext cx="942120" cy="9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182" name="Ink 1181">
                <a:extLst>
                  <a:ext uri="{FF2B5EF4-FFF2-40B4-BE49-F238E27FC236}">
                    <a16:creationId xmlns:a16="http://schemas.microsoft.com/office/drawing/2014/main" id="{97791E1B-00E6-4351-9228-362A0B04B5B6}"/>
                  </a:ext>
                </a:extLst>
              </p14:cNvPr>
              <p14:cNvContentPartPr/>
              <p14:nvPr/>
            </p14:nvContentPartPr>
            <p14:xfrm>
              <a:off x="5355792" y="1601696"/>
              <a:ext cx="924480" cy="899640"/>
            </p14:xfrm>
          </p:contentPart>
        </mc:Choice>
        <mc:Fallback xmlns="">
          <p:pic>
            <p:nvPicPr>
              <p:cNvPr id="1182" name="Ink 1181">
                <a:extLst>
                  <a:ext uri="{FF2B5EF4-FFF2-40B4-BE49-F238E27FC236}">
                    <a16:creationId xmlns:a16="http://schemas.microsoft.com/office/drawing/2014/main" id="{97791E1B-00E6-4351-9228-362A0B04B5B6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346792" y="1592696"/>
                <a:ext cx="942120" cy="9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183" name="Ink 1182">
                <a:extLst>
                  <a:ext uri="{FF2B5EF4-FFF2-40B4-BE49-F238E27FC236}">
                    <a16:creationId xmlns:a16="http://schemas.microsoft.com/office/drawing/2014/main" id="{0DCAA698-6B54-4990-8B54-0E6E882E04DC}"/>
                  </a:ext>
                </a:extLst>
              </p14:cNvPr>
              <p14:cNvContentPartPr/>
              <p14:nvPr/>
            </p14:nvContentPartPr>
            <p14:xfrm rot="21271318">
              <a:off x="9030367" y="1506823"/>
              <a:ext cx="924480" cy="899640"/>
            </p14:xfrm>
          </p:contentPart>
        </mc:Choice>
        <mc:Fallback xmlns="">
          <p:pic>
            <p:nvPicPr>
              <p:cNvPr id="1183" name="Ink 1182">
                <a:extLst>
                  <a:ext uri="{FF2B5EF4-FFF2-40B4-BE49-F238E27FC236}">
                    <a16:creationId xmlns:a16="http://schemas.microsoft.com/office/drawing/2014/main" id="{0DCAA698-6B54-4990-8B54-0E6E882E04D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 rot="21271318">
                <a:off x="9021367" y="1497823"/>
                <a:ext cx="942120" cy="91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2" name="Group 1201">
            <a:extLst>
              <a:ext uri="{FF2B5EF4-FFF2-40B4-BE49-F238E27FC236}">
                <a16:creationId xmlns:a16="http://schemas.microsoft.com/office/drawing/2014/main" id="{4995286E-8177-4E33-B9D9-8592A027D74E}"/>
              </a:ext>
            </a:extLst>
          </p:cNvPr>
          <p:cNvGrpSpPr/>
          <p:nvPr/>
        </p:nvGrpSpPr>
        <p:grpSpPr>
          <a:xfrm>
            <a:off x="8383849" y="3357625"/>
            <a:ext cx="2514960" cy="559080"/>
            <a:chOff x="8578272" y="4712650"/>
            <a:chExt cx="2514960" cy="559080"/>
          </a:xfrm>
        </p:grpSpPr>
        <p:grpSp>
          <p:nvGrpSpPr>
            <p:cNvPr id="1191" name="Group 1190">
              <a:extLst>
                <a:ext uri="{FF2B5EF4-FFF2-40B4-BE49-F238E27FC236}">
                  <a16:creationId xmlns:a16="http://schemas.microsoft.com/office/drawing/2014/main" id="{4CC2F0BA-5ED8-4D7C-8824-425FD8FF3646}"/>
                </a:ext>
              </a:extLst>
            </p:cNvPr>
            <p:cNvGrpSpPr/>
            <p:nvPr/>
          </p:nvGrpSpPr>
          <p:grpSpPr>
            <a:xfrm>
              <a:off x="8578272" y="4712650"/>
              <a:ext cx="599400" cy="438480"/>
              <a:chOff x="8578272" y="4712650"/>
              <a:chExt cx="599400" cy="43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185" name="Ink 1184">
                    <a:extLst>
                      <a:ext uri="{FF2B5EF4-FFF2-40B4-BE49-F238E27FC236}">
                        <a16:creationId xmlns:a16="http://schemas.microsoft.com/office/drawing/2014/main" id="{3424AFB7-DCAC-4424-9861-736AF7D4FAB0}"/>
                      </a:ext>
                    </a:extLst>
                  </p14:cNvPr>
                  <p14:cNvContentPartPr/>
                  <p14:nvPr/>
                </p14:nvContentPartPr>
                <p14:xfrm>
                  <a:off x="8578272" y="4790050"/>
                  <a:ext cx="30240" cy="261360"/>
                </p14:xfrm>
              </p:contentPart>
            </mc:Choice>
            <mc:Fallback xmlns="">
              <p:pic>
                <p:nvPicPr>
                  <p:cNvPr id="1185" name="Ink 1184">
                    <a:extLst>
                      <a:ext uri="{FF2B5EF4-FFF2-40B4-BE49-F238E27FC236}">
                        <a16:creationId xmlns:a16="http://schemas.microsoft.com/office/drawing/2014/main" id="{3424AFB7-DCAC-4424-9861-736AF7D4FAB0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8569632" y="4781050"/>
                    <a:ext cx="47880" cy="27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186" name="Ink 1185">
                    <a:extLst>
                      <a:ext uri="{FF2B5EF4-FFF2-40B4-BE49-F238E27FC236}">
                        <a16:creationId xmlns:a16="http://schemas.microsoft.com/office/drawing/2014/main" id="{09E3B981-307B-4FB1-B02D-F1D9A9956DBB}"/>
                      </a:ext>
                    </a:extLst>
                  </p14:cNvPr>
                  <p14:cNvContentPartPr/>
                  <p14:nvPr/>
                </p14:nvContentPartPr>
                <p14:xfrm>
                  <a:off x="8612472" y="4805170"/>
                  <a:ext cx="126000" cy="221760"/>
                </p14:xfrm>
              </p:contentPart>
            </mc:Choice>
            <mc:Fallback xmlns="">
              <p:pic>
                <p:nvPicPr>
                  <p:cNvPr id="1186" name="Ink 1185">
                    <a:extLst>
                      <a:ext uri="{FF2B5EF4-FFF2-40B4-BE49-F238E27FC236}">
                        <a16:creationId xmlns:a16="http://schemas.microsoft.com/office/drawing/2014/main" id="{09E3B981-307B-4FB1-B02D-F1D9A9956DBB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8603832" y="4796170"/>
                    <a:ext cx="143640" cy="23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187" name="Ink 1186">
                    <a:extLst>
                      <a:ext uri="{FF2B5EF4-FFF2-40B4-BE49-F238E27FC236}">
                        <a16:creationId xmlns:a16="http://schemas.microsoft.com/office/drawing/2014/main" id="{C4B31C5F-A191-47C8-AFEA-97DA9D91DEF0}"/>
                      </a:ext>
                    </a:extLst>
                  </p14:cNvPr>
                  <p14:cNvContentPartPr/>
                  <p14:nvPr/>
                </p14:nvContentPartPr>
                <p14:xfrm>
                  <a:off x="8842512" y="4943410"/>
                  <a:ext cx="16200" cy="76680"/>
                </p14:xfrm>
              </p:contentPart>
            </mc:Choice>
            <mc:Fallback xmlns="">
              <p:pic>
                <p:nvPicPr>
                  <p:cNvPr id="1187" name="Ink 1186">
                    <a:extLst>
                      <a:ext uri="{FF2B5EF4-FFF2-40B4-BE49-F238E27FC236}">
                        <a16:creationId xmlns:a16="http://schemas.microsoft.com/office/drawing/2014/main" id="{C4B31C5F-A191-47C8-AFEA-97DA9D91DEF0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8833512" y="4934410"/>
                    <a:ext cx="3384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188" name="Ink 1187">
                    <a:extLst>
                      <a:ext uri="{FF2B5EF4-FFF2-40B4-BE49-F238E27FC236}">
                        <a16:creationId xmlns:a16="http://schemas.microsoft.com/office/drawing/2014/main" id="{E7FDA36B-0109-47B4-BB38-D58725A32F94}"/>
                      </a:ext>
                    </a:extLst>
                  </p14:cNvPr>
                  <p14:cNvContentPartPr/>
                  <p14:nvPr/>
                </p14:nvContentPartPr>
                <p14:xfrm>
                  <a:off x="8858352" y="4856650"/>
                  <a:ext cx="360" cy="360"/>
                </p14:xfrm>
              </p:contentPart>
            </mc:Choice>
            <mc:Fallback xmlns="">
              <p:pic>
                <p:nvPicPr>
                  <p:cNvPr id="1188" name="Ink 1187">
                    <a:extLst>
                      <a:ext uri="{FF2B5EF4-FFF2-40B4-BE49-F238E27FC236}">
                        <a16:creationId xmlns:a16="http://schemas.microsoft.com/office/drawing/2014/main" id="{E7FDA36B-0109-47B4-BB38-D58725A32F94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8849712" y="484801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1189" name="Ink 1188">
                    <a:extLst>
                      <a:ext uri="{FF2B5EF4-FFF2-40B4-BE49-F238E27FC236}">
                        <a16:creationId xmlns:a16="http://schemas.microsoft.com/office/drawing/2014/main" id="{EE87D903-F7A2-456E-8C16-0452D39C4D9E}"/>
                      </a:ext>
                    </a:extLst>
                  </p14:cNvPr>
                  <p14:cNvContentPartPr/>
                  <p14:nvPr/>
                </p14:nvContentPartPr>
                <p14:xfrm>
                  <a:off x="8931792" y="4882570"/>
                  <a:ext cx="87120" cy="268560"/>
                </p14:xfrm>
              </p:contentPart>
            </mc:Choice>
            <mc:Fallback xmlns="">
              <p:pic>
                <p:nvPicPr>
                  <p:cNvPr id="1189" name="Ink 1188">
                    <a:extLst>
                      <a:ext uri="{FF2B5EF4-FFF2-40B4-BE49-F238E27FC236}">
                        <a16:creationId xmlns:a16="http://schemas.microsoft.com/office/drawing/2014/main" id="{EE87D903-F7A2-456E-8C16-0452D39C4D9E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8922792" y="4873570"/>
                    <a:ext cx="104760" cy="28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1190" name="Ink 1189">
                    <a:extLst>
                      <a:ext uri="{FF2B5EF4-FFF2-40B4-BE49-F238E27FC236}">
                        <a16:creationId xmlns:a16="http://schemas.microsoft.com/office/drawing/2014/main" id="{6A07C1BC-5C1C-4C12-B136-F04D9874484D}"/>
                      </a:ext>
                    </a:extLst>
                  </p14:cNvPr>
                  <p14:cNvContentPartPr/>
                  <p14:nvPr/>
                </p14:nvContentPartPr>
                <p14:xfrm>
                  <a:off x="9046992" y="4712650"/>
                  <a:ext cx="130680" cy="343080"/>
                </p14:xfrm>
              </p:contentPart>
            </mc:Choice>
            <mc:Fallback xmlns="">
              <p:pic>
                <p:nvPicPr>
                  <p:cNvPr id="1190" name="Ink 1189">
                    <a:extLst>
                      <a:ext uri="{FF2B5EF4-FFF2-40B4-BE49-F238E27FC236}">
                        <a16:creationId xmlns:a16="http://schemas.microsoft.com/office/drawing/2014/main" id="{6A07C1BC-5C1C-4C12-B136-F04D9874484D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9038352" y="4704010"/>
                    <a:ext cx="148320" cy="360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01" name="Group 1200">
              <a:extLst>
                <a:ext uri="{FF2B5EF4-FFF2-40B4-BE49-F238E27FC236}">
                  <a16:creationId xmlns:a16="http://schemas.microsoft.com/office/drawing/2014/main" id="{2C8A6DC3-E35F-4DCF-BAB4-B3FC047CC918}"/>
                </a:ext>
              </a:extLst>
            </p:cNvPr>
            <p:cNvGrpSpPr/>
            <p:nvPr/>
          </p:nvGrpSpPr>
          <p:grpSpPr>
            <a:xfrm>
              <a:off x="9414192" y="4762690"/>
              <a:ext cx="1679040" cy="509040"/>
              <a:chOff x="9414192" y="4762690"/>
              <a:chExt cx="1679040" cy="509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1192" name="Ink 1191">
                    <a:extLst>
                      <a:ext uri="{FF2B5EF4-FFF2-40B4-BE49-F238E27FC236}">
                        <a16:creationId xmlns:a16="http://schemas.microsoft.com/office/drawing/2014/main" id="{E9C71F14-17F6-4DD5-8D63-0016EF4B4950}"/>
                      </a:ext>
                    </a:extLst>
                  </p14:cNvPr>
                  <p14:cNvContentPartPr/>
                  <p14:nvPr/>
                </p14:nvContentPartPr>
                <p14:xfrm>
                  <a:off x="9414192" y="4851970"/>
                  <a:ext cx="74520" cy="124560"/>
                </p14:xfrm>
              </p:contentPart>
            </mc:Choice>
            <mc:Fallback xmlns="">
              <p:pic>
                <p:nvPicPr>
                  <p:cNvPr id="1192" name="Ink 1191">
                    <a:extLst>
                      <a:ext uri="{FF2B5EF4-FFF2-40B4-BE49-F238E27FC236}">
                        <a16:creationId xmlns:a16="http://schemas.microsoft.com/office/drawing/2014/main" id="{E9C71F14-17F6-4DD5-8D63-0016EF4B4950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9405552" y="4842970"/>
                    <a:ext cx="9216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193" name="Ink 1192">
                    <a:extLst>
                      <a:ext uri="{FF2B5EF4-FFF2-40B4-BE49-F238E27FC236}">
                        <a16:creationId xmlns:a16="http://schemas.microsoft.com/office/drawing/2014/main" id="{D5DE9681-83FE-4D9D-8230-760FFCCAB2CF}"/>
                      </a:ext>
                    </a:extLst>
                  </p14:cNvPr>
                  <p14:cNvContentPartPr/>
                  <p14:nvPr/>
                </p14:nvContentPartPr>
                <p14:xfrm>
                  <a:off x="9559272" y="4856290"/>
                  <a:ext cx="89640" cy="134640"/>
                </p14:xfrm>
              </p:contentPart>
            </mc:Choice>
            <mc:Fallback xmlns="">
              <p:pic>
                <p:nvPicPr>
                  <p:cNvPr id="1193" name="Ink 1192">
                    <a:extLst>
                      <a:ext uri="{FF2B5EF4-FFF2-40B4-BE49-F238E27FC236}">
                        <a16:creationId xmlns:a16="http://schemas.microsoft.com/office/drawing/2014/main" id="{D5DE9681-83FE-4D9D-8230-760FFCCAB2CF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9550632" y="4847290"/>
                    <a:ext cx="107280" cy="15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194" name="Ink 1193">
                    <a:extLst>
                      <a:ext uri="{FF2B5EF4-FFF2-40B4-BE49-F238E27FC236}">
                        <a16:creationId xmlns:a16="http://schemas.microsoft.com/office/drawing/2014/main" id="{4203B727-546B-48B3-BC22-8A14345C30E6}"/>
                      </a:ext>
                    </a:extLst>
                  </p14:cNvPr>
                  <p14:cNvContentPartPr/>
                  <p14:nvPr/>
                </p14:nvContentPartPr>
                <p14:xfrm>
                  <a:off x="9683832" y="4763050"/>
                  <a:ext cx="108000" cy="223560"/>
                </p14:xfrm>
              </p:contentPart>
            </mc:Choice>
            <mc:Fallback xmlns="">
              <p:pic>
                <p:nvPicPr>
                  <p:cNvPr id="1194" name="Ink 1193">
                    <a:extLst>
                      <a:ext uri="{FF2B5EF4-FFF2-40B4-BE49-F238E27FC236}">
                        <a16:creationId xmlns:a16="http://schemas.microsoft.com/office/drawing/2014/main" id="{4203B727-546B-48B3-BC22-8A14345C30E6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9675192" y="4754410"/>
                    <a:ext cx="12564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1195" name="Ink 1194">
                    <a:extLst>
                      <a:ext uri="{FF2B5EF4-FFF2-40B4-BE49-F238E27FC236}">
                        <a16:creationId xmlns:a16="http://schemas.microsoft.com/office/drawing/2014/main" id="{740022BE-D7C8-4F11-AB9B-901D109C326D}"/>
                      </a:ext>
                    </a:extLst>
                  </p14:cNvPr>
                  <p14:cNvContentPartPr/>
                  <p14:nvPr/>
                </p14:nvContentPartPr>
                <p14:xfrm>
                  <a:off x="9873552" y="4891930"/>
                  <a:ext cx="95400" cy="111960"/>
                </p14:xfrm>
              </p:contentPart>
            </mc:Choice>
            <mc:Fallback xmlns="">
              <p:pic>
                <p:nvPicPr>
                  <p:cNvPr id="1195" name="Ink 1194">
                    <a:extLst>
                      <a:ext uri="{FF2B5EF4-FFF2-40B4-BE49-F238E27FC236}">
                        <a16:creationId xmlns:a16="http://schemas.microsoft.com/office/drawing/2014/main" id="{740022BE-D7C8-4F11-AB9B-901D109C326D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9864912" y="4882930"/>
                    <a:ext cx="11304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1196" name="Ink 1195">
                    <a:extLst>
                      <a:ext uri="{FF2B5EF4-FFF2-40B4-BE49-F238E27FC236}">
                        <a16:creationId xmlns:a16="http://schemas.microsoft.com/office/drawing/2014/main" id="{A946730F-42A6-440A-B061-7A816FDDA7EA}"/>
                      </a:ext>
                    </a:extLst>
                  </p14:cNvPr>
                  <p14:cNvContentPartPr/>
                  <p14:nvPr/>
                </p14:nvContentPartPr>
                <p14:xfrm>
                  <a:off x="10046712" y="4912450"/>
                  <a:ext cx="112320" cy="110520"/>
                </p14:xfrm>
              </p:contentPart>
            </mc:Choice>
            <mc:Fallback xmlns="">
              <p:pic>
                <p:nvPicPr>
                  <p:cNvPr id="1196" name="Ink 1195">
                    <a:extLst>
                      <a:ext uri="{FF2B5EF4-FFF2-40B4-BE49-F238E27FC236}">
                        <a16:creationId xmlns:a16="http://schemas.microsoft.com/office/drawing/2014/main" id="{A946730F-42A6-440A-B061-7A816FDDA7EA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10037712" y="4903450"/>
                    <a:ext cx="12996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197" name="Ink 1196">
                    <a:extLst>
                      <a:ext uri="{FF2B5EF4-FFF2-40B4-BE49-F238E27FC236}">
                        <a16:creationId xmlns:a16="http://schemas.microsoft.com/office/drawing/2014/main" id="{8CF64C7A-7589-4EA6-BB3D-A41F8145E2D7}"/>
                      </a:ext>
                    </a:extLst>
                  </p14:cNvPr>
                  <p14:cNvContentPartPr/>
                  <p14:nvPr/>
                </p14:nvContentPartPr>
                <p14:xfrm>
                  <a:off x="10231752" y="4762690"/>
                  <a:ext cx="110160" cy="221040"/>
                </p14:xfrm>
              </p:contentPart>
            </mc:Choice>
            <mc:Fallback xmlns="">
              <p:pic>
                <p:nvPicPr>
                  <p:cNvPr id="1197" name="Ink 1196">
                    <a:extLst>
                      <a:ext uri="{FF2B5EF4-FFF2-40B4-BE49-F238E27FC236}">
                        <a16:creationId xmlns:a16="http://schemas.microsoft.com/office/drawing/2014/main" id="{8CF64C7A-7589-4EA6-BB3D-A41F8145E2D7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10223112" y="4753690"/>
                    <a:ext cx="127800" cy="23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198" name="Ink 1197">
                    <a:extLst>
                      <a:ext uri="{FF2B5EF4-FFF2-40B4-BE49-F238E27FC236}">
                        <a16:creationId xmlns:a16="http://schemas.microsoft.com/office/drawing/2014/main" id="{9CB84374-D202-476B-B4F0-6CF381536EBB}"/>
                      </a:ext>
                    </a:extLst>
                  </p14:cNvPr>
                  <p14:cNvContentPartPr/>
                  <p14:nvPr/>
                </p14:nvContentPartPr>
                <p14:xfrm>
                  <a:off x="10434072" y="4856650"/>
                  <a:ext cx="83520" cy="173880"/>
                </p14:xfrm>
              </p:contentPart>
            </mc:Choice>
            <mc:Fallback xmlns="">
              <p:pic>
                <p:nvPicPr>
                  <p:cNvPr id="1198" name="Ink 1197">
                    <a:extLst>
                      <a:ext uri="{FF2B5EF4-FFF2-40B4-BE49-F238E27FC236}">
                        <a16:creationId xmlns:a16="http://schemas.microsoft.com/office/drawing/2014/main" id="{9CB84374-D202-476B-B4F0-6CF381536EBB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10425432" y="4848010"/>
                    <a:ext cx="10116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199" name="Ink 1198">
                    <a:extLst>
                      <a:ext uri="{FF2B5EF4-FFF2-40B4-BE49-F238E27FC236}">
                        <a16:creationId xmlns:a16="http://schemas.microsoft.com/office/drawing/2014/main" id="{2BA578FE-A9B5-449F-80B7-2C5D952EF59D}"/>
                      </a:ext>
                    </a:extLst>
                  </p14:cNvPr>
                  <p14:cNvContentPartPr/>
                  <p14:nvPr/>
                </p14:nvContentPartPr>
                <p14:xfrm>
                  <a:off x="10555392" y="4927930"/>
                  <a:ext cx="89640" cy="101160"/>
                </p14:xfrm>
              </p:contentPart>
            </mc:Choice>
            <mc:Fallback xmlns="">
              <p:pic>
                <p:nvPicPr>
                  <p:cNvPr id="1199" name="Ink 1198">
                    <a:extLst>
                      <a:ext uri="{FF2B5EF4-FFF2-40B4-BE49-F238E27FC236}">
                        <a16:creationId xmlns:a16="http://schemas.microsoft.com/office/drawing/2014/main" id="{2BA578FE-A9B5-449F-80B7-2C5D952EF59D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10546752" y="4918930"/>
                    <a:ext cx="10728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1200" name="Ink 1199">
                    <a:extLst>
                      <a:ext uri="{FF2B5EF4-FFF2-40B4-BE49-F238E27FC236}">
                        <a16:creationId xmlns:a16="http://schemas.microsoft.com/office/drawing/2014/main" id="{3B4BC902-6BBD-4E23-96A1-FDB5014C13C9}"/>
                      </a:ext>
                    </a:extLst>
                  </p14:cNvPr>
                  <p14:cNvContentPartPr/>
                  <p14:nvPr/>
                </p14:nvContentPartPr>
                <p14:xfrm>
                  <a:off x="10769232" y="4926850"/>
                  <a:ext cx="324000" cy="344880"/>
                </p14:xfrm>
              </p:contentPart>
            </mc:Choice>
            <mc:Fallback xmlns="">
              <p:pic>
                <p:nvPicPr>
                  <p:cNvPr id="1200" name="Ink 1199">
                    <a:extLst>
                      <a:ext uri="{FF2B5EF4-FFF2-40B4-BE49-F238E27FC236}">
                        <a16:creationId xmlns:a16="http://schemas.microsoft.com/office/drawing/2014/main" id="{3B4BC902-6BBD-4E23-96A1-FDB5014C13C9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10760232" y="4918210"/>
                    <a:ext cx="341640" cy="362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205" name="Group 1204">
            <a:extLst>
              <a:ext uri="{FF2B5EF4-FFF2-40B4-BE49-F238E27FC236}">
                <a16:creationId xmlns:a16="http://schemas.microsoft.com/office/drawing/2014/main" id="{C31379D2-D412-42AF-A7D6-AB491B34C0AD}"/>
              </a:ext>
            </a:extLst>
          </p:cNvPr>
          <p:cNvGrpSpPr/>
          <p:nvPr/>
        </p:nvGrpSpPr>
        <p:grpSpPr>
          <a:xfrm>
            <a:off x="8212512" y="3239170"/>
            <a:ext cx="2853360" cy="831960"/>
            <a:chOff x="8212512" y="3239170"/>
            <a:chExt cx="2853360" cy="83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203" name="Ink 1202">
                  <a:extLst>
                    <a:ext uri="{FF2B5EF4-FFF2-40B4-BE49-F238E27FC236}">
                      <a16:creationId xmlns:a16="http://schemas.microsoft.com/office/drawing/2014/main" id="{748DBD82-3AB1-499C-A0D4-5460AC383C2B}"/>
                    </a:ext>
                  </a:extLst>
                </p14:cNvPr>
                <p14:cNvContentPartPr/>
                <p14:nvPr/>
              </p14:nvContentPartPr>
              <p14:xfrm>
                <a:off x="8229432" y="3240970"/>
                <a:ext cx="28080" cy="706320"/>
              </p14:xfrm>
            </p:contentPart>
          </mc:Choice>
          <mc:Fallback xmlns="">
            <p:pic>
              <p:nvPicPr>
                <p:cNvPr id="1203" name="Ink 1202">
                  <a:extLst>
                    <a:ext uri="{FF2B5EF4-FFF2-40B4-BE49-F238E27FC236}">
                      <a16:creationId xmlns:a16="http://schemas.microsoft.com/office/drawing/2014/main" id="{748DBD82-3AB1-499C-A0D4-5460AC383C2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220432" y="3232330"/>
                  <a:ext cx="4572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204" name="Ink 1203">
                  <a:extLst>
                    <a:ext uri="{FF2B5EF4-FFF2-40B4-BE49-F238E27FC236}">
                      <a16:creationId xmlns:a16="http://schemas.microsoft.com/office/drawing/2014/main" id="{20A86141-7CA0-4091-A778-DF40F267D7E9}"/>
                    </a:ext>
                  </a:extLst>
                </p14:cNvPr>
                <p14:cNvContentPartPr/>
                <p14:nvPr/>
              </p14:nvContentPartPr>
              <p14:xfrm>
                <a:off x="8212512" y="3239170"/>
                <a:ext cx="2853360" cy="831960"/>
              </p14:xfrm>
            </p:contentPart>
          </mc:Choice>
          <mc:Fallback xmlns="">
            <p:pic>
              <p:nvPicPr>
                <p:cNvPr id="1204" name="Ink 1203">
                  <a:extLst>
                    <a:ext uri="{FF2B5EF4-FFF2-40B4-BE49-F238E27FC236}">
                      <a16:creationId xmlns:a16="http://schemas.microsoft.com/office/drawing/2014/main" id="{20A86141-7CA0-4091-A778-DF40F267D7E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203512" y="3230170"/>
                  <a:ext cx="2871000" cy="84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6" name="Group 1325">
            <a:extLst>
              <a:ext uri="{FF2B5EF4-FFF2-40B4-BE49-F238E27FC236}">
                <a16:creationId xmlns:a16="http://schemas.microsoft.com/office/drawing/2014/main" id="{0EA00B96-CCB7-49D8-A91B-D3886B37766C}"/>
              </a:ext>
            </a:extLst>
          </p:cNvPr>
          <p:cNvGrpSpPr/>
          <p:nvPr/>
        </p:nvGrpSpPr>
        <p:grpSpPr>
          <a:xfrm>
            <a:off x="7494996" y="3690985"/>
            <a:ext cx="3977250" cy="1310284"/>
            <a:chOff x="7069872" y="3550930"/>
            <a:chExt cx="4402374" cy="145033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264" name="Ink 1263">
                  <a:extLst>
                    <a:ext uri="{FF2B5EF4-FFF2-40B4-BE49-F238E27FC236}">
                      <a16:creationId xmlns:a16="http://schemas.microsoft.com/office/drawing/2014/main" id="{DAC9EA82-D2BD-4517-85E5-C8E2A91144A1}"/>
                    </a:ext>
                  </a:extLst>
                </p14:cNvPr>
                <p14:cNvContentPartPr/>
                <p14:nvPr/>
              </p14:nvContentPartPr>
              <p14:xfrm>
                <a:off x="7069872" y="3550930"/>
                <a:ext cx="704880" cy="865800"/>
              </p14:xfrm>
            </p:contentPart>
          </mc:Choice>
          <mc:Fallback xmlns="">
            <p:pic>
              <p:nvPicPr>
                <p:cNvPr id="1264" name="Ink 1263">
                  <a:extLst>
                    <a:ext uri="{FF2B5EF4-FFF2-40B4-BE49-F238E27FC236}">
                      <a16:creationId xmlns:a16="http://schemas.microsoft.com/office/drawing/2014/main" id="{DAC9EA82-D2BD-4517-85E5-C8E2A91144A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059910" y="3540969"/>
                  <a:ext cx="724405" cy="8853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265" name="Ink 1264">
                  <a:extLst>
                    <a:ext uri="{FF2B5EF4-FFF2-40B4-BE49-F238E27FC236}">
                      <a16:creationId xmlns:a16="http://schemas.microsoft.com/office/drawing/2014/main" id="{DC0D6DD9-4C2D-4E20-A7A8-219DA0296808}"/>
                    </a:ext>
                  </a:extLst>
                </p14:cNvPr>
                <p14:cNvContentPartPr/>
                <p14:nvPr/>
              </p14:nvContentPartPr>
              <p14:xfrm>
                <a:off x="7199112" y="4314490"/>
                <a:ext cx="119520" cy="250560"/>
              </p14:xfrm>
            </p:contentPart>
          </mc:Choice>
          <mc:Fallback xmlns="">
            <p:pic>
              <p:nvPicPr>
                <p:cNvPr id="1265" name="Ink 1264">
                  <a:extLst>
                    <a:ext uri="{FF2B5EF4-FFF2-40B4-BE49-F238E27FC236}">
                      <a16:creationId xmlns:a16="http://schemas.microsoft.com/office/drawing/2014/main" id="{DC0D6DD9-4C2D-4E20-A7A8-219DA029680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189550" y="4304531"/>
                  <a:ext cx="139042" cy="2700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267" name="Ink 1266">
                  <a:extLst>
                    <a:ext uri="{FF2B5EF4-FFF2-40B4-BE49-F238E27FC236}">
                      <a16:creationId xmlns:a16="http://schemas.microsoft.com/office/drawing/2014/main" id="{CBE8CAF2-1ABE-4C80-93A3-10A95D3079C0}"/>
                    </a:ext>
                  </a:extLst>
                </p14:cNvPr>
                <p14:cNvContentPartPr/>
                <p14:nvPr/>
              </p14:nvContentPartPr>
              <p14:xfrm>
                <a:off x="7519872" y="4350490"/>
                <a:ext cx="123120" cy="150480"/>
              </p14:xfrm>
            </p:contentPart>
          </mc:Choice>
          <mc:Fallback xmlns="">
            <p:pic>
              <p:nvPicPr>
                <p:cNvPr id="1267" name="Ink 1266">
                  <a:extLst>
                    <a:ext uri="{FF2B5EF4-FFF2-40B4-BE49-F238E27FC236}">
                      <a16:creationId xmlns:a16="http://schemas.microsoft.com/office/drawing/2014/main" id="{CBE8CAF2-1ABE-4C80-93A3-10A95D3079C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509911" y="4340538"/>
                  <a:ext cx="142644" cy="169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268" name="Ink 1267">
                  <a:extLst>
                    <a:ext uri="{FF2B5EF4-FFF2-40B4-BE49-F238E27FC236}">
                      <a16:creationId xmlns:a16="http://schemas.microsoft.com/office/drawing/2014/main" id="{C08AFAD2-09F0-4D61-ACBD-119B91C5DB1A}"/>
                    </a:ext>
                  </a:extLst>
                </p14:cNvPr>
                <p14:cNvContentPartPr/>
                <p14:nvPr/>
              </p14:nvContentPartPr>
              <p14:xfrm>
                <a:off x="7562712" y="4357690"/>
                <a:ext cx="143280" cy="114480"/>
              </p14:xfrm>
            </p:contentPart>
          </mc:Choice>
          <mc:Fallback xmlns="">
            <p:pic>
              <p:nvPicPr>
                <p:cNvPr id="1268" name="Ink 1267">
                  <a:extLst>
                    <a:ext uri="{FF2B5EF4-FFF2-40B4-BE49-F238E27FC236}">
                      <a16:creationId xmlns:a16="http://schemas.microsoft.com/office/drawing/2014/main" id="{C08AFAD2-09F0-4D61-ACBD-119B91C5DB1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553160" y="4347752"/>
                  <a:ext cx="162782" cy="1339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269" name="Ink 1268">
                  <a:extLst>
                    <a:ext uri="{FF2B5EF4-FFF2-40B4-BE49-F238E27FC236}">
                      <a16:creationId xmlns:a16="http://schemas.microsoft.com/office/drawing/2014/main" id="{1D63A2E0-666A-4CF4-B12D-794BDA4BBC68}"/>
                    </a:ext>
                  </a:extLst>
                </p14:cNvPr>
                <p14:cNvContentPartPr/>
                <p14:nvPr/>
              </p14:nvContentPartPr>
              <p14:xfrm>
                <a:off x="7769712" y="4350490"/>
                <a:ext cx="108000" cy="126000"/>
              </p14:xfrm>
            </p:contentPart>
          </mc:Choice>
          <mc:Fallback xmlns="">
            <p:pic>
              <p:nvPicPr>
                <p:cNvPr id="1269" name="Ink 1268">
                  <a:extLst>
                    <a:ext uri="{FF2B5EF4-FFF2-40B4-BE49-F238E27FC236}">
                      <a16:creationId xmlns:a16="http://schemas.microsoft.com/office/drawing/2014/main" id="{1D63A2E0-666A-4CF4-B12D-794BDA4BBC6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760147" y="4340920"/>
                  <a:ext cx="127528" cy="14553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91" name="Group 1290">
              <a:extLst>
                <a:ext uri="{FF2B5EF4-FFF2-40B4-BE49-F238E27FC236}">
                  <a16:creationId xmlns:a16="http://schemas.microsoft.com/office/drawing/2014/main" id="{20B1E7C0-822E-4565-B34C-BACEF973F712}"/>
                </a:ext>
              </a:extLst>
            </p:cNvPr>
            <p:cNvGrpSpPr/>
            <p:nvPr/>
          </p:nvGrpSpPr>
          <p:grpSpPr>
            <a:xfrm>
              <a:off x="10246512" y="4216570"/>
              <a:ext cx="1165320" cy="280440"/>
              <a:chOff x="10246512" y="4216570"/>
              <a:chExt cx="1165320" cy="280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1283" name="Ink 1282">
                    <a:extLst>
                      <a:ext uri="{FF2B5EF4-FFF2-40B4-BE49-F238E27FC236}">
                        <a16:creationId xmlns:a16="http://schemas.microsoft.com/office/drawing/2014/main" id="{66B23AA6-DA14-4FAE-9E5D-0DEF017A51AE}"/>
                      </a:ext>
                    </a:extLst>
                  </p14:cNvPr>
                  <p14:cNvContentPartPr/>
                  <p14:nvPr/>
                </p14:nvContentPartPr>
                <p14:xfrm>
                  <a:off x="10246512" y="4247530"/>
                  <a:ext cx="5040" cy="236520"/>
                </p14:xfrm>
              </p:contentPart>
            </mc:Choice>
            <mc:Fallback xmlns="">
              <p:pic>
                <p:nvPicPr>
                  <p:cNvPr id="1283" name="Ink 1282">
                    <a:extLst>
                      <a:ext uri="{FF2B5EF4-FFF2-40B4-BE49-F238E27FC236}">
                        <a16:creationId xmlns:a16="http://schemas.microsoft.com/office/drawing/2014/main" id="{66B23AA6-DA14-4FAE-9E5D-0DEF017A51AE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10236432" y="4237958"/>
                    <a:ext cx="25620" cy="2560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1284" name="Ink 1283">
                    <a:extLst>
                      <a:ext uri="{FF2B5EF4-FFF2-40B4-BE49-F238E27FC236}">
                        <a16:creationId xmlns:a16="http://schemas.microsoft.com/office/drawing/2014/main" id="{BD3CB8E7-3DE9-4D27-B1CB-6A73ED86E612}"/>
                      </a:ext>
                    </a:extLst>
                  </p14:cNvPr>
                  <p14:cNvContentPartPr/>
                  <p14:nvPr/>
                </p14:nvContentPartPr>
                <p14:xfrm>
                  <a:off x="10285392" y="4241770"/>
                  <a:ext cx="148320" cy="255240"/>
                </p14:xfrm>
              </p:contentPart>
            </mc:Choice>
            <mc:Fallback xmlns="">
              <p:pic>
                <p:nvPicPr>
                  <p:cNvPr id="1284" name="Ink 1283">
                    <a:extLst>
                      <a:ext uri="{FF2B5EF4-FFF2-40B4-BE49-F238E27FC236}">
                        <a16:creationId xmlns:a16="http://schemas.microsoft.com/office/drawing/2014/main" id="{BD3CB8E7-3DE9-4D27-B1CB-6A73ED86E612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10275823" y="4232213"/>
                    <a:ext cx="167857" cy="2747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1285" name="Ink 1284">
                    <a:extLst>
                      <a:ext uri="{FF2B5EF4-FFF2-40B4-BE49-F238E27FC236}">
                        <a16:creationId xmlns:a16="http://schemas.microsoft.com/office/drawing/2014/main" id="{A12D22F6-8A76-4C25-9E69-2A927886D165}"/>
                      </a:ext>
                    </a:extLst>
                  </p14:cNvPr>
                  <p14:cNvContentPartPr/>
                  <p14:nvPr/>
                </p14:nvContentPartPr>
                <p14:xfrm>
                  <a:off x="10484472" y="4341490"/>
                  <a:ext cx="105480" cy="113400"/>
                </p14:xfrm>
              </p:contentPart>
            </mc:Choice>
            <mc:Fallback xmlns="">
              <p:pic>
                <p:nvPicPr>
                  <p:cNvPr id="1285" name="Ink 1284">
                    <a:extLst>
                      <a:ext uri="{FF2B5EF4-FFF2-40B4-BE49-F238E27FC236}">
                        <a16:creationId xmlns:a16="http://schemas.microsoft.com/office/drawing/2014/main" id="{A12D22F6-8A76-4C25-9E69-2A927886D165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10474521" y="4331508"/>
                    <a:ext cx="124984" cy="1329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286" name="Ink 1285">
                    <a:extLst>
                      <a:ext uri="{FF2B5EF4-FFF2-40B4-BE49-F238E27FC236}">
                        <a16:creationId xmlns:a16="http://schemas.microsoft.com/office/drawing/2014/main" id="{272EC8F2-13B4-4B3A-AA6A-E71EE8DF17DD}"/>
                      </a:ext>
                    </a:extLst>
                  </p14:cNvPr>
                  <p14:cNvContentPartPr/>
                  <p14:nvPr/>
                </p14:nvContentPartPr>
                <p14:xfrm>
                  <a:off x="10835472" y="4241050"/>
                  <a:ext cx="131760" cy="224640"/>
                </p14:xfrm>
              </p:contentPart>
            </mc:Choice>
            <mc:Fallback xmlns="">
              <p:pic>
                <p:nvPicPr>
                  <p:cNvPr id="1286" name="Ink 1285">
                    <a:extLst>
                      <a:ext uri="{FF2B5EF4-FFF2-40B4-BE49-F238E27FC236}">
                        <a16:creationId xmlns:a16="http://schemas.microsoft.com/office/drawing/2014/main" id="{272EC8F2-13B4-4B3A-AA6A-E71EE8DF17DD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10825918" y="4231075"/>
                    <a:ext cx="151265" cy="2441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287" name="Ink 1286">
                    <a:extLst>
                      <a:ext uri="{FF2B5EF4-FFF2-40B4-BE49-F238E27FC236}">
                        <a16:creationId xmlns:a16="http://schemas.microsoft.com/office/drawing/2014/main" id="{728C3825-747F-4F4C-9B33-09CB02A13462}"/>
                      </a:ext>
                    </a:extLst>
                  </p14:cNvPr>
                  <p14:cNvContentPartPr/>
                  <p14:nvPr/>
                </p14:nvContentPartPr>
                <p14:xfrm>
                  <a:off x="11030952" y="4342210"/>
                  <a:ext cx="84960" cy="143640"/>
                </p14:xfrm>
              </p:contentPart>
            </mc:Choice>
            <mc:Fallback xmlns="">
              <p:pic>
                <p:nvPicPr>
                  <p:cNvPr id="1287" name="Ink 1286">
                    <a:extLst>
                      <a:ext uri="{FF2B5EF4-FFF2-40B4-BE49-F238E27FC236}">
                        <a16:creationId xmlns:a16="http://schemas.microsoft.com/office/drawing/2014/main" id="{728C3825-747F-4F4C-9B33-09CB02A13462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1020980" y="4332661"/>
                    <a:ext cx="104505" cy="1631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288" name="Ink 1287">
                    <a:extLst>
                      <a:ext uri="{FF2B5EF4-FFF2-40B4-BE49-F238E27FC236}">
                        <a16:creationId xmlns:a16="http://schemas.microsoft.com/office/drawing/2014/main" id="{42417AA4-6519-441B-A197-2FD76C9F53E9}"/>
                      </a:ext>
                    </a:extLst>
                  </p14:cNvPr>
                  <p14:cNvContentPartPr/>
                  <p14:nvPr/>
                </p14:nvContentPartPr>
                <p14:xfrm>
                  <a:off x="11172792" y="4216570"/>
                  <a:ext cx="31320" cy="224640"/>
                </p14:xfrm>
              </p:contentPart>
            </mc:Choice>
            <mc:Fallback xmlns="">
              <p:pic>
                <p:nvPicPr>
                  <p:cNvPr id="1288" name="Ink 1287">
                    <a:extLst>
                      <a:ext uri="{FF2B5EF4-FFF2-40B4-BE49-F238E27FC236}">
                        <a16:creationId xmlns:a16="http://schemas.microsoft.com/office/drawing/2014/main" id="{42417AA4-6519-441B-A197-2FD76C9F53E9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1163155" y="4207011"/>
                    <a:ext cx="50995" cy="2441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289" name="Ink 1288">
                    <a:extLst>
                      <a:ext uri="{FF2B5EF4-FFF2-40B4-BE49-F238E27FC236}">
                        <a16:creationId xmlns:a16="http://schemas.microsoft.com/office/drawing/2014/main" id="{9F118865-C32F-4149-8D28-0B6BD550C7F3}"/>
                      </a:ext>
                    </a:extLst>
                  </p14:cNvPr>
                  <p14:cNvContentPartPr/>
                  <p14:nvPr/>
                </p14:nvContentPartPr>
                <p14:xfrm>
                  <a:off x="11082432" y="4223770"/>
                  <a:ext cx="206280" cy="15840"/>
                </p14:xfrm>
              </p:contentPart>
            </mc:Choice>
            <mc:Fallback xmlns="">
              <p:pic>
                <p:nvPicPr>
                  <p:cNvPr id="1289" name="Ink 1288">
                    <a:extLst>
                      <a:ext uri="{FF2B5EF4-FFF2-40B4-BE49-F238E27FC236}">
                        <a16:creationId xmlns:a16="http://schemas.microsoft.com/office/drawing/2014/main" id="{9F118865-C32F-4149-8D28-0B6BD550C7F3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1072875" y="4214266"/>
                    <a:ext cx="225793" cy="352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290" name="Ink 1289">
                    <a:extLst>
                      <a:ext uri="{FF2B5EF4-FFF2-40B4-BE49-F238E27FC236}">
                        <a16:creationId xmlns:a16="http://schemas.microsoft.com/office/drawing/2014/main" id="{7B2582DA-EEF3-4D68-9347-BEE68445B55B}"/>
                      </a:ext>
                    </a:extLst>
                  </p14:cNvPr>
                  <p14:cNvContentPartPr/>
                  <p14:nvPr/>
                </p14:nvContentPartPr>
                <p14:xfrm>
                  <a:off x="11298792" y="4331050"/>
                  <a:ext cx="113040" cy="146880"/>
                </p14:xfrm>
              </p:contentPart>
            </mc:Choice>
            <mc:Fallback xmlns="">
              <p:pic>
                <p:nvPicPr>
                  <p:cNvPr id="1290" name="Ink 1289">
                    <a:extLst>
                      <a:ext uri="{FF2B5EF4-FFF2-40B4-BE49-F238E27FC236}">
                        <a16:creationId xmlns:a16="http://schemas.microsoft.com/office/drawing/2014/main" id="{7B2582DA-EEF3-4D68-9347-BEE68445B55B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1288806" y="4321072"/>
                    <a:ext cx="132612" cy="16643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99" name="Group 1298">
              <a:extLst>
                <a:ext uri="{FF2B5EF4-FFF2-40B4-BE49-F238E27FC236}">
                  <a16:creationId xmlns:a16="http://schemas.microsoft.com/office/drawing/2014/main" id="{66103300-9827-44FD-98EA-5B4B4226F4A3}"/>
                </a:ext>
              </a:extLst>
            </p:cNvPr>
            <p:cNvGrpSpPr/>
            <p:nvPr/>
          </p:nvGrpSpPr>
          <p:grpSpPr>
            <a:xfrm>
              <a:off x="7576392" y="4730290"/>
              <a:ext cx="743760" cy="268560"/>
              <a:chOff x="7576392" y="4730290"/>
              <a:chExt cx="743760" cy="268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292" name="Ink 1291">
                    <a:extLst>
                      <a:ext uri="{FF2B5EF4-FFF2-40B4-BE49-F238E27FC236}">
                        <a16:creationId xmlns:a16="http://schemas.microsoft.com/office/drawing/2014/main" id="{0BB71EE9-14AF-4126-B232-7D426885A66A}"/>
                      </a:ext>
                    </a:extLst>
                  </p14:cNvPr>
                  <p14:cNvContentPartPr/>
                  <p14:nvPr/>
                </p14:nvContentPartPr>
                <p14:xfrm>
                  <a:off x="7576392" y="4834330"/>
                  <a:ext cx="108000" cy="149760"/>
                </p14:xfrm>
              </p:contentPart>
            </mc:Choice>
            <mc:Fallback xmlns="">
              <p:pic>
                <p:nvPicPr>
                  <p:cNvPr id="1292" name="Ink 1291">
                    <a:extLst>
                      <a:ext uri="{FF2B5EF4-FFF2-40B4-BE49-F238E27FC236}">
                        <a16:creationId xmlns:a16="http://schemas.microsoft.com/office/drawing/2014/main" id="{0BB71EE9-14AF-4126-B232-7D426885A66A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7566827" y="4824346"/>
                    <a:ext cx="127528" cy="1693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1293" name="Ink 1292">
                    <a:extLst>
                      <a:ext uri="{FF2B5EF4-FFF2-40B4-BE49-F238E27FC236}">
                        <a16:creationId xmlns:a16="http://schemas.microsoft.com/office/drawing/2014/main" id="{3A734D46-6084-45FC-81C5-479277E41C9A}"/>
                      </a:ext>
                    </a:extLst>
                  </p14:cNvPr>
                  <p14:cNvContentPartPr/>
                  <p14:nvPr/>
                </p14:nvContentPartPr>
                <p14:xfrm>
                  <a:off x="7577832" y="4858810"/>
                  <a:ext cx="206640" cy="140040"/>
                </p14:xfrm>
              </p:contentPart>
            </mc:Choice>
            <mc:Fallback xmlns="">
              <p:pic>
                <p:nvPicPr>
                  <p:cNvPr id="1293" name="Ink 1292">
                    <a:extLst>
                      <a:ext uri="{FF2B5EF4-FFF2-40B4-BE49-F238E27FC236}">
                        <a16:creationId xmlns:a16="http://schemas.microsoft.com/office/drawing/2014/main" id="{3A734D46-6084-45FC-81C5-479277E41C9A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7567878" y="4849262"/>
                    <a:ext cx="226149" cy="1595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1294" name="Ink 1293">
                    <a:extLst>
                      <a:ext uri="{FF2B5EF4-FFF2-40B4-BE49-F238E27FC236}">
                        <a16:creationId xmlns:a16="http://schemas.microsoft.com/office/drawing/2014/main" id="{47668EDC-1969-4D8D-9CBA-9D863E0C911F}"/>
                      </a:ext>
                    </a:extLst>
                  </p14:cNvPr>
                  <p14:cNvContentPartPr/>
                  <p14:nvPr/>
                </p14:nvContentPartPr>
                <p14:xfrm>
                  <a:off x="7791672" y="4861690"/>
                  <a:ext cx="146880" cy="127080"/>
                </p14:xfrm>
              </p:contentPart>
            </mc:Choice>
            <mc:Fallback xmlns="">
              <p:pic>
                <p:nvPicPr>
                  <p:cNvPr id="1294" name="Ink 1293">
                    <a:extLst>
                      <a:ext uri="{FF2B5EF4-FFF2-40B4-BE49-F238E27FC236}">
                        <a16:creationId xmlns:a16="http://schemas.microsoft.com/office/drawing/2014/main" id="{47668EDC-1969-4D8D-9CBA-9D863E0C911F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7781694" y="4851731"/>
                    <a:ext cx="166437" cy="14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1295" name="Ink 1294">
                    <a:extLst>
                      <a:ext uri="{FF2B5EF4-FFF2-40B4-BE49-F238E27FC236}">
                        <a16:creationId xmlns:a16="http://schemas.microsoft.com/office/drawing/2014/main" id="{2DA43551-E115-4D27-9762-2197DF829641}"/>
                      </a:ext>
                    </a:extLst>
                  </p14:cNvPr>
                  <p14:cNvContentPartPr/>
                  <p14:nvPr/>
                </p14:nvContentPartPr>
                <p14:xfrm>
                  <a:off x="7993632" y="4741450"/>
                  <a:ext cx="25920" cy="234360"/>
                </p14:xfrm>
              </p:contentPart>
            </mc:Choice>
            <mc:Fallback xmlns="">
              <p:pic>
                <p:nvPicPr>
                  <p:cNvPr id="1295" name="Ink 1294">
                    <a:extLst>
                      <a:ext uri="{FF2B5EF4-FFF2-40B4-BE49-F238E27FC236}">
                        <a16:creationId xmlns:a16="http://schemas.microsoft.com/office/drawing/2014/main" id="{2DA43551-E115-4D27-9762-2197DF829641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7983663" y="4731901"/>
                    <a:ext cx="45460" cy="2538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1296" name="Ink 1295">
                    <a:extLst>
                      <a:ext uri="{FF2B5EF4-FFF2-40B4-BE49-F238E27FC236}">
                        <a16:creationId xmlns:a16="http://schemas.microsoft.com/office/drawing/2014/main" id="{C646C383-FE51-4107-B806-C93C4CD50689}"/>
                      </a:ext>
                    </a:extLst>
                  </p14:cNvPr>
                  <p14:cNvContentPartPr/>
                  <p14:nvPr/>
                </p14:nvContentPartPr>
                <p14:xfrm>
                  <a:off x="8081832" y="4776370"/>
                  <a:ext cx="15120" cy="211320"/>
                </p14:xfrm>
              </p:contentPart>
            </mc:Choice>
            <mc:Fallback xmlns="">
              <p:pic>
                <p:nvPicPr>
                  <p:cNvPr id="1296" name="Ink 1295">
                    <a:extLst>
                      <a:ext uri="{FF2B5EF4-FFF2-40B4-BE49-F238E27FC236}">
                        <a16:creationId xmlns:a16="http://schemas.microsoft.com/office/drawing/2014/main" id="{C646C383-FE51-4107-B806-C93C4CD50689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8072283" y="4766801"/>
                    <a:ext cx="34617" cy="2308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1297" name="Ink 1296">
                    <a:extLst>
                      <a:ext uri="{FF2B5EF4-FFF2-40B4-BE49-F238E27FC236}">
                        <a16:creationId xmlns:a16="http://schemas.microsoft.com/office/drawing/2014/main" id="{8EDC16E2-0916-496A-8662-831C4FC5FD10}"/>
                      </a:ext>
                    </a:extLst>
                  </p14:cNvPr>
                  <p14:cNvContentPartPr/>
                  <p14:nvPr/>
                </p14:nvContentPartPr>
                <p14:xfrm>
                  <a:off x="8244552" y="4730290"/>
                  <a:ext cx="6840" cy="66240"/>
                </p14:xfrm>
              </p:contentPart>
            </mc:Choice>
            <mc:Fallback xmlns="">
              <p:pic>
                <p:nvPicPr>
                  <p:cNvPr id="1297" name="Ink 1296">
                    <a:extLst>
                      <a:ext uri="{FF2B5EF4-FFF2-40B4-BE49-F238E27FC236}">
                        <a16:creationId xmlns:a16="http://schemas.microsoft.com/office/drawing/2014/main" id="{8EDC16E2-0916-496A-8662-831C4FC5FD10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8234493" y="4720314"/>
                    <a:ext cx="26555" cy="857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1298" name="Ink 1297">
                    <a:extLst>
                      <a:ext uri="{FF2B5EF4-FFF2-40B4-BE49-F238E27FC236}">
                        <a16:creationId xmlns:a16="http://schemas.microsoft.com/office/drawing/2014/main" id="{778915F8-3329-41F6-AA59-C78C3F649BAF}"/>
                      </a:ext>
                    </a:extLst>
                  </p14:cNvPr>
                  <p14:cNvContentPartPr/>
                  <p14:nvPr/>
                </p14:nvContentPartPr>
                <p14:xfrm>
                  <a:off x="8246712" y="4730290"/>
                  <a:ext cx="73440" cy="96120"/>
                </p14:xfrm>
              </p:contentPart>
            </mc:Choice>
            <mc:Fallback xmlns="">
              <p:pic>
                <p:nvPicPr>
                  <p:cNvPr id="1298" name="Ink 1297">
                    <a:extLst>
                      <a:ext uri="{FF2B5EF4-FFF2-40B4-BE49-F238E27FC236}">
                        <a16:creationId xmlns:a16="http://schemas.microsoft.com/office/drawing/2014/main" id="{778915F8-3329-41F6-AA59-C78C3F649BAF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8236788" y="4720319"/>
                    <a:ext cx="92892" cy="11566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02" name="Group 1301">
              <a:extLst>
                <a:ext uri="{FF2B5EF4-FFF2-40B4-BE49-F238E27FC236}">
                  <a16:creationId xmlns:a16="http://schemas.microsoft.com/office/drawing/2014/main" id="{6653703B-05CA-4DEE-BFFC-D397E61345AE}"/>
                </a:ext>
              </a:extLst>
            </p:cNvPr>
            <p:cNvGrpSpPr/>
            <p:nvPr/>
          </p:nvGrpSpPr>
          <p:grpSpPr>
            <a:xfrm>
              <a:off x="8114952" y="4172290"/>
              <a:ext cx="1776960" cy="378000"/>
              <a:chOff x="8114952" y="4172290"/>
              <a:chExt cx="1776960" cy="3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1270" name="Ink 1269">
                    <a:extLst>
                      <a:ext uri="{FF2B5EF4-FFF2-40B4-BE49-F238E27FC236}">
                        <a16:creationId xmlns:a16="http://schemas.microsoft.com/office/drawing/2014/main" id="{1FD09020-F2A5-4570-8A0D-6D53C87ACC63}"/>
                      </a:ext>
                    </a:extLst>
                  </p14:cNvPr>
                  <p14:cNvContentPartPr/>
                  <p14:nvPr/>
                </p14:nvContentPartPr>
                <p14:xfrm>
                  <a:off x="8114952" y="4332850"/>
                  <a:ext cx="90720" cy="137160"/>
                </p14:xfrm>
              </p:contentPart>
            </mc:Choice>
            <mc:Fallback xmlns="">
              <p:pic>
                <p:nvPicPr>
                  <p:cNvPr id="1270" name="Ink 1269">
                    <a:extLst>
                      <a:ext uri="{FF2B5EF4-FFF2-40B4-BE49-F238E27FC236}">
                        <a16:creationId xmlns:a16="http://schemas.microsoft.com/office/drawing/2014/main" id="{1FD09020-F2A5-4570-8A0D-6D53C87ACC63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8105403" y="4322911"/>
                    <a:ext cx="110217" cy="1566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1271" name="Ink 1270">
                    <a:extLst>
                      <a:ext uri="{FF2B5EF4-FFF2-40B4-BE49-F238E27FC236}">
                        <a16:creationId xmlns:a16="http://schemas.microsoft.com/office/drawing/2014/main" id="{881C3F5D-D691-467A-9A25-2397706A9F82}"/>
                      </a:ext>
                    </a:extLst>
                  </p14:cNvPr>
                  <p14:cNvContentPartPr/>
                  <p14:nvPr/>
                </p14:nvContentPartPr>
                <p14:xfrm>
                  <a:off x="8253192" y="4337170"/>
                  <a:ext cx="88560" cy="136080"/>
                </p14:xfrm>
              </p:contentPart>
            </mc:Choice>
            <mc:Fallback xmlns="">
              <p:pic>
                <p:nvPicPr>
                  <p:cNvPr id="1271" name="Ink 1270">
                    <a:extLst>
                      <a:ext uri="{FF2B5EF4-FFF2-40B4-BE49-F238E27FC236}">
                        <a16:creationId xmlns:a16="http://schemas.microsoft.com/office/drawing/2014/main" id="{881C3F5D-D691-467A-9A25-2397706A9F82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8243618" y="4327223"/>
                    <a:ext cx="108107" cy="1555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1272" name="Ink 1271">
                    <a:extLst>
                      <a:ext uri="{FF2B5EF4-FFF2-40B4-BE49-F238E27FC236}">
                        <a16:creationId xmlns:a16="http://schemas.microsoft.com/office/drawing/2014/main" id="{82E787B8-E645-4546-99D7-A6D192738449}"/>
                      </a:ext>
                    </a:extLst>
                  </p14:cNvPr>
                  <p14:cNvContentPartPr/>
                  <p14:nvPr/>
                </p14:nvContentPartPr>
                <p14:xfrm>
                  <a:off x="8422752" y="4379290"/>
                  <a:ext cx="87120" cy="122760"/>
                </p14:xfrm>
              </p:contentPart>
            </mc:Choice>
            <mc:Fallback xmlns="">
              <p:pic>
                <p:nvPicPr>
                  <p:cNvPr id="1272" name="Ink 1271">
                    <a:extLst>
                      <a:ext uri="{FF2B5EF4-FFF2-40B4-BE49-F238E27FC236}">
                        <a16:creationId xmlns:a16="http://schemas.microsoft.com/office/drawing/2014/main" id="{82E787B8-E645-4546-99D7-A6D192738449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8412807" y="4369326"/>
                    <a:ext cx="106613" cy="1422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1274" name="Ink 1273">
                    <a:extLst>
                      <a:ext uri="{FF2B5EF4-FFF2-40B4-BE49-F238E27FC236}">
                        <a16:creationId xmlns:a16="http://schemas.microsoft.com/office/drawing/2014/main" id="{716640DF-1CF5-478C-B4EF-0E2A6A43B1BD}"/>
                      </a:ext>
                    </a:extLst>
                  </p14:cNvPr>
                  <p14:cNvContentPartPr/>
                  <p14:nvPr/>
                </p14:nvContentPartPr>
                <p14:xfrm>
                  <a:off x="8888952" y="4345090"/>
                  <a:ext cx="174240" cy="171720"/>
                </p14:xfrm>
              </p:contentPart>
            </mc:Choice>
            <mc:Fallback xmlns="">
              <p:pic>
                <p:nvPicPr>
                  <p:cNvPr id="1274" name="Ink 1273">
                    <a:extLst>
                      <a:ext uri="{FF2B5EF4-FFF2-40B4-BE49-F238E27FC236}">
                        <a16:creationId xmlns:a16="http://schemas.microsoft.com/office/drawing/2014/main" id="{716640DF-1CF5-478C-B4EF-0E2A6A43B1BD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8879405" y="4335129"/>
                    <a:ext cx="193733" cy="1912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1275" name="Ink 1274">
                    <a:extLst>
                      <a:ext uri="{FF2B5EF4-FFF2-40B4-BE49-F238E27FC236}">
                        <a16:creationId xmlns:a16="http://schemas.microsoft.com/office/drawing/2014/main" id="{B7BF184A-189A-4EB1-87AB-1FBD636BC7D8}"/>
                      </a:ext>
                    </a:extLst>
                  </p14:cNvPr>
                  <p14:cNvContentPartPr/>
                  <p14:nvPr/>
                </p14:nvContentPartPr>
                <p14:xfrm>
                  <a:off x="9082632" y="4342210"/>
                  <a:ext cx="126000" cy="117720"/>
                </p14:xfrm>
              </p:contentPart>
            </mc:Choice>
            <mc:Fallback xmlns="">
              <p:pic>
                <p:nvPicPr>
                  <p:cNvPr id="1275" name="Ink 1274">
                    <a:extLst>
                      <a:ext uri="{FF2B5EF4-FFF2-40B4-BE49-F238E27FC236}">
                        <a16:creationId xmlns:a16="http://schemas.microsoft.com/office/drawing/2014/main" id="{B7BF184A-189A-4EB1-87AB-1FBD636BC7D8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9072695" y="4332633"/>
                    <a:ext cx="145476" cy="1372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1276" name="Ink 1275">
                    <a:extLst>
                      <a:ext uri="{FF2B5EF4-FFF2-40B4-BE49-F238E27FC236}">
                        <a16:creationId xmlns:a16="http://schemas.microsoft.com/office/drawing/2014/main" id="{2D521D1F-97EB-401A-8CC0-993D3525B5CE}"/>
                      </a:ext>
                    </a:extLst>
                  </p14:cNvPr>
                  <p14:cNvContentPartPr/>
                  <p14:nvPr/>
                </p14:nvContentPartPr>
                <p14:xfrm>
                  <a:off x="9143112" y="4325650"/>
                  <a:ext cx="58680" cy="224640"/>
                </p14:xfrm>
              </p:contentPart>
            </mc:Choice>
            <mc:Fallback xmlns="">
              <p:pic>
                <p:nvPicPr>
                  <p:cNvPr id="1276" name="Ink 1275">
                    <a:extLst>
                      <a:ext uri="{FF2B5EF4-FFF2-40B4-BE49-F238E27FC236}">
                        <a16:creationId xmlns:a16="http://schemas.microsoft.com/office/drawing/2014/main" id="{2D521D1F-97EB-401A-8CC0-993D3525B5CE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9133532" y="4316091"/>
                    <a:ext cx="78240" cy="2441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1277" name="Ink 1276">
                    <a:extLst>
                      <a:ext uri="{FF2B5EF4-FFF2-40B4-BE49-F238E27FC236}">
                        <a16:creationId xmlns:a16="http://schemas.microsoft.com/office/drawing/2014/main" id="{B7DFF75D-E4B2-493B-9511-2E8F3A2AC406}"/>
                      </a:ext>
                    </a:extLst>
                  </p14:cNvPr>
                  <p14:cNvContentPartPr/>
                  <p14:nvPr/>
                </p14:nvContentPartPr>
                <p14:xfrm>
                  <a:off x="9279192" y="4370290"/>
                  <a:ext cx="88920" cy="172080"/>
                </p14:xfrm>
              </p:contentPart>
            </mc:Choice>
            <mc:Fallback xmlns="">
              <p:pic>
                <p:nvPicPr>
                  <p:cNvPr id="1277" name="Ink 1276">
                    <a:extLst>
                      <a:ext uri="{FF2B5EF4-FFF2-40B4-BE49-F238E27FC236}">
                        <a16:creationId xmlns:a16="http://schemas.microsoft.com/office/drawing/2014/main" id="{B7DFF75D-E4B2-493B-9511-2E8F3A2AC406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9269622" y="4360332"/>
                    <a:ext cx="108458" cy="1915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1278" name="Ink 1277">
                    <a:extLst>
                      <a:ext uri="{FF2B5EF4-FFF2-40B4-BE49-F238E27FC236}">
                        <a16:creationId xmlns:a16="http://schemas.microsoft.com/office/drawing/2014/main" id="{6FF3240B-136E-4690-840C-592C5723CA88}"/>
                      </a:ext>
                    </a:extLst>
                  </p14:cNvPr>
                  <p14:cNvContentPartPr/>
                  <p14:nvPr/>
                </p14:nvContentPartPr>
                <p14:xfrm>
                  <a:off x="9422112" y="4371730"/>
                  <a:ext cx="73440" cy="111960"/>
                </p14:xfrm>
              </p:contentPart>
            </mc:Choice>
            <mc:Fallback xmlns="">
              <p:pic>
                <p:nvPicPr>
                  <p:cNvPr id="1278" name="Ink 1277">
                    <a:extLst>
                      <a:ext uri="{FF2B5EF4-FFF2-40B4-BE49-F238E27FC236}">
                        <a16:creationId xmlns:a16="http://schemas.microsoft.com/office/drawing/2014/main" id="{6FF3240B-136E-4690-840C-592C5723CA88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9412585" y="4362168"/>
                    <a:ext cx="92892" cy="1314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1279" name="Ink 1278">
                    <a:extLst>
                      <a:ext uri="{FF2B5EF4-FFF2-40B4-BE49-F238E27FC236}">
                        <a16:creationId xmlns:a16="http://schemas.microsoft.com/office/drawing/2014/main" id="{F94B42A6-EC81-4C2F-8A78-45A5A48C6DE0}"/>
                      </a:ext>
                    </a:extLst>
                  </p14:cNvPr>
                  <p14:cNvContentPartPr/>
                  <p14:nvPr/>
                </p14:nvContentPartPr>
                <p14:xfrm>
                  <a:off x="9567912" y="4355530"/>
                  <a:ext cx="78840" cy="116640"/>
                </p14:xfrm>
              </p:contentPart>
            </mc:Choice>
            <mc:Fallback xmlns="">
              <p:pic>
                <p:nvPicPr>
                  <p:cNvPr id="1279" name="Ink 1278">
                    <a:extLst>
                      <a:ext uri="{FF2B5EF4-FFF2-40B4-BE49-F238E27FC236}">
                        <a16:creationId xmlns:a16="http://schemas.microsoft.com/office/drawing/2014/main" id="{F94B42A6-EC81-4C2F-8A78-45A5A48C6DE0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9557957" y="4345943"/>
                    <a:ext cx="98351" cy="1362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1280" name="Ink 1279">
                    <a:extLst>
                      <a:ext uri="{FF2B5EF4-FFF2-40B4-BE49-F238E27FC236}">
                        <a16:creationId xmlns:a16="http://schemas.microsoft.com/office/drawing/2014/main" id="{3E4BB2E4-9A27-4E16-85DC-2A330C924A19}"/>
                      </a:ext>
                    </a:extLst>
                  </p14:cNvPr>
                  <p14:cNvContentPartPr/>
                  <p14:nvPr/>
                </p14:nvContentPartPr>
                <p14:xfrm>
                  <a:off x="9708312" y="4351570"/>
                  <a:ext cx="64800" cy="136080"/>
                </p14:xfrm>
              </p:contentPart>
            </mc:Choice>
            <mc:Fallback xmlns="">
              <p:pic>
                <p:nvPicPr>
                  <p:cNvPr id="1280" name="Ink 1279">
                    <a:extLst>
                      <a:ext uri="{FF2B5EF4-FFF2-40B4-BE49-F238E27FC236}">
                        <a16:creationId xmlns:a16="http://schemas.microsoft.com/office/drawing/2014/main" id="{3E4BB2E4-9A27-4E16-85DC-2A330C924A19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9698712" y="4341623"/>
                    <a:ext cx="84400" cy="1555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1281" name="Ink 1280">
                    <a:extLst>
                      <a:ext uri="{FF2B5EF4-FFF2-40B4-BE49-F238E27FC236}">
                        <a16:creationId xmlns:a16="http://schemas.microsoft.com/office/drawing/2014/main" id="{79A0F81C-29A6-4FD5-BC42-FF54FB5BE844}"/>
                      </a:ext>
                    </a:extLst>
                  </p14:cNvPr>
                  <p14:cNvContentPartPr/>
                  <p14:nvPr/>
                </p14:nvContentPartPr>
                <p14:xfrm>
                  <a:off x="9833592" y="4360930"/>
                  <a:ext cx="58320" cy="132120"/>
                </p14:xfrm>
              </p:contentPart>
            </mc:Choice>
            <mc:Fallback xmlns="">
              <p:pic>
                <p:nvPicPr>
                  <p:cNvPr id="1281" name="Ink 1280">
                    <a:extLst>
                      <a:ext uri="{FF2B5EF4-FFF2-40B4-BE49-F238E27FC236}">
                        <a16:creationId xmlns:a16="http://schemas.microsoft.com/office/drawing/2014/main" id="{79A0F81C-29A6-4FD5-BC42-FF54FB5BE844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9823606" y="4350981"/>
                    <a:ext cx="77893" cy="1516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1300" name="Ink 1299">
                    <a:extLst>
                      <a:ext uri="{FF2B5EF4-FFF2-40B4-BE49-F238E27FC236}">
                        <a16:creationId xmlns:a16="http://schemas.microsoft.com/office/drawing/2014/main" id="{44B8A3E6-66A0-4846-ABF9-4592845CBAEC}"/>
                      </a:ext>
                    </a:extLst>
                  </p14:cNvPr>
                  <p14:cNvContentPartPr/>
                  <p14:nvPr/>
                </p14:nvContentPartPr>
                <p14:xfrm>
                  <a:off x="8684472" y="4172290"/>
                  <a:ext cx="27720" cy="113400"/>
                </p14:xfrm>
              </p:contentPart>
            </mc:Choice>
            <mc:Fallback xmlns="">
              <p:pic>
                <p:nvPicPr>
                  <p:cNvPr id="1300" name="Ink 1299">
                    <a:extLst>
                      <a:ext uri="{FF2B5EF4-FFF2-40B4-BE49-F238E27FC236}">
                        <a16:creationId xmlns:a16="http://schemas.microsoft.com/office/drawing/2014/main" id="{44B8A3E6-66A0-4846-ABF9-4592845CBAEC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8674968" y="4162741"/>
                    <a:ext cx="47124" cy="1328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1301" name="Ink 1300">
                    <a:extLst>
                      <a:ext uri="{FF2B5EF4-FFF2-40B4-BE49-F238E27FC236}">
                        <a16:creationId xmlns:a16="http://schemas.microsoft.com/office/drawing/2014/main" id="{9558699E-E797-484E-9405-E00DD803646E}"/>
                      </a:ext>
                    </a:extLst>
                  </p14:cNvPr>
                  <p14:cNvContentPartPr/>
                  <p14:nvPr/>
                </p14:nvContentPartPr>
                <p14:xfrm>
                  <a:off x="8757912" y="4196050"/>
                  <a:ext cx="20880" cy="120600"/>
                </p14:xfrm>
              </p:contentPart>
            </mc:Choice>
            <mc:Fallback xmlns="">
              <p:pic>
                <p:nvPicPr>
                  <p:cNvPr id="1301" name="Ink 1300">
                    <a:extLst>
                      <a:ext uri="{FF2B5EF4-FFF2-40B4-BE49-F238E27FC236}">
                        <a16:creationId xmlns:a16="http://schemas.microsoft.com/office/drawing/2014/main" id="{9558699E-E797-484E-9405-E00DD803646E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8748063" y="4186498"/>
                    <a:ext cx="40184" cy="14010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10" name="Group 1309">
              <a:extLst>
                <a:ext uri="{FF2B5EF4-FFF2-40B4-BE49-F238E27FC236}">
                  <a16:creationId xmlns:a16="http://schemas.microsoft.com/office/drawing/2014/main" id="{50EE5447-1938-4EE8-BD1B-CAAA1A619B05}"/>
                </a:ext>
              </a:extLst>
            </p:cNvPr>
            <p:cNvGrpSpPr/>
            <p:nvPr/>
          </p:nvGrpSpPr>
          <p:grpSpPr>
            <a:xfrm>
              <a:off x="8536669" y="4681949"/>
              <a:ext cx="541800" cy="319320"/>
              <a:chOff x="8717232" y="4699330"/>
              <a:chExt cx="541800" cy="31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1303" name="Ink 1302">
                    <a:extLst>
                      <a:ext uri="{FF2B5EF4-FFF2-40B4-BE49-F238E27FC236}">
                        <a16:creationId xmlns:a16="http://schemas.microsoft.com/office/drawing/2014/main" id="{D696F3A4-3D6F-46CA-AA85-8E07E5D8BF0D}"/>
                      </a:ext>
                    </a:extLst>
                  </p14:cNvPr>
                  <p14:cNvContentPartPr/>
                  <p14:nvPr/>
                </p14:nvContentPartPr>
                <p14:xfrm>
                  <a:off x="8717232" y="4878250"/>
                  <a:ext cx="144720" cy="129240"/>
                </p14:xfrm>
              </p:contentPart>
            </mc:Choice>
            <mc:Fallback xmlns="">
              <p:pic>
                <p:nvPicPr>
                  <p:cNvPr id="1303" name="Ink 1302">
                    <a:extLst>
                      <a:ext uri="{FF2B5EF4-FFF2-40B4-BE49-F238E27FC236}">
                        <a16:creationId xmlns:a16="http://schemas.microsoft.com/office/drawing/2014/main" id="{D696F3A4-3D6F-46CA-AA85-8E07E5D8BF0D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8707690" y="4868706"/>
                    <a:ext cx="164202" cy="1487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1304" name="Ink 1303">
                    <a:extLst>
                      <a:ext uri="{FF2B5EF4-FFF2-40B4-BE49-F238E27FC236}">
                        <a16:creationId xmlns:a16="http://schemas.microsoft.com/office/drawing/2014/main" id="{6A0CC773-BABC-449D-9B6F-CB9DC0F93F06}"/>
                      </a:ext>
                    </a:extLst>
                  </p14:cNvPr>
                  <p14:cNvContentPartPr/>
                  <p14:nvPr/>
                </p14:nvContentPartPr>
                <p14:xfrm>
                  <a:off x="8796792" y="4890850"/>
                  <a:ext cx="153720" cy="102240"/>
                </p14:xfrm>
              </p:contentPart>
            </mc:Choice>
            <mc:Fallback xmlns="">
              <p:pic>
                <p:nvPicPr>
                  <p:cNvPr id="1304" name="Ink 1303">
                    <a:extLst>
                      <a:ext uri="{FF2B5EF4-FFF2-40B4-BE49-F238E27FC236}">
                        <a16:creationId xmlns:a16="http://schemas.microsoft.com/office/drawing/2014/main" id="{6A0CC773-BABC-449D-9B6F-CB9DC0F93F06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8786836" y="4880904"/>
                    <a:ext cx="173234" cy="1217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1305" name="Ink 1304">
                    <a:extLst>
                      <a:ext uri="{FF2B5EF4-FFF2-40B4-BE49-F238E27FC236}">
                        <a16:creationId xmlns:a16="http://schemas.microsoft.com/office/drawing/2014/main" id="{9F1D5283-DCEF-4C21-AB5B-E40A29ABDDE9}"/>
                      </a:ext>
                    </a:extLst>
                  </p14:cNvPr>
                  <p14:cNvContentPartPr/>
                  <p14:nvPr/>
                </p14:nvContentPartPr>
                <p14:xfrm>
                  <a:off x="8996952" y="4900930"/>
                  <a:ext cx="12960" cy="117720"/>
                </p14:xfrm>
              </p:contentPart>
            </mc:Choice>
            <mc:Fallback xmlns="">
              <p:pic>
                <p:nvPicPr>
                  <p:cNvPr id="1305" name="Ink 1304">
                    <a:extLst>
                      <a:ext uri="{FF2B5EF4-FFF2-40B4-BE49-F238E27FC236}">
                        <a16:creationId xmlns:a16="http://schemas.microsoft.com/office/drawing/2014/main" id="{9F1D5283-DCEF-4C21-AB5B-E40A29ABDDE9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8987134" y="4891353"/>
                    <a:ext cx="32204" cy="1372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1306" name="Ink 1305">
                    <a:extLst>
                      <a:ext uri="{FF2B5EF4-FFF2-40B4-BE49-F238E27FC236}">
                        <a16:creationId xmlns:a16="http://schemas.microsoft.com/office/drawing/2014/main" id="{E5471038-8971-4B0F-A5A1-03B35C0019BC}"/>
                      </a:ext>
                    </a:extLst>
                  </p14:cNvPr>
                  <p14:cNvContentPartPr/>
                  <p14:nvPr/>
                </p14:nvContentPartPr>
                <p14:xfrm>
                  <a:off x="8963832" y="4787890"/>
                  <a:ext cx="1440" cy="4320"/>
                </p14:xfrm>
              </p:contentPart>
            </mc:Choice>
            <mc:Fallback xmlns="">
              <p:pic>
                <p:nvPicPr>
                  <p:cNvPr id="1306" name="Ink 1305">
                    <a:extLst>
                      <a:ext uri="{FF2B5EF4-FFF2-40B4-BE49-F238E27FC236}">
                        <a16:creationId xmlns:a16="http://schemas.microsoft.com/office/drawing/2014/main" id="{E5471038-8971-4B0F-A5A1-03B35C0019BC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8954832" y="4778072"/>
                    <a:ext cx="19080" cy="235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1307" name="Ink 1306">
                    <a:extLst>
                      <a:ext uri="{FF2B5EF4-FFF2-40B4-BE49-F238E27FC236}">
                        <a16:creationId xmlns:a16="http://schemas.microsoft.com/office/drawing/2014/main" id="{8D529487-A004-448D-A7ED-BC48B32B10CB}"/>
                      </a:ext>
                    </a:extLst>
                  </p14:cNvPr>
                  <p14:cNvContentPartPr/>
                  <p14:nvPr/>
                </p14:nvContentPartPr>
                <p14:xfrm>
                  <a:off x="8964912" y="4766290"/>
                  <a:ext cx="123840" cy="215280"/>
                </p14:xfrm>
              </p:contentPart>
            </mc:Choice>
            <mc:Fallback xmlns="">
              <p:pic>
                <p:nvPicPr>
                  <p:cNvPr id="1307" name="Ink 1306">
                    <a:extLst>
                      <a:ext uri="{FF2B5EF4-FFF2-40B4-BE49-F238E27FC236}">
                        <a16:creationId xmlns:a16="http://schemas.microsoft.com/office/drawing/2014/main" id="{8D529487-A004-448D-A7ED-BC48B32B10CB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8954957" y="4756342"/>
                    <a:ext cx="143352" cy="2347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1308" name="Ink 1307">
                    <a:extLst>
                      <a:ext uri="{FF2B5EF4-FFF2-40B4-BE49-F238E27FC236}">
                        <a16:creationId xmlns:a16="http://schemas.microsoft.com/office/drawing/2014/main" id="{3E6684C1-2377-4346-90AB-F7DFCFA93682}"/>
                      </a:ext>
                    </a:extLst>
                  </p14:cNvPr>
                  <p14:cNvContentPartPr/>
                  <p14:nvPr/>
                </p14:nvContentPartPr>
                <p14:xfrm>
                  <a:off x="9123672" y="4699330"/>
                  <a:ext cx="135360" cy="307080"/>
                </p14:xfrm>
              </p:contentPart>
            </mc:Choice>
            <mc:Fallback xmlns="">
              <p:pic>
                <p:nvPicPr>
                  <p:cNvPr id="1308" name="Ink 1307">
                    <a:extLst>
                      <a:ext uri="{FF2B5EF4-FFF2-40B4-BE49-F238E27FC236}">
                        <a16:creationId xmlns:a16="http://schemas.microsoft.com/office/drawing/2014/main" id="{3E6684C1-2377-4346-90AB-F7DFCFA93682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9114117" y="4689373"/>
                    <a:ext cx="154868" cy="3265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1309" name="Ink 1308">
                    <a:extLst>
                      <a:ext uri="{FF2B5EF4-FFF2-40B4-BE49-F238E27FC236}">
                        <a16:creationId xmlns:a16="http://schemas.microsoft.com/office/drawing/2014/main" id="{6FBA6191-7446-4F26-95A2-6E1CD831BA3A}"/>
                      </a:ext>
                    </a:extLst>
                  </p14:cNvPr>
                  <p14:cNvContentPartPr/>
                  <p14:nvPr/>
                </p14:nvContentPartPr>
                <p14:xfrm>
                  <a:off x="9030072" y="4734250"/>
                  <a:ext cx="212040" cy="25920"/>
                </p14:xfrm>
              </p:contentPart>
            </mc:Choice>
            <mc:Fallback xmlns="">
              <p:pic>
                <p:nvPicPr>
                  <p:cNvPr id="1309" name="Ink 1308">
                    <a:extLst>
                      <a:ext uri="{FF2B5EF4-FFF2-40B4-BE49-F238E27FC236}">
                        <a16:creationId xmlns:a16="http://schemas.microsoft.com/office/drawing/2014/main" id="{6FBA6191-7446-4F26-95A2-6E1CD831BA3A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9020108" y="4724825"/>
                    <a:ext cx="231570" cy="4516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25" name="Group 1324">
              <a:extLst>
                <a:ext uri="{FF2B5EF4-FFF2-40B4-BE49-F238E27FC236}">
                  <a16:creationId xmlns:a16="http://schemas.microsoft.com/office/drawing/2014/main" id="{5BDAD23A-923A-4DFB-9480-C24EF609A9A1}"/>
                </a:ext>
              </a:extLst>
            </p:cNvPr>
            <p:cNvGrpSpPr/>
            <p:nvPr/>
          </p:nvGrpSpPr>
          <p:grpSpPr>
            <a:xfrm>
              <a:off x="9375469" y="4830687"/>
              <a:ext cx="576360" cy="148320"/>
              <a:chOff x="9594192" y="4838290"/>
              <a:chExt cx="576360" cy="148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1311" name="Ink 1310">
                    <a:extLst>
                      <a:ext uri="{FF2B5EF4-FFF2-40B4-BE49-F238E27FC236}">
                        <a16:creationId xmlns:a16="http://schemas.microsoft.com/office/drawing/2014/main" id="{E34FA849-2169-4859-B175-4A8001249620}"/>
                      </a:ext>
                    </a:extLst>
                  </p14:cNvPr>
                  <p14:cNvContentPartPr/>
                  <p14:nvPr/>
                </p14:nvContentPartPr>
                <p14:xfrm>
                  <a:off x="9594192" y="4838290"/>
                  <a:ext cx="159840" cy="141840"/>
                </p14:xfrm>
              </p:contentPart>
            </mc:Choice>
            <mc:Fallback xmlns="">
              <p:pic>
                <p:nvPicPr>
                  <p:cNvPr id="1311" name="Ink 1310">
                    <a:extLst>
                      <a:ext uri="{FF2B5EF4-FFF2-40B4-BE49-F238E27FC236}">
                        <a16:creationId xmlns:a16="http://schemas.microsoft.com/office/drawing/2014/main" id="{E34FA849-2169-4859-B175-4A8001249620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9584626" y="4828329"/>
                    <a:ext cx="179372" cy="1613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1312" name="Ink 1311">
                    <a:extLst>
                      <a:ext uri="{FF2B5EF4-FFF2-40B4-BE49-F238E27FC236}">
                        <a16:creationId xmlns:a16="http://schemas.microsoft.com/office/drawing/2014/main" id="{1611D46A-12DA-4F69-9166-08128D69E221}"/>
                      </a:ext>
                    </a:extLst>
                  </p14:cNvPr>
                  <p14:cNvContentPartPr/>
                  <p14:nvPr/>
                </p14:nvContentPartPr>
                <p14:xfrm>
                  <a:off x="9706872" y="4838290"/>
                  <a:ext cx="360" cy="360"/>
                </p14:xfrm>
              </p:contentPart>
            </mc:Choice>
            <mc:Fallback xmlns="">
              <p:pic>
                <p:nvPicPr>
                  <p:cNvPr id="1312" name="Ink 1311">
                    <a:extLst>
                      <a:ext uri="{FF2B5EF4-FFF2-40B4-BE49-F238E27FC236}">
                        <a16:creationId xmlns:a16="http://schemas.microsoft.com/office/drawing/2014/main" id="{1611D46A-12DA-4F69-9166-08128D69E221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9698232" y="482929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1313" name="Ink 1312">
                    <a:extLst>
                      <a:ext uri="{FF2B5EF4-FFF2-40B4-BE49-F238E27FC236}">
                        <a16:creationId xmlns:a16="http://schemas.microsoft.com/office/drawing/2014/main" id="{A5F9D984-2B3B-4368-8E79-7F62475E2CEE}"/>
                      </a:ext>
                    </a:extLst>
                  </p14:cNvPr>
                  <p14:cNvContentPartPr/>
                  <p14:nvPr/>
                </p14:nvContentPartPr>
                <p14:xfrm>
                  <a:off x="9706872" y="4838290"/>
                  <a:ext cx="201600" cy="148320"/>
                </p14:xfrm>
              </p:contentPart>
            </mc:Choice>
            <mc:Fallback xmlns="">
              <p:pic>
                <p:nvPicPr>
                  <p:cNvPr id="1313" name="Ink 1312">
                    <a:extLst>
                      <a:ext uri="{FF2B5EF4-FFF2-40B4-BE49-F238E27FC236}">
                        <a16:creationId xmlns:a16="http://schemas.microsoft.com/office/drawing/2014/main" id="{A5F9D984-2B3B-4368-8E79-7F62475E2CEE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9697310" y="4828322"/>
                    <a:ext cx="221123" cy="1678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1314" name="Ink 1313">
                    <a:extLst>
                      <a:ext uri="{FF2B5EF4-FFF2-40B4-BE49-F238E27FC236}">
                        <a16:creationId xmlns:a16="http://schemas.microsoft.com/office/drawing/2014/main" id="{9D3F11C6-0884-4660-BF02-5BFE878D5461}"/>
                      </a:ext>
                    </a:extLst>
                  </p14:cNvPr>
                  <p14:cNvContentPartPr/>
                  <p14:nvPr/>
                </p14:nvContentPartPr>
                <p14:xfrm>
                  <a:off x="9944112" y="4851610"/>
                  <a:ext cx="226440" cy="131040"/>
                </p14:xfrm>
              </p:contentPart>
            </mc:Choice>
            <mc:Fallback xmlns="">
              <p:pic>
                <p:nvPicPr>
                  <p:cNvPr id="1314" name="Ink 1313">
                    <a:extLst>
                      <a:ext uri="{FF2B5EF4-FFF2-40B4-BE49-F238E27FC236}">
                        <a16:creationId xmlns:a16="http://schemas.microsoft.com/office/drawing/2014/main" id="{9D3F11C6-0884-4660-BF02-5BFE878D5461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9934544" y="4841653"/>
                    <a:ext cx="245974" cy="15055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24" name="Group 1323">
              <a:extLst>
                <a:ext uri="{FF2B5EF4-FFF2-40B4-BE49-F238E27FC236}">
                  <a16:creationId xmlns:a16="http://schemas.microsoft.com/office/drawing/2014/main" id="{E5282D92-8DCF-4729-81F0-A6C7286D5A56}"/>
                </a:ext>
              </a:extLst>
            </p:cNvPr>
            <p:cNvGrpSpPr/>
            <p:nvPr/>
          </p:nvGrpSpPr>
          <p:grpSpPr>
            <a:xfrm>
              <a:off x="10123686" y="4665267"/>
              <a:ext cx="1348560" cy="330840"/>
              <a:chOff x="7812192" y="5110090"/>
              <a:chExt cx="1348560" cy="33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1315" name="Ink 1314">
                    <a:extLst>
                      <a:ext uri="{FF2B5EF4-FFF2-40B4-BE49-F238E27FC236}">
                        <a16:creationId xmlns:a16="http://schemas.microsoft.com/office/drawing/2014/main" id="{73BD3272-B57A-4584-B313-077FDE280573}"/>
                      </a:ext>
                    </a:extLst>
                  </p14:cNvPr>
                  <p14:cNvContentPartPr/>
                  <p14:nvPr/>
                </p14:nvContentPartPr>
                <p14:xfrm>
                  <a:off x="7812192" y="5247970"/>
                  <a:ext cx="145440" cy="192960"/>
                </p14:xfrm>
              </p:contentPart>
            </mc:Choice>
            <mc:Fallback xmlns="">
              <p:pic>
                <p:nvPicPr>
                  <p:cNvPr id="1315" name="Ink 1314">
                    <a:extLst>
                      <a:ext uri="{FF2B5EF4-FFF2-40B4-BE49-F238E27FC236}">
                        <a16:creationId xmlns:a16="http://schemas.microsoft.com/office/drawing/2014/main" id="{73BD3272-B57A-4584-B313-077FDE280573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7802230" y="5238003"/>
                    <a:ext cx="164965" cy="2124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1316" name="Ink 1315">
                    <a:extLst>
                      <a:ext uri="{FF2B5EF4-FFF2-40B4-BE49-F238E27FC236}">
                        <a16:creationId xmlns:a16="http://schemas.microsoft.com/office/drawing/2014/main" id="{42BCD42C-79E4-4EF6-AADE-EFAC4FC7EDBA}"/>
                      </a:ext>
                    </a:extLst>
                  </p14:cNvPr>
                  <p14:cNvContentPartPr/>
                  <p14:nvPr/>
                </p14:nvContentPartPr>
                <p14:xfrm>
                  <a:off x="8009112" y="5256970"/>
                  <a:ext cx="138600" cy="167040"/>
                </p14:xfrm>
              </p:contentPart>
            </mc:Choice>
            <mc:Fallback xmlns="">
              <p:pic>
                <p:nvPicPr>
                  <p:cNvPr id="1316" name="Ink 1315">
                    <a:extLst>
                      <a:ext uri="{FF2B5EF4-FFF2-40B4-BE49-F238E27FC236}">
                        <a16:creationId xmlns:a16="http://schemas.microsoft.com/office/drawing/2014/main" id="{42BCD42C-79E4-4EF6-AADE-EFAC4FC7EDBA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7999155" y="5247402"/>
                    <a:ext cx="158116" cy="1865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1317" name="Ink 1316">
                    <a:extLst>
                      <a:ext uri="{FF2B5EF4-FFF2-40B4-BE49-F238E27FC236}">
                        <a16:creationId xmlns:a16="http://schemas.microsoft.com/office/drawing/2014/main" id="{B59299BE-57E7-4406-A782-C34F7502AFC4}"/>
                      </a:ext>
                    </a:extLst>
                  </p14:cNvPr>
                  <p14:cNvContentPartPr/>
                  <p14:nvPr/>
                </p14:nvContentPartPr>
                <p14:xfrm>
                  <a:off x="8196312" y="5222770"/>
                  <a:ext cx="55080" cy="149400"/>
                </p14:xfrm>
              </p:contentPart>
            </mc:Choice>
            <mc:Fallback xmlns="">
              <p:pic>
                <p:nvPicPr>
                  <p:cNvPr id="1317" name="Ink 1316">
                    <a:extLst>
                      <a:ext uri="{FF2B5EF4-FFF2-40B4-BE49-F238E27FC236}">
                        <a16:creationId xmlns:a16="http://schemas.microsoft.com/office/drawing/2014/main" id="{B59299BE-57E7-4406-A782-C34F7502AFC4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8186802" y="5212810"/>
                    <a:ext cx="74497" cy="1689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1318" name="Ink 1317">
                    <a:extLst>
                      <a:ext uri="{FF2B5EF4-FFF2-40B4-BE49-F238E27FC236}">
                        <a16:creationId xmlns:a16="http://schemas.microsoft.com/office/drawing/2014/main" id="{A30BC8CD-F01C-4D43-9F9F-F9C78B6B51F4}"/>
                      </a:ext>
                    </a:extLst>
                  </p14:cNvPr>
                  <p14:cNvContentPartPr/>
                  <p14:nvPr/>
                </p14:nvContentPartPr>
                <p14:xfrm>
                  <a:off x="8351832" y="5307730"/>
                  <a:ext cx="28800" cy="78480"/>
                </p14:xfrm>
              </p:contentPart>
            </mc:Choice>
            <mc:Fallback xmlns="">
              <p:pic>
                <p:nvPicPr>
                  <p:cNvPr id="1318" name="Ink 1317">
                    <a:extLst>
                      <a:ext uri="{FF2B5EF4-FFF2-40B4-BE49-F238E27FC236}">
                        <a16:creationId xmlns:a16="http://schemas.microsoft.com/office/drawing/2014/main" id="{A30BC8CD-F01C-4D43-9F9F-F9C78B6B51F4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8342364" y="5297771"/>
                    <a:ext cx="48132" cy="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1319" name="Ink 1318">
                    <a:extLst>
                      <a:ext uri="{FF2B5EF4-FFF2-40B4-BE49-F238E27FC236}">
                        <a16:creationId xmlns:a16="http://schemas.microsoft.com/office/drawing/2014/main" id="{5D90155B-1A57-4A13-97C1-66274D9F9276}"/>
                      </a:ext>
                    </a:extLst>
                  </p14:cNvPr>
                  <p14:cNvContentPartPr/>
                  <p14:nvPr/>
                </p14:nvContentPartPr>
                <p14:xfrm>
                  <a:off x="8335992" y="5158330"/>
                  <a:ext cx="23400" cy="13680"/>
                </p14:xfrm>
              </p:contentPart>
            </mc:Choice>
            <mc:Fallback xmlns="">
              <p:pic>
                <p:nvPicPr>
                  <p:cNvPr id="1319" name="Ink 1318">
                    <a:extLst>
                      <a:ext uri="{FF2B5EF4-FFF2-40B4-BE49-F238E27FC236}">
                        <a16:creationId xmlns:a16="http://schemas.microsoft.com/office/drawing/2014/main" id="{5D90155B-1A57-4A13-97C1-66274D9F9276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8325906" y="5148949"/>
                    <a:ext cx="43169" cy="328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1320" name="Ink 1319">
                    <a:extLst>
                      <a:ext uri="{FF2B5EF4-FFF2-40B4-BE49-F238E27FC236}">
                        <a16:creationId xmlns:a16="http://schemas.microsoft.com/office/drawing/2014/main" id="{B46BDB1A-719E-40C1-ADFE-163070A0A8E7}"/>
                      </a:ext>
                    </a:extLst>
                  </p14:cNvPr>
                  <p14:cNvContentPartPr/>
                  <p14:nvPr/>
                </p14:nvContentPartPr>
                <p14:xfrm>
                  <a:off x="8494752" y="5235370"/>
                  <a:ext cx="96480" cy="138600"/>
                </p14:xfrm>
              </p:contentPart>
            </mc:Choice>
            <mc:Fallback xmlns="">
              <p:pic>
                <p:nvPicPr>
                  <p:cNvPr id="1320" name="Ink 1319">
                    <a:extLst>
                      <a:ext uri="{FF2B5EF4-FFF2-40B4-BE49-F238E27FC236}">
                        <a16:creationId xmlns:a16="http://schemas.microsoft.com/office/drawing/2014/main" id="{B46BDB1A-719E-40C1-ADFE-163070A0A8E7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8485184" y="5225811"/>
                    <a:ext cx="116015" cy="1581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1321" name="Ink 1320">
                    <a:extLst>
                      <a:ext uri="{FF2B5EF4-FFF2-40B4-BE49-F238E27FC236}">
                        <a16:creationId xmlns:a16="http://schemas.microsoft.com/office/drawing/2014/main" id="{7A3A6CC7-C9F4-4FC3-A03C-7E926C098F03}"/>
                      </a:ext>
                    </a:extLst>
                  </p14:cNvPr>
                  <p14:cNvContentPartPr/>
                  <p14:nvPr/>
                </p14:nvContentPartPr>
                <p14:xfrm>
                  <a:off x="8627592" y="5110090"/>
                  <a:ext cx="166320" cy="218520"/>
                </p14:xfrm>
              </p:contentPart>
            </mc:Choice>
            <mc:Fallback xmlns="">
              <p:pic>
                <p:nvPicPr>
                  <p:cNvPr id="1321" name="Ink 1320">
                    <a:extLst>
                      <a:ext uri="{FF2B5EF4-FFF2-40B4-BE49-F238E27FC236}">
                        <a16:creationId xmlns:a16="http://schemas.microsoft.com/office/drawing/2014/main" id="{7A3A6CC7-C9F4-4FC3-A03C-7E926C098F03}"/>
                      </a:ext>
                    </a:extLst>
                  </p:cNvPr>
                  <p:cNvPicPr/>
                  <p:nvPr/>
                </p:nvPicPr>
                <p:blipFill>
                  <a:blip r:embed="rId348"/>
                  <a:stretch>
                    <a:fillRect/>
                  </a:stretch>
                </p:blipFill>
                <p:spPr>
                  <a:xfrm>
                    <a:off x="8617621" y="5100139"/>
                    <a:ext cx="185864" cy="2380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1322" name="Ink 1321">
                    <a:extLst>
                      <a:ext uri="{FF2B5EF4-FFF2-40B4-BE49-F238E27FC236}">
                        <a16:creationId xmlns:a16="http://schemas.microsoft.com/office/drawing/2014/main" id="{C8AF1FED-E256-4399-86F2-CDCF5889ADA7}"/>
                      </a:ext>
                    </a:extLst>
                  </p14:cNvPr>
                  <p14:cNvContentPartPr/>
                  <p14:nvPr/>
                </p14:nvContentPartPr>
                <p14:xfrm>
                  <a:off x="8843592" y="5115130"/>
                  <a:ext cx="47160" cy="213480"/>
                </p14:xfrm>
              </p:contentPart>
            </mc:Choice>
            <mc:Fallback xmlns="">
              <p:pic>
                <p:nvPicPr>
                  <p:cNvPr id="1322" name="Ink 1321">
                    <a:extLst>
                      <a:ext uri="{FF2B5EF4-FFF2-40B4-BE49-F238E27FC236}">
                        <a16:creationId xmlns:a16="http://schemas.microsoft.com/office/drawing/2014/main" id="{C8AF1FED-E256-4399-86F2-CDCF5889ADA7}"/>
                      </a:ext>
                    </a:extLst>
                  </p:cNvPr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8833684" y="5105173"/>
                    <a:ext cx="66579" cy="2329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1323" name="Ink 1322">
                    <a:extLst>
                      <a:ext uri="{FF2B5EF4-FFF2-40B4-BE49-F238E27FC236}">
                        <a16:creationId xmlns:a16="http://schemas.microsoft.com/office/drawing/2014/main" id="{46AD50F9-FD3C-4638-8C22-4A27813937E0}"/>
                      </a:ext>
                    </a:extLst>
                  </p14:cNvPr>
                  <p14:cNvContentPartPr/>
                  <p14:nvPr/>
                </p14:nvContentPartPr>
                <p14:xfrm>
                  <a:off x="8972472" y="5186050"/>
                  <a:ext cx="188280" cy="134280"/>
                </p14:xfrm>
              </p:contentPart>
            </mc:Choice>
            <mc:Fallback xmlns="">
              <p:pic>
                <p:nvPicPr>
                  <p:cNvPr id="1323" name="Ink 1322">
                    <a:extLst>
                      <a:ext uri="{FF2B5EF4-FFF2-40B4-BE49-F238E27FC236}">
                        <a16:creationId xmlns:a16="http://schemas.microsoft.com/office/drawing/2014/main" id="{46AD50F9-FD3C-4638-8C22-4A27813937E0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8962500" y="5176487"/>
                    <a:ext cx="207826" cy="15380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495" name="Group 1494">
            <a:extLst>
              <a:ext uri="{FF2B5EF4-FFF2-40B4-BE49-F238E27FC236}">
                <a16:creationId xmlns:a16="http://schemas.microsoft.com/office/drawing/2014/main" id="{917239F5-EB74-4347-BAEF-E58701ABAFD9}"/>
              </a:ext>
            </a:extLst>
          </p:cNvPr>
          <p:cNvGrpSpPr/>
          <p:nvPr/>
        </p:nvGrpSpPr>
        <p:grpSpPr>
          <a:xfrm rot="160551">
            <a:off x="650352" y="4014124"/>
            <a:ext cx="6272280" cy="677352"/>
            <a:chOff x="753710" y="4014124"/>
            <a:chExt cx="5065117" cy="546989"/>
          </a:xfrm>
        </p:grpSpPr>
        <p:grpSp>
          <p:nvGrpSpPr>
            <p:cNvPr id="1463" name="Group 1462">
              <a:extLst>
                <a:ext uri="{FF2B5EF4-FFF2-40B4-BE49-F238E27FC236}">
                  <a16:creationId xmlns:a16="http://schemas.microsoft.com/office/drawing/2014/main" id="{3FF95601-E2D3-4CD7-B221-7BED04F621C5}"/>
                </a:ext>
              </a:extLst>
            </p:cNvPr>
            <p:cNvGrpSpPr/>
            <p:nvPr/>
          </p:nvGrpSpPr>
          <p:grpSpPr>
            <a:xfrm>
              <a:off x="753710" y="4268618"/>
              <a:ext cx="771254" cy="247009"/>
              <a:chOff x="763392" y="4122970"/>
              <a:chExt cx="964440" cy="308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1438" name="Ink 1437">
                    <a:extLst>
                      <a:ext uri="{FF2B5EF4-FFF2-40B4-BE49-F238E27FC236}">
                        <a16:creationId xmlns:a16="http://schemas.microsoft.com/office/drawing/2014/main" id="{7E8E2247-1693-471D-87E5-E5801B3B8027}"/>
                      </a:ext>
                    </a:extLst>
                  </p14:cNvPr>
                  <p14:cNvContentPartPr/>
                  <p14:nvPr/>
                </p14:nvContentPartPr>
                <p14:xfrm>
                  <a:off x="773112" y="4201090"/>
                  <a:ext cx="11160" cy="230760"/>
                </p14:xfrm>
              </p:contentPart>
            </mc:Choice>
            <mc:Fallback xmlns="">
              <p:pic>
                <p:nvPicPr>
                  <p:cNvPr id="1438" name="Ink 1437">
                    <a:extLst>
                      <a:ext uri="{FF2B5EF4-FFF2-40B4-BE49-F238E27FC236}">
                        <a16:creationId xmlns:a16="http://schemas.microsoft.com/office/drawing/2014/main" id="{7E8E2247-1693-471D-87E5-E5801B3B8027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764112" y="4192368"/>
                    <a:ext cx="28800" cy="2485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5">
                <p14:nvContentPartPr>
                  <p14:cNvPr id="1439" name="Ink 1438">
                    <a:extLst>
                      <a:ext uri="{FF2B5EF4-FFF2-40B4-BE49-F238E27FC236}">
                        <a16:creationId xmlns:a16="http://schemas.microsoft.com/office/drawing/2014/main" id="{7B2747B7-1F6A-43B5-A677-6E2E412D14C2}"/>
                      </a:ext>
                    </a:extLst>
                  </p14:cNvPr>
                  <p14:cNvContentPartPr/>
                  <p14:nvPr/>
                </p14:nvContentPartPr>
                <p14:xfrm>
                  <a:off x="763392" y="4139170"/>
                  <a:ext cx="157680" cy="239400"/>
                </p14:xfrm>
              </p:contentPart>
            </mc:Choice>
            <mc:Fallback xmlns="">
              <p:pic>
                <p:nvPicPr>
                  <p:cNvPr id="1439" name="Ink 1438">
                    <a:extLst>
                      <a:ext uri="{FF2B5EF4-FFF2-40B4-BE49-F238E27FC236}">
                        <a16:creationId xmlns:a16="http://schemas.microsoft.com/office/drawing/2014/main" id="{7B2747B7-1F6A-43B5-A677-6E2E412D14C2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754672" y="4130438"/>
                    <a:ext cx="175483" cy="2572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7">
                <p14:nvContentPartPr>
                  <p14:cNvPr id="1440" name="Ink 1439">
                    <a:extLst>
                      <a:ext uri="{FF2B5EF4-FFF2-40B4-BE49-F238E27FC236}">
                        <a16:creationId xmlns:a16="http://schemas.microsoft.com/office/drawing/2014/main" id="{B92CB7B7-B639-42C1-BBCE-4C2D92CE39B6}"/>
                      </a:ext>
                    </a:extLst>
                  </p14:cNvPr>
                  <p14:cNvContentPartPr/>
                  <p14:nvPr/>
                </p14:nvContentPartPr>
                <p14:xfrm>
                  <a:off x="933312" y="4293970"/>
                  <a:ext cx="76320" cy="123840"/>
                </p14:xfrm>
              </p:contentPart>
            </mc:Choice>
            <mc:Fallback xmlns="">
              <p:pic>
                <p:nvPicPr>
                  <p:cNvPr id="1440" name="Ink 1439">
                    <a:extLst>
                      <a:ext uri="{FF2B5EF4-FFF2-40B4-BE49-F238E27FC236}">
                        <a16:creationId xmlns:a16="http://schemas.microsoft.com/office/drawing/2014/main" id="{B92CB7B7-B639-42C1-BBCE-4C2D92CE39B6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924590" y="4284891"/>
                    <a:ext cx="94128" cy="1416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9">
                <p14:nvContentPartPr>
                  <p14:cNvPr id="1441" name="Ink 1440">
                    <a:extLst>
                      <a:ext uri="{FF2B5EF4-FFF2-40B4-BE49-F238E27FC236}">
                        <a16:creationId xmlns:a16="http://schemas.microsoft.com/office/drawing/2014/main" id="{A5C19AB8-3A85-4B85-84B1-DBE35EFC383E}"/>
                      </a:ext>
                    </a:extLst>
                  </p14:cNvPr>
                  <p14:cNvContentPartPr/>
                  <p14:nvPr/>
                </p14:nvContentPartPr>
                <p14:xfrm>
                  <a:off x="1064352" y="4122970"/>
                  <a:ext cx="20880" cy="273600"/>
                </p14:xfrm>
              </p:contentPart>
            </mc:Choice>
            <mc:Fallback xmlns="">
              <p:pic>
                <p:nvPicPr>
                  <p:cNvPr id="1441" name="Ink 1440">
                    <a:extLst>
                      <a:ext uri="{FF2B5EF4-FFF2-40B4-BE49-F238E27FC236}">
                        <a16:creationId xmlns:a16="http://schemas.microsoft.com/office/drawing/2014/main" id="{A5C19AB8-3A85-4B85-84B1-DBE35EFC383E}"/>
                      </a:ext>
                    </a:extLst>
                  </p:cNvPr>
                  <p:cNvPicPr/>
                  <p:nvPr/>
                </p:nvPicPr>
                <p:blipFill>
                  <a:blip r:embed="rId360"/>
                  <a:stretch>
                    <a:fillRect/>
                  </a:stretch>
                </p:blipFill>
                <p:spPr>
                  <a:xfrm>
                    <a:off x="1055352" y="4114250"/>
                    <a:ext cx="38520" cy="2914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1">
                <p14:nvContentPartPr>
                  <p14:cNvPr id="1442" name="Ink 1441">
                    <a:extLst>
                      <a:ext uri="{FF2B5EF4-FFF2-40B4-BE49-F238E27FC236}">
                        <a16:creationId xmlns:a16="http://schemas.microsoft.com/office/drawing/2014/main" id="{240C3BF5-4ED4-48D2-A085-3322C21AF7B6}"/>
                      </a:ext>
                    </a:extLst>
                  </p14:cNvPr>
                  <p14:cNvContentPartPr/>
                  <p14:nvPr/>
                </p14:nvContentPartPr>
                <p14:xfrm>
                  <a:off x="1000272" y="4177690"/>
                  <a:ext cx="184320" cy="9720"/>
                </p14:xfrm>
              </p:contentPart>
            </mc:Choice>
            <mc:Fallback xmlns="">
              <p:pic>
                <p:nvPicPr>
                  <p:cNvPr id="1442" name="Ink 1441">
                    <a:extLst>
                      <a:ext uri="{FF2B5EF4-FFF2-40B4-BE49-F238E27FC236}">
                        <a16:creationId xmlns:a16="http://schemas.microsoft.com/office/drawing/2014/main" id="{240C3BF5-4ED4-48D2-A085-3322C21AF7B6}"/>
                      </a:ext>
                    </a:extLst>
                  </p:cNvPr>
                  <p:cNvPicPr/>
                  <p:nvPr/>
                </p:nvPicPr>
                <p:blipFill>
                  <a:blip r:embed="rId362"/>
                  <a:stretch>
                    <a:fillRect/>
                  </a:stretch>
                </p:blipFill>
                <p:spPr>
                  <a:xfrm>
                    <a:off x="991183" y="4168344"/>
                    <a:ext cx="202134" cy="280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1443" name="Ink 1442">
                    <a:extLst>
                      <a:ext uri="{FF2B5EF4-FFF2-40B4-BE49-F238E27FC236}">
                        <a16:creationId xmlns:a16="http://schemas.microsoft.com/office/drawing/2014/main" id="{7097D9A4-4E88-49C2-ACD6-C459F89BC60D}"/>
                      </a:ext>
                    </a:extLst>
                  </p14:cNvPr>
                  <p14:cNvContentPartPr/>
                  <p14:nvPr/>
                </p14:nvContentPartPr>
                <p14:xfrm>
                  <a:off x="1292952" y="4136290"/>
                  <a:ext cx="108000" cy="259920"/>
                </p14:xfrm>
              </p:contentPart>
            </mc:Choice>
            <mc:Fallback xmlns="">
              <p:pic>
                <p:nvPicPr>
                  <p:cNvPr id="1443" name="Ink 1442">
                    <a:extLst>
                      <a:ext uri="{FF2B5EF4-FFF2-40B4-BE49-F238E27FC236}">
                        <a16:creationId xmlns:a16="http://schemas.microsoft.com/office/drawing/2014/main" id="{7097D9A4-4E88-49C2-ACD6-C459F89BC60D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1283861" y="4127202"/>
                    <a:ext cx="125818" cy="2777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1444" name="Ink 1443">
                    <a:extLst>
                      <a:ext uri="{FF2B5EF4-FFF2-40B4-BE49-F238E27FC236}">
                        <a16:creationId xmlns:a16="http://schemas.microsoft.com/office/drawing/2014/main" id="{E3ED2FCD-F1BA-4B67-BFD8-E4084544FF9A}"/>
                      </a:ext>
                    </a:extLst>
                  </p14:cNvPr>
                  <p14:cNvContentPartPr/>
                  <p14:nvPr/>
                </p14:nvContentPartPr>
                <p14:xfrm>
                  <a:off x="1427232" y="4317370"/>
                  <a:ext cx="60480" cy="72360"/>
                </p14:xfrm>
              </p:contentPart>
            </mc:Choice>
            <mc:Fallback xmlns="">
              <p:pic>
                <p:nvPicPr>
                  <p:cNvPr id="1444" name="Ink 1443">
                    <a:extLst>
                      <a:ext uri="{FF2B5EF4-FFF2-40B4-BE49-F238E27FC236}">
                        <a16:creationId xmlns:a16="http://schemas.microsoft.com/office/drawing/2014/main" id="{E3ED2FCD-F1BA-4B67-BFD8-E4084544FF9A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1418124" y="4308280"/>
                    <a:ext cx="78333" cy="901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1445" name="Ink 1444">
                    <a:extLst>
                      <a:ext uri="{FF2B5EF4-FFF2-40B4-BE49-F238E27FC236}">
                        <a16:creationId xmlns:a16="http://schemas.microsoft.com/office/drawing/2014/main" id="{F08754D6-BBE8-459C-A1E3-B3BB4B0F5F8A}"/>
                      </a:ext>
                    </a:extLst>
                  </p14:cNvPr>
                  <p14:cNvContentPartPr/>
                  <p14:nvPr/>
                </p14:nvContentPartPr>
                <p14:xfrm>
                  <a:off x="1481592" y="4293610"/>
                  <a:ext cx="156960" cy="89280"/>
                </p14:xfrm>
              </p:contentPart>
            </mc:Choice>
            <mc:Fallback xmlns="">
              <p:pic>
                <p:nvPicPr>
                  <p:cNvPr id="1445" name="Ink 1444">
                    <a:extLst>
                      <a:ext uri="{FF2B5EF4-FFF2-40B4-BE49-F238E27FC236}">
                        <a16:creationId xmlns:a16="http://schemas.microsoft.com/office/drawing/2014/main" id="{F08754D6-BBE8-459C-A1E3-B3BB4B0F5F8A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1472872" y="4284900"/>
                    <a:ext cx="174763" cy="1070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1446" name="Ink 1445">
                    <a:extLst>
                      <a:ext uri="{FF2B5EF4-FFF2-40B4-BE49-F238E27FC236}">
                        <a16:creationId xmlns:a16="http://schemas.microsoft.com/office/drawing/2014/main" id="{E25BC109-52AA-48CA-BB69-324D8B9A7F80}"/>
                      </a:ext>
                    </a:extLst>
                  </p14:cNvPr>
                  <p14:cNvContentPartPr/>
                  <p14:nvPr/>
                </p14:nvContentPartPr>
                <p14:xfrm>
                  <a:off x="1583472" y="4252570"/>
                  <a:ext cx="144360" cy="127440"/>
                </p14:xfrm>
              </p:contentPart>
            </mc:Choice>
            <mc:Fallback xmlns="">
              <p:pic>
                <p:nvPicPr>
                  <p:cNvPr id="1446" name="Ink 1445">
                    <a:extLst>
                      <a:ext uri="{FF2B5EF4-FFF2-40B4-BE49-F238E27FC236}">
                        <a16:creationId xmlns:a16="http://schemas.microsoft.com/office/drawing/2014/main" id="{E25BC109-52AA-48CA-BB69-324D8B9A7F80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1574404" y="4243831"/>
                    <a:ext cx="162133" cy="14528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62" name="Group 1461">
              <a:extLst>
                <a:ext uri="{FF2B5EF4-FFF2-40B4-BE49-F238E27FC236}">
                  <a16:creationId xmlns:a16="http://schemas.microsoft.com/office/drawing/2014/main" id="{7981C919-8ABF-4F12-A78B-AA96CA46C6A2}"/>
                </a:ext>
              </a:extLst>
            </p:cNvPr>
            <p:cNvGrpSpPr/>
            <p:nvPr/>
          </p:nvGrpSpPr>
          <p:grpSpPr>
            <a:xfrm>
              <a:off x="1720729" y="4367076"/>
              <a:ext cx="229447" cy="99897"/>
              <a:chOff x="1972632" y="4246090"/>
              <a:chExt cx="286920" cy="124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1">
                <p14:nvContentPartPr>
                  <p14:cNvPr id="1447" name="Ink 1446">
                    <a:extLst>
                      <a:ext uri="{FF2B5EF4-FFF2-40B4-BE49-F238E27FC236}">
                        <a16:creationId xmlns:a16="http://schemas.microsoft.com/office/drawing/2014/main" id="{C64DDA43-4CB7-45D4-B989-8613636CA13D}"/>
                      </a:ext>
                    </a:extLst>
                  </p14:cNvPr>
                  <p14:cNvContentPartPr/>
                  <p14:nvPr/>
                </p14:nvContentPartPr>
                <p14:xfrm>
                  <a:off x="1972632" y="4248610"/>
                  <a:ext cx="84960" cy="122400"/>
                </p14:xfrm>
              </p:contentPart>
            </mc:Choice>
            <mc:Fallback xmlns="">
              <p:pic>
                <p:nvPicPr>
                  <p:cNvPr id="1447" name="Ink 1446">
                    <a:extLst>
                      <a:ext uri="{FF2B5EF4-FFF2-40B4-BE49-F238E27FC236}">
                        <a16:creationId xmlns:a16="http://schemas.microsoft.com/office/drawing/2014/main" id="{C64DDA43-4CB7-45D4-B989-8613636CA13D}"/>
                      </a:ext>
                    </a:extLst>
                  </p:cNvPr>
                  <p:cNvPicPr/>
                  <p:nvPr/>
                </p:nvPicPr>
                <p:blipFill>
                  <a:blip r:embed="rId372"/>
                  <a:stretch>
                    <a:fillRect/>
                  </a:stretch>
                </p:blipFill>
                <p:spPr>
                  <a:xfrm>
                    <a:off x="1963516" y="4239530"/>
                    <a:ext cx="102827" cy="1401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3">
                <p14:nvContentPartPr>
                  <p14:cNvPr id="1448" name="Ink 1447">
                    <a:extLst>
                      <a:ext uri="{FF2B5EF4-FFF2-40B4-BE49-F238E27FC236}">
                        <a16:creationId xmlns:a16="http://schemas.microsoft.com/office/drawing/2014/main" id="{9B2AA9E3-D627-4603-8E71-B026AC65F7B1}"/>
                      </a:ext>
                    </a:extLst>
                  </p14:cNvPr>
                  <p14:cNvContentPartPr/>
                  <p14:nvPr/>
                </p14:nvContentPartPr>
                <p14:xfrm>
                  <a:off x="1975512" y="4248610"/>
                  <a:ext cx="147960" cy="110520"/>
                </p14:xfrm>
              </p:contentPart>
            </mc:Choice>
            <mc:Fallback xmlns="">
              <p:pic>
                <p:nvPicPr>
                  <p:cNvPr id="1448" name="Ink 1447">
                    <a:extLst>
                      <a:ext uri="{FF2B5EF4-FFF2-40B4-BE49-F238E27FC236}">
                        <a16:creationId xmlns:a16="http://schemas.microsoft.com/office/drawing/2014/main" id="{9B2AA9E3-D627-4603-8E71-B026AC65F7B1}"/>
                      </a:ext>
                    </a:extLst>
                  </p:cNvPr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1966787" y="4239521"/>
                    <a:ext cx="165773" cy="1283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5">
                <p14:nvContentPartPr>
                  <p14:cNvPr id="1449" name="Ink 1448">
                    <a:extLst>
                      <a:ext uri="{FF2B5EF4-FFF2-40B4-BE49-F238E27FC236}">
                        <a16:creationId xmlns:a16="http://schemas.microsoft.com/office/drawing/2014/main" id="{829AF9C6-1367-4F31-9AF7-1E5921AB26A1}"/>
                      </a:ext>
                    </a:extLst>
                  </p14:cNvPr>
                  <p14:cNvContentPartPr/>
                  <p14:nvPr/>
                </p14:nvContentPartPr>
                <p14:xfrm>
                  <a:off x="2172432" y="4246090"/>
                  <a:ext cx="87120" cy="106920"/>
                </p14:xfrm>
              </p:contentPart>
            </mc:Choice>
            <mc:Fallback xmlns="">
              <p:pic>
                <p:nvPicPr>
                  <p:cNvPr id="1449" name="Ink 1448">
                    <a:extLst>
                      <a:ext uri="{FF2B5EF4-FFF2-40B4-BE49-F238E27FC236}">
                        <a16:creationId xmlns:a16="http://schemas.microsoft.com/office/drawing/2014/main" id="{829AF9C6-1367-4F31-9AF7-1E5921AB26A1}"/>
                      </a:ext>
                    </a:extLst>
                  </p:cNvPr>
                  <p:cNvPicPr/>
                  <p:nvPr/>
                </p:nvPicPr>
                <p:blipFill>
                  <a:blip r:embed="rId376"/>
                  <a:stretch>
                    <a:fillRect/>
                  </a:stretch>
                </p:blipFill>
                <p:spPr>
                  <a:xfrm>
                    <a:off x="2163357" y="4237362"/>
                    <a:ext cx="104907" cy="1247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61" name="Group 1460">
              <a:extLst>
                <a:ext uri="{FF2B5EF4-FFF2-40B4-BE49-F238E27FC236}">
                  <a16:creationId xmlns:a16="http://schemas.microsoft.com/office/drawing/2014/main" id="{FF2544A3-7F0B-4937-9187-E9CD72BF1A6F}"/>
                </a:ext>
              </a:extLst>
            </p:cNvPr>
            <p:cNvGrpSpPr/>
            <p:nvPr/>
          </p:nvGrpSpPr>
          <p:grpSpPr>
            <a:xfrm>
              <a:off x="2122046" y="4207010"/>
              <a:ext cx="1036112" cy="354103"/>
              <a:chOff x="2474472" y="4045930"/>
              <a:chExt cx="1295640" cy="442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1450" name="Ink 1449">
                    <a:extLst>
                      <a:ext uri="{FF2B5EF4-FFF2-40B4-BE49-F238E27FC236}">
                        <a16:creationId xmlns:a16="http://schemas.microsoft.com/office/drawing/2014/main" id="{ACF5BA3C-BD79-41FE-AD67-02D53A45161C}"/>
                      </a:ext>
                    </a:extLst>
                  </p14:cNvPr>
                  <p14:cNvContentPartPr/>
                  <p14:nvPr/>
                </p14:nvContentPartPr>
                <p14:xfrm>
                  <a:off x="2474472" y="4212610"/>
                  <a:ext cx="135360" cy="276120"/>
                </p14:xfrm>
              </p:contentPart>
            </mc:Choice>
            <mc:Fallback xmlns="">
              <p:pic>
                <p:nvPicPr>
                  <p:cNvPr id="1450" name="Ink 1449">
                    <a:extLst>
                      <a:ext uri="{FF2B5EF4-FFF2-40B4-BE49-F238E27FC236}">
                        <a16:creationId xmlns:a16="http://schemas.microsoft.com/office/drawing/2014/main" id="{ACF5BA3C-BD79-41FE-AD67-02D53A45161C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2465375" y="4203890"/>
                    <a:ext cx="153190" cy="2939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9">
                <p14:nvContentPartPr>
                  <p14:cNvPr id="1451" name="Ink 1450">
                    <a:extLst>
                      <a:ext uri="{FF2B5EF4-FFF2-40B4-BE49-F238E27FC236}">
                        <a16:creationId xmlns:a16="http://schemas.microsoft.com/office/drawing/2014/main" id="{23649BB9-DB84-4D37-8B0A-B61ECFE82BA0}"/>
                      </a:ext>
                    </a:extLst>
                  </p14:cNvPr>
                  <p14:cNvContentPartPr/>
                  <p14:nvPr/>
                </p14:nvContentPartPr>
                <p14:xfrm>
                  <a:off x="2664552" y="4213690"/>
                  <a:ext cx="84600" cy="124920"/>
                </p14:xfrm>
              </p:contentPart>
            </mc:Choice>
            <mc:Fallback xmlns="">
              <p:pic>
                <p:nvPicPr>
                  <p:cNvPr id="1451" name="Ink 1450">
                    <a:extLst>
                      <a:ext uri="{FF2B5EF4-FFF2-40B4-BE49-F238E27FC236}">
                        <a16:creationId xmlns:a16="http://schemas.microsoft.com/office/drawing/2014/main" id="{23649BB9-DB84-4D37-8B0A-B61ECFE82BA0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2655475" y="4204612"/>
                    <a:ext cx="102391" cy="1427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1">
                <p14:nvContentPartPr>
                  <p14:cNvPr id="1452" name="Ink 1451">
                    <a:extLst>
                      <a:ext uri="{FF2B5EF4-FFF2-40B4-BE49-F238E27FC236}">
                        <a16:creationId xmlns:a16="http://schemas.microsoft.com/office/drawing/2014/main" id="{F96E7440-9599-49CA-9339-AEC984E38928}"/>
                      </a:ext>
                    </a:extLst>
                  </p14:cNvPr>
                  <p14:cNvContentPartPr/>
                  <p14:nvPr/>
                </p14:nvContentPartPr>
                <p14:xfrm>
                  <a:off x="2802432" y="4208290"/>
                  <a:ext cx="72360" cy="116280"/>
                </p14:xfrm>
              </p:contentPart>
            </mc:Choice>
            <mc:Fallback xmlns="">
              <p:pic>
                <p:nvPicPr>
                  <p:cNvPr id="1452" name="Ink 1451">
                    <a:extLst>
                      <a:ext uri="{FF2B5EF4-FFF2-40B4-BE49-F238E27FC236}">
                        <a16:creationId xmlns:a16="http://schemas.microsoft.com/office/drawing/2014/main" id="{F96E7440-9599-49CA-9339-AEC984E38928}"/>
                      </a:ext>
                    </a:extLst>
                  </p:cNvPr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2793342" y="4199542"/>
                    <a:ext cx="90177" cy="1341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3">
                <p14:nvContentPartPr>
                  <p14:cNvPr id="1453" name="Ink 1452">
                    <a:extLst>
                      <a:ext uri="{FF2B5EF4-FFF2-40B4-BE49-F238E27FC236}">
                        <a16:creationId xmlns:a16="http://schemas.microsoft.com/office/drawing/2014/main" id="{CCC1C68E-491A-4D8E-AAB0-5F969E029D24}"/>
                      </a:ext>
                    </a:extLst>
                  </p14:cNvPr>
                  <p14:cNvContentPartPr/>
                  <p14:nvPr/>
                </p14:nvContentPartPr>
                <p14:xfrm>
                  <a:off x="2912592" y="4200730"/>
                  <a:ext cx="77760" cy="128880"/>
                </p14:xfrm>
              </p:contentPart>
            </mc:Choice>
            <mc:Fallback xmlns="">
              <p:pic>
                <p:nvPicPr>
                  <p:cNvPr id="1453" name="Ink 1452">
                    <a:extLst>
                      <a:ext uri="{FF2B5EF4-FFF2-40B4-BE49-F238E27FC236}">
                        <a16:creationId xmlns:a16="http://schemas.microsoft.com/office/drawing/2014/main" id="{CCC1C68E-491A-4D8E-AAB0-5F969E029D24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2903871" y="4192017"/>
                    <a:ext cx="95565" cy="1466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5">
                <p14:nvContentPartPr>
                  <p14:cNvPr id="1454" name="Ink 1453">
                    <a:extLst>
                      <a:ext uri="{FF2B5EF4-FFF2-40B4-BE49-F238E27FC236}">
                        <a16:creationId xmlns:a16="http://schemas.microsoft.com/office/drawing/2014/main" id="{2C276796-7517-453F-A6E6-B22E6D52563A}"/>
                      </a:ext>
                    </a:extLst>
                  </p14:cNvPr>
                  <p14:cNvContentPartPr/>
                  <p14:nvPr/>
                </p14:nvContentPartPr>
                <p14:xfrm>
                  <a:off x="3063072" y="4207930"/>
                  <a:ext cx="38160" cy="109800"/>
                </p14:xfrm>
              </p:contentPart>
            </mc:Choice>
            <mc:Fallback xmlns="">
              <p:pic>
                <p:nvPicPr>
                  <p:cNvPr id="1454" name="Ink 1453">
                    <a:extLst>
                      <a:ext uri="{FF2B5EF4-FFF2-40B4-BE49-F238E27FC236}">
                        <a16:creationId xmlns:a16="http://schemas.microsoft.com/office/drawing/2014/main" id="{2C276796-7517-453F-A6E6-B22E6D52563A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3054350" y="4199233"/>
                    <a:ext cx="55968" cy="1275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1455" name="Ink 1454">
                    <a:extLst>
                      <a:ext uri="{FF2B5EF4-FFF2-40B4-BE49-F238E27FC236}">
                        <a16:creationId xmlns:a16="http://schemas.microsoft.com/office/drawing/2014/main" id="{D9DC50AB-729A-4FA7-806B-9E87BF8E583C}"/>
                      </a:ext>
                    </a:extLst>
                  </p14:cNvPr>
                  <p14:cNvContentPartPr/>
                  <p14:nvPr/>
                </p14:nvContentPartPr>
                <p14:xfrm>
                  <a:off x="3209232" y="4217650"/>
                  <a:ext cx="47160" cy="112680"/>
                </p14:xfrm>
              </p:contentPart>
            </mc:Choice>
            <mc:Fallback xmlns="">
              <p:pic>
                <p:nvPicPr>
                  <p:cNvPr id="1455" name="Ink 1454">
                    <a:extLst>
                      <a:ext uri="{FF2B5EF4-FFF2-40B4-BE49-F238E27FC236}">
                        <a16:creationId xmlns:a16="http://schemas.microsoft.com/office/drawing/2014/main" id="{D9DC50AB-729A-4FA7-806B-9E87BF8E583C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3200163" y="4208926"/>
                    <a:ext cx="64936" cy="1304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1456" name="Ink 1455">
                    <a:extLst>
                      <a:ext uri="{FF2B5EF4-FFF2-40B4-BE49-F238E27FC236}">
                        <a16:creationId xmlns:a16="http://schemas.microsoft.com/office/drawing/2014/main" id="{10B95FE1-E231-4826-BCA7-023E198A8A51}"/>
                      </a:ext>
                    </a:extLst>
                  </p14:cNvPr>
                  <p14:cNvContentPartPr/>
                  <p14:nvPr/>
                </p14:nvContentPartPr>
                <p14:xfrm>
                  <a:off x="3315792" y="4045930"/>
                  <a:ext cx="37080" cy="255240"/>
                </p14:xfrm>
              </p:contentPart>
            </mc:Choice>
            <mc:Fallback xmlns="">
              <p:pic>
                <p:nvPicPr>
                  <p:cNvPr id="1456" name="Ink 1455">
                    <a:extLst>
                      <a:ext uri="{FF2B5EF4-FFF2-40B4-BE49-F238E27FC236}">
                        <a16:creationId xmlns:a16="http://schemas.microsoft.com/office/drawing/2014/main" id="{10B95FE1-E231-4826-BCA7-023E198A8A51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3307067" y="4036840"/>
                    <a:ext cx="54893" cy="2730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1457" name="Ink 1456">
                    <a:extLst>
                      <a:ext uri="{FF2B5EF4-FFF2-40B4-BE49-F238E27FC236}">
                        <a16:creationId xmlns:a16="http://schemas.microsoft.com/office/drawing/2014/main" id="{990D4323-B2A9-4BB8-945B-502BB7CCE9B8}"/>
                      </a:ext>
                    </a:extLst>
                  </p14:cNvPr>
                  <p14:cNvContentPartPr/>
                  <p14:nvPr/>
                </p14:nvContentPartPr>
                <p14:xfrm>
                  <a:off x="3406152" y="4200370"/>
                  <a:ext cx="5040" cy="67320"/>
                </p14:xfrm>
              </p:contentPart>
            </mc:Choice>
            <mc:Fallback xmlns="">
              <p:pic>
                <p:nvPicPr>
                  <p:cNvPr id="1457" name="Ink 1456">
                    <a:extLst>
                      <a:ext uri="{FF2B5EF4-FFF2-40B4-BE49-F238E27FC236}">
                        <a16:creationId xmlns:a16="http://schemas.microsoft.com/office/drawing/2014/main" id="{990D4323-B2A9-4BB8-945B-502BB7CCE9B8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3397152" y="4191273"/>
                    <a:ext cx="22680" cy="851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3">
                <p14:nvContentPartPr>
                  <p14:cNvPr id="1458" name="Ink 1457">
                    <a:extLst>
                      <a:ext uri="{FF2B5EF4-FFF2-40B4-BE49-F238E27FC236}">
                        <a16:creationId xmlns:a16="http://schemas.microsoft.com/office/drawing/2014/main" id="{79774269-2883-43C2-899D-B3B9F9EBADE4}"/>
                      </a:ext>
                    </a:extLst>
                  </p14:cNvPr>
                  <p14:cNvContentPartPr/>
                  <p14:nvPr/>
                </p14:nvContentPartPr>
                <p14:xfrm>
                  <a:off x="3400392" y="4138450"/>
                  <a:ext cx="6120" cy="62280"/>
                </p14:xfrm>
              </p:contentPart>
            </mc:Choice>
            <mc:Fallback xmlns="">
              <p:pic>
                <p:nvPicPr>
                  <p:cNvPr id="1458" name="Ink 1457">
                    <a:extLst>
                      <a:ext uri="{FF2B5EF4-FFF2-40B4-BE49-F238E27FC236}">
                        <a16:creationId xmlns:a16="http://schemas.microsoft.com/office/drawing/2014/main" id="{79774269-2883-43C2-899D-B3B9F9EBADE4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3391752" y="4129709"/>
                    <a:ext cx="23760" cy="801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4">
                <p14:nvContentPartPr>
                  <p14:cNvPr id="1459" name="Ink 1458">
                    <a:extLst>
                      <a:ext uri="{FF2B5EF4-FFF2-40B4-BE49-F238E27FC236}">
                        <a16:creationId xmlns:a16="http://schemas.microsoft.com/office/drawing/2014/main" id="{9582F0CA-DA8A-4A09-A0C8-AD6F662A92B8}"/>
                      </a:ext>
                    </a:extLst>
                  </p14:cNvPr>
                  <p14:cNvContentPartPr/>
                  <p14:nvPr/>
                </p14:nvContentPartPr>
                <p14:xfrm>
                  <a:off x="3488592" y="4153930"/>
                  <a:ext cx="109440" cy="195120"/>
                </p14:xfrm>
              </p:contentPart>
            </mc:Choice>
            <mc:Fallback xmlns="">
              <p:pic>
                <p:nvPicPr>
                  <p:cNvPr id="1459" name="Ink 1458">
                    <a:extLst>
                      <a:ext uri="{FF2B5EF4-FFF2-40B4-BE49-F238E27FC236}">
                        <a16:creationId xmlns:a16="http://schemas.microsoft.com/office/drawing/2014/main" id="{9582F0CA-DA8A-4A09-A0C8-AD6F662A92B8}"/>
                      </a:ext>
                    </a:extLst>
                  </p:cNvPr>
                  <p:cNvPicPr/>
                  <p:nvPr/>
                </p:nvPicPr>
                <p:blipFill>
                  <a:blip r:embed="rId395"/>
                  <a:stretch>
                    <a:fillRect/>
                  </a:stretch>
                </p:blipFill>
                <p:spPr>
                  <a:xfrm>
                    <a:off x="3479502" y="4144829"/>
                    <a:ext cx="127256" cy="2129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6">
                <p14:nvContentPartPr>
                  <p14:cNvPr id="1460" name="Ink 1459">
                    <a:extLst>
                      <a:ext uri="{FF2B5EF4-FFF2-40B4-BE49-F238E27FC236}">
                        <a16:creationId xmlns:a16="http://schemas.microsoft.com/office/drawing/2014/main" id="{F49F42A9-59CD-426C-9016-D63CC1076698}"/>
                      </a:ext>
                    </a:extLst>
                  </p14:cNvPr>
                  <p14:cNvContentPartPr/>
                  <p14:nvPr/>
                </p14:nvContentPartPr>
                <p14:xfrm>
                  <a:off x="3654192" y="4185970"/>
                  <a:ext cx="115920" cy="137880"/>
                </p14:xfrm>
              </p:contentPart>
            </mc:Choice>
            <mc:Fallback xmlns="">
              <p:pic>
                <p:nvPicPr>
                  <p:cNvPr id="1460" name="Ink 1459">
                    <a:extLst>
                      <a:ext uri="{FF2B5EF4-FFF2-40B4-BE49-F238E27FC236}">
                        <a16:creationId xmlns:a16="http://schemas.microsoft.com/office/drawing/2014/main" id="{F49F42A9-59CD-426C-9016-D63CC1076698}"/>
                      </a:ext>
                    </a:extLst>
                  </p:cNvPr>
                  <p:cNvPicPr/>
                  <p:nvPr/>
                </p:nvPicPr>
                <p:blipFill>
                  <a:blip r:embed="rId397"/>
                  <a:stretch>
                    <a:fillRect/>
                  </a:stretch>
                </p:blipFill>
                <p:spPr>
                  <a:xfrm>
                    <a:off x="3645107" y="4176875"/>
                    <a:ext cx="133726" cy="15570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77" name="Group 1476">
              <a:extLst>
                <a:ext uri="{FF2B5EF4-FFF2-40B4-BE49-F238E27FC236}">
                  <a16:creationId xmlns:a16="http://schemas.microsoft.com/office/drawing/2014/main" id="{691AD513-3267-4058-9E0F-407D682687EA}"/>
                </a:ext>
              </a:extLst>
            </p:cNvPr>
            <p:cNvGrpSpPr/>
            <p:nvPr/>
          </p:nvGrpSpPr>
          <p:grpSpPr>
            <a:xfrm>
              <a:off x="3332331" y="4171599"/>
              <a:ext cx="329057" cy="236357"/>
              <a:chOff x="3987912" y="4001650"/>
              <a:chExt cx="411480" cy="295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8">
                <p14:nvContentPartPr>
                  <p14:cNvPr id="1464" name="Ink 1463">
                    <a:extLst>
                      <a:ext uri="{FF2B5EF4-FFF2-40B4-BE49-F238E27FC236}">
                        <a16:creationId xmlns:a16="http://schemas.microsoft.com/office/drawing/2014/main" id="{A7340A65-13DA-45BD-9ECB-A2F0550D3833}"/>
                      </a:ext>
                    </a:extLst>
                  </p14:cNvPr>
                  <p14:cNvContentPartPr/>
                  <p14:nvPr/>
                </p14:nvContentPartPr>
                <p14:xfrm>
                  <a:off x="3987912" y="4050970"/>
                  <a:ext cx="48240" cy="235440"/>
                </p14:xfrm>
              </p:contentPart>
            </mc:Choice>
            <mc:Fallback xmlns="">
              <p:pic>
                <p:nvPicPr>
                  <p:cNvPr id="1464" name="Ink 1463">
                    <a:extLst>
                      <a:ext uri="{FF2B5EF4-FFF2-40B4-BE49-F238E27FC236}">
                        <a16:creationId xmlns:a16="http://schemas.microsoft.com/office/drawing/2014/main" id="{A7340A65-13DA-45BD-9ECB-A2F0550D3833}"/>
                      </a:ext>
                    </a:extLst>
                  </p:cNvPr>
                  <p:cNvPicPr/>
                  <p:nvPr/>
                </p:nvPicPr>
                <p:blipFill>
                  <a:blip r:embed="rId399"/>
                  <a:stretch>
                    <a:fillRect/>
                  </a:stretch>
                </p:blipFill>
                <p:spPr>
                  <a:xfrm>
                    <a:off x="3979207" y="4042237"/>
                    <a:ext cx="66013" cy="2532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0">
                <p14:nvContentPartPr>
                  <p14:cNvPr id="1465" name="Ink 1464">
                    <a:extLst>
                      <a:ext uri="{FF2B5EF4-FFF2-40B4-BE49-F238E27FC236}">
                        <a16:creationId xmlns:a16="http://schemas.microsoft.com/office/drawing/2014/main" id="{6DC014CE-EE05-4F44-B667-20B4855FFD16}"/>
                      </a:ext>
                    </a:extLst>
                  </p14:cNvPr>
                  <p14:cNvContentPartPr/>
                  <p14:nvPr/>
                </p14:nvContentPartPr>
                <p14:xfrm>
                  <a:off x="3996192" y="4001650"/>
                  <a:ext cx="145800" cy="272520"/>
                </p14:xfrm>
              </p:contentPart>
            </mc:Choice>
            <mc:Fallback xmlns="">
              <p:pic>
                <p:nvPicPr>
                  <p:cNvPr id="1465" name="Ink 1464">
                    <a:extLst>
                      <a:ext uri="{FF2B5EF4-FFF2-40B4-BE49-F238E27FC236}">
                        <a16:creationId xmlns:a16="http://schemas.microsoft.com/office/drawing/2014/main" id="{6DC014CE-EE05-4F44-B667-20B4855FFD16}"/>
                      </a:ext>
                    </a:extLst>
                  </p:cNvPr>
                  <p:cNvPicPr/>
                  <p:nvPr/>
                </p:nvPicPr>
                <p:blipFill>
                  <a:blip r:embed="rId401"/>
                  <a:stretch>
                    <a:fillRect/>
                  </a:stretch>
                </p:blipFill>
                <p:spPr>
                  <a:xfrm>
                    <a:off x="3987466" y="3992566"/>
                    <a:ext cx="163616" cy="2903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1466" name="Ink 1465">
                    <a:extLst>
                      <a:ext uri="{FF2B5EF4-FFF2-40B4-BE49-F238E27FC236}">
                        <a16:creationId xmlns:a16="http://schemas.microsoft.com/office/drawing/2014/main" id="{2EA504BB-8AF8-4CD9-9EB5-92E28E9FE03B}"/>
                      </a:ext>
                    </a:extLst>
                  </p14:cNvPr>
                  <p14:cNvContentPartPr/>
                  <p14:nvPr/>
                </p14:nvContentPartPr>
                <p14:xfrm>
                  <a:off x="4204272" y="4202170"/>
                  <a:ext cx="11880" cy="75600"/>
                </p14:xfrm>
              </p:contentPart>
            </mc:Choice>
            <mc:Fallback xmlns="">
              <p:pic>
                <p:nvPicPr>
                  <p:cNvPr id="1466" name="Ink 1465">
                    <a:extLst>
                      <a:ext uri="{FF2B5EF4-FFF2-40B4-BE49-F238E27FC236}">
                        <a16:creationId xmlns:a16="http://schemas.microsoft.com/office/drawing/2014/main" id="{2EA504BB-8AF8-4CD9-9EB5-92E28E9FE03B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4195362" y="4193447"/>
                    <a:ext cx="30071" cy="934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4">
                <p14:nvContentPartPr>
                  <p14:cNvPr id="1467" name="Ink 1466">
                    <a:extLst>
                      <a:ext uri="{FF2B5EF4-FFF2-40B4-BE49-F238E27FC236}">
                        <a16:creationId xmlns:a16="http://schemas.microsoft.com/office/drawing/2014/main" id="{874597ED-2EFF-4426-A8A2-B4E09985BEA1}"/>
                      </a:ext>
                    </a:extLst>
                  </p14:cNvPr>
                  <p14:cNvContentPartPr/>
                  <p14:nvPr/>
                </p14:nvContentPartPr>
                <p14:xfrm>
                  <a:off x="4184832" y="4094170"/>
                  <a:ext cx="360" cy="360"/>
                </p14:xfrm>
              </p:contentPart>
            </mc:Choice>
            <mc:Fallback xmlns="">
              <p:pic>
                <p:nvPicPr>
                  <p:cNvPr id="1467" name="Ink 1466">
                    <a:extLst>
                      <a:ext uri="{FF2B5EF4-FFF2-40B4-BE49-F238E27FC236}">
                        <a16:creationId xmlns:a16="http://schemas.microsoft.com/office/drawing/2014/main" id="{874597ED-2EFF-4426-A8A2-B4E09985BEA1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4176192" y="408553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5">
                <p14:nvContentPartPr>
                  <p14:cNvPr id="1468" name="Ink 1467">
                    <a:extLst>
                      <a:ext uri="{FF2B5EF4-FFF2-40B4-BE49-F238E27FC236}">
                        <a16:creationId xmlns:a16="http://schemas.microsoft.com/office/drawing/2014/main" id="{381E023E-46CA-4A41-9294-A3C1EB3213BE}"/>
                      </a:ext>
                    </a:extLst>
                  </p14:cNvPr>
                  <p14:cNvContentPartPr/>
                  <p14:nvPr/>
                </p14:nvContentPartPr>
                <p14:xfrm>
                  <a:off x="4306872" y="4137370"/>
                  <a:ext cx="92520" cy="159840"/>
                </p14:xfrm>
              </p:contentPart>
            </mc:Choice>
            <mc:Fallback xmlns="">
              <p:pic>
                <p:nvPicPr>
                  <p:cNvPr id="1468" name="Ink 1467">
                    <a:extLst>
                      <a:ext uri="{FF2B5EF4-FFF2-40B4-BE49-F238E27FC236}">
                        <a16:creationId xmlns:a16="http://schemas.microsoft.com/office/drawing/2014/main" id="{381E023E-46CA-4A41-9294-A3C1EB3213BE}"/>
                      </a:ext>
                    </a:extLst>
                  </p:cNvPr>
                  <p:cNvPicPr/>
                  <p:nvPr/>
                </p:nvPicPr>
                <p:blipFill>
                  <a:blip r:embed="rId406"/>
                  <a:stretch>
                    <a:fillRect/>
                  </a:stretch>
                </p:blipFill>
                <p:spPr>
                  <a:xfrm>
                    <a:off x="4297766" y="4128651"/>
                    <a:ext cx="110368" cy="177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76" name="Group 1475">
              <a:extLst>
                <a:ext uri="{FF2B5EF4-FFF2-40B4-BE49-F238E27FC236}">
                  <a16:creationId xmlns:a16="http://schemas.microsoft.com/office/drawing/2014/main" id="{7420FEB9-FFBE-4FE5-B4CE-38DE813408BF}"/>
                </a:ext>
              </a:extLst>
            </p:cNvPr>
            <p:cNvGrpSpPr/>
            <p:nvPr/>
          </p:nvGrpSpPr>
          <p:grpSpPr>
            <a:xfrm>
              <a:off x="3909548" y="4139356"/>
              <a:ext cx="225705" cy="229160"/>
              <a:chOff x="4709712" y="3961330"/>
              <a:chExt cx="282240" cy="286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7">
                <p14:nvContentPartPr>
                  <p14:cNvPr id="1469" name="Ink 1468">
                    <a:extLst>
                      <a:ext uri="{FF2B5EF4-FFF2-40B4-BE49-F238E27FC236}">
                        <a16:creationId xmlns:a16="http://schemas.microsoft.com/office/drawing/2014/main" id="{79C98926-52B6-4916-BADC-9871C3C173ED}"/>
                      </a:ext>
                    </a:extLst>
                  </p14:cNvPr>
                  <p14:cNvContentPartPr/>
                  <p14:nvPr/>
                </p14:nvContentPartPr>
                <p14:xfrm>
                  <a:off x="4771632" y="3961330"/>
                  <a:ext cx="65520" cy="286560"/>
                </p14:xfrm>
              </p:contentPart>
            </mc:Choice>
            <mc:Fallback xmlns="">
              <p:pic>
                <p:nvPicPr>
                  <p:cNvPr id="1469" name="Ink 1468">
                    <a:extLst>
                      <a:ext uri="{FF2B5EF4-FFF2-40B4-BE49-F238E27FC236}">
                        <a16:creationId xmlns:a16="http://schemas.microsoft.com/office/drawing/2014/main" id="{79C98926-52B6-4916-BADC-9871C3C173ED}"/>
                      </a:ext>
                    </a:extLst>
                  </p:cNvPr>
                  <p:cNvPicPr/>
                  <p:nvPr/>
                </p:nvPicPr>
                <p:blipFill>
                  <a:blip r:embed="rId408"/>
                  <a:stretch>
                    <a:fillRect/>
                  </a:stretch>
                </p:blipFill>
                <p:spPr>
                  <a:xfrm>
                    <a:off x="4762532" y="3952602"/>
                    <a:ext cx="83356" cy="3043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9">
                <p14:nvContentPartPr>
                  <p14:cNvPr id="1470" name="Ink 1469">
                    <a:extLst>
                      <a:ext uri="{FF2B5EF4-FFF2-40B4-BE49-F238E27FC236}">
                        <a16:creationId xmlns:a16="http://schemas.microsoft.com/office/drawing/2014/main" id="{BE3783A1-421D-4CE8-8894-D71E673D575B}"/>
                      </a:ext>
                    </a:extLst>
                  </p14:cNvPr>
                  <p14:cNvContentPartPr/>
                  <p14:nvPr/>
                </p14:nvContentPartPr>
                <p14:xfrm>
                  <a:off x="4709712" y="4036570"/>
                  <a:ext cx="171720" cy="19800"/>
                </p14:xfrm>
              </p:contentPart>
            </mc:Choice>
            <mc:Fallback xmlns="">
              <p:pic>
                <p:nvPicPr>
                  <p:cNvPr id="1470" name="Ink 1469">
                    <a:extLst>
                      <a:ext uri="{FF2B5EF4-FFF2-40B4-BE49-F238E27FC236}">
                        <a16:creationId xmlns:a16="http://schemas.microsoft.com/office/drawing/2014/main" id="{BE3783A1-421D-4CE8-8894-D71E673D575B}"/>
                      </a:ext>
                    </a:extLst>
                  </p:cNvPr>
                  <p:cNvPicPr/>
                  <p:nvPr/>
                </p:nvPicPr>
                <p:blipFill>
                  <a:blip r:embed="rId410"/>
                  <a:stretch>
                    <a:fillRect/>
                  </a:stretch>
                </p:blipFill>
                <p:spPr>
                  <a:xfrm>
                    <a:off x="4700999" y="4027930"/>
                    <a:ext cx="189509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1">
                <p14:nvContentPartPr>
                  <p14:cNvPr id="1471" name="Ink 1470">
                    <a:extLst>
                      <a:ext uri="{FF2B5EF4-FFF2-40B4-BE49-F238E27FC236}">
                        <a16:creationId xmlns:a16="http://schemas.microsoft.com/office/drawing/2014/main" id="{8AC9D0F7-7303-4E3E-B5F8-10E1C2C4ED25}"/>
                      </a:ext>
                    </a:extLst>
                  </p14:cNvPr>
                  <p14:cNvContentPartPr/>
                  <p14:nvPr/>
                </p14:nvContentPartPr>
                <p14:xfrm>
                  <a:off x="4897632" y="4125130"/>
                  <a:ext cx="94320" cy="95040"/>
                </p14:xfrm>
              </p:contentPart>
            </mc:Choice>
            <mc:Fallback xmlns="">
              <p:pic>
                <p:nvPicPr>
                  <p:cNvPr id="1471" name="Ink 1470">
                    <a:extLst>
                      <a:ext uri="{FF2B5EF4-FFF2-40B4-BE49-F238E27FC236}">
                        <a16:creationId xmlns:a16="http://schemas.microsoft.com/office/drawing/2014/main" id="{8AC9D0F7-7303-4E3E-B5F8-10E1C2C4ED25}"/>
                      </a:ext>
                    </a:extLst>
                  </p:cNvPr>
                  <p:cNvPicPr/>
                  <p:nvPr/>
                </p:nvPicPr>
                <p:blipFill>
                  <a:blip r:embed="rId412"/>
                  <a:stretch>
                    <a:fillRect/>
                  </a:stretch>
                </p:blipFill>
                <p:spPr>
                  <a:xfrm>
                    <a:off x="4888563" y="4116061"/>
                    <a:ext cx="112096" cy="11281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75" name="Group 1474">
              <a:extLst>
                <a:ext uri="{FF2B5EF4-FFF2-40B4-BE49-F238E27FC236}">
                  <a16:creationId xmlns:a16="http://schemas.microsoft.com/office/drawing/2014/main" id="{1B211DDF-12FD-4F38-B2E4-4BCAB0F627E7}"/>
                </a:ext>
              </a:extLst>
            </p:cNvPr>
            <p:cNvGrpSpPr/>
            <p:nvPr/>
          </p:nvGrpSpPr>
          <p:grpSpPr>
            <a:xfrm>
              <a:off x="4247817" y="4138780"/>
              <a:ext cx="272055" cy="310056"/>
              <a:chOff x="5132712" y="3960610"/>
              <a:chExt cx="340200" cy="387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3">
                <p14:nvContentPartPr>
                  <p14:cNvPr id="1472" name="Ink 1471">
                    <a:extLst>
                      <a:ext uri="{FF2B5EF4-FFF2-40B4-BE49-F238E27FC236}">
                        <a16:creationId xmlns:a16="http://schemas.microsoft.com/office/drawing/2014/main" id="{0C13EA42-A942-40A0-86FD-E01595850B1A}"/>
                      </a:ext>
                    </a:extLst>
                  </p14:cNvPr>
                  <p14:cNvContentPartPr/>
                  <p14:nvPr/>
                </p14:nvContentPartPr>
                <p14:xfrm>
                  <a:off x="5132712" y="3960610"/>
                  <a:ext cx="120960" cy="278640"/>
                </p14:xfrm>
              </p:contentPart>
            </mc:Choice>
            <mc:Fallback xmlns="">
              <p:pic>
                <p:nvPicPr>
                  <p:cNvPr id="1472" name="Ink 1471">
                    <a:extLst>
                      <a:ext uri="{FF2B5EF4-FFF2-40B4-BE49-F238E27FC236}">
                        <a16:creationId xmlns:a16="http://schemas.microsoft.com/office/drawing/2014/main" id="{0C13EA42-A942-40A0-86FD-E01595850B1A}"/>
                      </a:ext>
                    </a:extLst>
                  </p:cNvPr>
                  <p:cNvPicPr/>
                  <p:nvPr/>
                </p:nvPicPr>
                <p:blipFill>
                  <a:blip r:embed="rId414"/>
                  <a:stretch>
                    <a:fillRect/>
                  </a:stretch>
                </p:blipFill>
                <p:spPr>
                  <a:xfrm>
                    <a:off x="5123994" y="3951891"/>
                    <a:ext cx="138759" cy="2964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5">
                <p14:nvContentPartPr>
                  <p14:cNvPr id="1473" name="Ink 1472">
                    <a:extLst>
                      <a:ext uri="{FF2B5EF4-FFF2-40B4-BE49-F238E27FC236}">
                        <a16:creationId xmlns:a16="http://schemas.microsoft.com/office/drawing/2014/main" id="{0ACC8190-1E67-4827-83E9-3ACA858969F9}"/>
                      </a:ext>
                    </a:extLst>
                  </p14:cNvPr>
                  <p14:cNvContentPartPr/>
                  <p14:nvPr/>
                </p14:nvContentPartPr>
                <p14:xfrm>
                  <a:off x="5287152" y="4050970"/>
                  <a:ext cx="10800" cy="153720"/>
                </p14:xfrm>
              </p:contentPart>
            </mc:Choice>
            <mc:Fallback xmlns="">
              <p:pic>
                <p:nvPicPr>
                  <p:cNvPr id="1473" name="Ink 1472">
                    <a:extLst>
                      <a:ext uri="{FF2B5EF4-FFF2-40B4-BE49-F238E27FC236}">
                        <a16:creationId xmlns:a16="http://schemas.microsoft.com/office/drawing/2014/main" id="{0ACC8190-1E67-4827-83E9-3ACA858969F9}"/>
                      </a:ext>
                    </a:extLst>
                  </p:cNvPr>
                  <p:cNvPicPr/>
                  <p:nvPr/>
                </p:nvPicPr>
                <p:blipFill>
                  <a:blip r:embed="rId416"/>
                  <a:stretch>
                    <a:fillRect/>
                  </a:stretch>
                </p:blipFill>
                <p:spPr>
                  <a:xfrm>
                    <a:off x="5278214" y="4042248"/>
                    <a:ext cx="29048" cy="1715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7">
                <p14:nvContentPartPr>
                  <p14:cNvPr id="1474" name="Ink 1473">
                    <a:extLst>
                      <a:ext uri="{FF2B5EF4-FFF2-40B4-BE49-F238E27FC236}">
                        <a16:creationId xmlns:a16="http://schemas.microsoft.com/office/drawing/2014/main" id="{0B6A1821-4C3F-4762-AB3D-BF2FDF82F79A}"/>
                      </a:ext>
                    </a:extLst>
                  </p14:cNvPr>
                  <p14:cNvContentPartPr/>
                  <p14:nvPr/>
                </p14:nvContentPartPr>
                <p14:xfrm>
                  <a:off x="5371752" y="4079410"/>
                  <a:ext cx="101160" cy="268920"/>
                </p14:xfrm>
              </p:contentPart>
            </mc:Choice>
            <mc:Fallback xmlns="">
              <p:pic>
                <p:nvPicPr>
                  <p:cNvPr id="1474" name="Ink 1473">
                    <a:extLst>
                      <a:ext uri="{FF2B5EF4-FFF2-40B4-BE49-F238E27FC236}">
                        <a16:creationId xmlns:a16="http://schemas.microsoft.com/office/drawing/2014/main" id="{0B6A1821-4C3F-4762-AB3D-BF2FDF82F79A}"/>
                      </a:ext>
                    </a:extLst>
                  </p:cNvPr>
                  <p:cNvPicPr/>
                  <p:nvPr/>
                </p:nvPicPr>
                <p:blipFill>
                  <a:blip r:embed="rId418"/>
                  <a:stretch>
                    <a:fillRect/>
                  </a:stretch>
                </p:blipFill>
                <p:spPr>
                  <a:xfrm>
                    <a:off x="5363019" y="4070325"/>
                    <a:ext cx="118990" cy="286727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478" name="Ink 1477">
                  <a:extLst>
                    <a:ext uri="{FF2B5EF4-FFF2-40B4-BE49-F238E27FC236}">
                      <a16:creationId xmlns:a16="http://schemas.microsoft.com/office/drawing/2014/main" id="{AE0D2242-EC2A-41E8-870E-991D6E291591}"/>
                    </a:ext>
                  </a:extLst>
                </p14:cNvPr>
                <p14:cNvContentPartPr/>
                <p14:nvPr/>
              </p14:nvContentPartPr>
              <p14:xfrm>
                <a:off x="4539737" y="4072853"/>
                <a:ext cx="89246" cy="265434"/>
              </p14:xfrm>
            </p:contentPart>
          </mc:Choice>
          <mc:Fallback xmlns="">
            <p:pic>
              <p:nvPicPr>
                <p:cNvPr id="1478" name="Ink 1477">
                  <a:extLst>
                    <a:ext uri="{FF2B5EF4-FFF2-40B4-BE49-F238E27FC236}">
                      <a16:creationId xmlns:a16="http://schemas.microsoft.com/office/drawing/2014/main" id="{AE0D2242-EC2A-41E8-870E-991D6E291591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532469" y="4065585"/>
                  <a:ext cx="103490" cy="279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94" name="Group 1493">
              <a:extLst>
                <a:ext uri="{FF2B5EF4-FFF2-40B4-BE49-F238E27FC236}">
                  <a16:creationId xmlns:a16="http://schemas.microsoft.com/office/drawing/2014/main" id="{24360734-61C3-4078-887E-13F4770DAEA1}"/>
                </a:ext>
              </a:extLst>
            </p:cNvPr>
            <p:cNvGrpSpPr/>
            <p:nvPr/>
          </p:nvGrpSpPr>
          <p:grpSpPr>
            <a:xfrm>
              <a:off x="4873976" y="4014124"/>
              <a:ext cx="944851" cy="360149"/>
              <a:chOff x="4873976" y="4014124"/>
              <a:chExt cx="944851" cy="360149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1">
                <p14:nvContentPartPr>
                  <p14:cNvPr id="1479" name="Ink 1478">
                    <a:extLst>
                      <a:ext uri="{FF2B5EF4-FFF2-40B4-BE49-F238E27FC236}">
                        <a16:creationId xmlns:a16="http://schemas.microsoft.com/office/drawing/2014/main" id="{9545393C-0C2A-43A4-8B46-AB5B66665728}"/>
                      </a:ext>
                    </a:extLst>
                  </p14:cNvPr>
                  <p14:cNvContentPartPr/>
                  <p14:nvPr/>
                </p14:nvContentPartPr>
                <p14:xfrm>
                  <a:off x="4873976" y="4079763"/>
                  <a:ext cx="102201" cy="221962"/>
                </p14:xfrm>
              </p:contentPart>
            </mc:Choice>
            <mc:Fallback xmlns="">
              <p:pic>
                <p:nvPicPr>
                  <p:cNvPr id="1479" name="Ink 1478">
                    <a:extLst>
                      <a:ext uri="{FF2B5EF4-FFF2-40B4-BE49-F238E27FC236}">
                        <a16:creationId xmlns:a16="http://schemas.microsoft.com/office/drawing/2014/main" id="{9545393C-0C2A-43A4-8B46-AB5B66665728}"/>
                      </a:ext>
                    </a:extLst>
                  </p:cNvPr>
                  <p:cNvPicPr/>
                  <p:nvPr/>
                </p:nvPicPr>
                <p:blipFill>
                  <a:blip r:embed="rId422"/>
                  <a:stretch>
                    <a:fillRect/>
                  </a:stretch>
                </p:blipFill>
                <p:spPr>
                  <a:xfrm>
                    <a:off x="4866988" y="4072781"/>
                    <a:ext cx="116468" cy="2362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3">
                <p14:nvContentPartPr>
                  <p14:cNvPr id="1480" name="Ink 1479">
                    <a:extLst>
                      <a:ext uri="{FF2B5EF4-FFF2-40B4-BE49-F238E27FC236}">
                        <a16:creationId xmlns:a16="http://schemas.microsoft.com/office/drawing/2014/main" id="{6B33E16A-D0A5-4658-B373-C151D2E2C941}"/>
                      </a:ext>
                    </a:extLst>
                  </p14:cNvPr>
                  <p14:cNvContentPartPr/>
                  <p14:nvPr/>
                </p14:nvContentPartPr>
                <p14:xfrm>
                  <a:off x="5039800" y="4242420"/>
                  <a:ext cx="3167" cy="58729"/>
                </p14:xfrm>
              </p:contentPart>
            </mc:Choice>
            <mc:Fallback xmlns="">
              <p:pic>
                <p:nvPicPr>
                  <p:cNvPr id="1480" name="Ink 1479">
                    <a:extLst>
                      <a:ext uri="{FF2B5EF4-FFF2-40B4-BE49-F238E27FC236}">
                        <a16:creationId xmlns:a16="http://schemas.microsoft.com/office/drawing/2014/main" id="{6B33E16A-D0A5-4658-B373-C151D2E2C941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5032199" y="4235152"/>
                    <a:ext cx="18685" cy="729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4">
                <p14:nvContentPartPr>
                  <p14:cNvPr id="1481" name="Ink 1480">
                    <a:extLst>
                      <a:ext uri="{FF2B5EF4-FFF2-40B4-BE49-F238E27FC236}">
                        <a16:creationId xmlns:a16="http://schemas.microsoft.com/office/drawing/2014/main" id="{5EBE2B6C-20B7-4E0F-868B-78BAF7036361}"/>
                      </a:ext>
                    </a:extLst>
                  </p14:cNvPr>
                  <p14:cNvContentPartPr/>
                  <p14:nvPr/>
                </p14:nvContentPartPr>
                <p14:xfrm>
                  <a:off x="5003238" y="4128704"/>
                  <a:ext cx="288" cy="288"/>
                </p14:xfrm>
              </p:contentPart>
            </mc:Choice>
            <mc:Fallback xmlns="">
              <p:pic>
                <p:nvPicPr>
                  <p:cNvPr id="1481" name="Ink 1480">
                    <a:extLst>
                      <a:ext uri="{FF2B5EF4-FFF2-40B4-BE49-F238E27FC236}">
                        <a16:creationId xmlns:a16="http://schemas.microsoft.com/office/drawing/2014/main" id="{5EBE2B6C-20B7-4E0F-868B-78BAF7036361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4996326" y="4121792"/>
                    <a:ext cx="14400" cy="1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5">
                <p14:nvContentPartPr>
                  <p14:cNvPr id="1482" name="Ink 1481">
                    <a:extLst>
                      <a:ext uri="{FF2B5EF4-FFF2-40B4-BE49-F238E27FC236}">
                        <a16:creationId xmlns:a16="http://schemas.microsoft.com/office/drawing/2014/main" id="{9F6955E5-42C4-451B-974F-D1E81D443272}"/>
                      </a:ext>
                    </a:extLst>
                  </p14:cNvPr>
                  <p14:cNvContentPartPr/>
                  <p14:nvPr/>
                </p14:nvContentPartPr>
                <p14:xfrm>
                  <a:off x="5078377" y="4217661"/>
                  <a:ext cx="117747" cy="139338"/>
                </p14:xfrm>
              </p:contentPart>
            </mc:Choice>
            <mc:Fallback xmlns="">
              <p:pic>
                <p:nvPicPr>
                  <p:cNvPr id="1482" name="Ink 1481">
                    <a:extLst>
                      <a:ext uri="{FF2B5EF4-FFF2-40B4-BE49-F238E27FC236}">
                        <a16:creationId xmlns:a16="http://schemas.microsoft.com/office/drawing/2014/main" id="{9F6955E5-42C4-451B-974F-D1E81D443272}"/>
                      </a:ext>
                    </a:extLst>
                  </p:cNvPr>
                  <p:cNvPicPr/>
                  <p:nvPr/>
                </p:nvPicPr>
                <p:blipFill>
                  <a:blip r:embed="rId426"/>
                  <a:stretch>
                    <a:fillRect/>
                  </a:stretch>
                </p:blipFill>
                <p:spPr>
                  <a:xfrm>
                    <a:off x="5071109" y="4210680"/>
                    <a:ext cx="131993" cy="1535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7">
                <p14:nvContentPartPr>
                  <p14:cNvPr id="1483" name="Ink 1482">
                    <a:extLst>
                      <a:ext uri="{FF2B5EF4-FFF2-40B4-BE49-F238E27FC236}">
                        <a16:creationId xmlns:a16="http://schemas.microsoft.com/office/drawing/2014/main" id="{21908D65-6564-4C89-B6C0-98D45FDFDF06}"/>
                      </a:ext>
                    </a:extLst>
                  </p14:cNvPr>
                  <p14:cNvContentPartPr/>
                  <p14:nvPr/>
                </p14:nvContentPartPr>
                <p14:xfrm>
                  <a:off x="5224624" y="4271785"/>
                  <a:ext cx="126671" cy="97882"/>
                </p14:xfrm>
              </p:contentPart>
            </mc:Choice>
            <mc:Fallback xmlns="">
              <p:pic>
                <p:nvPicPr>
                  <p:cNvPr id="1483" name="Ink 1482">
                    <a:extLst>
                      <a:ext uri="{FF2B5EF4-FFF2-40B4-BE49-F238E27FC236}">
                        <a16:creationId xmlns:a16="http://schemas.microsoft.com/office/drawing/2014/main" id="{21908D65-6564-4C89-B6C0-98D45FDFDF06}"/>
                      </a:ext>
                    </a:extLst>
                  </p:cNvPr>
                  <p:cNvPicPr/>
                  <p:nvPr/>
                </p:nvPicPr>
                <p:blipFill>
                  <a:blip r:embed="rId428"/>
                  <a:stretch>
                    <a:fillRect/>
                  </a:stretch>
                </p:blipFill>
                <p:spPr>
                  <a:xfrm>
                    <a:off x="5217344" y="4264814"/>
                    <a:ext cx="140940" cy="1121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9">
                <p14:nvContentPartPr>
                  <p14:cNvPr id="1484" name="Ink 1483">
                    <a:extLst>
                      <a:ext uri="{FF2B5EF4-FFF2-40B4-BE49-F238E27FC236}">
                        <a16:creationId xmlns:a16="http://schemas.microsoft.com/office/drawing/2014/main" id="{4C3E9D69-6BD2-4B28-8219-21BF0F151092}"/>
                      </a:ext>
                    </a:extLst>
                  </p14:cNvPr>
                  <p14:cNvContentPartPr/>
                  <p14:nvPr/>
                </p14:nvContentPartPr>
                <p14:xfrm>
                  <a:off x="5387857" y="4248178"/>
                  <a:ext cx="51532" cy="126095"/>
                </p14:xfrm>
              </p:contentPart>
            </mc:Choice>
            <mc:Fallback xmlns="">
              <p:pic>
                <p:nvPicPr>
                  <p:cNvPr id="1484" name="Ink 1483">
                    <a:extLst>
                      <a:ext uri="{FF2B5EF4-FFF2-40B4-BE49-F238E27FC236}">
                        <a16:creationId xmlns:a16="http://schemas.microsoft.com/office/drawing/2014/main" id="{4C3E9D69-6BD2-4B28-8219-21BF0F151092}"/>
                      </a:ext>
                    </a:extLst>
                  </p:cNvPr>
                  <p:cNvPicPr/>
                  <p:nvPr/>
                </p:nvPicPr>
                <p:blipFill>
                  <a:blip r:embed="rId430"/>
                  <a:stretch>
                    <a:fillRect/>
                  </a:stretch>
                </p:blipFill>
                <p:spPr>
                  <a:xfrm>
                    <a:off x="5380870" y="4240914"/>
                    <a:ext cx="65798" cy="1403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1">
                <p14:nvContentPartPr>
                  <p14:cNvPr id="1485" name="Ink 1484">
                    <a:extLst>
                      <a:ext uri="{FF2B5EF4-FFF2-40B4-BE49-F238E27FC236}">
                        <a16:creationId xmlns:a16="http://schemas.microsoft.com/office/drawing/2014/main" id="{DAE4C8A3-B5F8-407A-BDA2-3D91976DC5E0}"/>
                      </a:ext>
                    </a:extLst>
                  </p14:cNvPr>
                  <p14:cNvContentPartPr/>
                  <p14:nvPr/>
                </p14:nvContentPartPr>
                <p14:xfrm>
                  <a:off x="5486027" y="4280133"/>
                  <a:ext cx="7485" cy="71972"/>
                </p14:xfrm>
              </p:contentPart>
            </mc:Choice>
            <mc:Fallback xmlns="">
              <p:pic>
                <p:nvPicPr>
                  <p:cNvPr id="1485" name="Ink 1484">
                    <a:extLst>
                      <a:ext uri="{FF2B5EF4-FFF2-40B4-BE49-F238E27FC236}">
                        <a16:creationId xmlns:a16="http://schemas.microsoft.com/office/drawing/2014/main" id="{DAE4C8A3-B5F8-407A-BDA2-3D91976DC5E0}"/>
                      </a:ext>
                    </a:extLst>
                  </p:cNvPr>
                  <p:cNvPicPr/>
                  <p:nvPr/>
                </p:nvPicPr>
                <p:blipFill>
                  <a:blip r:embed="rId432"/>
                  <a:stretch>
                    <a:fillRect/>
                  </a:stretch>
                </p:blipFill>
                <p:spPr>
                  <a:xfrm>
                    <a:off x="5479118" y="4273140"/>
                    <a:ext cx="21591" cy="862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3">
                <p14:nvContentPartPr>
                  <p14:cNvPr id="1486" name="Ink 1485">
                    <a:extLst>
                      <a:ext uri="{FF2B5EF4-FFF2-40B4-BE49-F238E27FC236}">
                        <a16:creationId xmlns:a16="http://schemas.microsoft.com/office/drawing/2014/main" id="{65DDD287-5A50-4711-A58C-BBE003E686EF}"/>
                      </a:ext>
                    </a:extLst>
                  </p14:cNvPr>
                  <p14:cNvContentPartPr/>
                  <p14:nvPr/>
                </p14:nvContentPartPr>
                <p14:xfrm>
                  <a:off x="5517983" y="4221692"/>
                  <a:ext cx="288" cy="288"/>
                </p14:xfrm>
              </p:contentPart>
            </mc:Choice>
            <mc:Fallback xmlns="">
              <p:pic>
                <p:nvPicPr>
                  <p:cNvPr id="1486" name="Ink 1485">
                    <a:extLst>
                      <a:ext uri="{FF2B5EF4-FFF2-40B4-BE49-F238E27FC236}">
                        <a16:creationId xmlns:a16="http://schemas.microsoft.com/office/drawing/2014/main" id="{65DDD287-5A50-4711-A58C-BBE003E686EF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511071" y="4214780"/>
                    <a:ext cx="14400" cy="1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4">
                <p14:nvContentPartPr>
                  <p14:cNvPr id="1487" name="Ink 1486">
                    <a:extLst>
                      <a:ext uri="{FF2B5EF4-FFF2-40B4-BE49-F238E27FC236}">
                        <a16:creationId xmlns:a16="http://schemas.microsoft.com/office/drawing/2014/main" id="{52831942-77E5-4B81-B32A-EC81015C90C6}"/>
                      </a:ext>
                    </a:extLst>
                  </p14:cNvPr>
                  <p14:cNvContentPartPr/>
                  <p14:nvPr/>
                </p14:nvContentPartPr>
                <p14:xfrm>
                  <a:off x="5549075" y="4268618"/>
                  <a:ext cx="119474" cy="73700"/>
                </p14:xfrm>
              </p:contentPart>
            </mc:Choice>
            <mc:Fallback xmlns="">
              <p:pic>
                <p:nvPicPr>
                  <p:cNvPr id="1487" name="Ink 1486">
                    <a:extLst>
                      <a:ext uri="{FF2B5EF4-FFF2-40B4-BE49-F238E27FC236}">
                        <a16:creationId xmlns:a16="http://schemas.microsoft.com/office/drawing/2014/main" id="{52831942-77E5-4B81-B32A-EC81015C90C6}"/>
                      </a:ext>
                    </a:extLst>
                  </p:cNvPr>
                  <p:cNvPicPr/>
                  <p:nvPr/>
                </p:nvPicPr>
                <p:blipFill>
                  <a:blip r:embed="rId435"/>
                  <a:stretch>
                    <a:fillRect/>
                  </a:stretch>
                </p:blipFill>
                <p:spPr>
                  <a:xfrm>
                    <a:off x="5542098" y="4261335"/>
                    <a:ext cx="133718" cy="879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6">
                <p14:nvContentPartPr>
                  <p14:cNvPr id="1488" name="Ink 1487">
                    <a:extLst>
                      <a:ext uri="{FF2B5EF4-FFF2-40B4-BE49-F238E27FC236}">
                        <a16:creationId xmlns:a16="http://schemas.microsoft.com/office/drawing/2014/main" id="{FF3BA3E8-89AE-4860-979D-09736D0A2BA2}"/>
                      </a:ext>
                    </a:extLst>
                  </p14:cNvPr>
                  <p14:cNvContentPartPr/>
                  <p14:nvPr/>
                </p14:nvContentPartPr>
                <p14:xfrm>
                  <a:off x="5719217" y="4014124"/>
                  <a:ext cx="99610" cy="200371"/>
                </p14:xfrm>
              </p:contentPart>
            </mc:Choice>
            <mc:Fallback xmlns="">
              <p:pic>
                <p:nvPicPr>
                  <p:cNvPr id="1488" name="Ink 1487">
                    <a:extLst>
                      <a:ext uri="{FF2B5EF4-FFF2-40B4-BE49-F238E27FC236}">
                        <a16:creationId xmlns:a16="http://schemas.microsoft.com/office/drawing/2014/main" id="{FF3BA3E8-89AE-4860-979D-09736D0A2BA2}"/>
                      </a:ext>
                    </a:extLst>
                  </p:cNvPr>
                  <p:cNvPicPr/>
                  <p:nvPr/>
                </p:nvPicPr>
                <p:blipFill>
                  <a:blip r:embed="rId437"/>
                  <a:stretch>
                    <a:fillRect/>
                  </a:stretch>
                </p:blipFill>
                <p:spPr>
                  <a:xfrm>
                    <a:off x="5712227" y="4007144"/>
                    <a:ext cx="113882" cy="2146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8">
                <p14:nvContentPartPr>
                  <p14:cNvPr id="1493" name="Ink 1492">
                    <a:extLst>
                      <a:ext uri="{FF2B5EF4-FFF2-40B4-BE49-F238E27FC236}">
                        <a16:creationId xmlns:a16="http://schemas.microsoft.com/office/drawing/2014/main" id="{6348705F-4426-44B2-95A6-137B95304C80}"/>
                      </a:ext>
                    </a:extLst>
                  </p14:cNvPr>
                  <p14:cNvContentPartPr/>
                  <p14:nvPr/>
                </p14:nvContentPartPr>
                <p14:xfrm>
                  <a:off x="5753712" y="4295770"/>
                  <a:ext cx="16200" cy="14760"/>
                </p14:xfrm>
              </p:contentPart>
            </mc:Choice>
            <mc:Fallback xmlns="">
              <p:pic>
                <p:nvPicPr>
                  <p:cNvPr id="1493" name="Ink 1492">
                    <a:extLst>
                      <a:ext uri="{FF2B5EF4-FFF2-40B4-BE49-F238E27FC236}">
                        <a16:creationId xmlns:a16="http://schemas.microsoft.com/office/drawing/2014/main" id="{6348705F-4426-44B2-95A6-137B95304C80}"/>
                      </a:ext>
                    </a:extLst>
                  </p:cNvPr>
                  <p:cNvPicPr/>
                  <p:nvPr/>
                </p:nvPicPr>
                <p:blipFill>
                  <a:blip r:embed="rId439"/>
                  <a:stretch>
                    <a:fillRect/>
                  </a:stretch>
                </p:blipFill>
                <p:spPr>
                  <a:xfrm>
                    <a:off x="5746769" y="4288535"/>
                    <a:ext cx="30375" cy="2894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21" name="Group 1520">
            <a:extLst>
              <a:ext uri="{FF2B5EF4-FFF2-40B4-BE49-F238E27FC236}">
                <a16:creationId xmlns:a16="http://schemas.microsoft.com/office/drawing/2014/main" id="{D1ADD324-3951-4CFE-AA92-B21DE6C739FA}"/>
              </a:ext>
            </a:extLst>
          </p:cNvPr>
          <p:cNvGrpSpPr/>
          <p:nvPr/>
        </p:nvGrpSpPr>
        <p:grpSpPr>
          <a:xfrm>
            <a:off x="759072" y="4812730"/>
            <a:ext cx="3941640" cy="601200"/>
            <a:chOff x="759072" y="4812730"/>
            <a:chExt cx="3941640" cy="601200"/>
          </a:xfrm>
        </p:grpSpPr>
        <p:grpSp>
          <p:nvGrpSpPr>
            <p:cNvPr id="1511" name="Group 1510">
              <a:extLst>
                <a:ext uri="{FF2B5EF4-FFF2-40B4-BE49-F238E27FC236}">
                  <a16:creationId xmlns:a16="http://schemas.microsoft.com/office/drawing/2014/main" id="{F50A1DEC-CF8E-4CB3-8D9B-79173786050C}"/>
                </a:ext>
              </a:extLst>
            </p:cNvPr>
            <p:cNvGrpSpPr/>
            <p:nvPr/>
          </p:nvGrpSpPr>
          <p:grpSpPr>
            <a:xfrm>
              <a:off x="759072" y="5116210"/>
              <a:ext cx="446760" cy="297720"/>
              <a:chOff x="759072" y="5116210"/>
              <a:chExt cx="446760" cy="297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0">
                <p14:nvContentPartPr>
                  <p14:cNvPr id="1496" name="Ink 1495">
                    <a:extLst>
                      <a:ext uri="{FF2B5EF4-FFF2-40B4-BE49-F238E27FC236}">
                        <a16:creationId xmlns:a16="http://schemas.microsoft.com/office/drawing/2014/main" id="{17A5BECF-B663-4A04-B0EC-1B9DBEEA0A1C}"/>
                      </a:ext>
                    </a:extLst>
                  </p14:cNvPr>
                  <p14:cNvContentPartPr/>
                  <p14:nvPr/>
                </p14:nvContentPartPr>
                <p14:xfrm>
                  <a:off x="759072" y="5184250"/>
                  <a:ext cx="280440" cy="14760"/>
                </p14:xfrm>
              </p:contentPart>
            </mc:Choice>
            <mc:Fallback xmlns="">
              <p:pic>
                <p:nvPicPr>
                  <p:cNvPr id="1496" name="Ink 1495">
                    <a:extLst>
                      <a:ext uri="{FF2B5EF4-FFF2-40B4-BE49-F238E27FC236}">
                        <a16:creationId xmlns:a16="http://schemas.microsoft.com/office/drawing/2014/main" id="{17A5BECF-B663-4A04-B0EC-1B9DBEEA0A1C}"/>
                      </a:ext>
                    </a:extLst>
                  </p:cNvPr>
                  <p:cNvPicPr/>
                  <p:nvPr/>
                </p:nvPicPr>
                <p:blipFill>
                  <a:blip r:embed="rId441"/>
                  <a:stretch>
                    <a:fillRect/>
                  </a:stretch>
                </p:blipFill>
                <p:spPr>
                  <a:xfrm>
                    <a:off x="750072" y="5175250"/>
                    <a:ext cx="298080" cy="3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2">
                <p14:nvContentPartPr>
                  <p14:cNvPr id="1497" name="Ink 1496">
                    <a:extLst>
                      <a:ext uri="{FF2B5EF4-FFF2-40B4-BE49-F238E27FC236}">
                        <a16:creationId xmlns:a16="http://schemas.microsoft.com/office/drawing/2014/main" id="{7299D444-B425-428D-9053-18B026CF2F9B}"/>
                      </a:ext>
                    </a:extLst>
                  </p14:cNvPr>
                  <p14:cNvContentPartPr/>
                  <p14:nvPr/>
                </p14:nvContentPartPr>
                <p14:xfrm>
                  <a:off x="844752" y="5274610"/>
                  <a:ext cx="207000" cy="15840"/>
                </p14:xfrm>
              </p:contentPart>
            </mc:Choice>
            <mc:Fallback xmlns="">
              <p:pic>
                <p:nvPicPr>
                  <p:cNvPr id="1497" name="Ink 1496">
                    <a:extLst>
                      <a:ext uri="{FF2B5EF4-FFF2-40B4-BE49-F238E27FC236}">
                        <a16:creationId xmlns:a16="http://schemas.microsoft.com/office/drawing/2014/main" id="{7299D444-B425-428D-9053-18B026CF2F9B}"/>
                      </a:ext>
                    </a:extLst>
                  </p:cNvPr>
                  <p:cNvPicPr/>
                  <p:nvPr/>
                </p:nvPicPr>
                <p:blipFill>
                  <a:blip r:embed="rId443"/>
                  <a:stretch>
                    <a:fillRect/>
                  </a:stretch>
                </p:blipFill>
                <p:spPr>
                  <a:xfrm>
                    <a:off x="835752" y="5265970"/>
                    <a:ext cx="22464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4">
                <p14:nvContentPartPr>
                  <p14:cNvPr id="1498" name="Ink 1497">
                    <a:extLst>
                      <a:ext uri="{FF2B5EF4-FFF2-40B4-BE49-F238E27FC236}">
                        <a16:creationId xmlns:a16="http://schemas.microsoft.com/office/drawing/2014/main" id="{559087E1-A2D0-4FFB-ABD7-EC6B3C27D501}"/>
                      </a:ext>
                    </a:extLst>
                  </p14:cNvPr>
                  <p14:cNvContentPartPr/>
                  <p14:nvPr/>
                </p14:nvContentPartPr>
                <p14:xfrm>
                  <a:off x="1016112" y="5116210"/>
                  <a:ext cx="189720" cy="297720"/>
                </p14:xfrm>
              </p:contentPart>
            </mc:Choice>
            <mc:Fallback xmlns="">
              <p:pic>
                <p:nvPicPr>
                  <p:cNvPr id="1498" name="Ink 1497">
                    <a:extLst>
                      <a:ext uri="{FF2B5EF4-FFF2-40B4-BE49-F238E27FC236}">
                        <a16:creationId xmlns:a16="http://schemas.microsoft.com/office/drawing/2014/main" id="{559087E1-A2D0-4FFB-ABD7-EC6B3C27D501}"/>
                      </a:ext>
                    </a:extLst>
                  </p:cNvPr>
                  <p:cNvPicPr/>
                  <p:nvPr/>
                </p:nvPicPr>
                <p:blipFill>
                  <a:blip r:embed="rId445"/>
                  <a:stretch>
                    <a:fillRect/>
                  </a:stretch>
                </p:blipFill>
                <p:spPr>
                  <a:xfrm>
                    <a:off x="1007472" y="5107210"/>
                    <a:ext cx="207360" cy="315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10" name="Group 1509">
              <a:extLst>
                <a:ext uri="{FF2B5EF4-FFF2-40B4-BE49-F238E27FC236}">
                  <a16:creationId xmlns:a16="http://schemas.microsoft.com/office/drawing/2014/main" id="{F6EA921C-B8FF-45D4-A538-62DF2CA600F5}"/>
                </a:ext>
              </a:extLst>
            </p:cNvPr>
            <p:cNvGrpSpPr/>
            <p:nvPr/>
          </p:nvGrpSpPr>
          <p:grpSpPr>
            <a:xfrm>
              <a:off x="1445952" y="4922170"/>
              <a:ext cx="1784520" cy="312840"/>
              <a:chOff x="1445952" y="4922170"/>
              <a:chExt cx="1784520" cy="312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6">
                <p14:nvContentPartPr>
                  <p14:cNvPr id="1499" name="Ink 1498">
                    <a:extLst>
                      <a:ext uri="{FF2B5EF4-FFF2-40B4-BE49-F238E27FC236}">
                        <a16:creationId xmlns:a16="http://schemas.microsoft.com/office/drawing/2014/main" id="{C1BDFB1C-1CAD-4836-A8EF-D32CDDA21994}"/>
                      </a:ext>
                    </a:extLst>
                  </p14:cNvPr>
                  <p14:cNvContentPartPr/>
                  <p14:nvPr/>
                </p14:nvContentPartPr>
                <p14:xfrm>
                  <a:off x="1445952" y="4922170"/>
                  <a:ext cx="262440" cy="312840"/>
                </p14:xfrm>
              </p:contentPart>
            </mc:Choice>
            <mc:Fallback xmlns="">
              <p:pic>
                <p:nvPicPr>
                  <p:cNvPr id="1499" name="Ink 1498">
                    <a:extLst>
                      <a:ext uri="{FF2B5EF4-FFF2-40B4-BE49-F238E27FC236}">
                        <a16:creationId xmlns:a16="http://schemas.microsoft.com/office/drawing/2014/main" id="{C1BDFB1C-1CAD-4836-A8EF-D32CDDA21994}"/>
                      </a:ext>
                    </a:extLst>
                  </p:cNvPr>
                  <p:cNvPicPr/>
                  <p:nvPr/>
                </p:nvPicPr>
                <p:blipFill>
                  <a:blip r:embed="rId447"/>
                  <a:stretch>
                    <a:fillRect/>
                  </a:stretch>
                </p:blipFill>
                <p:spPr>
                  <a:xfrm>
                    <a:off x="1437312" y="4913170"/>
                    <a:ext cx="280080" cy="33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8">
                <p14:nvContentPartPr>
                  <p14:cNvPr id="1500" name="Ink 1499">
                    <a:extLst>
                      <a:ext uri="{FF2B5EF4-FFF2-40B4-BE49-F238E27FC236}">
                        <a16:creationId xmlns:a16="http://schemas.microsoft.com/office/drawing/2014/main" id="{788CE8A7-D19E-46D5-89EA-65DD3A09C7F0}"/>
                      </a:ext>
                    </a:extLst>
                  </p14:cNvPr>
                  <p14:cNvContentPartPr/>
                  <p14:nvPr/>
                </p14:nvContentPartPr>
                <p14:xfrm>
                  <a:off x="1660872" y="5120170"/>
                  <a:ext cx="141120" cy="109800"/>
                </p14:xfrm>
              </p:contentPart>
            </mc:Choice>
            <mc:Fallback xmlns="">
              <p:pic>
                <p:nvPicPr>
                  <p:cNvPr id="1500" name="Ink 1499">
                    <a:extLst>
                      <a:ext uri="{FF2B5EF4-FFF2-40B4-BE49-F238E27FC236}">
                        <a16:creationId xmlns:a16="http://schemas.microsoft.com/office/drawing/2014/main" id="{788CE8A7-D19E-46D5-89EA-65DD3A09C7F0}"/>
                      </a:ext>
                    </a:extLst>
                  </p:cNvPr>
                  <p:cNvPicPr/>
                  <p:nvPr/>
                </p:nvPicPr>
                <p:blipFill>
                  <a:blip r:embed="rId449"/>
                  <a:stretch>
                    <a:fillRect/>
                  </a:stretch>
                </p:blipFill>
                <p:spPr>
                  <a:xfrm>
                    <a:off x="1652232" y="5111530"/>
                    <a:ext cx="15876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0">
                <p14:nvContentPartPr>
                  <p14:cNvPr id="1501" name="Ink 1500">
                    <a:extLst>
                      <a:ext uri="{FF2B5EF4-FFF2-40B4-BE49-F238E27FC236}">
                        <a16:creationId xmlns:a16="http://schemas.microsoft.com/office/drawing/2014/main" id="{7180400F-3FCC-482C-9223-F035CD1BE2FA}"/>
                      </a:ext>
                    </a:extLst>
                  </p14:cNvPr>
                  <p14:cNvContentPartPr/>
                  <p14:nvPr/>
                </p14:nvContentPartPr>
                <p14:xfrm>
                  <a:off x="1836192" y="5085250"/>
                  <a:ext cx="102240" cy="129960"/>
                </p14:xfrm>
              </p:contentPart>
            </mc:Choice>
            <mc:Fallback xmlns="">
              <p:pic>
                <p:nvPicPr>
                  <p:cNvPr id="1501" name="Ink 1500">
                    <a:extLst>
                      <a:ext uri="{FF2B5EF4-FFF2-40B4-BE49-F238E27FC236}">
                        <a16:creationId xmlns:a16="http://schemas.microsoft.com/office/drawing/2014/main" id="{7180400F-3FCC-482C-9223-F035CD1BE2FA}"/>
                      </a:ext>
                    </a:extLst>
                  </p:cNvPr>
                  <p:cNvPicPr/>
                  <p:nvPr/>
                </p:nvPicPr>
                <p:blipFill>
                  <a:blip r:embed="rId451"/>
                  <a:stretch>
                    <a:fillRect/>
                  </a:stretch>
                </p:blipFill>
                <p:spPr>
                  <a:xfrm>
                    <a:off x="1827192" y="5076250"/>
                    <a:ext cx="119880" cy="14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2">
                <p14:nvContentPartPr>
                  <p14:cNvPr id="1502" name="Ink 1501">
                    <a:extLst>
                      <a:ext uri="{FF2B5EF4-FFF2-40B4-BE49-F238E27FC236}">
                        <a16:creationId xmlns:a16="http://schemas.microsoft.com/office/drawing/2014/main" id="{5592D054-8C0D-4DA0-8C7D-39EBE53FDF9A}"/>
                      </a:ext>
                    </a:extLst>
                  </p14:cNvPr>
                  <p14:cNvContentPartPr/>
                  <p14:nvPr/>
                </p14:nvContentPartPr>
                <p14:xfrm>
                  <a:off x="2021232" y="5073010"/>
                  <a:ext cx="108720" cy="128520"/>
                </p14:xfrm>
              </p:contentPart>
            </mc:Choice>
            <mc:Fallback xmlns="">
              <p:pic>
                <p:nvPicPr>
                  <p:cNvPr id="1502" name="Ink 1501">
                    <a:extLst>
                      <a:ext uri="{FF2B5EF4-FFF2-40B4-BE49-F238E27FC236}">
                        <a16:creationId xmlns:a16="http://schemas.microsoft.com/office/drawing/2014/main" id="{5592D054-8C0D-4DA0-8C7D-39EBE53FDF9A}"/>
                      </a:ext>
                    </a:extLst>
                  </p:cNvPr>
                  <p:cNvPicPr/>
                  <p:nvPr/>
                </p:nvPicPr>
                <p:blipFill>
                  <a:blip r:embed="rId453"/>
                  <a:stretch>
                    <a:fillRect/>
                  </a:stretch>
                </p:blipFill>
                <p:spPr>
                  <a:xfrm>
                    <a:off x="2012592" y="5064010"/>
                    <a:ext cx="12636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4">
                <p14:nvContentPartPr>
                  <p14:cNvPr id="1503" name="Ink 1502">
                    <a:extLst>
                      <a:ext uri="{FF2B5EF4-FFF2-40B4-BE49-F238E27FC236}">
                        <a16:creationId xmlns:a16="http://schemas.microsoft.com/office/drawing/2014/main" id="{6873FA8A-110F-4F75-AB6A-84B7D5053D7A}"/>
                      </a:ext>
                    </a:extLst>
                  </p14:cNvPr>
                  <p14:cNvContentPartPr/>
                  <p14:nvPr/>
                </p14:nvContentPartPr>
                <p14:xfrm>
                  <a:off x="2195112" y="5046010"/>
                  <a:ext cx="127440" cy="142200"/>
                </p14:xfrm>
              </p:contentPart>
            </mc:Choice>
            <mc:Fallback xmlns="">
              <p:pic>
                <p:nvPicPr>
                  <p:cNvPr id="1503" name="Ink 1502">
                    <a:extLst>
                      <a:ext uri="{FF2B5EF4-FFF2-40B4-BE49-F238E27FC236}">
                        <a16:creationId xmlns:a16="http://schemas.microsoft.com/office/drawing/2014/main" id="{6873FA8A-110F-4F75-AB6A-84B7D5053D7A}"/>
                      </a:ext>
                    </a:extLst>
                  </p:cNvPr>
                  <p:cNvPicPr/>
                  <p:nvPr/>
                </p:nvPicPr>
                <p:blipFill>
                  <a:blip r:embed="rId455"/>
                  <a:stretch>
                    <a:fillRect/>
                  </a:stretch>
                </p:blipFill>
                <p:spPr>
                  <a:xfrm>
                    <a:off x="2186472" y="5037370"/>
                    <a:ext cx="14508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6">
                <p14:nvContentPartPr>
                  <p14:cNvPr id="1504" name="Ink 1503">
                    <a:extLst>
                      <a:ext uri="{FF2B5EF4-FFF2-40B4-BE49-F238E27FC236}">
                        <a16:creationId xmlns:a16="http://schemas.microsoft.com/office/drawing/2014/main" id="{82AD9585-F4B9-4DDF-B60D-F78B224F50F5}"/>
                      </a:ext>
                    </a:extLst>
                  </p14:cNvPr>
                  <p14:cNvContentPartPr/>
                  <p14:nvPr/>
                </p14:nvContentPartPr>
                <p14:xfrm>
                  <a:off x="2389512" y="5067610"/>
                  <a:ext cx="32400" cy="100080"/>
                </p14:xfrm>
              </p:contentPart>
            </mc:Choice>
            <mc:Fallback xmlns="">
              <p:pic>
                <p:nvPicPr>
                  <p:cNvPr id="1504" name="Ink 1503">
                    <a:extLst>
                      <a:ext uri="{FF2B5EF4-FFF2-40B4-BE49-F238E27FC236}">
                        <a16:creationId xmlns:a16="http://schemas.microsoft.com/office/drawing/2014/main" id="{82AD9585-F4B9-4DDF-B60D-F78B224F50F5}"/>
                      </a:ext>
                    </a:extLst>
                  </p:cNvPr>
                  <p:cNvPicPr/>
                  <p:nvPr/>
                </p:nvPicPr>
                <p:blipFill>
                  <a:blip r:embed="rId457"/>
                  <a:stretch>
                    <a:fillRect/>
                  </a:stretch>
                </p:blipFill>
                <p:spPr>
                  <a:xfrm>
                    <a:off x="2380872" y="5058970"/>
                    <a:ext cx="50040" cy="11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8">
                <p14:nvContentPartPr>
                  <p14:cNvPr id="1505" name="Ink 1504">
                    <a:extLst>
                      <a:ext uri="{FF2B5EF4-FFF2-40B4-BE49-F238E27FC236}">
                        <a16:creationId xmlns:a16="http://schemas.microsoft.com/office/drawing/2014/main" id="{2D22060D-E29A-4E2E-9CA1-FC9165FBD765}"/>
                      </a:ext>
                    </a:extLst>
                  </p14:cNvPr>
                  <p14:cNvContentPartPr/>
                  <p14:nvPr/>
                </p14:nvContentPartPr>
                <p14:xfrm>
                  <a:off x="2384832" y="4976170"/>
                  <a:ext cx="15120" cy="15840"/>
                </p14:xfrm>
              </p:contentPart>
            </mc:Choice>
            <mc:Fallback xmlns="">
              <p:pic>
                <p:nvPicPr>
                  <p:cNvPr id="1505" name="Ink 1504">
                    <a:extLst>
                      <a:ext uri="{FF2B5EF4-FFF2-40B4-BE49-F238E27FC236}">
                        <a16:creationId xmlns:a16="http://schemas.microsoft.com/office/drawing/2014/main" id="{2D22060D-E29A-4E2E-9CA1-FC9165FBD765}"/>
                      </a:ext>
                    </a:extLst>
                  </p:cNvPr>
                  <p:cNvPicPr/>
                  <p:nvPr/>
                </p:nvPicPr>
                <p:blipFill>
                  <a:blip r:embed="rId459"/>
                  <a:stretch>
                    <a:fillRect/>
                  </a:stretch>
                </p:blipFill>
                <p:spPr>
                  <a:xfrm>
                    <a:off x="2376192" y="4967530"/>
                    <a:ext cx="3276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0">
                <p14:nvContentPartPr>
                  <p14:cNvPr id="1506" name="Ink 1505">
                    <a:extLst>
                      <a:ext uri="{FF2B5EF4-FFF2-40B4-BE49-F238E27FC236}">
                        <a16:creationId xmlns:a16="http://schemas.microsoft.com/office/drawing/2014/main" id="{D42AF27E-D0BE-46B0-9274-AF3A157600E8}"/>
                      </a:ext>
                    </a:extLst>
                  </p14:cNvPr>
                  <p14:cNvContentPartPr/>
                  <p14:nvPr/>
                </p14:nvContentPartPr>
                <p14:xfrm>
                  <a:off x="2536752" y="5020450"/>
                  <a:ext cx="113760" cy="180000"/>
                </p14:xfrm>
              </p:contentPart>
            </mc:Choice>
            <mc:Fallback xmlns="">
              <p:pic>
                <p:nvPicPr>
                  <p:cNvPr id="1506" name="Ink 1505">
                    <a:extLst>
                      <a:ext uri="{FF2B5EF4-FFF2-40B4-BE49-F238E27FC236}">
                        <a16:creationId xmlns:a16="http://schemas.microsoft.com/office/drawing/2014/main" id="{D42AF27E-D0BE-46B0-9274-AF3A157600E8}"/>
                      </a:ext>
                    </a:extLst>
                  </p:cNvPr>
                  <p:cNvPicPr/>
                  <p:nvPr/>
                </p:nvPicPr>
                <p:blipFill>
                  <a:blip r:embed="rId461"/>
                  <a:stretch>
                    <a:fillRect/>
                  </a:stretch>
                </p:blipFill>
                <p:spPr>
                  <a:xfrm>
                    <a:off x="2527752" y="5011450"/>
                    <a:ext cx="131400" cy="19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2">
                <p14:nvContentPartPr>
                  <p14:cNvPr id="1507" name="Ink 1506">
                    <a:extLst>
                      <a:ext uri="{FF2B5EF4-FFF2-40B4-BE49-F238E27FC236}">
                        <a16:creationId xmlns:a16="http://schemas.microsoft.com/office/drawing/2014/main" id="{EFC32A4C-6B95-4CD2-8A65-F83EC3CEFDB8}"/>
                      </a:ext>
                    </a:extLst>
                  </p14:cNvPr>
                  <p14:cNvContentPartPr/>
                  <p14:nvPr/>
                </p14:nvContentPartPr>
                <p14:xfrm>
                  <a:off x="2701632" y="5048170"/>
                  <a:ext cx="103320" cy="149760"/>
                </p14:xfrm>
              </p:contentPart>
            </mc:Choice>
            <mc:Fallback xmlns="">
              <p:pic>
                <p:nvPicPr>
                  <p:cNvPr id="1507" name="Ink 1506">
                    <a:extLst>
                      <a:ext uri="{FF2B5EF4-FFF2-40B4-BE49-F238E27FC236}">
                        <a16:creationId xmlns:a16="http://schemas.microsoft.com/office/drawing/2014/main" id="{EFC32A4C-6B95-4CD2-8A65-F83EC3CEFDB8}"/>
                      </a:ext>
                    </a:extLst>
                  </p:cNvPr>
                  <p:cNvPicPr/>
                  <p:nvPr/>
                </p:nvPicPr>
                <p:blipFill>
                  <a:blip r:embed="rId463"/>
                  <a:stretch>
                    <a:fillRect/>
                  </a:stretch>
                </p:blipFill>
                <p:spPr>
                  <a:xfrm>
                    <a:off x="2692992" y="5039530"/>
                    <a:ext cx="120960" cy="16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4">
                <p14:nvContentPartPr>
                  <p14:cNvPr id="1508" name="Ink 1507">
                    <a:extLst>
                      <a:ext uri="{FF2B5EF4-FFF2-40B4-BE49-F238E27FC236}">
                        <a16:creationId xmlns:a16="http://schemas.microsoft.com/office/drawing/2014/main" id="{A38DD921-86CC-45A7-AE6A-31227BB5106F}"/>
                      </a:ext>
                    </a:extLst>
                  </p14:cNvPr>
                  <p14:cNvContentPartPr/>
                  <p14:nvPr/>
                </p14:nvContentPartPr>
                <p14:xfrm>
                  <a:off x="2906112" y="5039890"/>
                  <a:ext cx="91080" cy="130680"/>
                </p14:xfrm>
              </p:contentPart>
            </mc:Choice>
            <mc:Fallback xmlns="">
              <p:pic>
                <p:nvPicPr>
                  <p:cNvPr id="1508" name="Ink 1507">
                    <a:extLst>
                      <a:ext uri="{FF2B5EF4-FFF2-40B4-BE49-F238E27FC236}">
                        <a16:creationId xmlns:a16="http://schemas.microsoft.com/office/drawing/2014/main" id="{A38DD921-86CC-45A7-AE6A-31227BB5106F}"/>
                      </a:ext>
                    </a:extLst>
                  </p:cNvPr>
                  <p:cNvPicPr/>
                  <p:nvPr/>
                </p:nvPicPr>
                <p:blipFill>
                  <a:blip r:embed="rId465"/>
                  <a:stretch>
                    <a:fillRect/>
                  </a:stretch>
                </p:blipFill>
                <p:spPr>
                  <a:xfrm>
                    <a:off x="2897112" y="5031250"/>
                    <a:ext cx="108720" cy="14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6">
                <p14:nvContentPartPr>
                  <p14:cNvPr id="1509" name="Ink 1508">
                    <a:extLst>
                      <a:ext uri="{FF2B5EF4-FFF2-40B4-BE49-F238E27FC236}">
                        <a16:creationId xmlns:a16="http://schemas.microsoft.com/office/drawing/2014/main" id="{1DF5E78C-3FAC-44C5-B718-77BF7779C104}"/>
                      </a:ext>
                    </a:extLst>
                  </p14:cNvPr>
                  <p14:cNvContentPartPr/>
                  <p14:nvPr/>
                </p14:nvContentPartPr>
                <p14:xfrm>
                  <a:off x="3059112" y="5039890"/>
                  <a:ext cx="171360" cy="142560"/>
                </p14:xfrm>
              </p:contentPart>
            </mc:Choice>
            <mc:Fallback xmlns="">
              <p:pic>
                <p:nvPicPr>
                  <p:cNvPr id="1509" name="Ink 1508">
                    <a:extLst>
                      <a:ext uri="{FF2B5EF4-FFF2-40B4-BE49-F238E27FC236}">
                        <a16:creationId xmlns:a16="http://schemas.microsoft.com/office/drawing/2014/main" id="{1DF5E78C-3FAC-44C5-B718-77BF7779C104}"/>
                      </a:ext>
                    </a:extLst>
                  </p:cNvPr>
                  <p:cNvPicPr/>
                  <p:nvPr/>
                </p:nvPicPr>
                <p:blipFill>
                  <a:blip r:embed="rId467"/>
                  <a:stretch>
                    <a:fillRect/>
                  </a:stretch>
                </p:blipFill>
                <p:spPr>
                  <a:xfrm>
                    <a:off x="3050112" y="5031250"/>
                    <a:ext cx="189000" cy="160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20" name="Group 1519">
              <a:extLst>
                <a:ext uri="{FF2B5EF4-FFF2-40B4-BE49-F238E27FC236}">
                  <a16:creationId xmlns:a16="http://schemas.microsoft.com/office/drawing/2014/main" id="{C2FC1043-336F-4094-BF4B-680235C0BD40}"/>
                </a:ext>
              </a:extLst>
            </p:cNvPr>
            <p:cNvGrpSpPr/>
            <p:nvPr/>
          </p:nvGrpSpPr>
          <p:grpSpPr>
            <a:xfrm>
              <a:off x="3632592" y="4812730"/>
              <a:ext cx="1068120" cy="356400"/>
              <a:chOff x="3632592" y="4812730"/>
              <a:chExt cx="1068120" cy="356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8">
                <p14:nvContentPartPr>
                  <p14:cNvPr id="1512" name="Ink 1511">
                    <a:extLst>
                      <a:ext uri="{FF2B5EF4-FFF2-40B4-BE49-F238E27FC236}">
                        <a16:creationId xmlns:a16="http://schemas.microsoft.com/office/drawing/2014/main" id="{C20295D5-2F9A-400E-9686-3BD0E61E07EA}"/>
                      </a:ext>
                    </a:extLst>
                  </p14:cNvPr>
                  <p14:cNvContentPartPr/>
                  <p14:nvPr/>
                </p14:nvContentPartPr>
                <p14:xfrm>
                  <a:off x="3632592" y="4845850"/>
                  <a:ext cx="184320" cy="274680"/>
                </p14:xfrm>
              </p:contentPart>
            </mc:Choice>
            <mc:Fallback xmlns="">
              <p:pic>
                <p:nvPicPr>
                  <p:cNvPr id="1512" name="Ink 1511">
                    <a:extLst>
                      <a:ext uri="{FF2B5EF4-FFF2-40B4-BE49-F238E27FC236}">
                        <a16:creationId xmlns:a16="http://schemas.microsoft.com/office/drawing/2014/main" id="{C20295D5-2F9A-400E-9686-3BD0E61E07EA}"/>
                      </a:ext>
                    </a:extLst>
                  </p:cNvPr>
                  <p:cNvPicPr/>
                  <p:nvPr/>
                </p:nvPicPr>
                <p:blipFill>
                  <a:blip r:embed="rId469"/>
                  <a:stretch>
                    <a:fillRect/>
                  </a:stretch>
                </p:blipFill>
                <p:spPr>
                  <a:xfrm>
                    <a:off x="3623592" y="4836850"/>
                    <a:ext cx="20196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0">
                <p14:nvContentPartPr>
                  <p14:cNvPr id="1513" name="Ink 1512">
                    <a:extLst>
                      <a:ext uri="{FF2B5EF4-FFF2-40B4-BE49-F238E27FC236}">
                        <a16:creationId xmlns:a16="http://schemas.microsoft.com/office/drawing/2014/main" id="{95417EAB-D71D-4E9B-804E-0F4EE2F20986}"/>
                      </a:ext>
                    </a:extLst>
                  </p14:cNvPr>
                  <p14:cNvContentPartPr/>
                  <p14:nvPr/>
                </p14:nvContentPartPr>
                <p14:xfrm>
                  <a:off x="3885312" y="4990210"/>
                  <a:ext cx="146880" cy="150480"/>
                </p14:xfrm>
              </p:contentPart>
            </mc:Choice>
            <mc:Fallback xmlns="">
              <p:pic>
                <p:nvPicPr>
                  <p:cNvPr id="1513" name="Ink 1512">
                    <a:extLst>
                      <a:ext uri="{FF2B5EF4-FFF2-40B4-BE49-F238E27FC236}">
                        <a16:creationId xmlns:a16="http://schemas.microsoft.com/office/drawing/2014/main" id="{95417EAB-D71D-4E9B-804E-0F4EE2F20986}"/>
                      </a:ext>
                    </a:extLst>
                  </p:cNvPr>
                  <p:cNvPicPr/>
                  <p:nvPr/>
                </p:nvPicPr>
                <p:blipFill>
                  <a:blip r:embed="rId471"/>
                  <a:stretch>
                    <a:fillRect/>
                  </a:stretch>
                </p:blipFill>
                <p:spPr>
                  <a:xfrm>
                    <a:off x="3876312" y="4981570"/>
                    <a:ext cx="164520" cy="1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2">
                <p14:nvContentPartPr>
                  <p14:cNvPr id="1514" name="Ink 1513">
                    <a:extLst>
                      <a:ext uri="{FF2B5EF4-FFF2-40B4-BE49-F238E27FC236}">
                        <a16:creationId xmlns:a16="http://schemas.microsoft.com/office/drawing/2014/main" id="{AC473577-389F-4EA6-91D9-5A22A90E9665}"/>
                      </a:ext>
                    </a:extLst>
                  </p14:cNvPr>
                  <p14:cNvContentPartPr/>
                  <p14:nvPr/>
                </p14:nvContentPartPr>
                <p14:xfrm>
                  <a:off x="4081872" y="4850530"/>
                  <a:ext cx="55440" cy="243720"/>
                </p14:xfrm>
              </p:contentPart>
            </mc:Choice>
            <mc:Fallback xmlns="">
              <p:pic>
                <p:nvPicPr>
                  <p:cNvPr id="1514" name="Ink 1513">
                    <a:extLst>
                      <a:ext uri="{FF2B5EF4-FFF2-40B4-BE49-F238E27FC236}">
                        <a16:creationId xmlns:a16="http://schemas.microsoft.com/office/drawing/2014/main" id="{AC473577-389F-4EA6-91D9-5A22A90E9665}"/>
                      </a:ext>
                    </a:extLst>
                  </p:cNvPr>
                  <p:cNvPicPr/>
                  <p:nvPr/>
                </p:nvPicPr>
                <p:blipFill>
                  <a:blip r:embed="rId473"/>
                  <a:stretch>
                    <a:fillRect/>
                  </a:stretch>
                </p:blipFill>
                <p:spPr>
                  <a:xfrm>
                    <a:off x="4073232" y="4841890"/>
                    <a:ext cx="73080" cy="26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4">
                <p14:nvContentPartPr>
                  <p14:cNvPr id="1515" name="Ink 1514">
                    <a:extLst>
                      <a:ext uri="{FF2B5EF4-FFF2-40B4-BE49-F238E27FC236}">
                        <a16:creationId xmlns:a16="http://schemas.microsoft.com/office/drawing/2014/main" id="{4FDDA027-2938-40FC-A7FE-CB996F444B1A}"/>
                      </a:ext>
                    </a:extLst>
                  </p14:cNvPr>
                  <p14:cNvContentPartPr/>
                  <p14:nvPr/>
                </p14:nvContentPartPr>
                <p14:xfrm>
                  <a:off x="3887472" y="4812730"/>
                  <a:ext cx="354960" cy="66240"/>
                </p14:xfrm>
              </p:contentPart>
            </mc:Choice>
            <mc:Fallback xmlns="">
              <p:pic>
                <p:nvPicPr>
                  <p:cNvPr id="1515" name="Ink 1514">
                    <a:extLst>
                      <a:ext uri="{FF2B5EF4-FFF2-40B4-BE49-F238E27FC236}">
                        <a16:creationId xmlns:a16="http://schemas.microsoft.com/office/drawing/2014/main" id="{4FDDA027-2938-40FC-A7FE-CB996F444B1A}"/>
                      </a:ext>
                    </a:extLst>
                  </p:cNvPr>
                  <p:cNvPicPr/>
                  <p:nvPr/>
                </p:nvPicPr>
                <p:blipFill>
                  <a:blip r:embed="rId475"/>
                  <a:stretch>
                    <a:fillRect/>
                  </a:stretch>
                </p:blipFill>
                <p:spPr>
                  <a:xfrm>
                    <a:off x="3878832" y="4803730"/>
                    <a:ext cx="372600" cy="8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1516" name="Ink 1515">
                    <a:extLst>
                      <a:ext uri="{FF2B5EF4-FFF2-40B4-BE49-F238E27FC236}">
                        <a16:creationId xmlns:a16="http://schemas.microsoft.com/office/drawing/2014/main" id="{586F9047-C998-44A3-88EC-48A70EB79ACD}"/>
                      </a:ext>
                    </a:extLst>
                  </p14:cNvPr>
                  <p14:cNvContentPartPr/>
                  <p14:nvPr/>
                </p14:nvContentPartPr>
                <p14:xfrm>
                  <a:off x="4222632" y="4959610"/>
                  <a:ext cx="90720" cy="121680"/>
                </p14:xfrm>
              </p:contentPart>
            </mc:Choice>
            <mc:Fallback xmlns="">
              <p:pic>
                <p:nvPicPr>
                  <p:cNvPr id="1516" name="Ink 1515">
                    <a:extLst>
                      <a:ext uri="{FF2B5EF4-FFF2-40B4-BE49-F238E27FC236}">
                        <a16:creationId xmlns:a16="http://schemas.microsoft.com/office/drawing/2014/main" id="{586F9047-C998-44A3-88EC-48A70EB79ACD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4213632" y="4950970"/>
                    <a:ext cx="108360" cy="13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1517" name="Ink 1516">
                    <a:extLst>
                      <a:ext uri="{FF2B5EF4-FFF2-40B4-BE49-F238E27FC236}">
                        <a16:creationId xmlns:a16="http://schemas.microsoft.com/office/drawing/2014/main" id="{2110B5AB-27E7-469E-A7ED-7EB4360872B4}"/>
                      </a:ext>
                    </a:extLst>
                  </p14:cNvPr>
                  <p14:cNvContentPartPr/>
                  <p14:nvPr/>
                </p14:nvContentPartPr>
                <p14:xfrm>
                  <a:off x="4406592" y="5014330"/>
                  <a:ext cx="48240" cy="109440"/>
                </p14:xfrm>
              </p:contentPart>
            </mc:Choice>
            <mc:Fallback xmlns="">
              <p:pic>
                <p:nvPicPr>
                  <p:cNvPr id="1517" name="Ink 1516">
                    <a:extLst>
                      <a:ext uri="{FF2B5EF4-FFF2-40B4-BE49-F238E27FC236}">
                        <a16:creationId xmlns:a16="http://schemas.microsoft.com/office/drawing/2014/main" id="{2110B5AB-27E7-469E-A7ED-7EB4360872B4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4397952" y="5005330"/>
                    <a:ext cx="65880" cy="12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1518" name="Ink 1517">
                    <a:extLst>
                      <a:ext uri="{FF2B5EF4-FFF2-40B4-BE49-F238E27FC236}">
                        <a16:creationId xmlns:a16="http://schemas.microsoft.com/office/drawing/2014/main" id="{E24004CF-7492-42F1-BE52-3110FB73F673}"/>
                      </a:ext>
                    </a:extLst>
                  </p14:cNvPr>
                  <p14:cNvContentPartPr/>
                  <p14:nvPr/>
                </p14:nvContentPartPr>
                <p14:xfrm>
                  <a:off x="4380312" y="4888690"/>
                  <a:ext cx="294120" cy="198000"/>
                </p14:xfrm>
              </p:contentPart>
            </mc:Choice>
            <mc:Fallback xmlns="">
              <p:pic>
                <p:nvPicPr>
                  <p:cNvPr id="1518" name="Ink 1517">
                    <a:extLst>
                      <a:ext uri="{FF2B5EF4-FFF2-40B4-BE49-F238E27FC236}">
                        <a16:creationId xmlns:a16="http://schemas.microsoft.com/office/drawing/2014/main" id="{E24004CF-7492-42F1-BE52-3110FB73F673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4371672" y="4880050"/>
                    <a:ext cx="311760" cy="21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1519" name="Ink 1518">
                    <a:extLst>
                      <a:ext uri="{FF2B5EF4-FFF2-40B4-BE49-F238E27FC236}">
                        <a16:creationId xmlns:a16="http://schemas.microsoft.com/office/drawing/2014/main" id="{A0BCA96A-2BA8-4835-B797-5253AD8B7767}"/>
                      </a:ext>
                    </a:extLst>
                  </p14:cNvPr>
                  <p14:cNvContentPartPr/>
                  <p14:nvPr/>
                </p14:nvContentPartPr>
                <p14:xfrm>
                  <a:off x="4595232" y="4941250"/>
                  <a:ext cx="105480" cy="227880"/>
                </p14:xfrm>
              </p:contentPart>
            </mc:Choice>
            <mc:Fallback xmlns="">
              <p:pic>
                <p:nvPicPr>
                  <p:cNvPr id="1519" name="Ink 1518">
                    <a:extLst>
                      <a:ext uri="{FF2B5EF4-FFF2-40B4-BE49-F238E27FC236}">
                        <a16:creationId xmlns:a16="http://schemas.microsoft.com/office/drawing/2014/main" id="{A0BCA96A-2BA8-4835-B797-5253AD8B7767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4586592" y="4932250"/>
                    <a:ext cx="123120" cy="245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F65692-949E-4B96-B789-84253B63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673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193"/>
    </mc:Choice>
    <mc:Fallback xmlns="">
      <p:transition spd="slow" advTm="118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8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8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18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20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120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0" fill="hold"/>
                                        <p:tgtEl>
                                          <p:spTgt spid="13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0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5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8829" x="3771900" y="6705600"/>
          <p14:tracePt t="99079" x="3262313" y="6710363"/>
          <p14:tracePt t="99086" x="3240088" y="6621463"/>
          <p14:tracePt t="99093" x="3211513" y="6502400"/>
          <p14:tracePt t="99100" x="3189288" y="6391275"/>
          <p14:tracePt t="99107" x="3167063" y="6296025"/>
          <p14:tracePt t="99115" x="3159125" y="6184900"/>
          <p14:tracePt t="99122" x="3159125" y="6073775"/>
          <p14:tracePt t="99129" x="3151188" y="5970588"/>
          <p14:tracePt t="99137" x="3151188" y="5859463"/>
          <p14:tracePt t="99143" x="3151188" y="5748338"/>
          <p14:tracePt t="99151" x="3151188" y="5614988"/>
          <p14:tracePt t="99157" x="3151188" y="5519738"/>
          <p14:tracePt t="99164" x="3159125" y="5414963"/>
          <p14:tracePt t="99172" x="3159125" y="5334000"/>
          <p14:tracePt t="99180" x="3159125" y="5259388"/>
          <p14:tracePt t="99187" x="3159125" y="5170488"/>
          <p14:tracePt t="99194" x="3159125" y="5111750"/>
          <p14:tracePt t="99201" x="3159125" y="5045075"/>
          <p14:tracePt t="99207" x="3159125" y="5000625"/>
          <p14:tracePt t="99215" x="3159125" y="4949825"/>
          <p14:tracePt t="99222" x="3151188" y="4897438"/>
          <p14:tracePt t="99229" x="3128963" y="4816475"/>
          <p14:tracePt t="99236" x="3122613" y="4719638"/>
          <p14:tracePt t="99243" x="3114675" y="4646613"/>
          <p14:tracePt t="99251" x="3092450" y="4541838"/>
          <p14:tracePt t="99258" x="3092450" y="4468813"/>
          <p14:tracePt t="99265" x="3092450" y="4371975"/>
          <p14:tracePt t="99272" x="3092450" y="4260850"/>
          <p14:tracePt t="99279" x="3122613" y="4098925"/>
          <p14:tracePt t="99287" x="3128963" y="4024313"/>
          <p14:tracePt t="99294" x="3151188" y="3935413"/>
          <p14:tracePt t="99301" x="3181350" y="3846513"/>
          <p14:tracePt t="99308" x="3181350" y="3840163"/>
          <p14:tracePt t="99316" x="3181350" y="3832225"/>
          <p14:tracePt t="99537" x="3100388" y="3662363"/>
          <p14:tracePt t="99544" x="2973388" y="3373438"/>
          <p14:tracePt t="99552" x="2862263" y="3084513"/>
          <p14:tracePt t="99559" x="2811463" y="2678113"/>
          <p14:tracePt t="99566" x="2781300" y="2366963"/>
          <p14:tracePt t="99574" x="2744788" y="1879600"/>
          <p14:tracePt t="99580" x="2744788" y="1531938"/>
          <p14:tracePt t="99589" x="2774950" y="1168400"/>
          <p14:tracePt t="99594" x="2789238" y="909638"/>
          <p14:tracePt t="99603" x="2789238" y="762000"/>
          <p14:tracePt t="99609" x="2797175" y="673100"/>
          <p14:tracePt t="99616" x="2797175" y="598488"/>
          <p14:tracePt t="99623" x="2797175" y="569913"/>
          <p14:tracePt t="99631" x="2789238" y="539750"/>
          <p14:tracePt t="99638" x="2774950" y="533400"/>
          <p14:tracePt t="99702" x="2774950" y="539750"/>
          <p14:tracePt t="99709" x="2774950" y="547688"/>
          <p14:tracePt t="99716" x="2774950" y="561975"/>
          <p14:tracePt t="99723" x="2774950" y="584200"/>
          <p14:tracePt t="99731" x="2774950" y="598488"/>
          <p14:tracePt t="99739" x="2774950" y="628650"/>
          <p14:tracePt t="99745" x="2774950" y="650875"/>
          <p14:tracePt t="99753" x="2774950" y="658813"/>
          <p14:tracePt t="99759" x="2774950" y="681038"/>
          <p14:tracePt t="99766" x="2774950" y="695325"/>
          <p14:tracePt t="99774" x="2774950" y="703263"/>
          <p14:tracePt t="99781" x="2774950" y="709613"/>
          <p14:tracePt t="99789" x="2774950" y="717550"/>
          <p14:tracePt t="99796" x="2774950" y="725488"/>
          <p14:tracePt t="99803" x="2774950" y="739775"/>
          <p14:tracePt t="99817" x="2781300" y="747713"/>
          <p14:tracePt t="99824" x="2789238" y="762000"/>
          <p14:tracePt t="99830" x="2811463" y="784225"/>
          <p14:tracePt t="99840" x="2841625" y="814388"/>
          <p14:tracePt t="99846" x="2900363" y="850900"/>
          <p14:tracePt t="99853" x="2967038" y="903288"/>
          <p14:tracePt t="99860" x="3011488" y="939800"/>
          <p14:tracePt t="99867" x="3040063" y="962025"/>
          <p14:tracePt t="99874" x="3062288" y="984250"/>
          <p14:tracePt t="99881" x="3084513" y="998538"/>
          <p14:tracePt t="99889" x="3106738" y="1012825"/>
          <p14:tracePt t="99896" x="3114675" y="1012825"/>
          <p14:tracePt t="99903" x="3122613" y="1012825"/>
          <p14:tracePt t="99910" x="3128963" y="1012825"/>
          <p14:tracePt t="99917" x="3136900" y="1012825"/>
          <p14:tracePt t="99938" x="3144838" y="976313"/>
          <p14:tracePt t="99946" x="3144838" y="939800"/>
          <p14:tracePt t="99952" x="3144838" y="865188"/>
          <p14:tracePt t="99960" x="3144838" y="806450"/>
          <p14:tracePt t="99967" x="3128963" y="747713"/>
          <p14:tracePt t="99974" x="3100388" y="673100"/>
          <p14:tracePt t="99982" x="3062288" y="614363"/>
          <p14:tracePt t="99989" x="3033713" y="584200"/>
          <p14:tracePt t="99996" x="2989263" y="547688"/>
          <p14:tracePt t="100003" x="2944813" y="511175"/>
          <p14:tracePt t="100010" x="2878138" y="488950"/>
          <p14:tracePt t="100017" x="2825750" y="466725"/>
          <p14:tracePt t="100024" x="2736850" y="458788"/>
          <p14:tracePt t="100032" x="2692400" y="458788"/>
          <p14:tracePt t="100040" x="2625725" y="458788"/>
          <p14:tracePt t="100048" x="2574925" y="466725"/>
          <p14:tracePt t="100053" x="2508250" y="488950"/>
          <p14:tracePt t="100061" x="2441575" y="503238"/>
          <p14:tracePt t="100067" x="2397125" y="539750"/>
          <p14:tracePt t="100075" x="2360613" y="569913"/>
          <p14:tracePt t="100082" x="2322513" y="592138"/>
          <p14:tracePt t="100089" x="2300288" y="642938"/>
          <p14:tracePt t="100096" x="2263775" y="703263"/>
          <p14:tracePt t="100104" x="2241550" y="792163"/>
          <p14:tracePt t="100112" x="2233613" y="850900"/>
          <p14:tracePt t="100118" x="2233613" y="976313"/>
          <p14:tracePt t="100124" x="2241550" y="1065213"/>
          <p14:tracePt t="100133" x="2286000" y="1154113"/>
          <p14:tracePt t="100139" x="2338388" y="1257300"/>
          <p14:tracePt t="100146" x="2397125" y="1346200"/>
          <p14:tracePt t="100154" x="2433638" y="1390650"/>
          <p14:tracePt t="100161" x="2492375" y="1449388"/>
          <p14:tracePt t="100168" x="2536825" y="1493838"/>
          <p14:tracePt t="100175" x="2581275" y="1531938"/>
          <p14:tracePt t="100183" x="2611438" y="1546225"/>
          <p14:tracePt t="100189" x="2670175" y="1554163"/>
          <p14:tracePt t="100197" x="2752725" y="1554163"/>
          <p14:tracePt t="100204" x="2862263" y="1554163"/>
          <p14:tracePt t="100211" x="2944813" y="1546225"/>
          <p14:tracePt t="100218" x="3011488" y="1524000"/>
          <p14:tracePt t="100225" x="3070225" y="1487488"/>
          <p14:tracePt t="100233" x="3114675" y="1457325"/>
          <p14:tracePt t="100239" x="3159125" y="1412875"/>
          <p14:tracePt t="100247" x="3203575" y="1390650"/>
          <p14:tracePt t="100254" x="3233738" y="1354138"/>
          <p14:tracePt t="100261" x="3270250" y="1309688"/>
          <p14:tracePt t="100268" x="3298825" y="1287463"/>
          <p14:tracePt t="100275" x="3314700" y="1257300"/>
          <p14:tracePt t="100283" x="3328988" y="1228725"/>
          <p14:tracePt t="100290" x="3336925" y="1212850"/>
          <p14:tracePt t="100297" x="3343275" y="1190625"/>
          <p14:tracePt t="100304" x="3359150" y="1162050"/>
          <p14:tracePt t="100312" x="3365500" y="1131888"/>
          <p14:tracePt t="100318" x="3365500" y="1109663"/>
          <p14:tracePt t="100325" x="3365500" y="1057275"/>
          <p14:tracePt t="100333" x="3343275" y="990600"/>
          <p14:tracePt t="100339" x="3328988" y="954088"/>
          <p14:tracePt t="100347" x="3298825" y="895350"/>
          <p14:tracePt t="100354" x="3254375" y="850900"/>
          <p14:tracePt t="100362" x="3233738" y="820738"/>
          <p14:tracePt t="100369" x="3195638" y="784225"/>
          <p14:tracePt t="100375" x="3128963" y="762000"/>
          <p14:tracePt t="100383" x="3062288" y="731838"/>
          <p14:tracePt t="100390" x="3011488" y="709613"/>
          <p14:tracePt t="100397" x="2900363" y="703263"/>
          <p14:tracePt t="100405" x="2825750" y="703263"/>
          <p14:tracePt t="100412" x="2722563" y="725488"/>
          <p14:tracePt t="100419" x="2633663" y="754063"/>
          <p14:tracePt t="100425" x="2522538" y="798513"/>
          <p14:tracePt t="100433" x="2433638" y="828675"/>
          <p14:tracePt t="100440" x="2366963" y="865188"/>
          <p14:tracePt t="100452" x="2278063" y="903288"/>
          <p14:tracePt t="100455" x="2233613" y="931863"/>
          <p14:tracePt t="100462" x="2189163" y="954088"/>
          <p14:tracePt t="100470" x="2166938" y="968375"/>
          <p14:tracePt t="100476" x="2138363" y="984250"/>
          <p14:tracePt t="100483" x="2116138" y="998538"/>
          <p14:tracePt t="100490" x="2108200" y="1006475"/>
          <p14:tracePt t="100497" x="2093913" y="1020763"/>
          <p14:tracePt t="100506" x="2085975" y="1020763"/>
          <p14:tracePt t="100512" x="2079625" y="1028700"/>
          <p14:tracePt t="100519" x="2071688" y="1035050"/>
          <p14:tracePt t="100533" x="2071688" y="1042988"/>
          <p14:tracePt t="100555" x="2071688" y="1050925"/>
          <p14:tracePt t="100562" x="2071688" y="1057275"/>
          <p14:tracePt t="100569" x="2079625" y="1079500"/>
          <p14:tracePt t="100576" x="2093913" y="1109663"/>
          <p14:tracePt t="100584" x="2116138" y="1146175"/>
          <p14:tracePt t="100591" x="2174875" y="1198563"/>
          <p14:tracePt t="100597" x="2255838" y="1279525"/>
          <p14:tracePt t="100607" x="2360613" y="1346200"/>
          <p14:tracePt t="100612" x="2492375" y="1427163"/>
          <p14:tracePt t="100620" x="2574925" y="1457325"/>
          <p14:tracePt t="100626" x="2663825" y="1493838"/>
          <p14:tracePt t="100634" x="2752725" y="1524000"/>
          <p14:tracePt t="100641" x="2862263" y="1546225"/>
          <p14:tracePt t="100648" x="3011488" y="1546225"/>
          <p14:tracePt t="100656" x="3092450" y="1538288"/>
          <p14:tracePt t="100663" x="3144838" y="1531938"/>
          <p14:tracePt t="100670" x="3203575" y="1524000"/>
          <p14:tracePt t="100677" x="3270250" y="1509713"/>
          <p14:tracePt t="100684" x="3321050" y="1479550"/>
          <p14:tracePt t="100691" x="3365500" y="1465263"/>
          <p14:tracePt t="100699" x="3395663" y="1449388"/>
          <p14:tracePt t="100706" x="3425825" y="1435100"/>
          <p14:tracePt t="100713" x="3440113" y="1420813"/>
          <p14:tracePt t="100720" x="3454400" y="1398588"/>
          <p14:tracePt t="100727" x="3470275" y="1382713"/>
          <p14:tracePt t="100734" x="3476625" y="1368425"/>
          <p14:tracePt t="100741" x="3498850" y="1338263"/>
          <p14:tracePt t="100748" x="3506788" y="1323975"/>
          <p14:tracePt t="100757" x="3506788" y="1301750"/>
          <p14:tracePt t="100763" x="3506788" y="1279525"/>
          <p14:tracePt t="100770" x="3506788" y="1250950"/>
          <p14:tracePt t="100780" x="3506788" y="1235075"/>
          <p14:tracePt t="100785" x="3506788" y="1212850"/>
          <p14:tracePt t="100791" x="3506788" y="1198563"/>
          <p14:tracePt t="100799" x="3506788" y="1184275"/>
          <p14:tracePt t="100806" x="3484563" y="1168400"/>
          <p14:tracePt t="100813" x="3470275" y="1154113"/>
          <p14:tracePt t="100820" x="3454400" y="1139825"/>
          <p14:tracePt t="100827" x="3448050" y="1131888"/>
          <p14:tracePt t="100834" x="3425825" y="1117600"/>
          <p14:tracePt t="100841" x="3403600" y="1117600"/>
          <p14:tracePt t="100849" x="3373438" y="1117600"/>
          <p14:tracePt t="100856" x="3351213" y="1117600"/>
          <p14:tracePt t="100863" x="3328988" y="1117600"/>
          <p14:tracePt t="100871" x="3306763" y="1123950"/>
          <p14:tracePt t="100878" x="3298825" y="1131888"/>
          <p14:tracePt t="100885" x="3292475" y="1139825"/>
          <p14:tracePt t="100891" x="3284538" y="1146175"/>
          <p14:tracePt t="100899" x="3276600" y="1146175"/>
          <p14:tracePt t="100906" x="3276600" y="1154113"/>
          <p14:tracePt t="100913" x="3276600" y="1162050"/>
          <p14:tracePt t="100921" x="3276600" y="1184275"/>
          <p14:tracePt t="100928" x="3276600" y="1198563"/>
          <p14:tracePt t="100935" x="3276600" y="1206500"/>
          <p14:tracePt t="100943" x="3276600" y="1220788"/>
          <p14:tracePt t="100949" x="3276600" y="1235075"/>
          <p14:tracePt t="100956" x="3298825" y="1257300"/>
          <p14:tracePt t="100964" x="3328988" y="1273175"/>
          <p14:tracePt t="100970" x="3381375" y="1287463"/>
          <p14:tracePt t="100977" x="3448050" y="1309688"/>
          <p14:tracePt t="100985" x="3536950" y="1317625"/>
          <p14:tracePt t="100992" x="3624263" y="1346200"/>
          <p14:tracePt t="100999" x="3698875" y="1346200"/>
          <p14:tracePt t="101007" x="3810000" y="1331913"/>
          <p14:tracePt t="101013" x="3957638" y="1331913"/>
          <p14:tracePt t="101021" x="4083050" y="1323975"/>
          <p14:tracePt t="101028" x="4157663" y="1309688"/>
          <p14:tracePt t="101035" x="4246563" y="1301750"/>
          <p14:tracePt t="101042" x="4357688" y="1279525"/>
          <p14:tracePt t="101049" x="4483100" y="1250950"/>
          <p14:tracePt t="101057" x="4586288" y="1228725"/>
          <p14:tracePt t="101064" x="4660900" y="1212850"/>
          <p14:tracePt t="101071" x="4727575" y="1206500"/>
          <p14:tracePt t="101078" x="4786313" y="1190625"/>
          <p14:tracePt t="101085" x="4838700" y="1184275"/>
          <p14:tracePt t="101093" x="4889500" y="1184275"/>
          <p14:tracePt t="101099" x="4919663" y="1184275"/>
          <p14:tracePt t="101106" x="4949825" y="1184275"/>
          <p14:tracePt t="101116" x="4956175" y="1184275"/>
          <p14:tracePt t="101121" x="4964113" y="1184275"/>
          <p14:tracePt t="101128" x="4972050" y="1184275"/>
          <p14:tracePt t="101408" x="5119688" y="1212850"/>
          <p14:tracePt t="101415" x="5237163" y="1257300"/>
          <p14:tracePt t="101423" x="5414963" y="1309688"/>
          <p14:tracePt t="101431" x="5637213" y="1360488"/>
          <p14:tracePt t="101436" x="5815013" y="1412875"/>
          <p14:tracePt t="101444" x="5918200" y="1420813"/>
          <p14:tracePt t="101451" x="6029325" y="1435100"/>
          <p14:tracePt t="101457" x="6162675" y="1443038"/>
          <p14:tracePt t="101465" x="6273800" y="1443038"/>
          <p14:tracePt t="101475" x="6369050" y="1443038"/>
          <p14:tracePt t="101481" x="6451600" y="1443038"/>
          <p14:tracePt t="101487" x="6532563" y="1427163"/>
          <p14:tracePt t="101493" x="6643688" y="1420813"/>
          <p14:tracePt t="101501" x="6783388" y="1398588"/>
          <p14:tracePt t="101509" x="6872288" y="1390650"/>
          <p14:tracePt t="101515" x="6961188" y="1382713"/>
          <p14:tracePt t="101524" x="7058025" y="1382713"/>
          <p14:tracePt t="101531" x="7169150" y="1382713"/>
          <p14:tracePt t="101537" x="7280275" y="1382713"/>
          <p14:tracePt t="101544" x="7375525" y="1382713"/>
          <p14:tracePt t="101551" x="7427913" y="1390650"/>
          <p14:tracePt t="101558" x="7494588" y="1412875"/>
          <p14:tracePt t="101566" x="7561263" y="1420813"/>
          <p14:tracePt t="101574" x="7634288" y="1435100"/>
          <p14:tracePt t="101580" x="7708900" y="1435100"/>
          <p14:tracePt t="101587" x="7797800" y="1449388"/>
          <p14:tracePt t="101594" x="7856538" y="1457325"/>
          <p14:tracePt t="101601" x="7923213" y="1457325"/>
          <p14:tracePt t="101610" x="7981950" y="1465263"/>
          <p14:tracePt t="101616" x="8070850" y="1471613"/>
          <p14:tracePt t="101622" x="8159750" y="1471613"/>
          <p14:tracePt t="101632" x="8234363" y="1493838"/>
          <p14:tracePt t="101637" x="8307388" y="1493838"/>
          <p14:tracePt t="101644" x="8359775" y="1493838"/>
          <p14:tracePt t="101653" x="8396288" y="1493838"/>
          <p14:tracePt t="101658" x="8434388" y="1493838"/>
          <p14:tracePt t="101666" x="8462963" y="1493838"/>
          <p14:tracePt t="101674" x="8507413" y="1493838"/>
          <p14:tracePt t="101680" x="8551863" y="1493838"/>
          <p14:tracePt t="101688" x="8596313" y="1493838"/>
          <p14:tracePt t="101694" x="8640763" y="1509713"/>
          <p14:tracePt t="101702" x="8685213" y="1516063"/>
          <p14:tracePt t="101709" x="8707438" y="1524000"/>
          <p14:tracePt t="101717" x="8737600" y="1531938"/>
          <p14:tracePt t="101724" x="8751888" y="1538288"/>
          <p14:tracePt t="101731" x="8766175" y="1546225"/>
          <p14:tracePt t="101745" x="8774113" y="1546225"/>
          <p14:tracePt t="101974" x="8759825" y="1538288"/>
          <p14:tracePt t="101981" x="8707438" y="1516063"/>
          <p14:tracePt t="101988" x="8618538" y="1501775"/>
          <p14:tracePt t="101995" x="8523288" y="1487488"/>
          <p14:tracePt t="102002" x="8434388" y="1479550"/>
          <p14:tracePt t="102010" x="8285163" y="1479550"/>
          <p14:tracePt t="102019" x="8004175" y="1479550"/>
          <p14:tracePt t="102024" x="7745413" y="1487488"/>
          <p14:tracePt t="102031" x="7516813" y="1501775"/>
          <p14:tracePt t="102041" x="7058025" y="1538288"/>
          <p14:tracePt t="102046" x="6932613" y="1546225"/>
          <p14:tracePt t="102053" x="6524625" y="1560513"/>
          <p14:tracePt t="102060" x="6237288" y="1604963"/>
          <p14:tracePt t="102067" x="5807075" y="1627188"/>
          <p14:tracePt t="102074" x="5392738" y="1657350"/>
          <p14:tracePt t="102082" x="5111750" y="1671638"/>
          <p14:tracePt t="102089" x="4608513" y="1693863"/>
          <p14:tracePt t="102095" x="4402138" y="1701800"/>
          <p14:tracePt t="102103" x="3951288" y="1724025"/>
          <p14:tracePt t="102110" x="3773488" y="1724025"/>
          <p14:tracePt t="102117" x="3514725" y="1738313"/>
          <p14:tracePt t="102124" x="3336925" y="1738313"/>
          <p14:tracePt t="102132" x="3181350" y="1738313"/>
          <p14:tracePt t="102138" x="3092450" y="1730375"/>
          <p14:tracePt t="102146" x="2995613" y="1730375"/>
          <p14:tracePt t="102153" x="2944813" y="1724025"/>
          <p14:tracePt t="102160" x="2878138" y="1709738"/>
          <p14:tracePt t="102167" x="2825750" y="1693863"/>
          <p14:tracePt t="102174" x="2797175" y="1693863"/>
          <p14:tracePt t="102182" x="2781300" y="1687513"/>
          <p14:tracePt t="102189" x="2752725" y="1679575"/>
          <p14:tracePt t="102196" x="2736850" y="1665288"/>
          <p14:tracePt t="102203" x="2722563" y="1657350"/>
          <p14:tracePt t="102211" x="2722563" y="1649413"/>
          <p14:tracePt t="102217" x="2714625" y="1649413"/>
          <p14:tracePt t="102225" x="2700338" y="1643063"/>
          <p14:tracePt t="102239" x="2692400" y="1643063"/>
          <p14:tracePt t="102246" x="2678113" y="1643063"/>
          <p14:tracePt t="102262" x="2663825" y="1635125"/>
          <p14:tracePt t="102267" x="2641600" y="1635125"/>
          <p14:tracePt t="102275" x="2633663" y="1635125"/>
          <p14:tracePt t="102282" x="2619375" y="1635125"/>
          <p14:tracePt t="102289" x="2619375" y="1627188"/>
          <p14:tracePt t="102297" x="2603500" y="1627188"/>
          <p14:tracePt t="102303" x="2597150" y="1627188"/>
          <p14:tracePt t="102311" x="2589213" y="1627188"/>
          <p14:tracePt t="102318" x="2581275" y="1620838"/>
          <p14:tracePt t="102325" x="2574925" y="1620838"/>
          <p14:tracePt t="102340" x="2566988" y="1612900"/>
          <p14:tracePt t="102347" x="2559050" y="1612900"/>
          <p14:tracePt t="102354" x="2559050" y="1604963"/>
          <p14:tracePt t="102382" x="2559050" y="1598613"/>
          <p14:tracePt t="102405" x="2559050" y="1590675"/>
          <p14:tracePt t="102433" x="2559050" y="1582738"/>
          <p14:tracePt t="102440" x="2552700" y="1576388"/>
          <p14:tracePt t="102447" x="2544763" y="1568450"/>
          <p14:tracePt t="102454" x="2530475" y="1546225"/>
          <p14:tracePt t="102461" x="2530475" y="1538288"/>
          <p14:tracePt t="102469" x="2522538" y="1531938"/>
          <p14:tracePt t="102475" x="2522538" y="1524000"/>
          <p14:tracePt t="102483" x="2514600" y="1516063"/>
          <p14:tracePt t="102491" x="2508250" y="1501775"/>
          <p14:tracePt t="102497" x="2500313" y="1493838"/>
          <p14:tracePt t="102504" x="2500313" y="1479550"/>
          <p14:tracePt t="102512" x="2492375" y="1471613"/>
          <p14:tracePt t="102518" x="2486025" y="1465263"/>
          <p14:tracePt t="102527" x="2471738" y="1449388"/>
          <p14:tracePt t="102533" x="2463800" y="1435100"/>
          <p14:tracePt t="102541" x="2455863" y="1427163"/>
          <p14:tracePt t="102547" x="2449513" y="1420813"/>
          <p14:tracePt t="102555" x="2441575" y="1412875"/>
          <p14:tracePt t="102561" x="2433638" y="1404938"/>
          <p14:tracePt t="102577" x="2427288" y="1398588"/>
          <p14:tracePt t="102583" x="2411413" y="1390650"/>
          <p14:tracePt t="102592" x="2411413" y="1376363"/>
          <p14:tracePt t="102597" x="2405063" y="1376363"/>
          <p14:tracePt t="102604" x="2397125" y="1368425"/>
          <p14:tracePt t="102611" x="2389188" y="1368425"/>
          <p14:tracePt t="102626" x="2382838" y="1368425"/>
          <p14:tracePt t="102633" x="2374900" y="1368425"/>
          <p14:tracePt t="102641" x="2374900" y="1360488"/>
          <p14:tracePt t="103558" x="2360613" y="1360488"/>
          <p14:tracePt t="103579" x="2352675" y="1360488"/>
          <p14:tracePt t="103608" x="2344738" y="1360488"/>
          <p14:tracePt t="103615" x="2338388" y="1360488"/>
          <p14:tracePt t="103631" x="2330450" y="1360488"/>
          <p14:tracePt t="103636" x="2322513" y="1360488"/>
          <p14:tracePt t="103643" x="2316163" y="1360488"/>
          <p14:tracePt t="103651" x="2308225" y="1360488"/>
          <p14:tracePt t="103659" x="2300288" y="1360488"/>
          <p14:tracePt t="103673" x="2293938" y="1360488"/>
          <p14:tracePt t="103679" x="2286000" y="1360488"/>
          <p14:tracePt t="103686" x="2278063" y="1360488"/>
          <p14:tracePt t="103701" x="2271713" y="1360488"/>
          <p14:tracePt t="103715" x="2263775" y="1360488"/>
          <p14:tracePt t="103766" x="2255838" y="1360488"/>
          <p14:tracePt t="105758" x="2211388" y="1354138"/>
          <p14:tracePt t="105765" x="2174875" y="1338263"/>
          <p14:tracePt t="105772" x="2130425" y="1317625"/>
          <p14:tracePt t="105779" x="2079625" y="1301750"/>
          <p14:tracePt t="105786" x="2019300" y="1265238"/>
          <p14:tracePt t="105794" x="1930400" y="1235075"/>
          <p14:tracePt t="105800" x="1871663" y="1212850"/>
          <p14:tracePt t="105808" x="1804988" y="1198563"/>
          <p14:tracePt t="105816" x="1760538" y="1168400"/>
          <p14:tracePt t="105822" x="1724025" y="1162050"/>
          <p14:tracePt t="105829" x="1693863" y="1154113"/>
          <p14:tracePt t="105837" x="1643063" y="1146175"/>
          <p14:tracePt t="105844" x="1620838" y="1139825"/>
          <p14:tracePt t="105851" x="1590675" y="1131888"/>
          <p14:tracePt t="105858" x="1560513" y="1131888"/>
          <p14:tracePt t="105865" x="1546225" y="1131888"/>
          <p14:tracePt t="105873" x="1531938" y="1131888"/>
          <p14:tracePt t="105879" x="1516063" y="1131888"/>
          <p14:tracePt t="105887" x="1501775" y="1131888"/>
          <p14:tracePt t="105894" x="1487488" y="1131888"/>
          <p14:tracePt t="105901" x="1479550" y="1131888"/>
          <p14:tracePt t="105915" x="1471613" y="1131888"/>
          <p14:tracePt t="105923" x="1465263" y="1131888"/>
          <p14:tracePt t="105929" x="1449388" y="1131888"/>
          <p14:tracePt t="105937" x="1443038" y="1131888"/>
          <p14:tracePt t="105951" x="1435100" y="1131888"/>
          <p14:tracePt t="105958" x="1420813" y="1131888"/>
          <p14:tracePt t="105973" x="1404938" y="1131888"/>
          <p14:tracePt t="105979" x="1390650" y="1131888"/>
          <p14:tracePt t="105994" x="1382713" y="1131888"/>
          <p14:tracePt t="106001" x="1376363" y="1131888"/>
          <p14:tracePt t="106460" x="1531938" y="1154113"/>
          <p14:tracePt t="106467" x="1774825" y="1198563"/>
          <p14:tracePt t="106474" x="1938338" y="1220788"/>
          <p14:tracePt t="106481" x="2441575" y="1354138"/>
          <p14:tracePt t="106488" x="2692400" y="1443038"/>
          <p14:tracePt t="106495" x="3070225" y="1560513"/>
          <p14:tracePt t="106503" x="3573463" y="1730375"/>
          <p14:tracePt t="106511" x="3765550" y="1827213"/>
          <p14:tracePt t="106517" x="4349750" y="2041525"/>
          <p14:tracePt t="106524" x="4527550" y="2160588"/>
          <p14:tracePt t="106531" x="5000625" y="2508250"/>
          <p14:tracePt t="106538" x="5214938" y="2670175"/>
          <p14:tracePt t="106546" x="5356225" y="2811463"/>
          <p14:tracePt t="106553" x="5562600" y="3048000"/>
          <p14:tracePt t="106561" x="5726113" y="3343275"/>
          <p14:tracePt t="106567" x="5792788" y="3462338"/>
          <p14:tracePt t="106574" x="5918200" y="3773488"/>
          <p14:tracePt t="106582" x="5999163" y="4121150"/>
          <p14:tracePt t="106589" x="6021388" y="4246563"/>
          <p14:tracePt t="106596" x="6065838" y="4638675"/>
          <p14:tracePt t="106604" x="6065838" y="4764088"/>
          <p14:tracePt t="106612" x="6081713" y="4933950"/>
          <p14:tracePt t="106618" x="6096000" y="5192713"/>
          <p14:tracePt t="106625" x="6126163" y="5319713"/>
          <p14:tracePt t="106632" x="6132513" y="5400675"/>
          <p14:tracePt t="106639" x="6132513" y="5503863"/>
          <p14:tracePt t="106646" x="6140450" y="5562600"/>
          <p14:tracePt t="106654" x="6140450" y="5629275"/>
          <p14:tracePt t="106661" x="6140450" y="5681663"/>
          <p14:tracePt t="106668" x="6140450" y="5689600"/>
          <p14:tracePt t="106675" x="6140450" y="5695950"/>
          <p14:tracePt t="106682" x="6140450" y="5711825"/>
          <p14:tracePt t="106933" x="6384925" y="5607050"/>
          <p14:tracePt t="106940" x="6813550" y="5459413"/>
          <p14:tracePt t="106947" x="7080250" y="5341938"/>
          <p14:tracePt t="106955" x="7708900" y="5105400"/>
          <p14:tracePt t="106962" x="8042275" y="4972050"/>
          <p14:tracePt t="106969" x="8721725" y="4749800"/>
          <p14:tracePt t="106976" x="9129713" y="4586288"/>
          <p14:tracePt t="106983" x="9750425" y="4416425"/>
          <p14:tracePt t="106990" x="10128250" y="4291013"/>
          <p14:tracePt t="106997" x="10653713" y="4179888"/>
          <p14:tracePt t="107004" x="10793413" y="4157663"/>
          <p14:tracePt t="107012" x="11310938" y="4046538"/>
          <p14:tracePt t="107020" x="11385550" y="4038600"/>
          <p14:tracePt t="107026" x="11496675" y="4038600"/>
          <p14:tracePt t="107033" x="11630025" y="4032250"/>
          <p14:tracePt t="107046" x="11703050" y="4032250"/>
          <p14:tracePt t="107048" x="11791950" y="4032250"/>
          <p14:tracePt t="107056" x="11822113" y="4038600"/>
          <p14:tracePt t="107062" x="11852275" y="4046538"/>
          <p14:tracePt t="107068" x="11866563" y="4054475"/>
          <p14:tracePt t="107076" x="11866563" y="4060825"/>
          <p14:tracePt t="107083" x="11874500" y="4060825"/>
          <p14:tracePt t="107155" x="11874500" y="4076700"/>
          <p14:tracePt t="107184" x="11880850" y="4083050"/>
          <p14:tracePt t="107190" x="11888788" y="4083050"/>
          <p14:tracePt t="107198" x="11911013" y="4083050"/>
          <p14:tracePt t="107206" x="11925300" y="4083050"/>
          <p14:tracePt t="107212" x="11933238" y="4083050"/>
          <p14:tracePt t="107220" x="11963400" y="4083050"/>
          <p14:tracePt t="107227" x="11999913" y="4083050"/>
          <p14:tracePt t="107234" x="12028488" y="4083050"/>
          <p14:tracePt t="107241" x="12066588" y="4083050"/>
          <p14:tracePt t="107248" x="12117388" y="4054475"/>
          <p14:tracePt t="107255" x="12169775" y="4046538"/>
          <p14:tracePt t="108746" x="12014200" y="3233738"/>
          <p14:tracePt t="108754" x="11903075" y="3181350"/>
          <p14:tracePt t="108760" x="11799888" y="3128963"/>
          <p14:tracePt t="108767" x="11741150" y="3100388"/>
          <p14:tracePt t="108775" x="11696700" y="3062288"/>
          <p14:tracePt t="108782" x="11644313" y="3017838"/>
          <p14:tracePt t="108790" x="11607800" y="2981325"/>
          <p14:tracePt t="108797" x="11577638" y="2959100"/>
          <p14:tracePt t="108804" x="11549063" y="2914650"/>
          <p14:tracePt t="108811" x="11533188" y="2892425"/>
          <p14:tracePt t="108817" x="11510963" y="2878138"/>
          <p14:tracePt t="108825" x="11496675" y="2855913"/>
          <p14:tracePt t="108832" x="11482388" y="2841625"/>
          <p14:tracePt t="108839" x="11474450" y="2819400"/>
          <p14:tracePt t="108846" x="11466513" y="2789238"/>
          <p14:tracePt t="108854" x="11460163" y="2781300"/>
          <p14:tracePt t="108861" x="11452225" y="2767013"/>
          <p14:tracePt t="108869" x="11437938" y="2752725"/>
          <p14:tracePt t="108875" x="11422063" y="2722563"/>
          <p14:tracePt t="108882" x="11407775" y="2708275"/>
          <p14:tracePt t="108890" x="11393488" y="2700338"/>
          <p14:tracePt t="108896" x="11371263" y="2678113"/>
          <p14:tracePt t="108904" x="11355388" y="2655888"/>
          <p14:tracePt t="108911" x="11349038" y="2641600"/>
          <p14:tracePt t="108918" x="11333163" y="2619375"/>
          <p14:tracePt t="108925" x="11326813" y="2603500"/>
          <p14:tracePt t="108932" x="11304588" y="2566988"/>
          <p14:tracePt t="108940" x="11296650" y="2559050"/>
          <p14:tracePt t="108947" x="11288713" y="2536825"/>
          <p14:tracePt t="108954" x="11274425" y="2514600"/>
          <p14:tracePt t="108961" x="11260138" y="2500313"/>
          <p14:tracePt t="108968" x="11252200" y="2492375"/>
          <p14:tracePt t="108975" x="11252200" y="2478088"/>
          <p14:tracePt t="108982" x="11237913" y="2471738"/>
          <p14:tracePt t="108989" x="11223625" y="2463800"/>
          <p14:tracePt t="108997" x="11215688" y="2455863"/>
          <p14:tracePt t="109004" x="11207750" y="2449513"/>
          <p14:tracePt t="109011" x="11193463" y="2441575"/>
          <p14:tracePt t="109018" x="11171238" y="2433638"/>
          <p14:tracePt t="109025" x="11163300" y="2427288"/>
          <p14:tracePt t="109047" x="11149013" y="2427288"/>
          <p14:tracePt t="109392" x="11090275" y="2433638"/>
          <p14:tracePt t="109398" x="10963275" y="2463800"/>
          <p14:tracePt t="109406" x="10801350" y="2500313"/>
          <p14:tracePt t="109414" x="10690225" y="2544763"/>
          <p14:tracePt t="109420" x="10571163" y="2581275"/>
          <p14:tracePt t="109427" x="10372725" y="2633663"/>
          <p14:tracePt t="109434" x="10201275" y="2670175"/>
          <p14:tracePt t="109442" x="10091738" y="2714625"/>
          <p14:tracePt t="109448" x="9986963" y="2759075"/>
          <p14:tracePt t="109456" x="9875838" y="2797175"/>
          <p14:tracePt t="109464" x="9736138" y="2825750"/>
          <p14:tracePt t="109469" x="9632950" y="2855913"/>
          <p14:tracePt t="109477" x="9580563" y="2878138"/>
          <p14:tracePt t="109484" x="9513888" y="2884488"/>
          <p14:tracePt t="109491" x="9455150" y="2892425"/>
          <p14:tracePt t="109498" x="9410700" y="2900363"/>
          <p14:tracePt t="109506" x="9358313" y="2906713"/>
          <p14:tracePt t="109513" x="9329738" y="2914650"/>
          <p14:tracePt t="109520" x="9313863" y="2914650"/>
          <p14:tracePt t="109527" x="9277350" y="2914650"/>
          <p14:tracePt t="109534" x="9247188" y="2914650"/>
          <p14:tracePt t="109541" x="9218613" y="2928938"/>
          <p14:tracePt t="109548" x="9196388" y="2928938"/>
          <p14:tracePt t="109555" x="9174163" y="2936875"/>
          <p14:tracePt t="109564" x="9151938" y="2944813"/>
          <p14:tracePt t="109570" x="9129713" y="2951163"/>
          <p14:tracePt t="109578" x="9107488" y="2959100"/>
          <p14:tracePt t="109585" x="9077325" y="2967038"/>
          <p14:tracePt t="109592" x="9063038" y="2973388"/>
          <p14:tracePt t="109599" x="9040813" y="2989263"/>
          <p14:tracePt t="109607" x="9010650" y="3011488"/>
          <p14:tracePt t="109614" x="8988425" y="3017838"/>
          <p14:tracePt t="109620" x="8974138" y="3025775"/>
          <p14:tracePt t="109627" x="8958263" y="3025775"/>
          <p14:tracePt t="109634" x="8951913" y="3033713"/>
          <p14:tracePt t="109642" x="8943975" y="3033713"/>
          <p14:tracePt t="109649" x="8937625" y="3033713"/>
          <p14:tracePt t="109699" x="8937625" y="3040063"/>
          <p14:tracePt t="109721" x="8943975" y="3040063"/>
          <p14:tracePt t="109728" x="8951913" y="3040063"/>
          <p14:tracePt t="109735" x="8966200" y="3040063"/>
          <p14:tracePt t="109743" x="8974138" y="3040063"/>
          <p14:tracePt t="109749" x="8996363" y="3040063"/>
          <p14:tracePt t="109757" x="9032875" y="3025775"/>
          <p14:tracePt t="109764" x="9077325" y="2989263"/>
          <p14:tracePt t="109771" x="9121775" y="2967038"/>
          <p14:tracePt t="109777" x="9202738" y="2914650"/>
          <p14:tracePt t="109785" x="9269413" y="2855913"/>
          <p14:tracePt t="109793" x="9350375" y="2819400"/>
          <p14:tracePt t="109799" x="9432925" y="2752725"/>
          <p14:tracePt t="109807" x="9513888" y="2708275"/>
          <p14:tracePt t="109814" x="9558338" y="2663825"/>
          <p14:tracePt t="109821" x="9610725" y="2625725"/>
          <p14:tracePt t="109828" x="9705975" y="2559050"/>
          <p14:tracePt t="109835" x="9794875" y="2514600"/>
          <p14:tracePt t="109843" x="9898063" y="2449513"/>
          <p14:tracePt t="109850" x="10002838" y="2419350"/>
          <p14:tracePt t="109856" x="10098088" y="2389188"/>
          <p14:tracePt t="109864" x="10201275" y="2360613"/>
          <p14:tracePt t="109871" x="10364788" y="2322513"/>
          <p14:tracePt t="109879" x="10520363" y="2316163"/>
          <p14:tracePt t="109885" x="10609263" y="2316163"/>
          <p14:tracePt t="109893" x="10690225" y="2316163"/>
          <p14:tracePt t="109900" x="10793413" y="2316163"/>
          <p14:tracePt t="109906" x="10874375" y="2316163"/>
          <p14:tracePt t="109914" x="10948988" y="2316163"/>
          <p14:tracePt t="109923" x="10993438" y="2316163"/>
          <p14:tracePt t="109928" x="11029950" y="2322513"/>
          <p14:tracePt t="109935" x="11052175" y="2322513"/>
          <p14:tracePt t="109943" x="11068050" y="2330450"/>
          <p14:tracePt t="109949" x="11096625" y="2330450"/>
          <p14:tracePt t="109958" x="11118850" y="2338388"/>
          <p14:tracePt t="109964" x="11141075" y="2344738"/>
          <p14:tracePt t="109972" x="11171238" y="2352675"/>
          <p14:tracePt t="109979" x="11193463" y="2352675"/>
          <p14:tracePt t="109987" x="11229975" y="2360613"/>
          <p14:tracePt t="109995" x="11260138" y="2366963"/>
          <p14:tracePt t="110000" x="11288713" y="2366963"/>
          <p14:tracePt t="110007" x="11318875" y="2374900"/>
          <p14:tracePt t="110014" x="11326813" y="2374900"/>
          <p14:tracePt t="110021" x="11355388" y="2374900"/>
          <p14:tracePt t="110029" x="11371263" y="2382838"/>
          <p14:tracePt t="110035" x="11385550" y="2382838"/>
          <p14:tracePt t="110043" x="11393488" y="2382838"/>
          <p14:tracePt t="110050" x="11415713" y="2382838"/>
          <p14:tracePt t="110058" x="11422063" y="2382838"/>
          <p14:tracePt t="110064" x="11430000" y="2389188"/>
          <p14:tracePt t="110072" x="11437938" y="2389188"/>
          <p14:tracePt t="110437" x="11452225" y="2411413"/>
          <p14:tracePt t="110444" x="11504613" y="2455863"/>
          <p14:tracePt t="110452" x="11555413" y="2500313"/>
          <p14:tracePt t="110459" x="11607800" y="2522538"/>
          <p14:tracePt t="110466" x="11644313" y="2536825"/>
          <p14:tracePt t="110473" x="11666538" y="2544763"/>
          <p14:tracePt t="110481" x="11703050" y="2566988"/>
          <p14:tracePt t="110488" x="11710988" y="2574925"/>
          <p14:tracePt t="110494" x="11725275" y="2574925"/>
          <p14:tracePt t="110503" x="11741150" y="2581275"/>
          <p14:tracePt t="110509" x="11755438" y="2589213"/>
          <p14:tracePt t="110516" x="11769725" y="2589213"/>
          <p14:tracePt t="110524" x="11785600" y="2589213"/>
          <p14:tracePt t="110531" x="11807825" y="2597150"/>
          <p14:tracePt t="110537" x="11830050" y="2603500"/>
          <p14:tracePt t="110544" x="11874500" y="2611438"/>
          <p14:tracePt t="110552" x="11918950" y="2641600"/>
          <p14:tracePt t="110559" x="11955463" y="2655888"/>
          <p14:tracePt t="110566" x="12006263" y="2663825"/>
          <p14:tracePt t="110573" x="12036425" y="2678113"/>
          <p14:tracePt t="110583" x="12080875" y="2700338"/>
          <p14:tracePt t="110587" x="12111038" y="2714625"/>
          <p14:tracePt t="110595" x="12147550" y="2736850"/>
          <p14:tracePt t="110602" x="12161838" y="2752725"/>
          <p14:tracePt t="110609" x="12184063" y="2767013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392BCB-360C-4495-97FB-D17248627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Unsupervised learning // Angelo Ziletti, PhD // 2021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E20D127-A88C-44E0-94D8-375112BE8A1F}"/>
                  </a:ext>
                </a:extLst>
              </p14:cNvPr>
              <p14:cNvContentPartPr/>
              <p14:nvPr/>
            </p14:nvContentPartPr>
            <p14:xfrm>
              <a:off x="6019605" y="-48000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E20D127-A88C-44E0-94D8-375112BE8A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01965" y="-6600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065270EB-D713-490F-B7E6-9EC6871DE965}"/>
              </a:ext>
            </a:extLst>
          </p:cNvPr>
          <p:cNvGrpSpPr/>
          <p:nvPr/>
        </p:nvGrpSpPr>
        <p:grpSpPr>
          <a:xfrm>
            <a:off x="1681032" y="496690"/>
            <a:ext cx="3170880" cy="380880"/>
            <a:chOff x="1681032" y="496690"/>
            <a:chExt cx="3170880" cy="38088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5395281-A706-488D-AC28-FDC616672FD8}"/>
                </a:ext>
              </a:extLst>
            </p:cNvPr>
            <p:cNvGrpSpPr/>
            <p:nvPr/>
          </p:nvGrpSpPr>
          <p:grpSpPr>
            <a:xfrm>
              <a:off x="1681032" y="496690"/>
              <a:ext cx="1752840" cy="353880"/>
              <a:chOff x="1681032" y="496690"/>
              <a:chExt cx="1752840" cy="353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3" name="Ink 2">
                    <a:extLst>
                      <a:ext uri="{FF2B5EF4-FFF2-40B4-BE49-F238E27FC236}">
                        <a16:creationId xmlns:a16="http://schemas.microsoft.com/office/drawing/2014/main" id="{33880B59-B6D2-44E6-9BA3-3FC467933AB2}"/>
                      </a:ext>
                    </a:extLst>
                  </p14:cNvPr>
                  <p14:cNvContentPartPr/>
                  <p14:nvPr/>
                </p14:nvContentPartPr>
                <p14:xfrm>
                  <a:off x="1681032" y="496690"/>
                  <a:ext cx="225360" cy="313560"/>
                </p14:xfrm>
              </p:contentPart>
            </mc:Choice>
            <mc:Fallback xmlns="">
              <p:pic>
                <p:nvPicPr>
                  <p:cNvPr id="3" name="Ink 2">
                    <a:extLst>
                      <a:ext uri="{FF2B5EF4-FFF2-40B4-BE49-F238E27FC236}">
                        <a16:creationId xmlns:a16="http://schemas.microsoft.com/office/drawing/2014/main" id="{33880B59-B6D2-44E6-9BA3-3FC467933AB2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672032" y="488050"/>
                    <a:ext cx="243000" cy="33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F5578B40-87EC-4884-831E-42F41F2E87E5}"/>
                      </a:ext>
                    </a:extLst>
                  </p14:cNvPr>
                  <p14:cNvContentPartPr/>
                  <p14:nvPr/>
                </p14:nvContentPartPr>
                <p14:xfrm>
                  <a:off x="1951752" y="680650"/>
                  <a:ext cx="101160" cy="9324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F5578B40-87EC-4884-831E-42F41F2E87E5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942752" y="672010"/>
                    <a:ext cx="11880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75C5DFE2-D410-4661-AE5A-8B7774AED453}"/>
                      </a:ext>
                    </a:extLst>
                  </p14:cNvPr>
                  <p14:cNvContentPartPr/>
                  <p14:nvPr/>
                </p14:nvContentPartPr>
                <p14:xfrm>
                  <a:off x="2096832" y="678490"/>
                  <a:ext cx="123840" cy="12060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75C5DFE2-D410-4661-AE5A-8B7774AED453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087832" y="669850"/>
                    <a:ext cx="14148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30DD45CB-0144-41A0-B9F1-F400E2EA5204}"/>
                      </a:ext>
                    </a:extLst>
                  </p14:cNvPr>
                  <p14:cNvContentPartPr/>
                  <p14:nvPr/>
                </p14:nvContentPartPr>
                <p14:xfrm>
                  <a:off x="2308512" y="680650"/>
                  <a:ext cx="96480" cy="15156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30DD45CB-0144-41A0-B9F1-F400E2EA5204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299512" y="671650"/>
                    <a:ext cx="11412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7B0EE276-616A-473B-A0CF-99B7075E36BE}"/>
                      </a:ext>
                    </a:extLst>
                  </p14:cNvPr>
                  <p14:cNvContentPartPr/>
                  <p14:nvPr/>
                </p14:nvContentPartPr>
                <p14:xfrm>
                  <a:off x="2408952" y="683530"/>
                  <a:ext cx="138600" cy="10800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7B0EE276-616A-473B-A0CF-99B7075E36B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400312" y="674890"/>
                    <a:ext cx="156240" cy="12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406322A5-7337-43B0-83DB-70E0C22A347D}"/>
                      </a:ext>
                    </a:extLst>
                  </p14:cNvPr>
                  <p14:cNvContentPartPr/>
                  <p14:nvPr/>
                </p14:nvContentPartPr>
                <p14:xfrm>
                  <a:off x="2621712" y="692890"/>
                  <a:ext cx="38160" cy="9612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406322A5-7337-43B0-83DB-70E0C22A347D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612712" y="684250"/>
                    <a:ext cx="55800" cy="11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554EBDF7-D97A-43D3-8C92-159E4E760AE2}"/>
                      </a:ext>
                    </a:extLst>
                  </p14:cNvPr>
                  <p14:cNvContentPartPr/>
                  <p14:nvPr/>
                </p14:nvContentPartPr>
                <p14:xfrm>
                  <a:off x="2611272" y="628090"/>
                  <a:ext cx="360" cy="3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554EBDF7-D97A-43D3-8C92-159E4E760AE2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602632" y="61945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5C520E8A-007C-4B01-9AF1-8CEDEAFC2614}"/>
                      </a:ext>
                    </a:extLst>
                  </p14:cNvPr>
                  <p14:cNvContentPartPr/>
                  <p14:nvPr/>
                </p14:nvContentPartPr>
                <p14:xfrm>
                  <a:off x="2764272" y="648610"/>
                  <a:ext cx="109440" cy="15876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5C520E8A-007C-4B01-9AF1-8CEDEAFC2614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755272" y="639970"/>
                    <a:ext cx="127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906FC120-5F80-488E-BF1B-A26C13D24E69}"/>
                      </a:ext>
                    </a:extLst>
                  </p14:cNvPr>
                  <p14:cNvContentPartPr/>
                  <p14:nvPr/>
                </p14:nvContentPartPr>
                <p14:xfrm>
                  <a:off x="2920152" y="692890"/>
                  <a:ext cx="115920" cy="11772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906FC120-5F80-488E-BF1B-A26C13D24E69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911152" y="684250"/>
                    <a:ext cx="13356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6E35AE8D-95BD-414B-BD64-35A7D10F871E}"/>
                      </a:ext>
                    </a:extLst>
                  </p14:cNvPr>
                  <p14:cNvContentPartPr/>
                  <p14:nvPr/>
                </p14:nvContentPartPr>
                <p14:xfrm>
                  <a:off x="3147672" y="699010"/>
                  <a:ext cx="75960" cy="12240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6E35AE8D-95BD-414B-BD64-35A7D10F871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138672" y="690370"/>
                    <a:ext cx="9360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C0BDC145-BFF5-4FAE-B98C-CACDBDB98B77}"/>
                      </a:ext>
                    </a:extLst>
                  </p14:cNvPr>
                  <p14:cNvContentPartPr/>
                  <p14:nvPr/>
                </p14:nvContentPartPr>
                <p14:xfrm>
                  <a:off x="3303912" y="709090"/>
                  <a:ext cx="129960" cy="14148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C0BDC145-BFF5-4FAE-B98C-CACDBDB98B7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295272" y="700090"/>
                    <a:ext cx="147600" cy="159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A7EB571-EC11-499B-9822-B988CF4CE161}"/>
                </a:ext>
              </a:extLst>
            </p:cNvPr>
            <p:cNvGrpSpPr/>
            <p:nvPr/>
          </p:nvGrpSpPr>
          <p:grpSpPr>
            <a:xfrm>
              <a:off x="3838512" y="532330"/>
              <a:ext cx="1013400" cy="345240"/>
              <a:chOff x="3838512" y="532330"/>
              <a:chExt cx="1013400" cy="34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245E1CAF-C0F6-42CD-A62B-B2F80EFF1F60}"/>
                      </a:ext>
                    </a:extLst>
                  </p14:cNvPr>
                  <p14:cNvContentPartPr/>
                  <p14:nvPr/>
                </p14:nvContentPartPr>
                <p14:xfrm>
                  <a:off x="3838512" y="532330"/>
                  <a:ext cx="189000" cy="25956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245E1CAF-C0F6-42CD-A62B-B2F80EFF1F60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829512" y="523690"/>
                    <a:ext cx="206640" cy="27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51163470-BB18-44E4-9CFD-604FB28A2111}"/>
                      </a:ext>
                    </a:extLst>
                  </p14:cNvPr>
                  <p14:cNvContentPartPr/>
                  <p14:nvPr/>
                </p14:nvContentPartPr>
                <p14:xfrm>
                  <a:off x="4112832" y="632410"/>
                  <a:ext cx="106560" cy="16668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51163470-BB18-44E4-9CFD-604FB28A2111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4104192" y="623410"/>
                    <a:ext cx="12420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0FCB5142-710F-4697-A32E-4C46B64E96D5}"/>
                      </a:ext>
                    </a:extLst>
                  </p14:cNvPr>
                  <p14:cNvContentPartPr/>
                  <p14:nvPr/>
                </p14:nvContentPartPr>
                <p14:xfrm>
                  <a:off x="4280952" y="564370"/>
                  <a:ext cx="60840" cy="2307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0FCB5142-710F-4697-A32E-4C46B64E96D5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4271952" y="555370"/>
                    <a:ext cx="78480" cy="24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5D3E180D-E468-4149-8BC4-F539FA2D4AB3}"/>
                      </a:ext>
                    </a:extLst>
                  </p14:cNvPr>
                  <p14:cNvContentPartPr/>
                  <p14:nvPr/>
                </p14:nvContentPartPr>
                <p14:xfrm>
                  <a:off x="4170072" y="551050"/>
                  <a:ext cx="270360" cy="4248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5D3E180D-E468-4149-8BC4-F539FA2D4AB3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4161072" y="542050"/>
                    <a:ext cx="288000" cy="6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CAEE1F8F-C929-4B35-B160-71D461B9D64A}"/>
                      </a:ext>
                    </a:extLst>
                  </p14:cNvPr>
                  <p14:cNvContentPartPr/>
                  <p14:nvPr/>
                </p14:nvContentPartPr>
                <p14:xfrm>
                  <a:off x="4414872" y="660130"/>
                  <a:ext cx="80280" cy="12384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CAEE1F8F-C929-4B35-B160-71D461B9D64A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4405872" y="651130"/>
                    <a:ext cx="9792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18C90FBB-D9A3-4D90-98EE-55AE65528122}"/>
                      </a:ext>
                    </a:extLst>
                  </p14:cNvPr>
                  <p14:cNvContentPartPr/>
                  <p14:nvPr/>
                </p14:nvContentPartPr>
                <p14:xfrm>
                  <a:off x="4571472" y="690010"/>
                  <a:ext cx="20880" cy="13104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18C90FBB-D9A3-4D90-98EE-55AE65528122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4562472" y="681010"/>
                    <a:ext cx="38520" cy="14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562F3165-9815-44A9-B162-D4BB8E7F9B97}"/>
                      </a:ext>
                    </a:extLst>
                  </p14:cNvPr>
                  <p14:cNvContentPartPr/>
                  <p14:nvPr/>
                </p14:nvContentPartPr>
                <p14:xfrm>
                  <a:off x="4579392" y="596050"/>
                  <a:ext cx="6120" cy="648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562F3165-9815-44A9-B162-D4BB8E7F9B97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4570752" y="587410"/>
                    <a:ext cx="2376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BBB195E5-E969-450F-ADDB-8B81E28C0A20}"/>
                      </a:ext>
                    </a:extLst>
                  </p14:cNvPr>
                  <p14:cNvContentPartPr/>
                  <p14:nvPr/>
                </p14:nvContentPartPr>
                <p14:xfrm>
                  <a:off x="4691352" y="665170"/>
                  <a:ext cx="160560" cy="21240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BBB195E5-E969-450F-ADDB-8B81E28C0A20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4682712" y="656530"/>
                    <a:ext cx="178200" cy="230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45E2E09-929D-49BA-807B-634F84BDD045}"/>
              </a:ext>
            </a:extLst>
          </p:cNvPr>
          <p:cNvGrpSpPr/>
          <p:nvPr/>
        </p:nvGrpSpPr>
        <p:grpSpPr>
          <a:xfrm>
            <a:off x="904512" y="879370"/>
            <a:ext cx="7506000" cy="431640"/>
            <a:chOff x="904512" y="879370"/>
            <a:chExt cx="7506000" cy="43164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E9FF56B-8E20-49C9-AB12-244AA8F0DC1E}"/>
                </a:ext>
              </a:extLst>
            </p:cNvPr>
            <p:cNvGrpSpPr/>
            <p:nvPr/>
          </p:nvGrpSpPr>
          <p:grpSpPr>
            <a:xfrm>
              <a:off x="904512" y="1082770"/>
              <a:ext cx="1141200" cy="228240"/>
              <a:chOff x="904512" y="1082770"/>
              <a:chExt cx="1141200" cy="22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9D837031-FE06-4451-AA9E-46A3DF78B42E}"/>
                      </a:ext>
                    </a:extLst>
                  </p14:cNvPr>
                  <p14:cNvContentPartPr/>
                  <p14:nvPr/>
                </p14:nvContentPartPr>
                <p14:xfrm>
                  <a:off x="904512" y="1101130"/>
                  <a:ext cx="164880" cy="20016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9D837031-FE06-4451-AA9E-46A3DF78B42E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95512" y="1092130"/>
                    <a:ext cx="18252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6F836B81-28AA-459D-ACEF-71655B3DBB8B}"/>
                      </a:ext>
                    </a:extLst>
                  </p14:cNvPr>
                  <p14:cNvContentPartPr/>
                  <p14:nvPr/>
                </p14:nvContentPartPr>
                <p14:xfrm>
                  <a:off x="1092432" y="1209490"/>
                  <a:ext cx="96480" cy="7056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6F836B81-28AA-459D-ACEF-71655B3DBB8B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083792" y="1200850"/>
                    <a:ext cx="114120" cy="8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5FB15705-0FF3-4805-896E-5A05926FEFFB}"/>
                      </a:ext>
                    </a:extLst>
                  </p14:cNvPr>
                  <p14:cNvContentPartPr/>
                  <p14:nvPr/>
                </p14:nvContentPartPr>
                <p14:xfrm>
                  <a:off x="1247232" y="1179610"/>
                  <a:ext cx="98640" cy="9180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5FB15705-0FF3-4805-896E-5A05926FEFFB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1238232" y="1170970"/>
                    <a:ext cx="116280" cy="10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1871323E-F26E-47A6-866F-0918CBA956C6}"/>
                      </a:ext>
                    </a:extLst>
                  </p14:cNvPr>
                  <p14:cNvContentPartPr/>
                  <p14:nvPr/>
                </p14:nvContentPartPr>
                <p14:xfrm>
                  <a:off x="1382232" y="1155850"/>
                  <a:ext cx="77760" cy="11988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1871323E-F26E-47A6-866F-0918CBA956C6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1373592" y="1147210"/>
                    <a:ext cx="9540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E13FF99D-4C44-4813-9862-BA9A87993193}"/>
                      </a:ext>
                    </a:extLst>
                  </p14:cNvPr>
                  <p14:cNvContentPartPr/>
                  <p14:nvPr/>
                </p14:nvContentPartPr>
                <p14:xfrm>
                  <a:off x="1535232" y="1200490"/>
                  <a:ext cx="19800" cy="11052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E13FF99D-4C44-4813-9862-BA9A87993193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1526592" y="1191490"/>
                    <a:ext cx="3744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4541493B-81BD-4C7E-96C8-1F753D5BAA74}"/>
                      </a:ext>
                    </a:extLst>
                  </p14:cNvPr>
                  <p14:cNvContentPartPr/>
                  <p14:nvPr/>
                </p14:nvContentPartPr>
                <p14:xfrm>
                  <a:off x="1529472" y="1115890"/>
                  <a:ext cx="360" cy="36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4541493B-81BD-4C7E-96C8-1F753D5BAA74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1520832" y="110725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407181DC-DF54-4822-9C86-1DA14870B862}"/>
                      </a:ext>
                    </a:extLst>
                  </p14:cNvPr>
                  <p14:cNvContentPartPr/>
                  <p14:nvPr/>
                </p14:nvContentPartPr>
                <p14:xfrm>
                  <a:off x="1618392" y="1082770"/>
                  <a:ext cx="146160" cy="19836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407181DC-DF54-4822-9C86-1DA14870B862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1609392" y="1073770"/>
                    <a:ext cx="16380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DF4C6526-F91D-44A8-A8E0-2271A4EBA8D2}"/>
                      </a:ext>
                    </a:extLst>
                  </p14:cNvPr>
                  <p14:cNvContentPartPr/>
                  <p14:nvPr/>
                </p14:nvContentPartPr>
                <p14:xfrm>
                  <a:off x="1808112" y="1128850"/>
                  <a:ext cx="68400" cy="13464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DF4C6526-F91D-44A8-A8E0-2271A4EBA8D2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1799472" y="1120210"/>
                    <a:ext cx="86040" cy="15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45FE9D29-04DD-469C-BB52-B47E7E6AD1D6}"/>
                      </a:ext>
                    </a:extLst>
                  </p14:cNvPr>
                  <p14:cNvContentPartPr/>
                  <p14:nvPr/>
                </p14:nvContentPartPr>
                <p14:xfrm>
                  <a:off x="1940232" y="1166290"/>
                  <a:ext cx="105480" cy="8460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45FE9D29-04DD-469C-BB52-B47E7E6AD1D6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1931232" y="1157650"/>
                    <a:ext cx="123120" cy="102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913CA77-A7A5-4974-9C8C-65D3D37CF972}"/>
                </a:ext>
              </a:extLst>
            </p:cNvPr>
            <p:cNvGrpSpPr/>
            <p:nvPr/>
          </p:nvGrpSpPr>
          <p:grpSpPr>
            <a:xfrm>
              <a:off x="2241912" y="1037770"/>
              <a:ext cx="534240" cy="210240"/>
              <a:chOff x="2241912" y="1037770"/>
              <a:chExt cx="534240" cy="210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041D679B-9D64-4A9B-931C-FCA5237748F5}"/>
                      </a:ext>
                    </a:extLst>
                  </p14:cNvPr>
                  <p14:cNvContentPartPr/>
                  <p14:nvPr/>
                </p14:nvContentPartPr>
                <p14:xfrm>
                  <a:off x="2333352" y="1037770"/>
                  <a:ext cx="28800" cy="21024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041D679B-9D64-4A9B-931C-FCA5237748F5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2324712" y="1028770"/>
                    <a:ext cx="46440" cy="22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56B2A458-7A49-430B-9B93-F84B3A6CAA0C}"/>
                      </a:ext>
                    </a:extLst>
                  </p14:cNvPr>
                  <p14:cNvContentPartPr/>
                  <p14:nvPr/>
                </p14:nvContentPartPr>
                <p14:xfrm>
                  <a:off x="2241912" y="1061530"/>
                  <a:ext cx="192600" cy="1800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56B2A458-7A49-430B-9B93-F84B3A6CAA0C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2233272" y="1052530"/>
                    <a:ext cx="2102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BC43F7B0-632E-41E1-A52E-108B1B4172C8}"/>
                      </a:ext>
                    </a:extLst>
                  </p14:cNvPr>
                  <p14:cNvContentPartPr/>
                  <p14:nvPr/>
                </p14:nvContentPartPr>
                <p14:xfrm>
                  <a:off x="2462592" y="1111930"/>
                  <a:ext cx="124920" cy="10944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BC43F7B0-632E-41E1-A52E-108B1B4172C8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2453952" y="1102930"/>
                    <a:ext cx="142560" cy="12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9C7549A1-D46C-42E3-8D76-C164411951C1}"/>
                      </a:ext>
                    </a:extLst>
                  </p14:cNvPr>
                  <p14:cNvContentPartPr/>
                  <p14:nvPr/>
                </p14:nvContentPartPr>
                <p14:xfrm>
                  <a:off x="2515512" y="1146850"/>
                  <a:ext cx="163080" cy="7668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9C7549A1-D46C-42E3-8D76-C164411951C1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2506512" y="1137850"/>
                    <a:ext cx="18072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BBBD70C3-4C25-4690-843C-C441CF4D9D31}"/>
                      </a:ext>
                    </a:extLst>
                  </p14:cNvPr>
                  <p14:cNvContentPartPr/>
                  <p14:nvPr/>
                </p14:nvContentPartPr>
                <p14:xfrm>
                  <a:off x="2689032" y="1136770"/>
                  <a:ext cx="87120" cy="9180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BBBD70C3-4C25-4690-843C-C441CF4D9D31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2680392" y="1128130"/>
                    <a:ext cx="104760" cy="109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306305E-63AC-49BD-AB96-C792D6EBEFE9}"/>
                </a:ext>
              </a:extLst>
            </p:cNvPr>
            <p:cNvGrpSpPr/>
            <p:nvPr/>
          </p:nvGrpSpPr>
          <p:grpSpPr>
            <a:xfrm>
              <a:off x="3037512" y="1005730"/>
              <a:ext cx="468000" cy="248400"/>
              <a:chOff x="3037512" y="1005730"/>
              <a:chExt cx="468000" cy="248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E11BBFB4-DE40-4081-929A-A9CCD46894E4}"/>
                      </a:ext>
                    </a:extLst>
                  </p14:cNvPr>
                  <p14:cNvContentPartPr/>
                  <p14:nvPr/>
                </p14:nvContentPartPr>
                <p14:xfrm>
                  <a:off x="3037512" y="1097170"/>
                  <a:ext cx="94680" cy="1569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E11BBFB4-DE40-4081-929A-A9CCD46894E4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028512" y="1088530"/>
                    <a:ext cx="112320" cy="17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976DF58B-38B8-4D46-8081-75A3556A5FA7}"/>
                      </a:ext>
                    </a:extLst>
                  </p14:cNvPr>
                  <p14:cNvContentPartPr/>
                  <p14:nvPr/>
                </p14:nvContentPartPr>
                <p14:xfrm>
                  <a:off x="3155592" y="1136770"/>
                  <a:ext cx="125280" cy="11664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976DF58B-38B8-4D46-8081-75A3556A5FA7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146952" y="1127770"/>
                    <a:ext cx="1429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561D3897-5D11-4CE5-9B22-2519966D5B3E}"/>
                      </a:ext>
                    </a:extLst>
                  </p14:cNvPr>
                  <p14:cNvContentPartPr/>
                  <p14:nvPr/>
                </p14:nvContentPartPr>
                <p14:xfrm>
                  <a:off x="3295272" y="1005730"/>
                  <a:ext cx="46080" cy="22248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561D3897-5D11-4CE5-9B22-2519966D5B3E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3286272" y="997090"/>
                    <a:ext cx="63720" cy="24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75A533E1-5AE8-42C3-AEEB-F56CD37FC998}"/>
                      </a:ext>
                    </a:extLst>
                  </p14:cNvPr>
                  <p14:cNvContentPartPr/>
                  <p14:nvPr/>
                </p14:nvContentPartPr>
                <p14:xfrm>
                  <a:off x="3223272" y="1029490"/>
                  <a:ext cx="199440" cy="360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75A533E1-5AE8-42C3-AEEB-F56CD37FC998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3214272" y="1020850"/>
                    <a:ext cx="21708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A69AAAE3-25A0-45BF-A3EB-D2A5EA703C8A}"/>
                      </a:ext>
                    </a:extLst>
                  </p14:cNvPr>
                  <p14:cNvContentPartPr/>
                  <p14:nvPr/>
                </p14:nvContentPartPr>
                <p14:xfrm>
                  <a:off x="3394632" y="1080970"/>
                  <a:ext cx="110880" cy="16920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A69AAAE3-25A0-45BF-A3EB-D2A5EA703C8A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3385992" y="1071970"/>
                    <a:ext cx="128520" cy="186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987E67B-56BB-462C-B2B8-92755F90E089}"/>
                </a:ext>
              </a:extLst>
            </p:cNvPr>
            <p:cNvGrpSpPr/>
            <p:nvPr/>
          </p:nvGrpSpPr>
          <p:grpSpPr>
            <a:xfrm>
              <a:off x="3756792" y="985210"/>
              <a:ext cx="252360" cy="211680"/>
              <a:chOff x="3756792" y="985210"/>
              <a:chExt cx="252360" cy="211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D4A8FD1F-94E4-4BBE-B191-78BEE425313A}"/>
                      </a:ext>
                    </a:extLst>
                  </p14:cNvPr>
                  <p14:cNvContentPartPr/>
                  <p14:nvPr/>
                </p14:nvContentPartPr>
                <p14:xfrm>
                  <a:off x="3756792" y="1131370"/>
                  <a:ext cx="115200" cy="597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4A8FD1F-94E4-4BBE-B191-78BEE425313A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748152" y="1122730"/>
                    <a:ext cx="132840" cy="7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2013BA5C-DBC6-4909-A723-60468E0CF4C0}"/>
                      </a:ext>
                    </a:extLst>
                  </p14:cNvPr>
                  <p14:cNvContentPartPr/>
                  <p14:nvPr/>
                </p14:nvContentPartPr>
                <p14:xfrm>
                  <a:off x="3871632" y="985210"/>
                  <a:ext cx="110520" cy="21168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2013BA5C-DBC6-4909-A723-60468E0CF4C0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3862632" y="976570"/>
                    <a:ext cx="128160" cy="22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AF99FD94-96E5-43ED-8015-1F8254EA32E5}"/>
                      </a:ext>
                    </a:extLst>
                  </p14:cNvPr>
                  <p14:cNvContentPartPr/>
                  <p14:nvPr/>
                </p14:nvContentPartPr>
                <p14:xfrm>
                  <a:off x="3880632" y="1084930"/>
                  <a:ext cx="128520" cy="3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AF99FD94-96E5-43ED-8015-1F8254EA32E5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3871992" y="1076290"/>
                    <a:ext cx="14616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3B854A0-8293-4474-A305-9A6386304EEF}"/>
                </a:ext>
              </a:extLst>
            </p:cNvPr>
            <p:cNvGrpSpPr/>
            <p:nvPr/>
          </p:nvGrpSpPr>
          <p:grpSpPr>
            <a:xfrm>
              <a:off x="4251072" y="970810"/>
              <a:ext cx="1613880" cy="267840"/>
              <a:chOff x="4251072" y="970810"/>
              <a:chExt cx="1613880" cy="267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69D279BA-C51F-4AB6-B93D-B26D35AA346C}"/>
                      </a:ext>
                    </a:extLst>
                  </p14:cNvPr>
                  <p14:cNvContentPartPr/>
                  <p14:nvPr/>
                </p14:nvContentPartPr>
                <p14:xfrm>
                  <a:off x="4251072" y="1094290"/>
                  <a:ext cx="166320" cy="9936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69D279BA-C51F-4AB6-B93D-B26D35AA346C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4242432" y="1085650"/>
                    <a:ext cx="183960" cy="11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D733C42E-B8ED-43DB-9025-7A277BB05DC1}"/>
                      </a:ext>
                    </a:extLst>
                  </p14:cNvPr>
                  <p14:cNvContentPartPr/>
                  <p14:nvPr/>
                </p14:nvContentPartPr>
                <p14:xfrm>
                  <a:off x="4456272" y="1068370"/>
                  <a:ext cx="74520" cy="10008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D733C42E-B8ED-43DB-9025-7A277BB05DC1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4447272" y="1059730"/>
                    <a:ext cx="92160" cy="11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3BF340C8-F020-4948-84CC-B30F07A9A940}"/>
                      </a:ext>
                    </a:extLst>
                  </p14:cNvPr>
                  <p14:cNvContentPartPr/>
                  <p14:nvPr/>
                </p14:nvContentPartPr>
                <p14:xfrm>
                  <a:off x="4589112" y="1063330"/>
                  <a:ext cx="63720" cy="1108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3BF340C8-F020-4948-84CC-B30F07A9A940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4580472" y="1054690"/>
                    <a:ext cx="8136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CCE28335-04E1-47DF-B39F-2E2E7ACF0C08}"/>
                      </a:ext>
                    </a:extLst>
                  </p14:cNvPr>
                  <p14:cNvContentPartPr/>
                  <p14:nvPr/>
                </p14:nvContentPartPr>
                <p14:xfrm>
                  <a:off x="4712232" y="1047490"/>
                  <a:ext cx="61560" cy="12024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CCE28335-04E1-47DF-B39F-2E2E7ACF0C08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4703232" y="1038490"/>
                    <a:ext cx="79200" cy="13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0C285DAB-BE10-4897-9A06-62D8158BC21A}"/>
                      </a:ext>
                    </a:extLst>
                  </p14:cNvPr>
                  <p14:cNvContentPartPr/>
                  <p14:nvPr/>
                </p14:nvContentPartPr>
                <p14:xfrm>
                  <a:off x="4843272" y="1055050"/>
                  <a:ext cx="87480" cy="12528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0C285DAB-BE10-4897-9A06-62D8158BC21A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4834272" y="1046410"/>
                    <a:ext cx="105120" cy="14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024D5508-D1A4-4FF6-A870-70349404AF22}"/>
                      </a:ext>
                    </a:extLst>
                  </p14:cNvPr>
                  <p14:cNvContentPartPr/>
                  <p14:nvPr/>
                </p14:nvContentPartPr>
                <p14:xfrm>
                  <a:off x="4987632" y="1097530"/>
                  <a:ext cx="66600" cy="7632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024D5508-D1A4-4FF6-A870-70349404AF22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4978632" y="1088530"/>
                    <a:ext cx="8424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E45249B8-E4EE-4B10-A83A-FD8470042CD9}"/>
                      </a:ext>
                    </a:extLst>
                  </p14:cNvPr>
                  <p14:cNvContentPartPr/>
                  <p14:nvPr/>
                </p14:nvContentPartPr>
                <p14:xfrm>
                  <a:off x="5139552" y="1062610"/>
                  <a:ext cx="59760" cy="12708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E45249B8-E4EE-4B10-A83A-FD8470042CD9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5130912" y="1053610"/>
                    <a:ext cx="7740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2DF7DD65-944C-46A3-A022-FD1B346BC611}"/>
                      </a:ext>
                    </a:extLst>
                  </p14:cNvPr>
                  <p14:cNvContentPartPr/>
                  <p14:nvPr/>
                </p14:nvContentPartPr>
                <p14:xfrm>
                  <a:off x="5266632" y="1074850"/>
                  <a:ext cx="130680" cy="11664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2DF7DD65-944C-46A3-A022-FD1B346BC611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5257992" y="1065850"/>
                    <a:ext cx="1483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0295C6A3-0C5D-4939-8653-ADD1A682BD3C}"/>
                      </a:ext>
                    </a:extLst>
                  </p14:cNvPr>
                  <p14:cNvContentPartPr/>
                  <p14:nvPr/>
                </p14:nvContentPartPr>
                <p14:xfrm>
                  <a:off x="5439072" y="1079890"/>
                  <a:ext cx="69120" cy="11772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0295C6A3-0C5D-4939-8653-ADD1A682BD3C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5430072" y="1071250"/>
                    <a:ext cx="8676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34730DBA-7B90-4242-831A-816E77C650A8}"/>
                      </a:ext>
                    </a:extLst>
                  </p14:cNvPr>
                  <p14:cNvContentPartPr/>
                  <p14:nvPr/>
                </p14:nvContentPartPr>
                <p14:xfrm>
                  <a:off x="5563992" y="1093210"/>
                  <a:ext cx="55080" cy="9612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34730DBA-7B90-4242-831A-816E77C650A8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5554992" y="1084570"/>
                    <a:ext cx="72720" cy="11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45ECCAEB-ACAC-4068-8FBD-598126FC6881}"/>
                      </a:ext>
                    </a:extLst>
                  </p14:cNvPr>
                  <p14:cNvContentPartPr/>
                  <p14:nvPr/>
                </p14:nvContentPartPr>
                <p14:xfrm>
                  <a:off x="5683872" y="970810"/>
                  <a:ext cx="48240" cy="26784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45ECCAEB-ACAC-4068-8FBD-598126FC6881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5675232" y="962170"/>
                    <a:ext cx="65880" cy="28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DE551DED-76BC-40C1-8978-770E11469296}"/>
                      </a:ext>
                    </a:extLst>
                  </p14:cNvPr>
                  <p14:cNvContentPartPr/>
                  <p14:nvPr/>
                </p14:nvContentPartPr>
                <p14:xfrm>
                  <a:off x="5615472" y="980170"/>
                  <a:ext cx="153720" cy="972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DE551DED-76BC-40C1-8978-770E11469296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5606472" y="971170"/>
                    <a:ext cx="17136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2121C86F-5C96-4013-B039-ACB9730710DA}"/>
                      </a:ext>
                    </a:extLst>
                  </p14:cNvPr>
                  <p14:cNvContentPartPr/>
                  <p14:nvPr/>
                </p14:nvContentPartPr>
                <p14:xfrm>
                  <a:off x="5785752" y="1060450"/>
                  <a:ext cx="79200" cy="17748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2121C86F-5C96-4013-B039-ACB9730710DA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5777112" y="1051450"/>
                    <a:ext cx="96840" cy="195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BFE44290-2D9B-4E89-9EA3-4E6F690C0F97}"/>
                </a:ext>
              </a:extLst>
            </p:cNvPr>
            <p:cNvGrpSpPr/>
            <p:nvPr/>
          </p:nvGrpSpPr>
          <p:grpSpPr>
            <a:xfrm>
              <a:off x="6181392" y="879370"/>
              <a:ext cx="472680" cy="292320"/>
              <a:chOff x="6181392" y="879370"/>
              <a:chExt cx="472680" cy="292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4A391C18-B269-44CD-AA84-E9775F0F04D3}"/>
                      </a:ext>
                    </a:extLst>
                  </p14:cNvPr>
                  <p14:cNvContentPartPr/>
                  <p14:nvPr/>
                </p14:nvContentPartPr>
                <p14:xfrm>
                  <a:off x="6181392" y="1051090"/>
                  <a:ext cx="122760" cy="12060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4A391C18-B269-44CD-AA84-E9775F0F04D3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6172752" y="1042450"/>
                    <a:ext cx="14040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700731BB-E236-4881-B5C3-066061ED9638}"/>
                      </a:ext>
                    </a:extLst>
                  </p14:cNvPr>
                  <p14:cNvContentPartPr/>
                  <p14:nvPr/>
                </p14:nvContentPartPr>
                <p14:xfrm>
                  <a:off x="6243312" y="1079890"/>
                  <a:ext cx="96480" cy="7848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700731BB-E236-4881-B5C3-066061ED9638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6234312" y="1071250"/>
                    <a:ext cx="114120" cy="9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B5BBF4CB-86F4-43CB-B388-09116F1B5710}"/>
                      </a:ext>
                    </a:extLst>
                  </p14:cNvPr>
                  <p14:cNvContentPartPr/>
                  <p14:nvPr/>
                </p14:nvContentPartPr>
                <p14:xfrm>
                  <a:off x="6403152" y="1046050"/>
                  <a:ext cx="10800" cy="10332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B5BBF4CB-86F4-43CB-B388-09116F1B5710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6394512" y="1037050"/>
                    <a:ext cx="28440" cy="12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BCB0EE5B-0508-4217-806F-B6380B52BDA6}"/>
                      </a:ext>
                    </a:extLst>
                  </p14:cNvPr>
                  <p14:cNvContentPartPr/>
                  <p14:nvPr/>
                </p14:nvContentPartPr>
                <p14:xfrm>
                  <a:off x="6399912" y="943090"/>
                  <a:ext cx="360" cy="36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BCB0EE5B-0508-4217-806F-B6380B52BDA6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6390912" y="93409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CC0F1A45-D1D8-4483-8925-10FD993AEDFD}"/>
                      </a:ext>
                    </a:extLst>
                  </p14:cNvPr>
                  <p14:cNvContentPartPr/>
                  <p14:nvPr/>
                </p14:nvContentPartPr>
                <p14:xfrm>
                  <a:off x="6399912" y="943090"/>
                  <a:ext cx="98640" cy="19296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CC0F1A45-D1D8-4483-8925-10FD993AEDFD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6390912" y="934090"/>
                    <a:ext cx="116280" cy="21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9F907827-5236-4495-80FE-240C98C97EDB}"/>
                      </a:ext>
                    </a:extLst>
                  </p14:cNvPr>
                  <p14:cNvContentPartPr/>
                  <p14:nvPr/>
                </p14:nvContentPartPr>
                <p14:xfrm>
                  <a:off x="6529152" y="879370"/>
                  <a:ext cx="124920" cy="25200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9F907827-5236-4495-80FE-240C98C97EDB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6520152" y="870370"/>
                    <a:ext cx="142560" cy="26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2FC3CC22-95FC-4FA8-B063-CD7F2239B8C4}"/>
                      </a:ext>
                    </a:extLst>
                  </p14:cNvPr>
                  <p14:cNvContentPartPr/>
                  <p14:nvPr/>
                </p14:nvContentPartPr>
                <p14:xfrm>
                  <a:off x="6431952" y="948130"/>
                  <a:ext cx="174240" cy="3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2FC3CC22-95FC-4FA8-B063-CD7F2239B8C4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6422952" y="939490"/>
                    <a:ext cx="19188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4996C17-7AC8-4B43-9278-EC26CE5005D0}"/>
                </a:ext>
              </a:extLst>
            </p:cNvPr>
            <p:cNvGrpSpPr/>
            <p:nvPr/>
          </p:nvGrpSpPr>
          <p:grpSpPr>
            <a:xfrm>
              <a:off x="6903192" y="972970"/>
              <a:ext cx="478440" cy="171360"/>
              <a:chOff x="6903192" y="972970"/>
              <a:chExt cx="478440" cy="171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A6AB9567-EF3C-4BAD-B6DD-81C32CD0EA2E}"/>
                      </a:ext>
                    </a:extLst>
                  </p14:cNvPr>
                  <p14:cNvContentPartPr/>
                  <p14:nvPr/>
                </p14:nvContentPartPr>
                <p14:xfrm>
                  <a:off x="6930192" y="972970"/>
                  <a:ext cx="70200" cy="17136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A6AB9567-EF3C-4BAD-B6DD-81C32CD0EA2E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6921552" y="963970"/>
                    <a:ext cx="87840" cy="18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C5D8C641-83FF-47C0-B1C9-080077EDE5C7}"/>
                      </a:ext>
                    </a:extLst>
                  </p14:cNvPr>
                  <p14:cNvContentPartPr/>
                  <p14:nvPr/>
                </p14:nvContentPartPr>
                <p14:xfrm>
                  <a:off x="6903192" y="1023370"/>
                  <a:ext cx="118080" cy="2520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C5D8C641-83FF-47C0-B1C9-080077EDE5C7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6894192" y="1014370"/>
                    <a:ext cx="13572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65A671E6-0902-41A5-8134-8567C23B1EE0}"/>
                      </a:ext>
                    </a:extLst>
                  </p14:cNvPr>
                  <p14:cNvContentPartPr/>
                  <p14:nvPr/>
                </p14:nvContentPartPr>
                <p14:xfrm>
                  <a:off x="7057272" y="989530"/>
                  <a:ext cx="97560" cy="14220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65A671E6-0902-41A5-8134-8567C23B1EE0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7048632" y="980890"/>
                    <a:ext cx="11520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7E94F706-D7E7-4715-B865-3117FE49A31C}"/>
                      </a:ext>
                    </a:extLst>
                  </p14:cNvPr>
                  <p14:cNvContentPartPr/>
                  <p14:nvPr/>
                </p14:nvContentPartPr>
                <p14:xfrm>
                  <a:off x="7196952" y="1031650"/>
                  <a:ext cx="58680" cy="8784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7E94F706-D7E7-4715-B865-3117FE49A31C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7187952" y="1022650"/>
                    <a:ext cx="76320" cy="10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9CC730F3-060A-4AE3-8C63-7F0901A2DCBC}"/>
                      </a:ext>
                    </a:extLst>
                  </p14:cNvPr>
                  <p14:cNvContentPartPr/>
                  <p14:nvPr/>
                </p14:nvContentPartPr>
                <p14:xfrm>
                  <a:off x="7293072" y="1052170"/>
                  <a:ext cx="88560" cy="7020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9CC730F3-060A-4AE3-8C63-7F0901A2DCBC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7284072" y="1043530"/>
                    <a:ext cx="10620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0C1E68CB-A75F-4F49-A4B1-DBCBB88BE789}"/>
                </a:ext>
              </a:extLst>
            </p:cNvPr>
            <p:cNvGrpSpPr/>
            <p:nvPr/>
          </p:nvGrpSpPr>
          <p:grpSpPr>
            <a:xfrm>
              <a:off x="7608432" y="1001770"/>
              <a:ext cx="595440" cy="124200"/>
              <a:chOff x="7608432" y="1001770"/>
              <a:chExt cx="595440" cy="124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608ADE3B-0584-4CAF-B300-32C3A0305B28}"/>
                      </a:ext>
                    </a:extLst>
                  </p14:cNvPr>
                  <p14:cNvContentPartPr/>
                  <p14:nvPr/>
                </p14:nvContentPartPr>
                <p14:xfrm>
                  <a:off x="7608432" y="1016170"/>
                  <a:ext cx="154800" cy="10332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608ADE3B-0584-4CAF-B300-32C3A0305B28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7599792" y="1007170"/>
                    <a:ext cx="172440" cy="12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A91F4611-B391-47E0-BCC1-E800C2251F04}"/>
                      </a:ext>
                    </a:extLst>
                  </p14:cNvPr>
                  <p14:cNvContentPartPr/>
                  <p14:nvPr/>
                </p14:nvContentPartPr>
                <p14:xfrm>
                  <a:off x="7806432" y="1002130"/>
                  <a:ext cx="83880" cy="11124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A91F4611-B391-47E0-BCC1-E800C2251F04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7797792" y="993490"/>
                    <a:ext cx="101520" cy="12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066A5D35-17D3-4C4D-966B-5C6FE434307E}"/>
                      </a:ext>
                    </a:extLst>
                  </p14:cNvPr>
                  <p14:cNvContentPartPr/>
                  <p14:nvPr/>
                </p14:nvContentPartPr>
                <p14:xfrm>
                  <a:off x="7968792" y="1001770"/>
                  <a:ext cx="81000" cy="12420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066A5D35-17D3-4C4D-966B-5C6FE434307E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7959792" y="992770"/>
                    <a:ext cx="9864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F9CB5EA7-2744-4E0C-8562-0FB4FF341C99}"/>
                      </a:ext>
                    </a:extLst>
                  </p14:cNvPr>
                  <p14:cNvContentPartPr/>
                  <p14:nvPr/>
                </p14:nvContentPartPr>
                <p14:xfrm>
                  <a:off x="8127912" y="1019050"/>
                  <a:ext cx="75960" cy="7776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F9CB5EA7-2744-4E0C-8562-0FB4FF341C99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8118912" y="1010410"/>
                    <a:ext cx="93600" cy="95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FA51254-D619-4F7F-9262-B5D9E2501C58}"/>
                </a:ext>
              </a:extLst>
            </p:cNvPr>
            <p:cNvGrpSpPr/>
            <p:nvPr/>
          </p:nvGrpSpPr>
          <p:grpSpPr>
            <a:xfrm>
              <a:off x="8388552" y="1024450"/>
              <a:ext cx="21960" cy="90720"/>
              <a:chOff x="8388552" y="1024450"/>
              <a:chExt cx="21960" cy="90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F13EEFF3-A440-4CD1-A892-47595D6F22BF}"/>
                      </a:ext>
                    </a:extLst>
                  </p14:cNvPr>
                  <p14:cNvContentPartPr/>
                  <p14:nvPr/>
                </p14:nvContentPartPr>
                <p14:xfrm>
                  <a:off x="8388552" y="1024450"/>
                  <a:ext cx="3960" cy="540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F13EEFF3-A440-4CD1-A892-47595D6F22BF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8379552" y="1015450"/>
                    <a:ext cx="2160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EE1C06E2-2A20-4880-84F1-9ADEB92DD521}"/>
                      </a:ext>
                    </a:extLst>
                  </p14:cNvPr>
                  <p14:cNvContentPartPr/>
                  <p14:nvPr/>
                </p14:nvContentPartPr>
                <p14:xfrm>
                  <a:off x="8405472" y="1108690"/>
                  <a:ext cx="5040" cy="648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EE1C06E2-2A20-4880-84F1-9ADEB92DD521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8396832" y="1100050"/>
                    <a:ext cx="22680" cy="24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0141BAA-31DB-4107-A662-16D467E1101A}"/>
              </a:ext>
            </a:extLst>
          </p:cNvPr>
          <p:cNvGrpSpPr/>
          <p:nvPr/>
        </p:nvGrpSpPr>
        <p:grpSpPr>
          <a:xfrm>
            <a:off x="724512" y="1344490"/>
            <a:ext cx="10018800" cy="740160"/>
            <a:chOff x="724512" y="1344490"/>
            <a:chExt cx="10018800" cy="740160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F34B3F1A-C9D5-4407-AE8D-84E81843FD30}"/>
                </a:ext>
              </a:extLst>
            </p:cNvPr>
            <p:cNvGrpSpPr/>
            <p:nvPr/>
          </p:nvGrpSpPr>
          <p:grpSpPr>
            <a:xfrm>
              <a:off x="724512" y="1635730"/>
              <a:ext cx="489600" cy="285480"/>
              <a:chOff x="724512" y="1635730"/>
              <a:chExt cx="489600" cy="285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20ACE51C-B9F4-4EB6-BF89-1C31AF4B51CC}"/>
                      </a:ext>
                    </a:extLst>
                  </p14:cNvPr>
                  <p14:cNvContentPartPr/>
                  <p14:nvPr/>
                </p14:nvContentPartPr>
                <p14:xfrm>
                  <a:off x="724512" y="1635730"/>
                  <a:ext cx="217800" cy="28548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20ACE51C-B9F4-4EB6-BF89-1C31AF4B51CC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715872" y="1626730"/>
                    <a:ext cx="235440" cy="30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11D7E030-1861-469F-99A5-9F9098CCAFD1}"/>
                      </a:ext>
                    </a:extLst>
                  </p14:cNvPr>
                  <p14:cNvContentPartPr/>
                  <p14:nvPr/>
                </p14:nvContentPartPr>
                <p14:xfrm>
                  <a:off x="759072" y="1801330"/>
                  <a:ext cx="146880" cy="432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11D7E030-1861-469F-99A5-9F9098CCAFD1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750072" y="1792690"/>
                    <a:ext cx="164520" cy="2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F43E1B43-5505-47A8-94DD-6C3798E1748C}"/>
                      </a:ext>
                    </a:extLst>
                  </p14:cNvPr>
                  <p14:cNvContentPartPr/>
                  <p14:nvPr/>
                </p14:nvContentPartPr>
                <p14:xfrm>
                  <a:off x="1080192" y="1800250"/>
                  <a:ext cx="87120" cy="1980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F43E1B43-5505-47A8-94DD-6C3798E1748C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1071552" y="1791610"/>
                    <a:ext cx="10476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9EFEEF5C-9538-4335-A4FC-8D819107E6DC}"/>
                      </a:ext>
                    </a:extLst>
                  </p14:cNvPr>
                  <p14:cNvContentPartPr/>
                  <p14:nvPr/>
                </p14:nvContentPartPr>
                <p14:xfrm>
                  <a:off x="1107552" y="1872250"/>
                  <a:ext cx="106560" cy="1692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9EFEEF5C-9538-4335-A4FC-8D819107E6DC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1098912" y="1863610"/>
                    <a:ext cx="124200" cy="34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74C55EA6-A719-494E-8B40-8C46D181DCF6}"/>
                </a:ext>
              </a:extLst>
            </p:cNvPr>
            <p:cNvGrpSpPr/>
            <p:nvPr/>
          </p:nvGrpSpPr>
          <p:grpSpPr>
            <a:xfrm>
              <a:off x="1510032" y="1537810"/>
              <a:ext cx="1337040" cy="546840"/>
              <a:chOff x="1510032" y="1537810"/>
              <a:chExt cx="1337040" cy="546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775B5868-4C0C-4947-92F0-F33F01E61511}"/>
                      </a:ext>
                    </a:extLst>
                  </p14:cNvPr>
                  <p14:cNvContentPartPr/>
                  <p14:nvPr/>
                </p14:nvContentPartPr>
                <p14:xfrm>
                  <a:off x="1510032" y="1537810"/>
                  <a:ext cx="153720" cy="54684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775B5868-4C0C-4947-92F0-F33F01E61511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501392" y="1529170"/>
                    <a:ext cx="171360" cy="56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DBE2AD15-5D19-4F3E-A15F-0AABBD818F72}"/>
                      </a:ext>
                    </a:extLst>
                  </p14:cNvPr>
                  <p14:cNvContentPartPr/>
                  <p14:nvPr/>
                </p14:nvContentPartPr>
                <p14:xfrm>
                  <a:off x="1764912" y="1703050"/>
                  <a:ext cx="151560" cy="15228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DBE2AD15-5D19-4F3E-A15F-0AABBD818F72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756272" y="1694410"/>
                    <a:ext cx="169200" cy="16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5DC4FE74-9934-48DF-A604-01C49196EDFC}"/>
                      </a:ext>
                    </a:extLst>
                  </p14:cNvPr>
                  <p14:cNvContentPartPr/>
                  <p14:nvPr/>
                </p14:nvContentPartPr>
                <p14:xfrm>
                  <a:off x="2001792" y="1804570"/>
                  <a:ext cx="92880" cy="10872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5DC4FE74-9934-48DF-A604-01C49196EDFC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1993152" y="1795570"/>
                    <a:ext cx="110520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1675F21E-FD22-44AE-897E-7F906A348EBB}"/>
                      </a:ext>
                    </a:extLst>
                  </p14:cNvPr>
                  <p14:cNvContentPartPr/>
                  <p14:nvPr/>
                </p14:nvContentPartPr>
                <p14:xfrm>
                  <a:off x="2188272" y="1918690"/>
                  <a:ext cx="75960" cy="6732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1675F21E-FD22-44AE-897E-7F906A348EBB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2179632" y="1909690"/>
                    <a:ext cx="93600" cy="8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DC1FF1EF-4B11-4749-A05F-DFB39F8216BB}"/>
                      </a:ext>
                    </a:extLst>
                  </p14:cNvPr>
                  <p14:cNvContentPartPr/>
                  <p14:nvPr/>
                </p14:nvContentPartPr>
                <p14:xfrm>
                  <a:off x="2399592" y="1691170"/>
                  <a:ext cx="177480" cy="15228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DC1FF1EF-4B11-4749-A05F-DFB39F8216BB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2390592" y="1682170"/>
                    <a:ext cx="195120" cy="16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4CA95E8E-29E3-4FCB-912F-06B827C68871}"/>
                      </a:ext>
                    </a:extLst>
                  </p14:cNvPr>
                  <p14:cNvContentPartPr/>
                  <p14:nvPr/>
                </p14:nvContentPartPr>
                <p14:xfrm>
                  <a:off x="2665272" y="1790170"/>
                  <a:ext cx="77040" cy="11844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4CA95E8E-29E3-4FCB-912F-06B827C68871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2656272" y="1781170"/>
                    <a:ext cx="9468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DB911B21-5270-4D95-9443-6DA570BF4823}"/>
                      </a:ext>
                    </a:extLst>
                  </p14:cNvPr>
                  <p14:cNvContentPartPr/>
                  <p14:nvPr/>
                </p14:nvContentPartPr>
                <p14:xfrm>
                  <a:off x="2779392" y="1870450"/>
                  <a:ext cx="67680" cy="10548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DB911B21-5270-4D95-9443-6DA570BF4823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2770752" y="1861450"/>
                    <a:ext cx="85320" cy="123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C0B94D8-B42E-4D32-97EC-D07C5ED03AC2}"/>
                </a:ext>
              </a:extLst>
            </p:cNvPr>
            <p:cNvGrpSpPr/>
            <p:nvPr/>
          </p:nvGrpSpPr>
          <p:grpSpPr>
            <a:xfrm>
              <a:off x="3023112" y="1836250"/>
              <a:ext cx="240120" cy="24120"/>
              <a:chOff x="3023112" y="1836250"/>
              <a:chExt cx="240120" cy="24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F3107F23-D6B4-403F-937A-7758504A7336}"/>
                      </a:ext>
                    </a:extLst>
                  </p14:cNvPr>
                  <p14:cNvContentPartPr/>
                  <p14:nvPr/>
                </p14:nvContentPartPr>
                <p14:xfrm>
                  <a:off x="3023112" y="1836250"/>
                  <a:ext cx="360" cy="36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F3107F23-D6B4-403F-937A-7758504A7336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3014112" y="182761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3EACFF5F-8E54-434D-8097-B8E5E09A4E1F}"/>
                      </a:ext>
                    </a:extLst>
                  </p14:cNvPr>
                  <p14:cNvContentPartPr/>
                  <p14:nvPr/>
                </p14:nvContentPartPr>
                <p14:xfrm>
                  <a:off x="3188712" y="1850650"/>
                  <a:ext cx="360" cy="36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3EACFF5F-8E54-434D-8097-B8E5E09A4E1F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3180072" y="184201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7C9A407C-52DC-4712-9E1C-E791BDF09845}"/>
                      </a:ext>
                    </a:extLst>
                  </p14:cNvPr>
                  <p14:cNvContentPartPr/>
                  <p14:nvPr/>
                </p14:nvContentPartPr>
                <p14:xfrm>
                  <a:off x="3188712" y="1850650"/>
                  <a:ext cx="74520" cy="972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7C9A407C-52DC-4712-9E1C-E791BDF09845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3180072" y="1842010"/>
                    <a:ext cx="92160" cy="27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A6643B94-A3E1-41EF-B9D1-B690135E2DC1}"/>
                </a:ext>
              </a:extLst>
            </p:cNvPr>
            <p:cNvGrpSpPr/>
            <p:nvPr/>
          </p:nvGrpSpPr>
          <p:grpSpPr>
            <a:xfrm>
              <a:off x="3470952" y="1484530"/>
              <a:ext cx="676440" cy="549000"/>
              <a:chOff x="3470952" y="1484530"/>
              <a:chExt cx="676440" cy="549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1248F2F2-8DDD-42B1-A538-CEB7F92F2137}"/>
                      </a:ext>
                    </a:extLst>
                  </p14:cNvPr>
                  <p14:cNvContentPartPr/>
                  <p14:nvPr/>
                </p14:nvContentPartPr>
                <p14:xfrm>
                  <a:off x="3470952" y="1650130"/>
                  <a:ext cx="203040" cy="18036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1248F2F2-8DDD-42B1-A538-CEB7F92F2137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3462312" y="1641130"/>
                    <a:ext cx="220680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78A55AB8-1848-4518-B232-3AA0F2576FB8}"/>
                      </a:ext>
                    </a:extLst>
                  </p14:cNvPr>
                  <p14:cNvContentPartPr/>
                  <p14:nvPr/>
                </p14:nvContentPartPr>
                <p14:xfrm>
                  <a:off x="3751392" y="1800250"/>
                  <a:ext cx="98640" cy="12168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78A55AB8-1848-4518-B232-3AA0F2576FB8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3742752" y="1791610"/>
                    <a:ext cx="116280" cy="13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CDD73D6D-3FDE-4A41-AC81-6BC1D587290F}"/>
                      </a:ext>
                    </a:extLst>
                  </p14:cNvPr>
                  <p14:cNvContentPartPr/>
                  <p14:nvPr/>
                </p14:nvContentPartPr>
                <p14:xfrm>
                  <a:off x="3956232" y="1484530"/>
                  <a:ext cx="191160" cy="54900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CDD73D6D-3FDE-4A41-AC81-6BC1D587290F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3947232" y="1475530"/>
                    <a:ext cx="208800" cy="566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4B86B64-F842-4A33-9086-72A041B1A1B8}"/>
                </a:ext>
              </a:extLst>
            </p:cNvPr>
            <p:cNvGrpSpPr/>
            <p:nvPr/>
          </p:nvGrpSpPr>
          <p:grpSpPr>
            <a:xfrm>
              <a:off x="5017512" y="1544290"/>
              <a:ext cx="225720" cy="283320"/>
              <a:chOff x="5017512" y="1544290"/>
              <a:chExt cx="225720" cy="283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8AA882CB-8243-4EA7-84A1-F1AD4E9DA447}"/>
                      </a:ext>
                    </a:extLst>
                  </p14:cNvPr>
                  <p14:cNvContentPartPr/>
                  <p14:nvPr/>
                </p14:nvContentPartPr>
                <p14:xfrm>
                  <a:off x="5019672" y="1569850"/>
                  <a:ext cx="39240" cy="25776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8AA882CB-8243-4EA7-84A1-F1AD4E9DA447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5010672" y="1560850"/>
                    <a:ext cx="568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BCAAE85C-2F4E-4EEA-9890-D4EEF7DAD6E5}"/>
                      </a:ext>
                    </a:extLst>
                  </p14:cNvPr>
                  <p14:cNvContentPartPr/>
                  <p14:nvPr/>
                </p14:nvContentPartPr>
                <p14:xfrm>
                  <a:off x="5017512" y="1544290"/>
                  <a:ext cx="225720" cy="25848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BCAAE85C-2F4E-4EEA-9890-D4EEF7DAD6E5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5008512" y="1535650"/>
                    <a:ext cx="243360" cy="276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20510974-3280-47EC-A87A-70EA90F0D96E}"/>
                </a:ext>
              </a:extLst>
            </p:cNvPr>
            <p:cNvGrpSpPr/>
            <p:nvPr/>
          </p:nvGrpSpPr>
          <p:grpSpPr>
            <a:xfrm>
              <a:off x="5407392" y="1741570"/>
              <a:ext cx="90720" cy="101160"/>
              <a:chOff x="5407392" y="1741570"/>
              <a:chExt cx="90720" cy="101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05286C4C-A3DD-4581-B365-C9AAFF570E35}"/>
                      </a:ext>
                    </a:extLst>
                  </p14:cNvPr>
                  <p14:cNvContentPartPr/>
                  <p14:nvPr/>
                </p14:nvContentPartPr>
                <p14:xfrm>
                  <a:off x="5407392" y="1741570"/>
                  <a:ext cx="84960" cy="1692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05286C4C-A3DD-4581-B365-C9AAFF570E35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5398392" y="1732930"/>
                    <a:ext cx="10260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A6E02270-CD24-4763-B625-F4640722E5A6}"/>
                      </a:ext>
                    </a:extLst>
                  </p14:cNvPr>
                  <p14:cNvContentPartPr/>
                  <p14:nvPr/>
                </p14:nvContentPartPr>
                <p14:xfrm>
                  <a:off x="5407392" y="1741570"/>
                  <a:ext cx="90720" cy="10116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A6E02270-CD24-4763-B625-F4640722E5A6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5398392" y="1732930"/>
                    <a:ext cx="108360" cy="118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67E5AC45-E0BB-45EE-9529-1A9BE1351391}"/>
                </a:ext>
              </a:extLst>
            </p:cNvPr>
            <p:cNvGrpSpPr/>
            <p:nvPr/>
          </p:nvGrpSpPr>
          <p:grpSpPr>
            <a:xfrm>
              <a:off x="5689992" y="1344490"/>
              <a:ext cx="2769120" cy="618120"/>
              <a:chOff x="5689992" y="1344490"/>
              <a:chExt cx="2769120" cy="618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EDE93017-2F68-4625-8F21-04B7197B7F7B}"/>
                      </a:ext>
                    </a:extLst>
                  </p14:cNvPr>
                  <p14:cNvContentPartPr/>
                  <p14:nvPr/>
                </p14:nvContentPartPr>
                <p14:xfrm>
                  <a:off x="5689992" y="1425850"/>
                  <a:ext cx="174240" cy="53676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EDE93017-2F68-4625-8F21-04B7197B7F7B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5680992" y="1416850"/>
                    <a:ext cx="191880" cy="55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60617D9F-71F1-4CE9-B6E3-529D16ED5464}"/>
                      </a:ext>
                    </a:extLst>
                  </p14:cNvPr>
                  <p14:cNvContentPartPr/>
                  <p14:nvPr/>
                </p14:nvContentPartPr>
                <p14:xfrm>
                  <a:off x="5935872" y="1520530"/>
                  <a:ext cx="145800" cy="22716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60617D9F-71F1-4CE9-B6E3-529D16ED5464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5926872" y="1511530"/>
                    <a:ext cx="163440" cy="24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27199E64-0E34-4020-AECB-2B17A7234662}"/>
                      </a:ext>
                    </a:extLst>
                  </p14:cNvPr>
                  <p14:cNvContentPartPr/>
                  <p14:nvPr/>
                </p14:nvContentPartPr>
                <p14:xfrm>
                  <a:off x="6148272" y="1681810"/>
                  <a:ext cx="123840" cy="12204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27199E64-0E34-4020-AECB-2B17A7234662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6139632" y="1673170"/>
                    <a:ext cx="141480" cy="13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2051D30F-247D-4F35-A983-AD1AC2095BA3}"/>
                      </a:ext>
                    </a:extLst>
                  </p14:cNvPr>
                  <p14:cNvContentPartPr/>
                  <p14:nvPr/>
                </p14:nvContentPartPr>
                <p14:xfrm>
                  <a:off x="6359952" y="1875490"/>
                  <a:ext cx="360" cy="36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2051D30F-247D-4F35-A983-AD1AC2095BA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6350952" y="186649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5C1F2E27-E1D2-4DE4-8D2E-E717750483BA}"/>
                      </a:ext>
                    </a:extLst>
                  </p14:cNvPr>
                  <p14:cNvContentPartPr/>
                  <p14:nvPr/>
                </p14:nvContentPartPr>
                <p14:xfrm>
                  <a:off x="6286512" y="1758130"/>
                  <a:ext cx="115920" cy="11268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5C1F2E27-E1D2-4DE4-8D2E-E717750483BA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6277872" y="1749130"/>
                    <a:ext cx="133560" cy="13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ED00C90D-40FC-4584-8BAF-AC16057EE3B9}"/>
                      </a:ext>
                    </a:extLst>
                  </p14:cNvPr>
                  <p14:cNvContentPartPr/>
                  <p14:nvPr/>
                </p14:nvContentPartPr>
                <p14:xfrm>
                  <a:off x="6554712" y="1470850"/>
                  <a:ext cx="154080" cy="24480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ED00C90D-40FC-4584-8BAF-AC16057EE3B9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6546072" y="1462210"/>
                    <a:ext cx="171720" cy="26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BB14A59D-C834-40F5-8429-3FEEA62B5F24}"/>
                      </a:ext>
                    </a:extLst>
                  </p14:cNvPr>
                  <p14:cNvContentPartPr/>
                  <p14:nvPr/>
                </p14:nvContentPartPr>
                <p14:xfrm>
                  <a:off x="6758832" y="1688290"/>
                  <a:ext cx="106560" cy="10980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BB14A59D-C834-40F5-8429-3FEEA62B5F24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750192" y="1679290"/>
                    <a:ext cx="12420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050EA993-271F-4AFA-84EB-8733B3410619}"/>
                      </a:ext>
                    </a:extLst>
                  </p14:cNvPr>
                  <p14:cNvContentPartPr/>
                  <p14:nvPr/>
                </p14:nvContentPartPr>
                <p14:xfrm>
                  <a:off x="6906432" y="1833370"/>
                  <a:ext cx="98640" cy="9108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050EA993-271F-4AFA-84EB-8733B3410619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897792" y="1824370"/>
                    <a:ext cx="116280" cy="10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C56CA1F4-8B90-4F3D-A861-B34F49DCF4FC}"/>
                      </a:ext>
                    </a:extLst>
                  </p14:cNvPr>
                  <p14:cNvContentPartPr/>
                  <p14:nvPr/>
                </p14:nvContentPartPr>
                <p14:xfrm>
                  <a:off x="7138632" y="1745890"/>
                  <a:ext cx="360" cy="1152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C56CA1F4-8B90-4F3D-A861-B34F49DCF4FC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7129632" y="1736890"/>
                    <a:ext cx="1800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D8938900-B803-45AC-AC46-CC09D68E6E2D}"/>
                      </a:ext>
                    </a:extLst>
                  </p14:cNvPr>
                  <p14:cNvContentPartPr/>
                  <p14:nvPr/>
                </p14:nvContentPartPr>
                <p14:xfrm>
                  <a:off x="7274712" y="1734370"/>
                  <a:ext cx="2520" cy="252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D8938900-B803-45AC-AC46-CC09D68E6E2D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7265712" y="1725730"/>
                    <a:ext cx="2016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26A027C3-EB9F-4D27-BD36-BE2F8010C214}"/>
                      </a:ext>
                    </a:extLst>
                  </p14:cNvPr>
                  <p14:cNvContentPartPr/>
                  <p14:nvPr/>
                </p14:nvContentPartPr>
                <p14:xfrm>
                  <a:off x="7426632" y="1724290"/>
                  <a:ext cx="360" cy="36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26A027C3-EB9F-4D27-BD36-BE2F8010C214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7417992" y="171529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2449BED8-06E8-4C37-9A96-CDCCEE3CF747}"/>
                      </a:ext>
                    </a:extLst>
                  </p14:cNvPr>
                  <p14:cNvContentPartPr/>
                  <p14:nvPr/>
                </p14:nvContentPartPr>
                <p14:xfrm>
                  <a:off x="7549032" y="1748770"/>
                  <a:ext cx="108000" cy="10440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2449BED8-06E8-4C37-9A96-CDCCEE3CF747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7540392" y="1740130"/>
                    <a:ext cx="12564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FFA790B6-CD11-41D3-A9E1-3F0CCB7A865B}"/>
                      </a:ext>
                    </a:extLst>
                  </p14:cNvPr>
                  <p14:cNvContentPartPr/>
                  <p14:nvPr/>
                </p14:nvContentPartPr>
                <p14:xfrm>
                  <a:off x="7804272" y="1415410"/>
                  <a:ext cx="182520" cy="28152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FFA790B6-CD11-41D3-A9E1-3F0CCB7A865B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7795272" y="1406770"/>
                    <a:ext cx="20016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4D388D9E-B274-44D9-91D2-BB7EA71B2FEE}"/>
                      </a:ext>
                    </a:extLst>
                  </p14:cNvPr>
                  <p14:cNvContentPartPr/>
                  <p14:nvPr/>
                </p14:nvContentPartPr>
                <p14:xfrm>
                  <a:off x="8074992" y="1656250"/>
                  <a:ext cx="71280" cy="10836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4D388D9E-B274-44D9-91D2-BB7EA71B2FEE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8066352" y="1647250"/>
                    <a:ext cx="8892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10CF7129-30DD-47AF-A9EA-66AF74A97E50}"/>
                      </a:ext>
                    </a:extLst>
                  </p14:cNvPr>
                  <p14:cNvContentPartPr/>
                  <p14:nvPr/>
                </p14:nvContentPartPr>
                <p14:xfrm>
                  <a:off x="8230512" y="1344490"/>
                  <a:ext cx="228600" cy="57888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10CF7129-30DD-47AF-A9EA-66AF74A97E50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8221872" y="1335490"/>
                    <a:ext cx="246240" cy="596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FEE51678-5D2D-463D-AB0F-6F79BE0FD800}"/>
                </a:ext>
              </a:extLst>
            </p:cNvPr>
            <p:cNvGrpSpPr/>
            <p:nvPr/>
          </p:nvGrpSpPr>
          <p:grpSpPr>
            <a:xfrm>
              <a:off x="9036912" y="1469050"/>
              <a:ext cx="590040" cy="252720"/>
              <a:chOff x="9036912" y="1469050"/>
              <a:chExt cx="590040" cy="252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8F44645B-C674-455B-988B-E71EC15EC00C}"/>
                      </a:ext>
                    </a:extLst>
                  </p14:cNvPr>
                  <p14:cNvContentPartPr/>
                  <p14:nvPr/>
                </p14:nvContentPartPr>
                <p14:xfrm>
                  <a:off x="9036912" y="1493530"/>
                  <a:ext cx="85680" cy="17892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8F44645B-C674-455B-988B-E71EC15EC00C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9027912" y="1484890"/>
                    <a:ext cx="103320" cy="19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8813B54B-FEC8-4301-85A3-514164B8B9E5}"/>
                      </a:ext>
                    </a:extLst>
                  </p14:cNvPr>
                  <p14:cNvContentPartPr/>
                  <p14:nvPr/>
                </p14:nvContentPartPr>
                <p14:xfrm>
                  <a:off x="9216192" y="1560490"/>
                  <a:ext cx="78120" cy="1260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8813B54B-FEC8-4301-85A3-514164B8B9E5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9207552" y="1551850"/>
                    <a:ext cx="9576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0A7F1273-3283-4D5F-85DC-A6E78FF97DEA}"/>
                      </a:ext>
                    </a:extLst>
                  </p14:cNvPr>
                  <p14:cNvContentPartPr/>
                  <p14:nvPr/>
                </p14:nvContentPartPr>
                <p14:xfrm>
                  <a:off x="9205032" y="1641850"/>
                  <a:ext cx="111240" cy="432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0A7F1273-3283-4D5F-85DC-A6E78FF97DEA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9196032" y="1632850"/>
                    <a:ext cx="128880" cy="2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0061EA20-D402-40CC-B15B-841C1AB4B03C}"/>
                      </a:ext>
                    </a:extLst>
                  </p14:cNvPr>
                  <p14:cNvContentPartPr/>
                  <p14:nvPr/>
                </p14:nvContentPartPr>
                <p14:xfrm>
                  <a:off x="9450912" y="1469050"/>
                  <a:ext cx="45000" cy="25272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0061EA20-D402-40CC-B15B-841C1AB4B03C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9441912" y="1460050"/>
                    <a:ext cx="62640" cy="27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090CF0E1-AFE8-43B6-B110-59698488F232}"/>
                      </a:ext>
                    </a:extLst>
                  </p14:cNvPr>
                  <p14:cNvContentPartPr/>
                  <p14:nvPr/>
                </p14:nvContentPartPr>
                <p14:xfrm>
                  <a:off x="9541272" y="1483450"/>
                  <a:ext cx="32400" cy="18360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090CF0E1-AFE8-43B6-B110-59698488F232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9532272" y="1474450"/>
                    <a:ext cx="5004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D2927CE7-35AB-4ACD-86D6-79E7FA0226C7}"/>
                      </a:ext>
                    </a:extLst>
                  </p14:cNvPr>
                  <p14:cNvContentPartPr/>
                  <p14:nvPr/>
                </p14:nvContentPartPr>
                <p14:xfrm>
                  <a:off x="9435792" y="1516210"/>
                  <a:ext cx="191160" cy="23040"/>
                </p14:xfrm>
              </p:contentPart>
            </mc:Choice>
            <mc:Fallback xmlns=""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D2927CE7-35AB-4ACD-86D6-79E7FA0226C7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9427152" y="1507570"/>
                    <a:ext cx="20880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29DFD43C-EEEB-439F-B1B2-1E3697110F21}"/>
                      </a:ext>
                    </a:extLst>
                  </p14:cNvPr>
                  <p14:cNvContentPartPr/>
                  <p14:nvPr/>
                </p14:nvContentPartPr>
                <p14:xfrm>
                  <a:off x="9450912" y="1590370"/>
                  <a:ext cx="150120" cy="3132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29DFD43C-EEEB-439F-B1B2-1E3697110F21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9441912" y="1581370"/>
                    <a:ext cx="167760" cy="48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EABF3A0B-2CFE-4820-AADA-D618DEEE3D31}"/>
                </a:ext>
              </a:extLst>
            </p:cNvPr>
            <p:cNvGrpSpPr/>
            <p:nvPr/>
          </p:nvGrpSpPr>
          <p:grpSpPr>
            <a:xfrm>
              <a:off x="9842232" y="1368250"/>
              <a:ext cx="901080" cy="373680"/>
              <a:chOff x="9842232" y="1368250"/>
              <a:chExt cx="901080" cy="373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AFC6A5DB-0A3F-4961-97A8-96C73FDBB62E}"/>
                      </a:ext>
                    </a:extLst>
                  </p14:cNvPr>
                  <p14:cNvContentPartPr/>
                  <p14:nvPr/>
                </p14:nvContentPartPr>
                <p14:xfrm>
                  <a:off x="9842232" y="1434850"/>
                  <a:ext cx="161280" cy="16452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AFC6A5DB-0A3F-4961-97A8-96C73FDBB62E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9833232" y="1425850"/>
                    <a:ext cx="178920" cy="18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900089F2-D667-4AF1-9D46-3A107266A342}"/>
                      </a:ext>
                    </a:extLst>
                  </p14:cNvPr>
                  <p14:cNvContentPartPr/>
                  <p14:nvPr/>
                </p14:nvContentPartPr>
                <p14:xfrm>
                  <a:off x="10017552" y="1503970"/>
                  <a:ext cx="106560" cy="12600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900089F2-D667-4AF1-9D46-3A107266A342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10008912" y="1494970"/>
                    <a:ext cx="124200" cy="14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38D1BD1E-4C51-4C2B-8F80-ED5C3D58AC6C}"/>
                      </a:ext>
                    </a:extLst>
                  </p14:cNvPr>
                  <p14:cNvContentPartPr/>
                  <p14:nvPr/>
                </p14:nvContentPartPr>
                <p14:xfrm>
                  <a:off x="10164432" y="1535650"/>
                  <a:ext cx="117000" cy="17424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38D1BD1E-4C51-4C2B-8F80-ED5C3D58AC6C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10155432" y="1527010"/>
                    <a:ext cx="134640" cy="19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078C3642-F1BE-4684-9B74-F28440969D37}"/>
                      </a:ext>
                    </a:extLst>
                  </p14:cNvPr>
                  <p14:cNvContentPartPr/>
                  <p14:nvPr/>
                </p14:nvContentPartPr>
                <p14:xfrm>
                  <a:off x="10316352" y="1527010"/>
                  <a:ext cx="83160" cy="21492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078C3642-F1BE-4684-9B74-F28440969D37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10307712" y="1518010"/>
                    <a:ext cx="10080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4E910FB4-8306-4AC2-BF0F-66D1798084F2}"/>
                      </a:ext>
                    </a:extLst>
                  </p14:cNvPr>
                  <p14:cNvContentPartPr/>
                  <p14:nvPr/>
                </p14:nvContentPartPr>
                <p14:xfrm>
                  <a:off x="10461792" y="1368250"/>
                  <a:ext cx="5040" cy="19188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4E910FB4-8306-4AC2-BF0F-66D1798084F2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10452792" y="1359250"/>
                    <a:ext cx="22680" cy="20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EB3BD267-787A-407B-BCE8-26547F3FED3B}"/>
                      </a:ext>
                    </a:extLst>
                  </p14:cNvPr>
                  <p14:cNvContentPartPr/>
                  <p14:nvPr/>
                </p14:nvContentPartPr>
                <p14:xfrm>
                  <a:off x="10552152" y="1465090"/>
                  <a:ext cx="70200" cy="12276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EB3BD267-787A-407B-BCE8-26547F3FED3B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10543152" y="1456450"/>
                    <a:ext cx="8784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F258A5D2-6380-40C7-8BDC-DDE10A7C58AE}"/>
                      </a:ext>
                    </a:extLst>
                  </p14:cNvPr>
                  <p14:cNvContentPartPr/>
                  <p14:nvPr/>
                </p14:nvContentPartPr>
                <p14:xfrm>
                  <a:off x="10632072" y="1487770"/>
                  <a:ext cx="111240" cy="13824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F258A5D2-6380-40C7-8BDC-DDE10A7C58AE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10623072" y="1478770"/>
                    <a:ext cx="128880" cy="155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9434D9C-D944-4AD3-8633-B6A98A459187}"/>
              </a:ext>
            </a:extLst>
          </p:cNvPr>
          <p:cNvGrpSpPr/>
          <p:nvPr/>
        </p:nvGrpSpPr>
        <p:grpSpPr>
          <a:xfrm>
            <a:off x="699312" y="2476690"/>
            <a:ext cx="1193040" cy="217080"/>
            <a:chOff x="699312" y="2476690"/>
            <a:chExt cx="1193040" cy="21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9AB5466-7191-4DA4-95D3-B488D5B499D4}"/>
                    </a:ext>
                  </a:extLst>
                </p14:cNvPr>
                <p14:cNvContentPartPr/>
                <p14:nvPr/>
              </p14:nvContentPartPr>
              <p14:xfrm>
                <a:off x="699312" y="2476690"/>
                <a:ext cx="122760" cy="217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9AB5466-7191-4DA4-95D3-B488D5B499D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90672" y="2467690"/>
                  <a:ext cx="1404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A6F3340-BE73-412D-8E17-8F90037C169D}"/>
                    </a:ext>
                  </a:extLst>
                </p14:cNvPr>
                <p14:cNvContentPartPr/>
                <p14:nvPr/>
              </p14:nvContentPartPr>
              <p14:xfrm>
                <a:off x="874272" y="2536450"/>
                <a:ext cx="103320" cy="155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A6F3340-BE73-412D-8E17-8F90037C16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65632" y="2527450"/>
                  <a:ext cx="1209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07F4AB2-A2E6-4332-B941-AAF191B3B2F9}"/>
                    </a:ext>
                  </a:extLst>
                </p14:cNvPr>
                <p14:cNvContentPartPr/>
                <p14:nvPr/>
              </p14:nvContentPartPr>
              <p14:xfrm>
                <a:off x="997752" y="2525650"/>
                <a:ext cx="87120" cy="135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07F4AB2-A2E6-4332-B941-AAF191B3B2F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89112" y="2516650"/>
                  <a:ext cx="104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944E5A4-8D1C-4576-A6FA-1532C542C398}"/>
                    </a:ext>
                  </a:extLst>
                </p14:cNvPr>
                <p14:cNvContentPartPr/>
                <p14:nvPr/>
              </p14:nvContentPartPr>
              <p14:xfrm>
                <a:off x="1160112" y="2575330"/>
                <a:ext cx="24480" cy="66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944E5A4-8D1C-4576-A6FA-1532C542C39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51472" y="2566330"/>
                  <a:ext cx="421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C00657A-3913-4AEF-AF30-D976E63CB50D}"/>
                    </a:ext>
                  </a:extLst>
                </p14:cNvPr>
                <p14:cNvContentPartPr/>
                <p14:nvPr/>
              </p14:nvContentPartPr>
              <p14:xfrm>
                <a:off x="1144272" y="2502250"/>
                <a:ext cx="16200" cy="734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C00657A-3913-4AEF-AF30-D976E63CB50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35272" y="2493250"/>
                  <a:ext cx="338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12824DC-BA54-41DC-BD9A-F03EC0BF86A1}"/>
                    </a:ext>
                  </a:extLst>
                </p14:cNvPr>
                <p14:cNvContentPartPr/>
                <p14:nvPr/>
              </p14:nvContentPartPr>
              <p14:xfrm>
                <a:off x="1264152" y="2526730"/>
                <a:ext cx="90720" cy="1054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12824DC-BA54-41DC-BD9A-F03EC0BF86A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255512" y="2518090"/>
                  <a:ext cx="1083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8A79B7C-E8A0-4E14-8836-70AC9A5EA8E4}"/>
                    </a:ext>
                  </a:extLst>
                </p14:cNvPr>
                <p14:cNvContentPartPr/>
                <p14:nvPr/>
              </p14:nvContentPartPr>
              <p14:xfrm>
                <a:off x="1404912" y="2537890"/>
                <a:ext cx="92160" cy="1148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8A79B7C-E8A0-4E14-8836-70AC9A5EA8E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396272" y="2529250"/>
                  <a:ext cx="1098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E1154E6-138C-4CB6-9F30-8A0CECAE10E2}"/>
                    </a:ext>
                  </a:extLst>
                </p14:cNvPr>
                <p14:cNvContentPartPr/>
                <p14:nvPr/>
              </p14:nvContentPartPr>
              <p14:xfrm>
                <a:off x="1598232" y="2517730"/>
                <a:ext cx="80280" cy="1152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E1154E6-138C-4CB6-9F30-8A0CECAE10E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589592" y="2508730"/>
                  <a:ext cx="979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07048AA-9545-42FD-B2F7-074B6A295400}"/>
                    </a:ext>
                  </a:extLst>
                </p14:cNvPr>
                <p14:cNvContentPartPr/>
                <p14:nvPr/>
              </p14:nvContentPartPr>
              <p14:xfrm>
                <a:off x="1756632" y="2511610"/>
                <a:ext cx="135720" cy="142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07048AA-9545-42FD-B2F7-074B6A29540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747632" y="2502610"/>
                  <a:ext cx="15336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B7894B92-A111-4CCE-AC03-3AC363576B67}"/>
              </a:ext>
            </a:extLst>
          </p:cNvPr>
          <p:cNvGrpSpPr/>
          <p:nvPr/>
        </p:nvGrpSpPr>
        <p:grpSpPr>
          <a:xfrm>
            <a:off x="2644392" y="2306770"/>
            <a:ext cx="2254500" cy="626760"/>
            <a:chOff x="2644392" y="2306770"/>
            <a:chExt cx="2254500" cy="626760"/>
          </a:xfrm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D044E66B-9981-44C4-A646-03F8FE17A719}"/>
                </a:ext>
              </a:extLst>
            </p:cNvPr>
            <p:cNvGrpSpPr/>
            <p:nvPr/>
          </p:nvGrpSpPr>
          <p:grpSpPr>
            <a:xfrm>
              <a:off x="2644392" y="2478850"/>
              <a:ext cx="361440" cy="361800"/>
              <a:chOff x="2644392" y="2478850"/>
              <a:chExt cx="361440" cy="361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4A786087-F596-49EF-A54D-B7688D67662D}"/>
                      </a:ext>
                    </a:extLst>
                  </p14:cNvPr>
                  <p14:cNvContentPartPr/>
                  <p14:nvPr/>
                </p14:nvContentPartPr>
                <p14:xfrm>
                  <a:off x="2644392" y="2478850"/>
                  <a:ext cx="180000" cy="28620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4A786087-F596-49EF-A54D-B7688D67662D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2635752" y="2469850"/>
                    <a:ext cx="197640" cy="30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A75A03F3-D841-4D11-BD38-8829310670BE}"/>
                      </a:ext>
                    </a:extLst>
                  </p14:cNvPr>
                  <p14:cNvContentPartPr/>
                  <p14:nvPr/>
                </p14:nvContentPartPr>
                <p14:xfrm>
                  <a:off x="2913312" y="2694850"/>
                  <a:ext cx="92520" cy="14580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A75A03F3-D841-4D11-BD38-8829310670BE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2904312" y="2685850"/>
                    <a:ext cx="110160" cy="16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AC2F515B-2E5D-4D8A-82E2-185093CB0DA4}"/>
                      </a:ext>
                    </a:extLst>
                  </p14:cNvPr>
                  <p14:cNvContentPartPr/>
                  <p14:nvPr/>
                </p14:nvContentPartPr>
                <p14:xfrm>
                  <a:off x="2913312" y="2763610"/>
                  <a:ext cx="86040" cy="6624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AC2F515B-2E5D-4D8A-82E2-185093CB0DA4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2904312" y="2754610"/>
                    <a:ext cx="103680" cy="838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D18832E-FC1A-4085-9800-66EEB089B51F}"/>
                    </a:ext>
                  </a:extLst>
                </p14:cNvPr>
                <p14:cNvContentPartPr/>
                <p14:nvPr/>
              </p14:nvContentPartPr>
              <p14:xfrm>
                <a:off x="3015192" y="2306770"/>
                <a:ext cx="164880" cy="1371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D18832E-FC1A-4085-9800-66EEB089B51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006192" y="2297770"/>
                  <a:ext cx="182520" cy="154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E3E2AE0-85D6-41A7-9251-D540E26C95CC}"/>
                </a:ext>
              </a:extLst>
            </p:cNvPr>
            <p:cNvGrpSpPr/>
            <p:nvPr/>
          </p:nvGrpSpPr>
          <p:grpSpPr>
            <a:xfrm>
              <a:off x="3279072" y="2616370"/>
              <a:ext cx="120600" cy="75600"/>
              <a:chOff x="3279072" y="2616370"/>
              <a:chExt cx="120600" cy="75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D23485A9-31C8-45C3-9D16-953AED6D141F}"/>
                      </a:ext>
                    </a:extLst>
                  </p14:cNvPr>
                  <p14:cNvContentPartPr/>
                  <p14:nvPr/>
                </p14:nvContentPartPr>
                <p14:xfrm>
                  <a:off x="3279072" y="2616370"/>
                  <a:ext cx="83880" cy="648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D23485A9-31C8-45C3-9D16-953AED6D141F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3270432" y="2607730"/>
                    <a:ext cx="10152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FE6AC50A-20C0-4A6E-AB4C-8CEA3C9C99D2}"/>
                      </a:ext>
                    </a:extLst>
                  </p14:cNvPr>
                  <p14:cNvContentPartPr/>
                  <p14:nvPr/>
                </p14:nvContentPartPr>
                <p14:xfrm>
                  <a:off x="3281592" y="2690530"/>
                  <a:ext cx="118080" cy="144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FE6AC50A-20C0-4A6E-AB4C-8CEA3C9C99D2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3272592" y="2681530"/>
                    <a:ext cx="135720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8106977B-ED08-435C-9743-B0414C44BE73}"/>
                </a:ext>
              </a:extLst>
            </p:cNvPr>
            <p:cNvGrpSpPr/>
            <p:nvPr/>
          </p:nvGrpSpPr>
          <p:grpSpPr>
            <a:xfrm>
              <a:off x="3703512" y="2412610"/>
              <a:ext cx="174240" cy="298080"/>
              <a:chOff x="3703512" y="2412610"/>
              <a:chExt cx="174240" cy="298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31BBF181-8886-41A6-A6B0-D1BF379E8175}"/>
                      </a:ext>
                    </a:extLst>
                  </p14:cNvPr>
                  <p14:cNvContentPartPr/>
                  <p14:nvPr/>
                </p14:nvContentPartPr>
                <p14:xfrm>
                  <a:off x="3719352" y="2412610"/>
                  <a:ext cx="54000" cy="26064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31BBF181-8886-41A6-A6B0-D1BF379E8175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3710712" y="2403970"/>
                    <a:ext cx="71640" cy="27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BFC14B7B-7C7A-47F1-BC2D-C47287BEE610}"/>
                      </a:ext>
                    </a:extLst>
                  </p14:cNvPr>
                  <p14:cNvContentPartPr/>
                  <p14:nvPr/>
                </p14:nvContentPartPr>
                <p14:xfrm>
                  <a:off x="3703512" y="2692690"/>
                  <a:ext cx="174240" cy="1800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BFC14B7B-7C7A-47F1-BC2D-C47287BEE610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3694512" y="2683690"/>
                    <a:ext cx="191880" cy="356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B1E2330-2E50-4AB4-9489-61A815597233}"/>
                    </a:ext>
                  </a:extLst>
                </p14:cNvPr>
                <p14:cNvContentPartPr/>
                <p14:nvPr/>
              </p14:nvContentPartPr>
              <p14:xfrm>
                <a:off x="3751392" y="2827330"/>
                <a:ext cx="138600" cy="1062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B1E2330-2E50-4AB4-9489-61A81559723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742752" y="2818690"/>
                  <a:ext cx="156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81A4B16-6DD9-4817-97DE-EB3358E5144F}"/>
                    </a:ext>
                  </a:extLst>
                </p14:cNvPr>
                <p14:cNvContentPartPr/>
                <p14:nvPr/>
              </p14:nvContentPartPr>
              <p14:xfrm>
                <a:off x="4227312" y="2851090"/>
                <a:ext cx="41400" cy="774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81A4B16-6DD9-4817-97DE-EB3358E5144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218312" y="2842090"/>
                  <a:ext cx="59040" cy="95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DAC9D125-5BA0-405E-BE63-EAD7C7FCA8D5}"/>
                </a:ext>
              </a:extLst>
            </p:cNvPr>
            <p:cNvGrpSpPr/>
            <p:nvPr/>
          </p:nvGrpSpPr>
          <p:grpSpPr>
            <a:xfrm>
              <a:off x="4087272" y="2317570"/>
              <a:ext cx="248040" cy="423720"/>
              <a:chOff x="4087272" y="2317570"/>
              <a:chExt cx="248040" cy="423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6D769D90-BDA6-415A-9AA5-F70169874397}"/>
                      </a:ext>
                    </a:extLst>
                  </p14:cNvPr>
                  <p14:cNvContentPartPr/>
                  <p14:nvPr/>
                </p14:nvContentPartPr>
                <p14:xfrm>
                  <a:off x="4087272" y="2317570"/>
                  <a:ext cx="248040" cy="37332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6D769D90-BDA6-415A-9AA5-F70169874397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4078272" y="2308930"/>
                    <a:ext cx="265680" cy="39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9523F63D-C9A8-4FC4-893F-16B632E7D949}"/>
                      </a:ext>
                    </a:extLst>
                  </p14:cNvPr>
                  <p14:cNvContentPartPr/>
                  <p14:nvPr/>
                </p14:nvContentPartPr>
                <p14:xfrm>
                  <a:off x="4230552" y="2740930"/>
                  <a:ext cx="360" cy="36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9523F63D-C9A8-4FC4-893F-16B632E7D949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4221912" y="273229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E6B546D-2ACF-4185-B7AC-51AD81EC2FF3}"/>
                    </a:ext>
                  </a:extLst>
                </p14:cNvPr>
                <p14:cNvContentPartPr/>
                <p14:nvPr/>
              </p14:nvContentPartPr>
              <p14:xfrm>
                <a:off x="4787652" y="2306770"/>
                <a:ext cx="111240" cy="1796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E6B546D-2ACF-4185-B7AC-51AD81EC2FF3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778652" y="2297770"/>
                  <a:ext cx="128880" cy="197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05F73A91-55CF-4E7F-AF09-55B0BFEBD27E}"/>
                </a:ext>
              </a:extLst>
            </p:cNvPr>
            <p:cNvGrpSpPr/>
            <p:nvPr/>
          </p:nvGrpSpPr>
          <p:grpSpPr>
            <a:xfrm>
              <a:off x="4431072" y="2477410"/>
              <a:ext cx="304200" cy="226080"/>
              <a:chOff x="4431072" y="2477410"/>
              <a:chExt cx="304200" cy="226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1B73B2DA-659C-4F95-A723-F86221810F56}"/>
                      </a:ext>
                    </a:extLst>
                  </p14:cNvPr>
                  <p14:cNvContentPartPr/>
                  <p14:nvPr/>
                </p14:nvContentPartPr>
                <p14:xfrm>
                  <a:off x="4431072" y="2477410"/>
                  <a:ext cx="189000" cy="17820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1B73B2DA-659C-4F95-A723-F86221810F56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4422072" y="2468410"/>
                    <a:ext cx="206640" cy="19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40B13C4C-8348-4B31-BB9E-E8AA18F3ED8B}"/>
                      </a:ext>
                    </a:extLst>
                  </p14:cNvPr>
                  <p14:cNvContentPartPr/>
                  <p14:nvPr/>
                </p14:nvContentPartPr>
                <p14:xfrm>
                  <a:off x="4695672" y="2606290"/>
                  <a:ext cx="39600" cy="9720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40B13C4C-8348-4B31-BB9E-E8AA18F3ED8B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4686672" y="2597290"/>
                    <a:ext cx="57240" cy="11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838C9D27-ABCC-49BC-A35F-1C327B69AE87}"/>
                      </a:ext>
                    </a:extLst>
                  </p14:cNvPr>
                  <p14:cNvContentPartPr/>
                  <p14:nvPr/>
                </p14:nvContentPartPr>
                <p14:xfrm>
                  <a:off x="4703952" y="2490730"/>
                  <a:ext cx="10800" cy="36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838C9D27-ABCC-49BC-A35F-1C327B69AE87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4695312" y="2482090"/>
                    <a:ext cx="2844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37E7476A-A965-486F-A992-B25369C9C010}"/>
              </a:ext>
            </a:extLst>
          </p:cNvPr>
          <p:cNvGrpSpPr/>
          <p:nvPr/>
        </p:nvGrpSpPr>
        <p:grpSpPr>
          <a:xfrm>
            <a:off x="5554992" y="2149090"/>
            <a:ext cx="1991160" cy="708480"/>
            <a:chOff x="5554992" y="2149090"/>
            <a:chExt cx="1991160" cy="708480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9E92CB67-C6C8-41B3-85FA-483754351119}"/>
                </a:ext>
              </a:extLst>
            </p:cNvPr>
            <p:cNvGrpSpPr/>
            <p:nvPr/>
          </p:nvGrpSpPr>
          <p:grpSpPr>
            <a:xfrm>
              <a:off x="5554992" y="2254210"/>
              <a:ext cx="735480" cy="485640"/>
              <a:chOff x="5554992" y="2254210"/>
              <a:chExt cx="735480" cy="485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F3FF6EDD-075A-4C81-8DEA-1A1A79D27DA8}"/>
                      </a:ext>
                    </a:extLst>
                  </p14:cNvPr>
                  <p14:cNvContentPartPr/>
                  <p14:nvPr/>
                </p14:nvContentPartPr>
                <p14:xfrm>
                  <a:off x="5554992" y="2379850"/>
                  <a:ext cx="208800" cy="27684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F3FF6EDD-075A-4C81-8DEA-1A1A79D27DA8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5545992" y="2370850"/>
                    <a:ext cx="226440" cy="29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EA29E220-06BB-4C5E-B721-628E3F62E8E3}"/>
                      </a:ext>
                    </a:extLst>
                  </p14:cNvPr>
                  <p14:cNvContentPartPr/>
                  <p14:nvPr/>
                </p14:nvContentPartPr>
                <p14:xfrm>
                  <a:off x="5831472" y="2632930"/>
                  <a:ext cx="25560" cy="10440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EA29E220-06BB-4C5E-B721-628E3F62E8E3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5822832" y="2623930"/>
                    <a:ext cx="4320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36FDFAE8-EE94-418F-AD68-F15D39C56786}"/>
                      </a:ext>
                    </a:extLst>
                  </p14:cNvPr>
                  <p14:cNvContentPartPr/>
                  <p14:nvPr/>
                </p14:nvContentPartPr>
                <p14:xfrm>
                  <a:off x="5825712" y="2604130"/>
                  <a:ext cx="146160" cy="13572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36FDFAE8-EE94-418F-AD68-F15D39C56786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5817072" y="2595130"/>
                    <a:ext cx="163800" cy="15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D91CDE93-271C-4C87-A270-01DB2EE51370}"/>
                      </a:ext>
                    </a:extLst>
                  </p14:cNvPr>
                  <p14:cNvContentPartPr/>
                  <p14:nvPr/>
                </p14:nvContentPartPr>
                <p14:xfrm>
                  <a:off x="5971152" y="2254210"/>
                  <a:ext cx="114840" cy="11196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D91CDE93-271C-4C87-A270-01DB2EE51370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5962152" y="2245210"/>
                    <a:ext cx="13248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3E9D3D2B-D987-41F4-B0D7-F7DB79211271}"/>
                      </a:ext>
                    </a:extLst>
                  </p14:cNvPr>
                  <p14:cNvContentPartPr/>
                  <p14:nvPr/>
                </p14:nvContentPartPr>
                <p14:xfrm>
                  <a:off x="6197592" y="2523850"/>
                  <a:ext cx="90720" cy="1692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3E9D3D2B-D987-41F4-B0D7-F7DB79211271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6188592" y="2514850"/>
                    <a:ext cx="10836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87DB5F13-E5CD-4D71-826F-43493F77DF02}"/>
                      </a:ext>
                    </a:extLst>
                  </p14:cNvPr>
                  <p14:cNvContentPartPr/>
                  <p14:nvPr/>
                </p14:nvContentPartPr>
                <p14:xfrm>
                  <a:off x="6182472" y="2523850"/>
                  <a:ext cx="108000" cy="7128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87DB5F13-E5CD-4D71-826F-43493F77DF02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6173832" y="2514850"/>
                    <a:ext cx="125640" cy="88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065C48D7-5227-4B28-A6C6-9E221F1B1601}"/>
                </a:ext>
              </a:extLst>
            </p:cNvPr>
            <p:cNvGrpSpPr/>
            <p:nvPr/>
          </p:nvGrpSpPr>
          <p:grpSpPr>
            <a:xfrm>
              <a:off x="6502872" y="2305690"/>
              <a:ext cx="222120" cy="237960"/>
              <a:chOff x="6502872" y="2305690"/>
              <a:chExt cx="222120" cy="237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B07D84AF-25BC-493A-A6EA-0E3040ABE303}"/>
                      </a:ext>
                    </a:extLst>
                  </p14:cNvPr>
                  <p14:cNvContentPartPr/>
                  <p14:nvPr/>
                </p14:nvContentPartPr>
                <p14:xfrm>
                  <a:off x="6555432" y="2305690"/>
                  <a:ext cx="59040" cy="17316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B07D84AF-25BC-493A-A6EA-0E3040ABE303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6546432" y="2296690"/>
                    <a:ext cx="76680" cy="19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6E568D08-BFCE-41CE-B436-CE7E9D065404}"/>
                      </a:ext>
                    </a:extLst>
                  </p14:cNvPr>
                  <p14:cNvContentPartPr/>
                  <p14:nvPr/>
                </p14:nvContentPartPr>
                <p14:xfrm>
                  <a:off x="6502872" y="2531050"/>
                  <a:ext cx="222120" cy="1260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6E568D08-BFCE-41CE-B436-CE7E9D065404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6493872" y="2522050"/>
                    <a:ext cx="239760" cy="302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95A080A-87F4-486B-A575-C1DC4473DA2E}"/>
                    </a:ext>
                  </a:extLst>
                </p14:cNvPr>
                <p14:cNvContentPartPr/>
                <p14:nvPr/>
              </p14:nvContentPartPr>
              <p14:xfrm>
                <a:off x="6549672" y="2713210"/>
                <a:ext cx="136440" cy="1180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95A080A-87F4-486B-A575-C1DC4473DA2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541032" y="2704210"/>
                  <a:ext cx="1540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C5BF1D0-67BB-4E82-A28F-0092A36B803D}"/>
                    </a:ext>
                  </a:extLst>
                </p14:cNvPr>
                <p14:cNvContentPartPr/>
                <p14:nvPr/>
              </p14:nvContentPartPr>
              <p14:xfrm>
                <a:off x="6911832" y="2234770"/>
                <a:ext cx="198360" cy="3520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C5BF1D0-67BB-4E82-A28F-0092A36B803D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903192" y="2226130"/>
                  <a:ext cx="2160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6A5957E-89F0-4310-B320-56C4324DC75B}"/>
                    </a:ext>
                  </a:extLst>
                </p14:cNvPr>
                <p14:cNvContentPartPr/>
                <p14:nvPr/>
              </p14:nvContentPartPr>
              <p14:xfrm>
                <a:off x="7004712" y="2786290"/>
                <a:ext cx="6120" cy="712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6A5957E-89F0-4310-B320-56C4324DC75B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996072" y="2777290"/>
                  <a:ext cx="237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DE7E6C2-90F4-477C-999B-F051A73C395D}"/>
                    </a:ext>
                  </a:extLst>
                </p14:cNvPr>
                <p14:cNvContentPartPr/>
                <p14:nvPr/>
              </p14:nvContentPartPr>
              <p14:xfrm>
                <a:off x="7002552" y="2692690"/>
                <a:ext cx="360" cy="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DE7E6C2-90F4-477C-999B-F051A73C395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993552" y="26836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E546D4BB-B24F-4206-9957-BEE6AE8B5F76}"/>
                </a:ext>
              </a:extLst>
            </p:cNvPr>
            <p:cNvGrpSpPr/>
            <p:nvPr/>
          </p:nvGrpSpPr>
          <p:grpSpPr>
            <a:xfrm>
              <a:off x="7256352" y="2149090"/>
              <a:ext cx="289800" cy="455400"/>
              <a:chOff x="7256352" y="2149090"/>
              <a:chExt cx="289800" cy="455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4ABEE052-FCC4-4DAA-B3EC-0063159397CB}"/>
                      </a:ext>
                    </a:extLst>
                  </p14:cNvPr>
                  <p14:cNvContentPartPr/>
                  <p14:nvPr/>
                </p14:nvContentPartPr>
                <p14:xfrm>
                  <a:off x="7256352" y="2261770"/>
                  <a:ext cx="108360" cy="24588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4ABEE052-FCC4-4DAA-B3EC-0063159397CB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7247352" y="2253130"/>
                    <a:ext cx="126000" cy="26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8FA0F7B6-1FCB-45BB-BFBF-161DF26AA074}"/>
                      </a:ext>
                    </a:extLst>
                  </p14:cNvPr>
                  <p14:cNvContentPartPr/>
                  <p14:nvPr/>
                </p14:nvContentPartPr>
                <p14:xfrm>
                  <a:off x="7427712" y="2515570"/>
                  <a:ext cx="36000" cy="8892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8FA0F7B6-1FCB-45BB-BFBF-161DF26AA074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7418712" y="2506570"/>
                    <a:ext cx="53640" cy="10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B106BF68-04E8-4763-A067-EDB887E7D5E2}"/>
                      </a:ext>
                    </a:extLst>
                  </p14:cNvPr>
                  <p14:cNvContentPartPr/>
                  <p14:nvPr/>
                </p14:nvContentPartPr>
                <p14:xfrm>
                  <a:off x="7433472" y="2414770"/>
                  <a:ext cx="360" cy="36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B106BF68-04E8-4763-A067-EDB887E7D5E2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7424832" y="240577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E9F54495-2777-4B50-843B-26CD6452EB47}"/>
                      </a:ext>
                    </a:extLst>
                  </p14:cNvPr>
                  <p14:cNvContentPartPr/>
                  <p14:nvPr/>
                </p14:nvContentPartPr>
                <p14:xfrm>
                  <a:off x="7443912" y="2149090"/>
                  <a:ext cx="102240" cy="14040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E9F54495-2777-4B50-843B-26CD6452EB47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7434912" y="2140450"/>
                    <a:ext cx="11988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43EEFFA1-D8BA-4051-9727-9B3A24628252}"/>
              </a:ext>
            </a:extLst>
          </p:cNvPr>
          <p:cNvGrpSpPr/>
          <p:nvPr/>
        </p:nvGrpSpPr>
        <p:grpSpPr>
          <a:xfrm>
            <a:off x="669432" y="3351222"/>
            <a:ext cx="1581120" cy="217440"/>
            <a:chOff x="780312" y="3342850"/>
            <a:chExt cx="1581120" cy="2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533D87E-F2E6-4862-8511-A8CAF9F3C654}"/>
                    </a:ext>
                  </a:extLst>
                </p14:cNvPr>
                <p14:cNvContentPartPr/>
                <p14:nvPr/>
              </p14:nvContentPartPr>
              <p14:xfrm>
                <a:off x="780312" y="3372730"/>
                <a:ext cx="152640" cy="175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533D87E-F2E6-4862-8511-A8CAF9F3C65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71672" y="3363730"/>
                  <a:ext cx="1702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B5D8ADF-880C-43AA-AF7C-84D81EE3A5B3}"/>
                    </a:ext>
                  </a:extLst>
                </p14:cNvPr>
                <p14:cNvContentPartPr/>
                <p14:nvPr/>
              </p14:nvContentPartPr>
              <p14:xfrm>
                <a:off x="982992" y="3445810"/>
                <a:ext cx="105480" cy="1144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B5D8ADF-880C-43AA-AF7C-84D81EE3A5B3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3992" y="3436810"/>
                  <a:ext cx="123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C15874A-3497-40F0-992F-496A71E7BA77}"/>
                    </a:ext>
                  </a:extLst>
                </p14:cNvPr>
                <p14:cNvContentPartPr/>
                <p14:nvPr/>
              </p14:nvContentPartPr>
              <p14:xfrm>
                <a:off x="1110072" y="3396490"/>
                <a:ext cx="112320" cy="1288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C15874A-3497-40F0-992F-496A71E7BA77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101072" y="3387490"/>
                  <a:ext cx="1299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31E982F-9B0F-45E5-9191-C625C7669231}"/>
                    </a:ext>
                  </a:extLst>
                </p14:cNvPr>
                <p14:cNvContentPartPr/>
                <p14:nvPr/>
              </p14:nvContentPartPr>
              <p14:xfrm>
                <a:off x="1305192" y="3395770"/>
                <a:ext cx="112680" cy="1522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31E982F-9B0F-45E5-9191-C625C7669231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296192" y="3386770"/>
                  <a:ext cx="1303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49714C3-E31B-4D7F-B29C-914EFC658559}"/>
                    </a:ext>
                  </a:extLst>
                </p14:cNvPr>
                <p14:cNvContentPartPr/>
                <p14:nvPr/>
              </p14:nvContentPartPr>
              <p14:xfrm>
                <a:off x="1453152" y="3394330"/>
                <a:ext cx="64440" cy="101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49714C3-E31B-4D7F-B29C-914EFC65855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444152" y="3385690"/>
                  <a:ext cx="820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62A7EC7-80DC-4FE1-BBD1-71DA0DF473C9}"/>
                    </a:ext>
                  </a:extLst>
                </p14:cNvPr>
                <p14:cNvContentPartPr/>
                <p14:nvPr/>
              </p14:nvContentPartPr>
              <p14:xfrm>
                <a:off x="1593552" y="3426370"/>
                <a:ext cx="20880" cy="97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62A7EC7-80DC-4FE1-BBD1-71DA0DF473C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584912" y="3417370"/>
                  <a:ext cx="38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B8F76AC-10E2-4499-8723-711FED9611B5}"/>
                    </a:ext>
                  </a:extLst>
                </p14:cNvPr>
                <p14:cNvContentPartPr/>
                <p14:nvPr/>
              </p14:nvContentPartPr>
              <p14:xfrm>
                <a:off x="1558272" y="3342850"/>
                <a:ext cx="360" cy="3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B8F76AC-10E2-4499-8723-711FED9611B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549272" y="33342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EC0AEF6-80F3-40FC-AF00-A1E3AADA2718}"/>
                    </a:ext>
                  </a:extLst>
                </p14:cNvPr>
                <p14:cNvContentPartPr/>
                <p14:nvPr/>
              </p14:nvContentPartPr>
              <p14:xfrm>
                <a:off x="1695072" y="3366610"/>
                <a:ext cx="107280" cy="1533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EC0AEF6-80F3-40FC-AF00-A1E3AADA271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686432" y="3357970"/>
                  <a:ext cx="1249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38A2F07-0326-4E56-B096-4677F343979C}"/>
                    </a:ext>
                  </a:extLst>
                </p14:cNvPr>
                <p14:cNvContentPartPr/>
                <p14:nvPr/>
              </p14:nvContentPartPr>
              <p14:xfrm>
                <a:off x="1849872" y="3399730"/>
                <a:ext cx="134280" cy="1360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38A2F07-0326-4E56-B096-4677F343979C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840872" y="3390730"/>
                  <a:ext cx="1519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5683060-2C21-4605-A816-56AD165393EC}"/>
                    </a:ext>
                  </a:extLst>
                </p14:cNvPr>
                <p14:cNvContentPartPr/>
                <p14:nvPr/>
              </p14:nvContentPartPr>
              <p14:xfrm>
                <a:off x="2079552" y="3374890"/>
                <a:ext cx="70200" cy="1342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5683060-2C21-4605-A816-56AD165393EC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070552" y="3365890"/>
                  <a:ext cx="878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C2AAF8D-5991-40FD-BB88-0798E137AFF7}"/>
                    </a:ext>
                  </a:extLst>
                </p14:cNvPr>
                <p14:cNvContentPartPr/>
                <p14:nvPr/>
              </p14:nvContentPartPr>
              <p14:xfrm>
                <a:off x="2233992" y="3373810"/>
                <a:ext cx="127440" cy="1411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C2AAF8D-5991-40FD-BB88-0798E137AFF7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225352" y="3364810"/>
                  <a:ext cx="14508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BBAC3A1D-667F-4ED3-B884-B03A2C1B7C47}"/>
              </a:ext>
            </a:extLst>
          </p:cNvPr>
          <p:cNvGrpSpPr/>
          <p:nvPr/>
        </p:nvGrpSpPr>
        <p:grpSpPr>
          <a:xfrm>
            <a:off x="3043272" y="3027130"/>
            <a:ext cx="3240360" cy="802080"/>
            <a:chOff x="3043272" y="3027130"/>
            <a:chExt cx="3240360" cy="802080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49D30496-DD55-4730-966C-CA12EF111565}"/>
                </a:ext>
              </a:extLst>
            </p:cNvPr>
            <p:cNvGrpSpPr/>
            <p:nvPr/>
          </p:nvGrpSpPr>
          <p:grpSpPr>
            <a:xfrm>
              <a:off x="3043272" y="3081850"/>
              <a:ext cx="552240" cy="615240"/>
              <a:chOff x="3043272" y="3081850"/>
              <a:chExt cx="552240" cy="61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F433B99D-398C-49AC-A9B5-96ABAAF2F83E}"/>
                      </a:ext>
                    </a:extLst>
                  </p14:cNvPr>
                  <p14:cNvContentPartPr/>
                  <p14:nvPr/>
                </p14:nvContentPartPr>
                <p14:xfrm>
                  <a:off x="3043272" y="3289930"/>
                  <a:ext cx="233640" cy="27720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F433B99D-398C-49AC-A9B5-96ABAAF2F83E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3034632" y="3280930"/>
                    <a:ext cx="251280" cy="29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247BB830-41B7-43A4-9F1D-BACE208D4D6F}"/>
                      </a:ext>
                    </a:extLst>
                  </p14:cNvPr>
                  <p14:cNvContentPartPr/>
                  <p14:nvPr/>
                </p14:nvContentPartPr>
                <p14:xfrm>
                  <a:off x="3296352" y="3529330"/>
                  <a:ext cx="103320" cy="16776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247BB830-41B7-43A4-9F1D-BACE208D4D6F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3287712" y="3520690"/>
                    <a:ext cx="120960" cy="18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703DA1EE-350A-4082-8210-1530105A2340}"/>
                      </a:ext>
                    </a:extLst>
                  </p14:cNvPr>
                  <p14:cNvContentPartPr/>
                  <p14:nvPr/>
                </p14:nvContentPartPr>
                <p14:xfrm>
                  <a:off x="3303192" y="3594130"/>
                  <a:ext cx="106560" cy="972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703DA1EE-350A-4082-8210-1530105A2340}"/>
                      </a:ext>
                    </a:extLst>
                  </p:cNvPr>
                  <p:cNvPicPr/>
                  <p:nvPr/>
                </p:nvPicPr>
                <p:blipFill>
                  <a:blip r:embed="rId348"/>
                  <a:stretch>
                    <a:fillRect/>
                  </a:stretch>
                </p:blipFill>
                <p:spPr>
                  <a:xfrm>
                    <a:off x="3294552" y="3585130"/>
                    <a:ext cx="12420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57835D92-CCC0-408C-AD21-BB720888B14A}"/>
                      </a:ext>
                    </a:extLst>
                  </p14:cNvPr>
                  <p14:cNvContentPartPr/>
                  <p14:nvPr/>
                </p14:nvContentPartPr>
                <p14:xfrm>
                  <a:off x="3478512" y="3485770"/>
                  <a:ext cx="117000" cy="16416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57835D92-CCC0-408C-AD21-BB720888B14A}"/>
                      </a:ext>
                    </a:extLst>
                  </p:cNvPr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3469512" y="3477130"/>
                    <a:ext cx="134640" cy="18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3601C0F0-3B21-4625-8F03-870916E7BF65}"/>
                      </a:ext>
                    </a:extLst>
                  </p14:cNvPr>
                  <p14:cNvContentPartPr/>
                  <p14:nvPr/>
                </p14:nvContentPartPr>
                <p14:xfrm>
                  <a:off x="3353592" y="3081850"/>
                  <a:ext cx="186840" cy="14040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3601C0F0-3B21-4625-8F03-870916E7BF65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3344592" y="3072850"/>
                    <a:ext cx="204480" cy="158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E9564B39-9A65-4138-889C-3DDFC7282FD5}"/>
                </a:ext>
              </a:extLst>
            </p:cNvPr>
            <p:cNvGrpSpPr/>
            <p:nvPr/>
          </p:nvGrpSpPr>
          <p:grpSpPr>
            <a:xfrm>
              <a:off x="3884232" y="3408730"/>
              <a:ext cx="118080" cy="90000"/>
              <a:chOff x="3884232" y="3408730"/>
              <a:chExt cx="118080" cy="90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643AE0EF-E121-4445-A35B-556FDB033D34}"/>
                      </a:ext>
                    </a:extLst>
                  </p14:cNvPr>
                  <p14:cNvContentPartPr/>
                  <p14:nvPr/>
                </p14:nvContentPartPr>
                <p14:xfrm>
                  <a:off x="3884232" y="3408730"/>
                  <a:ext cx="83880" cy="540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643AE0EF-E121-4445-A35B-556FDB033D34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3875232" y="3400090"/>
                    <a:ext cx="10152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5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CADEA2F4-7A28-4F98-A663-043A2C4A73AD}"/>
                      </a:ext>
                    </a:extLst>
                  </p14:cNvPr>
                  <p14:cNvContentPartPr/>
                  <p14:nvPr/>
                </p14:nvContentPartPr>
                <p14:xfrm>
                  <a:off x="3893232" y="3494410"/>
                  <a:ext cx="109080" cy="432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CADEA2F4-7A28-4F98-A663-043A2C4A73AD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3884592" y="3485410"/>
                    <a:ext cx="126720" cy="21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870A356F-1683-4814-A864-3CA369FA2AB3}"/>
                </a:ext>
              </a:extLst>
            </p:cNvPr>
            <p:cNvGrpSpPr/>
            <p:nvPr/>
          </p:nvGrpSpPr>
          <p:grpSpPr>
            <a:xfrm>
              <a:off x="4321992" y="3148450"/>
              <a:ext cx="500760" cy="626040"/>
              <a:chOff x="4321992" y="3148450"/>
              <a:chExt cx="500760" cy="626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8E69E41A-B209-418C-8465-A17C7BDA2D5C}"/>
                      </a:ext>
                    </a:extLst>
                  </p14:cNvPr>
                  <p14:cNvContentPartPr/>
                  <p14:nvPr/>
                </p14:nvContentPartPr>
                <p14:xfrm>
                  <a:off x="4321992" y="3148450"/>
                  <a:ext cx="129600" cy="28044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8E69E41A-B209-418C-8465-A17C7BDA2D5C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4313352" y="3139810"/>
                    <a:ext cx="147240" cy="29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58A710FA-8083-48B9-9562-09F70D00EB87}"/>
                      </a:ext>
                    </a:extLst>
                  </p14:cNvPr>
                  <p14:cNvContentPartPr/>
                  <p14:nvPr/>
                </p14:nvContentPartPr>
                <p14:xfrm>
                  <a:off x="4326672" y="3447970"/>
                  <a:ext cx="289440" cy="2700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58A710FA-8083-48B9-9562-09F70D00EB87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4318032" y="3438970"/>
                    <a:ext cx="3070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EC951A8D-780E-4C5F-84DC-E7FB001CA158}"/>
                      </a:ext>
                    </a:extLst>
                  </p14:cNvPr>
                  <p14:cNvContentPartPr/>
                  <p14:nvPr/>
                </p14:nvContentPartPr>
                <p14:xfrm>
                  <a:off x="4321992" y="3649570"/>
                  <a:ext cx="95760" cy="12492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EC951A8D-780E-4C5F-84DC-E7FB001CA158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4313352" y="3640930"/>
                    <a:ext cx="113400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8C6B145A-3897-4DD5-B111-0CFB56F93DE9}"/>
                      </a:ext>
                    </a:extLst>
                  </p14:cNvPr>
                  <p14:cNvContentPartPr/>
                  <p14:nvPr/>
                </p14:nvContentPartPr>
                <p14:xfrm>
                  <a:off x="4486872" y="3674410"/>
                  <a:ext cx="72360" cy="360"/>
                </p14:xfrm>
              </p:contentPart>
            </mc:Choice>
            <mc:Fallback xmlns=""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8C6B145A-3897-4DD5-B111-0CFB56F93DE9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4477872" y="3665410"/>
                    <a:ext cx="90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ED407FB5-F54E-4A49-B3E5-72EEE9845E89}"/>
                      </a:ext>
                    </a:extLst>
                  </p14:cNvPr>
                  <p14:cNvContentPartPr/>
                  <p14:nvPr/>
                </p14:nvContentPartPr>
                <p14:xfrm>
                  <a:off x="4700712" y="3544810"/>
                  <a:ext cx="122040" cy="17784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ED407FB5-F54E-4A49-B3E5-72EEE9845E89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4691712" y="3535810"/>
                    <a:ext cx="13968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5A672BCC-6B5B-4F0A-944A-C224F1448C5D}"/>
                      </a:ext>
                    </a:extLst>
                  </p14:cNvPr>
                  <p14:cNvContentPartPr/>
                  <p14:nvPr/>
                </p14:nvContentPartPr>
                <p14:xfrm>
                  <a:off x="4666152" y="3546610"/>
                  <a:ext cx="45000" cy="81720"/>
                </p14:xfrm>
              </p:contentPart>
            </mc:Choice>
            <mc:Fallback xmlns=""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5A672BCC-6B5B-4F0A-944A-C224F1448C5D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4657512" y="3537970"/>
                    <a:ext cx="62640" cy="9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7070ACFC-484B-4AC5-8885-3240CDA47C6A}"/>
                      </a:ext>
                    </a:extLst>
                  </p14:cNvPr>
                  <p14:cNvContentPartPr/>
                  <p14:nvPr/>
                </p14:nvContentPartPr>
                <p14:xfrm>
                  <a:off x="4599912" y="3428530"/>
                  <a:ext cx="181080" cy="936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7070ACFC-484B-4AC5-8885-3240CDA47C6A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4591272" y="3419530"/>
                    <a:ext cx="198720" cy="27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3B3C4BA-5677-4351-B9A0-F36283FC82B0}"/>
                    </a:ext>
                  </a:extLst>
                </p14:cNvPr>
                <p14:cNvContentPartPr/>
                <p14:nvPr/>
              </p14:nvContentPartPr>
              <p14:xfrm>
                <a:off x="5067552" y="3027130"/>
                <a:ext cx="316080" cy="5266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3B3C4BA-5677-4351-B9A0-F36283FC82B0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058552" y="3018130"/>
                  <a:ext cx="33372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19946FC-9507-47BE-BDCC-B4A359EC2229}"/>
                    </a:ext>
                  </a:extLst>
                </p14:cNvPr>
                <p14:cNvContentPartPr/>
                <p14:nvPr/>
              </p14:nvContentPartPr>
              <p14:xfrm>
                <a:off x="5188512" y="3752530"/>
                <a:ext cx="50040" cy="766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19946FC-9507-47BE-BDCC-B4A359EC2229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179512" y="3743890"/>
                  <a:ext cx="676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2756B05-39E9-4964-ADC2-6853BA9F9897}"/>
                    </a:ext>
                  </a:extLst>
                </p14:cNvPr>
                <p14:cNvContentPartPr/>
                <p14:nvPr/>
              </p14:nvContentPartPr>
              <p14:xfrm>
                <a:off x="5225592" y="3649570"/>
                <a:ext cx="360" cy="3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2756B05-39E9-4964-ADC2-6853BA9F989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216592" y="36409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B1C3939B-6FB7-4ED9-A477-27B3445626CF}"/>
                </a:ext>
              </a:extLst>
            </p:cNvPr>
            <p:cNvGrpSpPr/>
            <p:nvPr/>
          </p:nvGrpSpPr>
          <p:grpSpPr>
            <a:xfrm>
              <a:off x="5611872" y="3116410"/>
              <a:ext cx="671760" cy="393480"/>
              <a:chOff x="5611872" y="3116410"/>
              <a:chExt cx="671760" cy="393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5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AA2EB8CC-4F83-4592-B909-2F5922B7F97F}"/>
                      </a:ext>
                    </a:extLst>
                  </p14:cNvPr>
                  <p14:cNvContentPartPr/>
                  <p14:nvPr/>
                </p14:nvContentPartPr>
                <p14:xfrm>
                  <a:off x="5611872" y="3226210"/>
                  <a:ext cx="178920" cy="200520"/>
                </p14:xfrm>
              </p:contentPart>
            </mc:Choice>
            <mc:Fallback xmlns=""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AA2EB8CC-4F83-4592-B909-2F5922B7F97F}"/>
                      </a:ext>
                    </a:extLst>
                  </p:cNvPr>
                  <p:cNvPicPr/>
                  <p:nvPr/>
                </p:nvPicPr>
                <p:blipFill>
                  <a:blip r:embed="rId376"/>
                  <a:stretch>
                    <a:fillRect/>
                  </a:stretch>
                </p:blipFill>
                <p:spPr>
                  <a:xfrm>
                    <a:off x="5603232" y="3217210"/>
                    <a:ext cx="196560" cy="21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04AA4079-81A3-4619-A991-8F0B17BDE4A1}"/>
                      </a:ext>
                    </a:extLst>
                  </p14:cNvPr>
                  <p14:cNvContentPartPr/>
                  <p14:nvPr/>
                </p14:nvContentPartPr>
                <p14:xfrm>
                  <a:off x="5855592" y="3449050"/>
                  <a:ext cx="20520" cy="60840"/>
                </p14:xfrm>
              </p:contentPart>
            </mc:Choice>
            <mc:Fallback xmlns=""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04AA4079-81A3-4619-A991-8F0B17BDE4A1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5846592" y="3440050"/>
                    <a:ext cx="38160" cy="7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9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03291C33-767C-46CE-9FDD-8FADF96F3C3A}"/>
                      </a:ext>
                    </a:extLst>
                  </p14:cNvPr>
                  <p14:cNvContentPartPr/>
                  <p14:nvPr/>
                </p14:nvContentPartPr>
                <p14:xfrm>
                  <a:off x="5846592" y="3352210"/>
                  <a:ext cx="360" cy="360"/>
                </p14:xfrm>
              </p:contentPart>
            </mc:Choice>
            <mc:Fallback xmlns=""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03291C33-767C-46CE-9FDD-8FADF96F3C3A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5837592" y="334357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0E8376D8-8294-44E1-AFC8-C88E7FB1CC51}"/>
                      </a:ext>
                    </a:extLst>
                  </p14:cNvPr>
                  <p14:cNvContentPartPr/>
                  <p14:nvPr/>
                </p14:nvContentPartPr>
                <p14:xfrm>
                  <a:off x="5947032" y="3116410"/>
                  <a:ext cx="182520" cy="261360"/>
                </p14:xfrm>
              </p:contentPart>
            </mc:Choice>
            <mc:Fallback xmlns=""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0E8376D8-8294-44E1-AFC8-C88E7FB1CC51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5938392" y="3107770"/>
                    <a:ext cx="200160" cy="27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2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CC8BB8DE-3DE2-402C-895A-F3B0203D0F68}"/>
                      </a:ext>
                    </a:extLst>
                  </p14:cNvPr>
                  <p14:cNvContentPartPr/>
                  <p14:nvPr/>
                </p14:nvContentPartPr>
                <p14:xfrm>
                  <a:off x="6221712" y="3367690"/>
                  <a:ext cx="61920" cy="106560"/>
                </p14:xfrm>
              </p:contentPart>
            </mc:Choice>
            <mc:Fallback xmlns=""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CC8BB8DE-3DE2-402C-895A-F3B0203D0F68}"/>
                      </a:ext>
                    </a:extLst>
                  </p:cNvPr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6213072" y="3358690"/>
                    <a:ext cx="7956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4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6A9BB232-34A7-4114-A24A-B05E054DCF54}"/>
                      </a:ext>
                    </a:extLst>
                  </p14:cNvPr>
                  <p14:cNvContentPartPr/>
                  <p14:nvPr/>
                </p14:nvContentPartPr>
                <p14:xfrm>
                  <a:off x="6269592" y="3239170"/>
                  <a:ext cx="360" cy="360"/>
                </p14:xfrm>
              </p:contentPart>
            </mc:Choice>
            <mc:Fallback xmlns=""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6A9BB232-34A7-4114-A24A-B05E054DCF54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6260592" y="323017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17FE6D12-307D-4D6E-A497-676EA2C28694}"/>
              </a:ext>
            </a:extLst>
          </p:cNvPr>
          <p:cNvGrpSpPr/>
          <p:nvPr/>
        </p:nvGrpSpPr>
        <p:grpSpPr>
          <a:xfrm>
            <a:off x="6548754" y="2872330"/>
            <a:ext cx="4749480" cy="575640"/>
            <a:chOff x="6548754" y="2872330"/>
            <a:chExt cx="4749480" cy="575640"/>
          </a:xfrm>
        </p:grpSpPr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2C5F27D2-D23F-4FFF-9F82-DCE01ABDE11D}"/>
                </a:ext>
              </a:extLst>
            </p:cNvPr>
            <p:cNvGrpSpPr/>
            <p:nvPr/>
          </p:nvGrpSpPr>
          <p:grpSpPr>
            <a:xfrm>
              <a:off x="6548754" y="2975290"/>
              <a:ext cx="1949040" cy="472680"/>
              <a:chOff x="6920112" y="2930290"/>
              <a:chExt cx="1949040" cy="472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5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3768C94B-19B1-49B9-BBE5-C961BAF41533}"/>
                      </a:ext>
                    </a:extLst>
                  </p14:cNvPr>
                  <p14:cNvContentPartPr/>
                  <p14:nvPr/>
                </p14:nvContentPartPr>
                <p14:xfrm>
                  <a:off x="6957912" y="3252490"/>
                  <a:ext cx="416520" cy="8712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3768C94B-19B1-49B9-BBE5-C961BAF41533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6949272" y="3243490"/>
                    <a:ext cx="434160" cy="10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3910F43A-E4DA-4432-BF9C-66264DC775F4}"/>
                      </a:ext>
                    </a:extLst>
                  </p14:cNvPr>
                  <p14:cNvContentPartPr/>
                  <p14:nvPr/>
                </p14:nvContentPartPr>
                <p14:xfrm>
                  <a:off x="6920112" y="3243130"/>
                  <a:ext cx="126000" cy="15984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3910F43A-E4DA-4432-BF9C-66264DC775F4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6911472" y="3234490"/>
                    <a:ext cx="14364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0EC8B70E-04C4-4A4E-8B31-DBE1E046E508}"/>
                      </a:ext>
                    </a:extLst>
                  </p14:cNvPr>
                  <p14:cNvContentPartPr/>
                  <p14:nvPr/>
                </p14:nvContentPartPr>
                <p14:xfrm>
                  <a:off x="7486392" y="3068170"/>
                  <a:ext cx="5040" cy="9180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0EC8B70E-04C4-4A4E-8B31-DBE1E046E508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7477392" y="3059530"/>
                    <a:ext cx="22680" cy="10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2579E4FB-C9A0-46D4-B494-8F707F157D24}"/>
                      </a:ext>
                    </a:extLst>
                  </p14:cNvPr>
                  <p14:cNvContentPartPr/>
                  <p14:nvPr/>
                </p14:nvContentPartPr>
                <p14:xfrm>
                  <a:off x="7457592" y="2959090"/>
                  <a:ext cx="360" cy="1476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2579E4FB-C9A0-46D4-B494-8F707F157D24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7448952" y="2950450"/>
                    <a:ext cx="18000" cy="3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3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835058F7-C503-42DF-B24D-6B3672C277BB}"/>
                      </a:ext>
                    </a:extLst>
                  </p14:cNvPr>
                  <p14:cNvContentPartPr/>
                  <p14:nvPr/>
                </p14:nvContentPartPr>
                <p14:xfrm>
                  <a:off x="7579632" y="2930290"/>
                  <a:ext cx="14760" cy="20124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835058F7-C503-42DF-B24D-6B3672C277BB}"/>
                      </a:ext>
                    </a:extLst>
                  </p:cNvPr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7570632" y="2921290"/>
                    <a:ext cx="32400" cy="21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5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D1BA7A1E-EDDC-48ED-92E1-A207EDE74F8E}"/>
                      </a:ext>
                    </a:extLst>
                  </p14:cNvPr>
                  <p14:cNvContentPartPr/>
                  <p14:nvPr/>
                </p14:nvContentPartPr>
                <p14:xfrm>
                  <a:off x="7516992" y="2962330"/>
                  <a:ext cx="189000" cy="1872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D1BA7A1E-EDDC-48ED-92E1-A207EDE74F8E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7508352" y="2953330"/>
                    <a:ext cx="20664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7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35EDE405-F5E3-4B50-A4D1-F136C816EFBD}"/>
                      </a:ext>
                    </a:extLst>
                  </p14:cNvPr>
                  <p14:cNvContentPartPr/>
                  <p14:nvPr/>
                </p14:nvContentPartPr>
                <p14:xfrm>
                  <a:off x="7814352" y="3041530"/>
                  <a:ext cx="162720" cy="11664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35EDE405-F5E3-4B50-A4D1-F136C816EFBD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7805712" y="3032530"/>
                    <a:ext cx="18036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9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CC70864B-F3EE-4826-8929-3A79C109E906}"/>
                      </a:ext>
                    </a:extLst>
                  </p14:cNvPr>
                  <p14:cNvContentPartPr/>
                  <p14:nvPr/>
                </p14:nvContentPartPr>
                <p14:xfrm>
                  <a:off x="8021352" y="3024250"/>
                  <a:ext cx="90720" cy="12204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CC70864B-F3EE-4826-8929-3A79C109E906}"/>
                      </a:ext>
                    </a:extLst>
                  </p:cNvPr>
                  <p:cNvPicPr/>
                  <p:nvPr/>
                </p:nvPicPr>
                <p:blipFill>
                  <a:blip r:embed="rId400"/>
                  <a:stretch>
                    <a:fillRect/>
                  </a:stretch>
                </p:blipFill>
                <p:spPr>
                  <a:xfrm>
                    <a:off x="8012712" y="3015610"/>
                    <a:ext cx="108360" cy="13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F4433FCF-9A22-4C1F-885E-C2D9006FC5DB}"/>
                      </a:ext>
                    </a:extLst>
                  </p14:cNvPr>
                  <p14:cNvContentPartPr/>
                  <p14:nvPr/>
                </p14:nvContentPartPr>
                <p14:xfrm>
                  <a:off x="8174712" y="3012730"/>
                  <a:ext cx="74520" cy="12096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F4433FCF-9A22-4C1F-885E-C2D9006FC5DB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8165712" y="3003730"/>
                    <a:ext cx="9216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3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FF89A351-02B9-4FBC-9351-F2C421F769E9}"/>
                      </a:ext>
                    </a:extLst>
                  </p14:cNvPr>
                  <p14:cNvContentPartPr/>
                  <p14:nvPr/>
                </p14:nvContentPartPr>
                <p14:xfrm>
                  <a:off x="8322312" y="2996170"/>
                  <a:ext cx="67680" cy="14544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FF89A351-02B9-4FBC-9351-F2C421F769E9}"/>
                      </a:ext>
                    </a:extLst>
                  </p:cNvPr>
                  <p:cNvPicPr/>
                  <p:nvPr/>
                </p:nvPicPr>
                <p:blipFill>
                  <a:blip r:embed="rId404"/>
                  <a:stretch>
                    <a:fillRect/>
                  </a:stretch>
                </p:blipFill>
                <p:spPr>
                  <a:xfrm>
                    <a:off x="8313312" y="2987170"/>
                    <a:ext cx="85320" cy="16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5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041DF4AD-05F5-4F8D-97BA-BB5455A79129}"/>
                      </a:ext>
                    </a:extLst>
                  </p14:cNvPr>
                  <p14:cNvContentPartPr/>
                  <p14:nvPr/>
                </p14:nvContentPartPr>
                <p14:xfrm>
                  <a:off x="8438592" y="3028210"/>
                  <a:ext cx="112680" cy="10980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041DF4AD-05F5-4F8D-97BA-BB5455A79129}"/>
                      </a:ext>
                    </a:extLst>
                  </p:cNvPr>
                  <p:cNvPicPr/>
                  <p:nvPr/>
                </p:nvPicPr>
                <p:blipFill>
                  <a:blip r:embed="rId406"/>
                  <a:stretch>
                    <a:fillRect/>
                  </a:stretch>
                </p:blipFill>
                <p:spPr>
                  <a:xfrm>
                    <a:off x="8429592" y="3019210"/>
                    <a:ext cx="13032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7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75CF66CF-99E0-4764-865A-EEDD4579CBCA}"/>
                      </a:ext>
                    </a:extLst>
                  </p14:cNvPr>
                  <p14:cNvContentPartPr/>
                  <p14:nvPr/>
                </p14:nvContentPartPr>
                <p14:xfrm>
                  <a:off x="8608152" y="3010570"/>
                  <a:ext cx="81720" cy="90000"/>
                </p14:xfrm>
              </p:contentPart>
            </mc:Choice>
            <mc:Fallback xmlns=""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75CF66CF-99E0-4764-865A-EEDD4579CBCA}"/>
                      </a:ext>
                    </a:extLst>
                  </p:cNvPr>
                  <p:cNvPicPr/>
                  <p:nvPr/>
                </p:nvPicPr>
                <p:blipFill>
                  <a:blip r:embed="rId408"/>
                  <a:stretch>
                    <a:fillRect/>
                  </a:stretch>
                </p:blipFill>
                <p:spPr>
                  <a:xfrm>
                    <a:off x="8599152" y="3001570"/>
                    <a:ext cx="9936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9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C9CD46ED-01BC-4AC6-9921-BDA8ACCB47BE}"/>
                      </a:ext>
                    </a:extLst>
                  </p14:cNvPr>
                  <p14:cNvContentPartPr/>
                  <p14:nvPr/>
                </p14:nvContentPartPr>
                <p14:xfrm>
                  <a:off x="8755392" y="3017050"/>
                  <a:ext cx="113760" cy="137160"/>
                </p14:xfrm>
              </p:contentPart>
            </mc:Choice>
            <mc:Fallback xmlns=""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C9CD46ED-01BC-4AC6-9921-BDA8ACCB47BE}"/>
                      </a:ext>
                    </a:extLst>
                  </p:cNvPr>
                  <p:cNvPicPr/>
                  <p:nvPr/>
                </p:nvPicPr>
                <p:blipFill>
                  <a:blip r:embed="rId410"/>
                  <a:stretch>
                    <a:fillRect/>
                  </a:stretch>
                </p:blipFill>
                <p:spPr>
                  <a:xfrm>
                    <a:off x="8746752" y="3008050"/>
                    <a:ext cx="131400" cy="154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E03891F5-79F7-4693-8264-CA8D97B18674}"/>
                </a:ext>
              </a:extLst>
            </p:cNvPr>
            <p:cNvGrpSpPr/>
            <p:nvPr/>
          </p:nvGrpSpPr>
          <p:grpSpPr>
            <a:xfrm>
              <a:off x="8744394" y="2879890"/>
              <a:ext cx="1267200" cy="368640"/>
              <a:chOff x="9115752" y="2834890"/>
              <a:chExt cx="1267200" cy="368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1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8B4BAF81-EA8B-4A03-BB9F-DB668CD8CEBB}"/>
                      </a:ext>
                    </a:extLst>
                  </p14:cNvPr>
                  <p14:cNvContentPartPr/>
                  <p14:nvPr/>
                </p14:nvContentPartPr>
                <p14:xfrm>
                  <a:off x="9161472" y="2857210"/>
                  <a:ext cx="19800" cy="26604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8B4BAF81-EA8B-4A03-BB9F-DB668CD8CEBB}"/>
                      </a:ext>
                    </a:extLst>
                  </p:cNvPr>
                  <p:cNvPicPr/>
                  <p:nvPr/>
                </p:nvPicPr>
                <p:blipFill>
                  <a:blip r:embed="rId412"/>
                  <a:stretch>
                    <a:fillRect/>
                  </a:stretch>
                </p:blipFill>
                <p:spPr>
                  <a:xfrm>
                    <a:off x="9152472" y="2848210"/>
                    <a:ext cx="37440" cy="28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3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B99C5B96-FED9-4534-868A-BB0D29988ACD}"/>
                      </a:ext>
                    </a:extLst>
                  </p14:cNvPr>
                  <p14:cNvContentPartPr/>
                  <p14:nvPr/>
                </p14:nvContentPartPr>
                <p14:xfrm>
                  <a:off x="9115752" y="2834890"/>
                  <a:ext cx="216000" cy="25272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B99C5B96-FED9-4534-868A-BB0D29988ACD}"/>
                      </a:ext>
                    </a:extLst>
                  </p:cNvPr>
                  <p:cNvPicPr/>
                  <p:nvPr/>
                </p:nvPicPr>
                <p:blipFill>
                  <a:blip r:embed="rId414"/>
                  <a:stretch>
                    <a:fillRect/>
                  </a:stretch>
                </p:blipFill>
                <p:spPr>
                  <a:xfrm>
                    <a:off x="9106752" y="2826250"/>
                    <a:ext cx="233640" cy="27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5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EF45DE63-6BE2-4DE9-B729-BB33294DA930}"/>
                      </a:ext>
                    </a:extLst>
                  </p14:cNvPr>
                  <p14:cNvContentPartPr/>
                  <p14:nvPr/>
                </p14:nvContentPartPr>
                <p14:xfrm>
                  <a:off x="9361632" y="2989690"/>
                  <a:ext cx="130680" cy="111960"/>
                </p14:xfrm>
              </p:contentPart>
            </mc:Choice>
            <mc:Fallback xmlns=""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EF45DE63-6BE2-4DE9-B729-BB33294DA930}"/>
                      </a:ext>
                    </a:extLst>
                  </p:cNvPr>
                  <p:cNvPicPr/>
                  <p:nvPr/>
                </p:nvPicPr>
                <p:blipFill>
                  <a:blip r:embed="rId416"/>
                  <a:stretch>
                    <a:fillRect/>
                  </a:stretch>
                </p:blipFill>
                <p:spPr>
                  <a:xfrm>
                    <a:off x="9352632" y="2980690"/>
                    <a:ext cx="14832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7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C6BF5704-4829-4297-9A93-414132B75F8F}"/>
                      </a:ext>
                    </a:extLst>
                  </p14:cNvPr>
                  <p14:cNvContentPartPr/>
                  <p14:nvPr/>
                </p14:nvContentPartPr>
                <p14:xfrm>
                  <a:off x="9628032" y="2853250"/>
                  <a:ext cx="147600" cy="229680"/>
                </p14:xfrm>
              </p:contentPart>
            </mc:Choice>
            <mc:Fallback xmlns=""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C6BF5704-4829-4297-9A93-414132B75F8F}"/>
                      </a:ext>
                    </a:extLst>
                  </p:cNvPr>
                  <p:cNvPicPr/>
                  <p:nvPr/>
                </p:nvPicPr>
                <p:blipFill>
                  <a:blip r:embed="rId418"/>
                  <a:stretch>
                    <a:fillRect/>
                  </a:stretch>
                </p:blipFill>
                <p:spPr>
                  <a:xfrm>
                    <a:off x="9619392" y="2844250"/>
                    <a:ext cx="165240" cy="24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9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4F6CF6B9-7785-4F32-B53A-5E7C8867EB4D}"/>
                      </a:ext>
                    </a:extLst>
                  </p14:cNvPr>
                  <p14:cNvContentPartPr/>
                  <p14:nvPr/>
                </p14:nvContentPartPr>
                <p14:xfrm>
                  <a:off x="9817752" y="2947210"/>
                  <a:ext cx="72720" cy="125280"/>
                </p14:xfrm>
              </p:contentPart>
            </mc:Choice>
            <mc:Fallback xmlns=""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4F6CF6B9-7785-4F32-B53A-5E7C8867EB4D}"/>
                      </a:ext>
                    </a:extLst>
                  </p:cNvPr>
                  <p:cNvPicPr/>
                  <p:nvPr/>
                </p:nvPicPr>
                <p:blipFill>
                  <a:blip r:embed="rId420"/>
                  <a:stretch>
                    <a:fillRect/>
                  </a:stretch>
                </p:blipFill>
                <p:spPr>
                  <a:xfrm>
                    <a:off x="9808752" y="2938210"/>
                    <a:ext cx="90360" cy="14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1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9D17F84E-F607-432E-BB0D-6D77E1F824A2}"/>
                      </a:ext>
                    </a:extLst>
                  </p14:cNvPr>
                  <p14:cNvContentPartPr/>
                  <p14:nvPr/>
                </p14:nvContentPartPr>
                <p14:xfrm>
                  <a:off x="9919632" y="2971690"/>
                  <a:ext cx="90000" cy="231840"/>
                </p14:xfrm>
              </p:contentPart>
            </mc:Choice>
            <mc:Fallback xmlns=""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9D17F84E-F607-432E-BB0D-6D77E1F824A2}"/>
                      </a:ext>
                    </a:extLst>
                  </p:cNvPr>
                  <p:cNvPicPr/>
                  <p:nvPr/>
                </p:nvPicPr>
                <p:blipFill>
                  <a:blip r:embed="rId422"/>
                  <a:stretch>
                    <a:fillRect/>
                  </a:stretch>
                </p:blipFill>
                <p:spPr>
                  <a:xfrm>
                    <a:off x="9910992" y="2962690"/>
                    <a:ext cx="107640" cy="24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3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81E8A9DD-9F34-4A1B-ADB1-F32D4D3FE15B}"/>
                      </a:ext>
                    </a:extLst>
                  </p14:cNvPr>
                  <p14:cNvContentPartPr/>
                  <p14:nvPr/>
                </p14:nvContentPartPr>
                <p14:xfrm>
                  <a:off x="10051032" y="2944690"/>
                  <a:ext cx="62280" cy="108000"/>
                </p14:xfrm>
              </p:contentPart>
            </mc:Choice>
            <mc:Fallback xmlns=""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81E8A9DD-9F34-4A1B-ADB1-F32D4D3FE15B}"/>
                      </a:ext>
                    </a:extLst>
                  </p:cNvPr>
                  <p:cNvPicPr/>
                  <p:nvPr/>
                </p:nvPicPr>
                <p:blipFill>
                  <a:blip r:embed="rId424"/>
                  <a:stretch>
                    <a:fillRect/>
                  </a:stretch>
                </p:blipFill>
                <p:spPr>
                  <a:xfrm>
                    <a:off x="10042392" y="2935690"/>
                    <a:ext cx="79920" cy="12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5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FEF51D82-8B02-4BD5-B302-3CB400C0E311}"/>
                      </a:ext>
                    </a:extLst>
                  </p14:cNvPr>
                  <p14:cNvContentPartPr/>
                  <p14:nvPr/>
                </p14:nvContentPartPr>
                <p14:xfrm>
                  <a:off x="10183872" y="2928130"/>
                  <a:ext cx="65880" cy="119880"/>
                </p14:xfrm>
              </p:contentPart>
            </mc:Choice>
            <mc:Fallback xmlns=""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FEF51D82-8B02-4BD5-B302-3CB400C0E311}"/>
                      </a:ext>
                    </a:extLst>
                  </p:cNvPr>
                  <p:cNvPicPr/>
                  <p:nvPr/>
                </p:nvPicPr>
                <p:blipFill>
                  <a:blip r:embed="rId426"/>
                  <a:stretch>
                    <a:fillRect/>
                  </a:stretch>
                </p:blipFill>
                <p:spPr>
                  <a:xfrm>
                    <a:off x="10174872" y="2919130"/>
                    <a:ext cx="8352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7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49024C84-D367-4F05-9029-C2348D76DA08}"/>
                      </a:ext>
                    </a:extLst>
                  </p14:cNvPr>
                  <p14:cNvContentPartPr/>
                  <p14:nvPr/>
                </p14:nvContentPartPr>
                <p14:xfrm>
                  <a:off x="10277832" y="2947570"/>
                  <a:ext cx="105120" cy="98640"/>
                </p14:xfrm>
              </p:contentPart>
            </mc:Choice>
            <mc:Fallback xmlns=""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49024C84-D367-4F05-9029-C2348D76DA08}"/>
                      </a:ext>
                    </a:extLst>
                  </p:cNvPr>
                  <p:cNvPicPr/>
                  <p:nvPr/>
                </p:nvPicPr>
                <p:blipFill>
                  <a:blip r:embed="rId428"/>
                  <a:stretch>
                    <a:fillRect/>
                  </a:stretch>
                </p:blipFill>
                <p:spPr>
                  <a:xfrm>
                    <a:off x="10269192" y="2938570"/>
                    <a:ext cx="122760" cy="116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B984BDDA-CD7E-4D0C-998C-1A9E4226D3F6}"/>
                </a:ext>
              </a:extLst>
            </p:cNvPr>
            <p:cNvGrpSpPr/>
            <p:nvPr/>
          </p:nvGrpSpPr>
          <p:grpSpPr>
            <a:xfrm>
              <a:off x="10212114" y="2904370"/>
              <a:ext cx="329040" cy="201600"/>
              <a:chOff x="10583472" y="2859370"/>
              <a:chExt cx="329040" cy="201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9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1486E0EE-471B-42A2-83BA-8EF119F4CC45}"/>
                      </a:ext>
                    </a:extLst>
                  </p14:cNvPr>
                  <p14:cNvContentPartPr/>
                  <p14:nvPr/>
                </p14:nvContentPartPr>
                <p14:xfrm>
                  <a:off x="10583472" y="2963410"/>
                  <a:ext cx="119880" cy="97560"/>
                </p14:xfrm>
              </p:contentPart>
            </mc:Choice>
            <mc:Fallback xmlns=""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1486E0EE-471B-42A2-83BA-8EF119F4CC45}"/>
                      </a:ext>
                    </a:extLst>
                  </p:cNvPr>
                  <p:cNvPicPr/>
                  <p:nvPr/>
                </p:nvPicPr>
                <p:blipFill>
                  <a:blip r:embed="rId430"/>
                  <a:stretch>
                    <a:fillRect/>
                  </a:stretch>
                </p:blipFill>
                <p:spPr>
                  <a:xfrm>
                    <a:off x="10574832" y="2954410"/>
                    <a:ext cx="137520" cy="11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1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6369582A-3839-4CD9-91B9-E0299C72CEE0}"/>
                      </a:ext>
                    </a:extLst>
                  </p14:cNvPr>
                  <p14:cNvContentPartPr/>
                  <p14:nvPr/>
                </p14:nvContentPartPr>
                <p14:xfrm>
                  <a:off x="10803792" y="2859370"/>
                  <a:ext cx="108720" cy="198000"/>
                </p14:xfrm>
              </p:contentPart>
            </mc:Choice>
            <mc:Fallback xmlns=""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6369582A-3839-4CD9-91B9-E0299C72CEE0}"/>
                      </a:ext>
                    </a:extLst>
                  </p:cNvPr>
                  <p:cNvPicPr/>
                  <p:nvPr/>
                </p:nvPicPr>
                <p:blipFill>
                  <a:blip r:embed="rId432"/>
                  <a:stretch>
                    <a:fillRect/>
                  </a:stretch>
                </p:blipFill>
                <p:spPr>
                  <a:xfrm>
                    <a:off x="10795152" y="2850370"/>
                    <a:ext cx="126360" cy="21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3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21DF69A0-4C1D-45B4-A774-3CB380B54AD4}"/>
                      </a:ext>
                    </a:extLst>
                  </p14:cNvPr>
                  <p14:cNvContentPartPr/>
                  <p14:nvPr/>
                </p14:nvContentPartPr>
                <p14:xfrm>
                  <a:off x="10744032" y="3001210"/>
                  <a:ext cx="158040" cy="4320"/>
                </p14:xfrm>
              </p:contentPart>
            </mc:Choice>
            <mc:Fallback xmlns=""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21DF69A0-4C1D-45B4-A774-3CB380B54AD4}"/>
                      </a:ext>
                    </a:extLst>
                  </p:cNvPr>
                  <p:cNvPicPr/>
                  <p:nvPr/>
                </p:nvPicPr>
                <p:blipFill>
                  <a:blip r:embed="rId434"/>
                  <a:stretch>
                    <a:fillRect/>
                  </a:stretch>
                </p:blipFill>
                <p:spPr>
                  <a:xfrm>
                    <a:off x="10735392" y="2992570"/>
                    <a:ext cx="175680" cy="21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41FDDE3B-420C-410F-B43E-6A713667E953}"/>
                </a:ext>
              </a:extLst>
            </p:cNvPr>
            <p:cNvGrpSpPr/>
            <p:nvPr/>
          </p:nvGrpSpPr>
          <p:grpSpPr>
            <a:xfrm>
              <a:off x="10680474" y="2872330"/>
              <a:ext cx="617760" cy="246600"/>
              <a:chOff x="11051832" y="2827330"/>
              <a:chExt cx="617760" cy="246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5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F384B2F9-85E9-4986-BAE3-A6FAEAC46554}"/>
                      </a:ext>
                    </a:extLst>
                  </p14:cNvPr>
                  <p14:cNvContentPartPr/>
                  <p14:nvPr/>
                </p14:nvContentPartPr>
                <p14:xfrm>
                  <a:off x="11051832" y="2827330"/>
                  <a:ext cx="21960" cy="225720"/>
                </p14:xfrm>
              </p:contentPart>
            </mc:Choice>
            <mc:Fallback xmlns=""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F384B2F9-85E9-4986-BAE3-A6FAEAC46554}"/>
                      </a:ext>
                    </a:extLst>
                  </p:cNvPr>
                  <p:cNvPicPr/>
                  <p:nvPr/>
                </p:nvPicPr>
                <p:blipFill>
                  <a:blip r:embed="rId436"/>
                  <a:stretch>
                    <a:fillRect/>
                  </a:stretch>
                </p:blipFill>
                <p:spPr>
                  <a:xfrm>
                    <a:off x="11042832" y="2818690"/>
                    <a:ext cx="39600" cy="24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7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5C77A4BB-9572-4B08-A208-BEAA2C027815}"/>
                      </a:ext>
                    </a:extLst>
                  </p14:cNvPr>
                  <p14:cNvContentPartPr/>
                  <p14:nvPr/>
                </p14:nvContentPartPr>
                <p14:xfrm>
                  <a:off x="11152272" y="2998330"/>
                  <a:ext cx="1440" cy="60120"/>
                </p14:xfrm>
              </p:contentPart>
            </mc:Choice>
            <mc:Fallback xmlns=""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5C77A4BB-9572-4B08-A208-BEAA2C027815}"/>
                      </a:ext>
                    </a:extLst>
                  </p:cNvPr>
                  <p:cNvPicPr/>
                  <p:nvPr/>
                </p:nvPicPr>
                <p:blipFill>
                  <a:blip r:embed="rId438"/>
                  <a:stretch>
                    <a:fillRect/>
                  </a:stretch>
                </p:blipFill>
                <p:spPr>
                  <a:xfrm>
                    <a:off x="11143632" y="2989330"/>
                    <a:ext cx="1908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9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F9172F61-0939-47EF-B106-A859F19AFB3A}"/>
                      </a:ext>
                    </a:extLst>
                  </p14:cNvPr>
                  <p14:cNvContentPartPr/>
                  <p14:nvPr/>
                </p14:nvContentPartPr>
                <p14:xfrm>
                  <a:off x="11153352" y="2873770"/>
                  <a:ext cx="3960" cy="18720"/>
                </p14:xfrm>
              </p:contentPart>
            </mc:Choice>
            <mc:Fallback xmlns=""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F9172F61-0939-47EF-B106-A859F19AFB3A}"/>
                      </a:ext>
                    </a:extLst>
                  </p:cNvPr>
                  <p:cNvPicPr/>
                  <p:nvPr/>
                </p:nvPicPr>
                <p:blipFill>
                  <a:blip r:embed="rId440"/>
                  <a:stretch>
                    <a:fillRect/>
                  </a:stretch>
                </p:blipFill>
                <p:spPr>
                  <a:xfrm>
                    <a:off x="11144712" y="2864770"/>
                    <a:ext cx="2160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1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CA6347DE-2482-43FA-8DDC-25D309422AF2}"/>
                      </a:ext>
                    </a:extLst>
                  </p14:cNvPr>
                  <p14:cNvContentPartPr/>
                  <p14:nvPr/>
                </p14:nvContentPartPr>
                <p14:xfrm>
                  <a:off x="11208432" y="2968450"/>
                  <a:ext cx="51840" cy="77400"/>
                </p14:xfrm>
              </p:contentPart>
            </mc:Choice>
            <mc:Fallback xmlns=""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CA6347DE-2482-43FA-8DDC-25D309422AF2}"/>
                      </a:ext>
                    </a:extLst>
                  </p:cNvPr>
                  <p:cNvPicPr/>
                  <p:nvPr/>
                </p:nvPicPr>
                <p:blipFill>
                  <a:blip r:embed="rId442"/>
                  <a:stretch>
                    <a:fillRect/>
                  </a:stretch>
                </p:blipFill>
                <p:spPr>
                  <a:xfrm>
                    <a:off x="11199432" y="2959810"/>
                    <a:ext cx="69480" cy="9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3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A24623EB-DDEE-46D6-BEB6-EEB9ADEF4321}"/>
                      </a:ext>
                    </a:extLst>
                  </p14:cNvPr>
                  <p14:cNvContentPartPr/>
                  <p14:nvPr/>
                </p14:nvContentPartPr>
                <p14:xfrm>
                  <a:off x="11359272" y="2944690"/>
                  <a:ext cx="62280" cy="117720"/>
                </p14:xfrm>
              </p:contentPart>
            </mc:Choice>
            <mc:Fallback xmlns=""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A24623EB-DDEE-46D6-BEB6-EEB9ADEF4321}"/>
                      </a:ext>
                    </a:extLst>
                  </p:cNvPr>
                  <p:cNvPicPr/>
                  <p:nvPr/>
                </p:nvPicPr>
                <p:blipFill>
                  <a:blip r:embed="rId444"/>
                  <a:stretch>
                    <a:fillRect/>
                  </a:stretch>
                </p:blipFill>
                <p:spPr>
                  <a:xfrm>
                    <a:off x="11350272" y="2936050"/>
                    <a:ext cx="7992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5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90B55FBB-8E46-4C3E-AE44-3F3C76B0952B}"/>
                      </a:ext>
                    </a:extLst>
                  </p14:cNvPr>
                  <p14:cNvContentPartPr/>
                  <p14:nvPr/>
                </p14:nvContentPartPr>
                <p14:xfrm>
                  <a:off x="11461872" y="2948650"/>
                  <a:ext cx="77400" cy="125280"/>
                </p14:xfrm>
              </p:contentPart>
            </mc:Choice>
            <mc:Fallback xmlns=""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90B55FBB-8E46-4C3E-AE44-3F3C76B0952B}"/>
                      </a:ext>
                    </a:extLst>
                  </p:cNvPr>
                  <p:cNvPicPr/>
                  <p:nvPr/>
                </p:nvPicPr>
                <p:blipFill>
                  <a:blip r:embed="rId446"/>
                  <a:stretch>
                    <a:fillRect/>
                  </a:stretch>
                </p:blipFill>
                <p:spPr>
                  <a:xfrm>
                    <a:off x="11453232" y="2940010"/>
                    <a:ext cx="95040" cy="14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7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F6373BF0-9A8D-481E-8471-34D49A54BC54}"/>
                      </a:ext>
                    </a:extLst>
                  </p14:cNvPr>
                  <p14:cNvContentPartPr/>
                  <p14:nvPr/>
                </p14:nvContentPartPr>
                <p14:xfrm>
                  <a:off x="11560512" y="2969530"/>
                  <a:ext cx="109080" cy="70200"/>
                </p14:xfrm>
              </p:contentPart>
            </mc:Choice>
            <mc:Fallback xmlns=""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F6373BF0-9A8D-481E-8471-34D49A54BC54}"/>
                      </a:ext>
                    </a:extLst>
                  </p:cNvPr>
                  <p:cNvPicPr/>
                  <p:nvPr/>
                </p:nvPicPr>
                <p:blipFill>
                  <a:blip r:embed="rId448"/>
                  <a:stretch>
                    <a:fillRect/>
                  </a:stretch>
                </p:blipFill>
                <p:spPr>
                  <a:xfrm>
                    <a:off x="11551872" y="2960530"/>
                    <a:ext cx="126720" cy="87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187BA28F-5EFD-44B6-9C7E-9F4BACE0A763}"/>
              </a:ext>
            </a:extLst>
          </p:cNvPr>
          <p:cNvGrpSpPr/>
          <p:nvPr/>
        </p:nvGrpSpPr>
        <p:grpSpPr>
          <a:xfrm>
            <a:off x="7140792" y="3253570"/>
            <a:ext cx="4150080" cy="315000"/>
            <a:chOff x="7140792" y="3253570"/>
            <a:chExt cx="4150080" cy="315000"/>
          </a:xfrm>
        </p:grpSpPr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7517EA85-9018-4E6E-ADB8-568C821D9054}"/>
                </a:ext>
              </a:extLst>
            </p:cNvPr>
            <p:cNvGrpSpPr/>
            <p:nvPr/>
          </p:nvGrpSpPr>
          <p:grpSpPr>
            <a:xfrm>
              <a:off x="7140792" y="3334570"/>
              <a:ext cx="239040" cy="205920"/>
              <a:chOff x="7140792" y="3334570"/>
              <a:chExt cx="239040" cy="205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9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1C88A9DD-1A58-4FB7-804C-A6CDFE350609}"/>
                      </a:ext>
                    </a:extLst>
                  </p14:cNvPr>
                  <p14:cNvContentPartPr/>
                  <p14:nvPr/>
                </p14:nvContentPartPr>
                <p14:xfrm>
                  <a:off x="7140792" y="3390370"/>
                  <a:ext cx="106560" cy="150120"/>
                </p14:xfrm>
              </p:contentPart>
            </mc:Choice>
            <mc:Fallback xmlns=""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1C88A9DD-1A58-4FB7-804C-A6CDFE350609}"/>
                      </a:ext>
                    </a:extLst>
                  </p:cNvPr>
                  <p:cNvPicPr/>
                  <p:nvPr/>
                </p:nvPicPr>
                <p:blipFill>
                  <a:blip r:embed="rId450"/>
                  <a:stretch>
                    <a:fillRect/>
                  </a:stretch>
                </p:blipFill>
                <p:spPr>
                  <a:xfrm>
                    <a:off x="7132152" y="3381370"/>
                    <a:ext cx="124200" cy="16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1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3E8D7A7C-0484-4874-A446-839DA2A122FE}"/>
                      </a:ext>
                    </a:extLst>
                  </p14:cNvPr>
                  <p14:cNvContentPartPr/>
                  <p14:nvPr/>
                </p14:nvContentPartPr>
                <p14:xfrm>
                  <a:off x="7261392" y="3421690"/>
                  <a:ext cx="55800" cy="102600"/>
                </p14:xfrm>
              </p:contentPart>
            </mc:Choice>
            <mc:Fallback xmlns=""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3E8D7A7C-0484-4874-A446-839DA2A122FE}"/>
                      </a:ext>
                    </a:extLst>
                  </p:cNvPr>
                  <p:cNvPicPr/>
                  <p:nvPr/>
                </p:nvPicPr>
                <p:blipFill>
                  <a:blip r:embed="rId452"/>
                  <a:stretch>
                    <a:fillRect/>
                  </a:stretch>
                </p:blipFill>
                <p:spPr>
                  <a:xfrm>
                    <a:off x="7252392" y="3413050"/>
                    <a:ext cx="73440" cy="12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3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DC4BCEE4-FA22-480D-A854-1EE7CC8EC016}"/>
                      </a:ext>
                    </a:extLst>
                  </p14:cNvPr>
                  <p14:cNvContentPartPr/>
                  <p14:nvPr/>
                </p14:nvContentPartPr>
                <p14:xfrm>
                  <a:off x="7367232" y="3334570"/>
                  <a:ext cx="12600" cy="165600"/>
                </p14:xfrm>
              </p:contentPart>
            </mc:Choice>
            <mc:Fallback xmlns=""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DC4BCEE4-FA22-480D-A854-1EE7CC8EC016}"/>
                      </a:ext>
                    </a:extLst>
                  </p:cNvPr>
                  <p:cNvPicPr/>
                  <p:nvPr/>
                </p:nvPicPr>
                <p:blipFill>
                  <a:blip r:embed="rId454"/>
                  <a:stretch>
                    <a:fillRect/>
                  </a:stretch>
                </p:blipFill>
                <p:spPr>
                  <a:xfrm>
                    <a:off x="7358592" y="3325930"/>
                    <a:ext cx="30240" cy="183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473B922A-C569-478B-BE93-2978959F1B47}"/>
                </a:ext>
              </a:extLst>
            </p:cNvPr>
            <p:cNvGrpSpPr/>
            <p:nvPr/>
          </p:nvGrpSpPr>
          <p:grpSpPr>
            <a:xfrm>
              <a:off x="7450032" y="3307930"/>
              <a:ext cx="946800" cy="260640"/>
              <a:chOff x="7450032" y="3307930"/>
              <a:chExt cx="946800" cy="260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5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B482070D-F993-4576-92B9-488E55D6B825}"/>
                      </a:ext>
                    </a:extLst>
                  </p14:cNvPr>
                  <p14:cNvContentPartPr/>
                  <p14:nvPr/>
                </p14:nvContentPartPr>
                <p14:xfrm>
                  <a:off x="7450032" y="3419890"/>
                  <a:ext cx="70920" cy="95400"/>
                </p14:xfrm>
              </p:contentPart>
            </mc:Choice>
            <mc:Fallback xmlns=""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B482070D-F993-4576-92B9-488E55D6B825}"/>
                      </a:ext>
                    </a:extLst>
                  </p:cNvPr>
                  <p:cNvPicPr/>
                  <p:nvPr/>
                </p:nvPicPr>
                <p:blipFill>
                  <a:blip r:embed="rId456"/>
                  <a:stretch>
                    <a:fillRect/>
                  </a:stretch>
                </p:blipFill>
                <p:spPr>
                  <a:xfrm>
                    <a:off x="7441032" y="3411250"/>
                    <a:ext cx="88560" cy="11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7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62C4FDE7-C6CB-4784-889D-80E294B81432}"/>
                      </a:ext>
                    </a:extLst>
                  </p14:cNvPr>
                  <p14:cNvContentPartPr/>
                  <p14:nvPr/>
                </p14:nvContentPartPr>
                <p14:xfrm>
                  <a:off x="7568472" y="3333850"/>
                  <a:ext cx="20880" cy="174240"/>
                </p14:xfrm>
              </p:contentPart>
            </mc:Choice>
            <mc:Fallback xmlns=""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62C4FDE7-C6CB-4784-889D-80E294B81432}"/>
                      </a:ext>
                    </a:extLst>
                  </p:cNvPr>
                  <p:cNvPicPr/>
                  <p:nvPr/>
                </p:nvPicPr>
                <p:blipFill>
                  <a:blip r:embed="rId458"/>
                  <a:stretch>
                    <a:fillRect/>
                  </a:stretch>
                </p:blipFill>
                <p:spPr>
                  <a:xfrm>
                    <a:off x="7559832" y="3324850"/>
                    <a:ext cx="38520" cy="19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9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BD378C8C-D414-4E3B-AF7A-67D7DB5BBB72}"/>
                      </a:ext>
                    </a:extLst>
                  </p14:cNvPr>
                  <p14:cNvContentPartPr/>
                  <p14:nvPr/>
                </p14:nvContentPartPr>
                <p14:xfrm>
                  <a:off x="7528512" y="3334570"/>
                  <a:ext cx="138600" cy="25200"/>
                </p14:xfrm>
              </p:contentPart>
            </mc:Choice>
            <mc:Fallback xmlns=""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BD378C8C-D414-4E3B-AF7A-67D7DB5BBB72}"/>
                      </a:ext>
                    </a:extLst>
                  </p:cNvPr>
                  <p:cNvPicPr/>
                  <p:nvPr/>
                </p:nvPicPr>
                <p:blipFill>
                  <a:blip r:embed="rId460"/>
                  <a:stretch>
                    <a:fillRect/>
                  </a:stretch>
                </p:blipFill>
                <p:spPr>
                  <a:xfrm>
                    <a:off x="7519872" y="3325930"/>
                    <a:ext cx="15624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1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7BDAA996-811F-4ACB-94F1-09DD8EFE8EA5}"/>
                      </a:ext>
                    </a:extLst>
                  </p14:cNvPr>
                  <p14:cNvContentPartPr/>
                  <p14:nvPr/>
                </p14:nvContentPartPr>
                <p14:xfrm>
                  <a:off x="7634712" y="3427450"/>
                  <a:ext cx="16200" cy="66240"/>
                </p14:xfrm>
              </p:contentPart>
            </mc:Choice>
            <mc:Fallback xmlns=""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7BDAA996-811F-4ACB-94F1-09DD8EFE8EA5}"/>
                      </a:ext>
                    </a:extLst>
                  </p:cNvPr>
                  <p:cNvPicPr/>
                  <p:nvPr/>
                </p:nvPicPr>
                <p:blipFill>
                  <a:blip r:embed="rId462"/>
                  <a:stretch>
                    <a:fillRect/>
                  </a:stretch>
                </p:blipFill>
                <p:spPr>
                  <a:xfrm>
                    <a:off x="7626072" y="3418450"/>
                    <a:ext cx="33840" cy="8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3">
                <p14:nvContentPartPr>
                  <p14:cNvPr id="308" name="Ink 307">
                    <a:extLst>
                      <a:ext uri="{FF2B5EF4-FFF2-40B4-BE49-F238E27FC236}">
                        <a16:creationId xmlns:a16="http://schemas.microsoft.com/office/drawing/2014/main" id="{23865CE9-E7CD-40B7-8C28-B037763CFC71}"/>
                      </a:ext>
                    </a:extLst>
                  </p14:cNvPr>
                  <p14:cNvContentPartPr/>
                  <p14:nvPr/>
                </p14:nvContentPartPr>
                <p14:xfrm>
                  <a:off x="7634712" y="3382090"/>
                  <a:ext cx="25560" cy="45720"/>
                </p14:xfrm>
              </p:contentPart>
            </mc:Choice>
            <mc:Fallback xmlns="">
              <p:pic>
                <p:nvPicPr>
                  <p:cNvPr id="308" name="Ink 307">
                    <a:extLst>
                      <a:ext uri="{FF2B5EF4-FFF2-40B4-BE49-F238E27FC236}">
                        <a16:creationId xmlns:a16="http://schemas.microsoft.com/office/drawing/2014/main" id="{23865CE9-E7CD-40B7-8C28-B037763CFC71}"/>
                      </a:ext>
                    </a:extLst>
                  </p:cNvPr>
                  <p:cNvPicPr/>
                  <p:nvPr/>
                </p:nvPicPr>
                <p:blipFill>
                  <a:blip r:embed="rId464"/>
                  <a:stretch>
                    <a:fillRect/>
                  </a:stretch>
                </p:blipFill>
                <p:spPr>
                  <a:xfrm>
                    <a:off x="7626072" y="3373090"/>
                    <a:ext cx="43200" cy="6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5">
                <p14:nvContentPartPr>
                  <p14:cNvPr id="309" name="Ink 308">
                    <a:extLst>
                      <a:ext uri="{FF2B5EF4-FFF2-40B4-BE49-F238E27FC236}">
                        <a16:creationId xmlns:a16="http://schemas.microsoft.com/office/drawing/2014/main" id="{0888AC53-076A-46E6-B195-465FCB1665F8}"/>
                      </a:ext>
                    </a:extLst>
                  </p14:cNvPr>
                  <p14:cNvContentPartPr/>
                  <p14:nvPr/>
                </p14:nvContentPartPr>
                <p14:xfrm>
                  <a:off x="7700592" y="3411250"/>
                  <a:ext cx="78840" cy="77400"/>
                </p14:xfrm>
              </p:contentPart>
            </mc:Choice>
            <mc:Fallback xmlns="">
              <p:pic>
                <p:nvPicPr>
                  <p:cNvPr id="309" name="Ink 308">
                    <a:extLst>
                      <a:ext uri="{FF2B5EF4-FFF2-40B4-BE49-F238E27FC236}">
                        <a16:creationId xmlns:a16="http://schemas.microsoft.com/office/drawing/2014/main" id="{0888AC53-076A-46E6-B195-465FCB1665F8}"/>
                      </a:ext>
                    </a:extLst>
                  </p:cNvPr>
                  <p:cNvPicPr/>
                  <p:nvPr/>
                </p:nvPicPr>
                <p:blipFill>
                  <a:blip r:embed="rId466"/>
                  <a:stretch>
                    <a:fillRect/>
                  </a:stretch>
                </p:blipFill>
                <p:spPr>
                  <a:xfrm>
                    <a:off x="7691592" y="3402610"/>
                    <a:ext cx="96480" cy="9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7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6347C174-AABE-4DF0-8E76-9C4E1A517739}"/>
                      </a:ext>
                    </a:extLst>
                  </p14:cNvPr>
                  <p14:cNvContentPartPr/>
                  <p14:nvPr/>
                </p14:nvContentPartPr>
                <p14:xfrm>
                  <a:off x="7775472" y="3412690"/>
                  <a:ext cx="142200" cy="83880"/>
                </p14:xfrm>
              </p:contentPart>
            </mc:Choice>
            <mc:Fallback xmlns=""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6347C174-AABE-4DF0-8E76-9C4E1A517739}"/>
                      </a:ext>
                    </a:extLst>
                  </p:cNvPr>
                  <p:cNvPicPr/>
                  <p:nvPr/>
                </p:nvPicPr>
                <p:blipFill>
                  <a:blip r:embed="rId468"/>
                  <a:stretch>
                    <a:fillRect/>
                  </a:stretch>
                </p:blipFill>
                <p:spPr>
                  <a:xfrm>
                    <a:off x="7766832" y="3404050"/>
                    <a:ext cx="159840" cy="10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9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67BB8B0B-0CEA-4A6B-B360-9E386646B9A8}"/>
                      </a:ext>
                    </a:extLst>
                  </p14:cNvPr>
                  <p14:cNvContentPartPr/>
                  <p14:nvPr/>
                </p14:nvContentPartPr>
                <p14:xfrm>
                  <a:off x="7933512" y="3405850"/>
                  <a:ext cx="102240" cy="119520"/>
                </p14:xfrm>
              </p:contentPart>
            </mc:Choice>
            <mc:Fallback xmlns=""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67BB8B0B-0CEA-4A6B-B360-9E386646B9A8}"/>
                      </a:ext>
                    </a:extLst>
                  </p:cNvPr>
                  <p:cNvPicPr/>
                  <p:nvPr/>
                </p:nvPicPr>
                <p:blipFill>
                  <a:blip r:embed="rId470"/>
                  <a:stretch>
                    <a:fillRect/>
                  </a:stretch>
                </p:blipFill>
                <p:spPr>
                  <a:xfrm>
                    <a:off x="7924512" y="3396850"/>
                    <a:ext cx="119880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1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898D4C7F-0B18-4F02-8295-FEFB44B4CE8A}"/>
                      </a:ext>
                    </a:extLst>
                  </p14:cNvPr>
                  <p14:cNvContentPartPr/>
                  <p14:nvPr/>
                </p14:nvContentPartPr>
                <p14:xfrm>
                  <a:off x="8100192" y="3307930"/>
                  <a:ext cx="64440" cy="195480"/>
                </p14:xfrm>
              </p:contentPart>
            </mc:Choice>
            <mc:Fallback xmlns=""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898D4C7F-0B18-4F02-8295-FEFB44B4CE8A}"/>
                      </a:ext>
                    </a:extLst>
                  </p:cNvPr>
                  <p:cNvPicPr/>
                  <p:nvPr/>
                </p:nvPicPr>
                <p:blipFill>
                  <a:blip r:embed="rId472"/>
                  <a:stretch>
                    <a:fillRect/>
                  </a:stretch>
                </p:blipFill>
                <p:spPr>
                  <a:xfrm>
                    <a:off x="8091192" y="3298930"/>
                    <a:ext cx="82080" cy="21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3">
                <p14:nvContentPartPr>
                  <p14:cNvPr id="313" name="Ink 312">
                    <a:extLst>
                      <a:ext uri="{FF2B5EF4-FFF2-40B4-BE49-F238E27FC236}">
                        <a16:creationId xmlns:a16="http://schemas.microsoft.com/office/drawing/2014/main" id="{AADC1529-7E40-4770-99C4-BB8DBF41E7AB}"/>
                      </a:ext>
                    </a:extLst>
                  </p14:cNvPr>
                  <p14:cNvContentPartPr/>
                  <p14:nvPr/>
                </p14:nvContentPartPr>
                <p14:xfrm>
                  <a:off x="8225112" y="3335650"/>
                  <a:ext cx="12960" cy="165960"/>
                </p14:xfrm>
              </p:contentPart>
            </mc:Choice>
            <mc:Fallback xmlns="">
              <p:pic>
                <p:nvPicPr>
                  <p:cNvPr id="313" name="Ink 312">
                    <a:extLst>
                      <a:ext uri="{FF2B5EF4-FFF2-40B4-BE49-F238E27FC236}">
                        <a16:creationId xmlns:a16="http://schemas.microsoft.com/office/drawing/2014/main" id="{AADC1529-7E40-4770-99C4-BB8DBF41E7AB}"/>
                      </a:ext>
                    </a:extLst>
                  </p:cNvPr>
                  <p:cNvPicPr/>
                  <p:nvPr/>
                </p:nvPicPr>
                <p:blipFill>
                  <a:blip r:embed="rId474"/>
                  <a:stretch>
                    <a:fillRect/>
                  </a:stretch>
                </p:blipFill>
                <p:spPr>
                  <a:xfrm>
                    <a:off x="8216112" y="3327010"/>
                    <a:ext cx="30600" cy="18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314" name="Ink 313">
                    <a:extLst>
                      <a:ext uri="{FF2B5EF4-FFF2-40B4-BE49-F238E27FC236}">
                        <a16:creationId xmlns:a16="http://schemas.microsoft.com/office/drawing/2014/main" id="{A93F596A-17C1-4E38-92A6-98CEB64B41AC}"/>
                      </a:ext>
                    </a:extLst>
                  </p14:cNvPr>
                  <p14:cNvContentPartPr/>
                  <p14:nvPr/>
                </p14:nvContentPartPr>
                <p14:xfrm>
                  <a:off x="8307192" y="3412690"/>
                  <a:ext cx="89640" cy="155880"/>
                </p14:xfrm>
              </p:contentPart>
            </mc:Choice>
            <mc:Fallback xmlns="">
              <p:pic>
                <p:nvPicPr>
                  <p:cNvPr id="314" name="Ink 313">
                    <a:extLst>
                      <a:ext uri="{FF2B5EF4-FFF2-40B4-BE49-F238E27FC236}">
                        <a16:creationId xmlns:a16="http://schemas.microsoft.com/office/drawing/2014/main" id="{A93F596A-17C1-4E38-92A6-98CEB64B41AC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8298552" y="3403690"/>
                    <a:ext cx="107280" cy="173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07DCC711-CE71-493C-B7CD-050F5DFD1637}"/>
                </a:ext>
              </a:extLst>
            </p:cNvPr>
            <p:cNvGrpSpPr/>
            <p:nvPr/>
          </p:nvGrpSpPr>
          <p:grpSpPr>
            <a:xfrm>
              <a:off x="8613912" y="3280210"/>
              <a:ext cx="799200" cy="220320"/>
              <a:chOff x="8613912" y="3280210"/>
              <a:chExt cx="799200" cy="220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315" name="Ink 314">
                    <a:extLst>
                      <a:ext uri="{FF2B5EF4-FFF2-40B4-BE49-F238E27FC236}">
                        <a16:creationId xmlns:a16="http://schemas.microsoft.com/office/drawing/2014/main" id="{F1C416C7-7936-43B2-B29D-12EE1CE05E06}"/>
                      </a:ext>
                    </a:extLst>
                  </p14:cNvPr>
                  <p14:cNvContentPartPr/>
                  <p14:nvPr/>
                </p14:nvContentPartPr>
                <p14:xfrm>
                  <a:off x="8613912" y="3311170"/>
                  <a:ext cx="91440" cy="179640"/>
                </p14:xfrm>
              </p:contentPart>
            </mc:Choice>
            <mc:Fallback xmlns="">
              <p:pic>
                <p:nvPicPr>
                  <p:cNvPr id="315" name="Ink 314">
                    <a:extLst>
                      <a:ext uri="{FF2B5EF4-FFF2-40B4-BE49-F238E27FC236}">
                        <a16:creationId xmlns:a16="http://schemas.microsoft.com/office/drawing/2014/main" id="{F1C416C7-7936-43B2-B29D-12EE1CE05E06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8604912" y="3302170"/>
                    <a:ext cx="109080" cy="19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316" name="Ink 315">
                    <a:extLst>
                      <a:ext uri="{FF2B5EF4-FFF2-40B4-BE49-F238E27FC236}">
                        <a16:creationId xmlns:a16="http://schemas.microsoft.com/office/drawing/2014/main" id="{C814AE59-BA9C-4F21-80F6-545AD73F96B3}"/>
                      </a:ext>
                    </a:extLst>
                  </p14:cNvPr>
                  <p14:cNvContentPartPr/>
                  <p14:nvPr/>
                </p14:nvContentPartPr>
                <p14:xfrm>
                  <a:off x="8737392" y="3375250"/>
                  <a:ext cx="86040" cy="102960"/>
                </p14:xfrm>
              </p:contentPart>
            </mc:Choice>
            <mc:Fallback xmlns="">
              <p:pic>
                <p:nvPicPr>
                  <p:cNvPr id="316" name="Ink 315">
                    <a:extLst>
                      <a:ext uri="{FF2B5EF4-FFF2-40B4-BE49-F238E27FC236}">
                        <a16:creationId xmlns:a16="http://schemas.microsoft.com/office/drawing/2014/main" id="{C814AE59-BA9C-4F21-80F6-545AD73F96B3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728392" y="3366610"/>
                    <a:ext cx="10368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317" name="Ink 316">
                    <a:extLst>
                      <a:ext uri="{FF2B5EF4-FFF2-40B4-BE49-F238E27FC236}">
                        <a16:creationId xmlns:a16="http://schemas.microsoft.com/office/drawing/2014/main" id="{277E98AF-7895-4FE2-943A-4AA0BACF7FD2}"/>
                      </a:ext>
                    </a:extLst>
                  </p14:cNvPr>
                  <p14:cNvContentPartPr/>
                  <p14:nvPr/>
                </p14:nvContentPartPr>
                <p14:xfrm>
                  <a:off x="8864112" y="3280210"/>
                  <a:ext cx="37080" cy="177480"/>
                </p14:xfrm>
              </p:contentPart>
            </mc:Choice>
            <mc:Fallback xmlns="">
              <p:pic>
                <p:nvPicPr>
                  <p:cNvPr id="317" name="Ink 316">
                    <a:extLst>
                      <a:ext uri="{FF2B5EF4-FFF2-40B4-BE49-F238E27FC236}">
                        <a16:creationId xmlns:a16="http://schemas.microsoft.com/office/drawing/2014/main" id="{277E98AF-7895-4FE2-943A-4AA0BACF7FD2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8855472" y="3271210"/>
                    <a:ext cx="5472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318" name="Ink 317">
                    <a:extLst>
                      <a:ext uri="{FF2B5EF4-FFF2-40B4-BE49-F238E27FC236}">
                        <a16:creationId xmlns:a16="http://schemas.microsoft.com/office/drawing/2014/main" id="{D705C96C-8161-42D8-A2B1-A0F6F2BF266B}"/>
                      </a:ext>
                    </a:extLst>
                  </p14:cNvPr>
                  <p14:cNvContentPartPr/>
                  <p14:nvPr/>
                </p14:nvContentPartPr>
                <p14:xfrm>
                  <a:off x="8785272" y="3311170"/>
                  <a:ext cx="159480" cy="14760"/>
                </p14:xfrm>
              </p:contentPart>
            </mc:Choice>
            <mc:Fallback xmlns="">
              <p:pic>
                <p:nvPicPr>
                  <p:cNvPr id="318" name="Ink 317">
                    <a:extLst>
                      <a:ext uri="{FF2B5EF4-FFF2-40B4-BE49-F238E27FC236}">
                        <a16:creationId xmlns:a16="http://schemas.microsoft.com/office/drawing/2014/main" id="{D705C96C-8161-42D8-A2B1-A0F6F2BF266B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8776272" y="3302170"/>
                    <a:ext cx="177120" cy="3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319" name="Ink 318">
                    <a:extLst>
                      <a:ext uri="{FF2B5EF4-FFF2-40B4-BE49-F238E27FC236}">
                        <a16:creationId xmlns:a16="http://schemas.microsoft.com/office/drawing/2014/main" id="{3A23BA9F-5792-4083-A16A-7BFB6357EB78}"/>
                      </a:ext>
                    </a:extLst>
                  </p14:cNvPr>
                  <p14:cNvContentPartPr/>
                  <p14:nvPr/>
                </p14:nvContentPartPr>
                <p14:xfrm>
                  <a:off x="8968152" y="3361210"/>
                  <a:ext cx="82440" cy="111600"/>
                </p14:xfrm>
              </p:contentPart>
            </mc:Choice>
            <mc:Fallback xmlns="">
              <p:pic>
                <p:nvPicPr>
                  <p:cNvPr id="319" name="Ink 318">
                    <a:extLst>
                      <a:ext uri="{FF2B5EF4-FFF2-40B4-BE49-F238E27FC236}">
                        <a16:creationId xmlns:a16="http://schemas.microsoft.com/office/drawing/2014/main" id="{3A23BA9F-5792-4083-A16A-7BFB6357EB78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8959512" y="3352210"/>
                    <a:ext cx="10008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320" name="Ink 319">
                    <a:extLst>
                      <a:ext uri="{FF2B5EF4-FFF2-40B4-BE49-F238E27FC236}">
                        <a16:creationId xmlns:a16="http://schemas.microsoft.com/office/drawing/2014/main" id="{374D2617-9D04-4B8A-86A4-4728253A5F8B}"/>
                      </a:ext>
                    </a:extLst>
                  </p14:cNvPr>
                  <p14:cNvContentPartPr/>
                  <p14:nvPr/>
                </p14:nvContentPartPr>
                <p14:xfrm>
                  <a:off x="8968152" y="3379930"/>
                  <a:ext cx="124920" cy="79920"/>
                </p14:xfrm>
              </p:contentPart>
            </mc:Choice>
            <mc:Fallback xmlns="">
              <p:pic>
                <p:nvPicPr>
                  <p:cNvPr id="320" name="Ink 319">
                    <a:extLst>
                      <a:ext uri="{FF2B5EF4-FFF2-40B4-BE49-F238E27FC236}">
                        <a16:creationId xmlns:a16="http://schemas.microsoft.com/office/drawing/2014/main" id="{374D2617-9D04-4B8A-86A4-4728253A5F8B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8959512" y="3371290"/>
                    <a:ext cx="14256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321" name="Ink 320">
                    <a:extLst>
                      <a:ext uri="{FF2B5EF4-FFF2-40B4-BE49-F238E27FC236}">
                        <a16:creationId xmlns:a16="http://schemas.microsoft.com/office/drawing/2014/main" id="{62E2DDA4-4AD8-4644-BE05-50B67BDF8BC1}"/>
                      </a:ext>
                    </a:extLst>
                  </p14:cNvPr>
                  <p14:cNvContentPartPr/>
                  <p14:nvPr/>
                </p14:nvContentPartPr>
                <p14:xfrm>
                  <a:off x="9133752" y="3361570"/>
                  <a:ext cx="61200" cy="109440"/>
                </p14:xfrm>
              </p:contentPart>
            </mc:Choice>
            <mc:Fallback xmlns="">
              <p:pic>
                <p:nvPicPr>
                  <p:cNvPr id="321" name="Ink 320">
                    <a:extLst>
                      <a:ext uri="{FF2B5EF4-FFF2-40B4-BE49-F238E27FC236}">
                        <a16:creationId xmlns:a16="http://schemas.microsoft.com/office/drawing/2014/main" id="{62E2DDA4-4AD8-4644-BE05-50B67BDF8BC1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9125112" y="3352570"/>
                    <a:ext cx="78840" cy="12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322" name="Ink 321">
                    <a:extLst>
                      <a:ext uri="{FF2B5EF4-FFF2-40B4-BE49-F238E27FC236}">
                        <a16:creationId xmlns:a16="http://schemas.microsoft.com/office/drawing/2014/main" id="{CF0634A3-756E-494F-96E1-B85C9B09F583}"/>
                      </a:ext>
                    </a:extLst>
                  </p14:cNvPr>
                  <p14:cNvContentPartPr/>
                  <p14:nvPr/>
                </p14:nvContentPartPr>
                <p14:xfrm>
                  <a:off x="9230952" y="3362290"/>
                  <a:ext cx="47520" cy="99360"/>
                </p14:xfrm>
              </p:contentPart>
            </mc:Choice>
            <mc:Fallback xmlns="">
              <p:pic>
                <p:nvPicPr>
                  <p:cNvPr id="322" name="Ink 321">
                    <a:extLst>
                      <a:ext uri="{FF2B5EF4-FFF2-40B4-BE49-F238E27FC236}">
                        <a16:creationId xmlns:a16="http://schemas.microsoft.com/office/drawing/2014/main" id="{CF0634A3-756E-494F-96E1-B85C9B09F583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9222312" y="3353290"/>
                    <a:ext cx="65160" cy="11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323" name="Ink 322">
                    <a:extLst>
                      <a:ext uri="{FF2B5EF4-FFF2-40B4-BE49-F238E27FC236}">
                        <a16:creationId xmlns:a16="http://schemas.microsoft.com/office/drawing/2014/main" id="{279E9276-09C1-48EB-9400-B2CF8CBC9C7C}"/>
                      </a:ext>
                    </a:extLst>
                  </p14:cNvPr>
                  <p14:cNvContentPartPr/>
                  <p14:nvPr/>
                </p14:nvContentPartPr>
                <p14:xfrm>
                  <a:off x="9325992" y="3400450"/>
                  <a:ext cx="87120" cy="100080"/>
                </p14:xfrm>
              </p:contentPart>
            </mc:Choice>
            <mc:Fallback xmlns="">
              <p:pic>
                <p:nvPicPr>
                  <p:cNvPr id="323" name="Ink 322">
                    <a:extLst>
                      <a:ext uri="{FF2B5EF4-FFF2-40B4-BE49-F238E27FC236}">
                        <a16:creationId xmlns:a16="http://schemas.microsoft.com/office/drawing/2014/main" id="{279E9276-09C1-48EB-9400-B2CF8CBC9C7C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9317352" y="3391810"/>
                    <a:ext cx="104760" cy="117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B6A2BDC5-A8F0-4B82-A556-3CC872FDC8FA}"/>
                </a:ext>
              </a:extLst>
            </p:cNvPr>
            <p:cNvGrpSpPr/>
            <p:nvPr/>
          </p:nvGrpSpPr>
          <p:grpSpPr>
            <a:xfrm>
              <a:off x="9546672" y="3253570"/>
              <a:ext cx="462240" cy="244080"/>
              <a:chOff x="9546672" y="3253570"/>
              <a:chExt cx="462240" cy="244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326" name="Ink 325">
                    <a:extLst>
                      <a:ext uri="{FF2B5EF4-FFF2-40B4-BE49-F238E27FC236}">
                        <a16:creationId xmlns:a16="http://schemas.microsoft.com/office/drawing/2014/main" id="{319F09D3-A77E-483C-B0B8-275A2B54E1C9}"/>
                      </a:ext>
                    </a:extLst>
                  </p14:cNvPr>
                  <p14:cNvContentPartPr/>
                  <p14:nvPr/>
                </p14:nvContentPartPr>
                <p14:xfrm>
                  <a:off x="9652152" y="3253570"/>
                  <a:ext cx="25560" cy="244080"/>
                </p14:xfrm>
              </p:contentPart>
            </mc:Choice>
            <mc:Fallback xmlns="">
              <p:pic>
                <p:nvPicPr>
                  <p:cNvPr id="326" name="Ink 325">
                    <a:extLst>
                      <a:ext uri="{FF2B5EF4-FFF2-40B4-BE49-F238E27FC236}">
                        <a16:creationId xmlns:a16="http://schemas.microsoft.com/office/drawing/2014/main" id="{319F09D3-A77E-483C-B0B8-275A2B54E1C9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9643152" y="3244570"/>
                    <a:ext cx="43200" cy="26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327" name="Ink 326">
                    <a:extLst>
                      <a:ext uri="{FF2B5EF4-FFF2-40B4-BE49-F238E27FC236}">
                        <a16:creationId xmlns:a16="http://schemas.microsoft.com/office/drawing/2014/main" id="{B1A53BF2-BC44-4CDA-B29B-7008DC248D3B}"/>
                      </a:ext>
                    </a:extLst>
                  </p14:cNvPr>
                  <p14:cNvContentPartPr/>
                  <p14:nvPr/>
                </p14:nvContentPartPr>
                <p14:xfrm>
                  <a:off x="9546672" y="3323410"/>
                  <a:ext cx="183240" cy="10800"/>
                </p14:xfrm>
              </p:contentPart>
            </mc:Choice>
            <mc:Fallback xmlns="">
              <p:pic>
                <p:nvPicPr>
                  <p:cNvPr id="327" name="Ink 326">
                    <a:extLst>
                      <a:ext uri="{FF2B5EF4-FFF2-40B4-BE49-F238E27FC236}">
                        <a16:creationId xmlns:a16="http://schemas.microsoft.com/office/drawing/2014/main" id="{B1A53BF2-BC44-4CDA-B29B-7008DC248D3B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9538032" y="3314770"/>
                    <a:ext cx="200880" cy="2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328" name="Ink 327">
                    <a:extLst>
                      <a:ext uri="{FF2B5EF4-FFF2-40B4-BE49-F238E27FC236}">
                        <a16:creationId xmlns:a16="http://schemas.microsoft.com/office/drawing/2014/main" id="{8263B3E3-EC24-4DAA-8DFB-524A77F02A0E}"/>
                      </a:ext>
                    </a:extLst>
                  </p14:cNvPr>
                  <p14:cNvContentPartPr/>
                  <p14:nvPr/>
                </p14:nvContentPartPr>
                <p14:xfrm>
                  <a:off x="9730992" y="3402610"/>
                  <a:ext cx="101160" cy="66600"/>
                </p14:xfrm>
              </p:contentPart>
            </mc:Choice>
            <mc:Fallback xmlns="">
              <p:pic>
                <p:nvPicPr>
                  <p:cNvPr id="328" name="Ink 327">
                    <a:extLst>
                      <a:ext uri="{FF2B5EF4-FFF2-40B4-BE49-F238E27FC236}">
                        <a16:creationId xmlns:a16="http://schemas.microsoft.com/office/drawing/2014/main" id="{8263B3E3-EC24-4DAA-8DFB-524A77F02A0E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9721992" y="3393970"/>
                    <a:ext cx="118800" cy="8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329" name="Ink 328">
                    <a:extLst>
                      <a:ext uri="{FF2B5EF4-FFF2-40B4-BE49-F238E27FC236}">
                        <a16:creationId xmlns:a16="http://schemas.microsoft.com/office/drawing/2014/main" id="{438DA2FD-8C20-40D0-A09F-7F8722AAB2F3}"/>
                      </a:ext>
                    </a:extLst>
                  </p14:cNvPr>
                  <p14:cNvContentPartPr/>
                  <p14:nvPr/>
                </p14:nvContentPartPr>
                <p14:xfrm>
                  <a:off x="9787152" y="3392530"/>
                  <a:ext cx="108000" cy="77400"/>
                </p14:xfrm>
              </p:contentPart>
            </mc:Choice>
            <mc:Fallback xmlns="">
              <p:pic>
                <p:nvPicPr>
                  <p:cNvPr id="329" name="Ink 328">
                    <a:extLst>
                      <a:ext uri="{FF2B5EF4-FFF2-40B4-BE49-F238E27FC236}">
                        <a16:creationId xmlns:a16="http://schemas.microsoft.com/office/drawing/2014/main" id="{438DA2FD-8C20-40D0-A09F-7F8722AAB2F3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9778152" y="3383530"/>
                    <a:ext cx="125640" cy="9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330" name="Ink 329">
                    <a:extLst>
                      <a:ext uri="{FF2B5EF4-FFF2-40B4-BE49-F238E27FC236}">
                        <a16:creationId xmlns:a16="http://schemas.microsoft.com/office/drawing/2014/main" id="{9B60705A-59A9-45F3-B5B7-21C9E5043079}"/>
                      </a:ext>
                    </a:extLst>
                  </p14:cNvPr>
                  <p14:cNvContentPartPr/>
                  <p14:nvPr/>
                </p14:nvContentPartPr>
                <p14:xfrm>
                  <a:off x="9928632" y="3429970"/>
                  <a:ext cx="80280" cy="59040"/>
                </p14:xfrm>
              </p:contentPart>
            </mc:Choice>
            <mc:Fallback xmlns="">
              <p:pic>
                <p:nvPicPr>
                  <p:cNvPr id="330" name="Ink 329">
                    <a:extLst>
                      <a:ext uri="{FF2B5EF4-FFF2-40B4-BE49-F238E27FC236}">
                        <a16:creationId xmlns:a16="http://schemas.microsoft.com/office/drawing/2014/main" id="{9B60705A-59A9-45F3-B5B7-21C9E5043079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9919992" y="3420970"/>
                    <a:ext cx="97920" cy="76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03E22B4D-43D6-4EE1-AC36-7A92F5856FDA}"/>
                </a:ext>
              </a:extLst>
            </p:cNvPr>
            <p:cNvGrpSpPr/>
            <p:nvPr/>
          </p:nvGrpSpPr>
          <p:grpSpPr>
            <a:xfrm>
              <a:off x="10235352" y="3266890"/>
              <a:ext cx="1055520" cy="261720"/>
              <a:chOff x="10235352" y="3266890"/>
              <a:chExt cx="1055520" cy="261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331" name="Ink 330">
                    <a:extLst>
                      <a:ext uri="{FF2B5EF4-FFF2-40B4-BE49-F238E27FC236}">
                        <a16:creationId xmlns:a16="http://schemas.microsoft.com/office/drawing/2014/main" id="{0F895326-5D27-441E-B7DB-DBF2A9820DFF}"/>
                      </a:ext>
                    </a:extLst>
                  </p14:cNvPr>
                  <p14:cNvContentPartPr/>
                  <p14:nvPr/>
                </p14:nvContentPartPr>
                <p14:xfrm>
                  <a:off x="10235352" y="3371650"/>
                  <a:ext cx="81720" cy="115920"/>
                </p14:xfrm>
              </p:contentPart>
            </mc:Choice>
            <mc:Fallback xmlns="">
              <p:pic>
                <p:nvPicPr>
                  <p:cNvPr id="331" name="Ink 330">
                    <a:extLst>
                      <a:ext uri="{FF2B5EF4-FFF2-40B4-BE49-F238E27FC236}">
                        <a16:creationId xmlns:a16="http://schemas.microsoft.com/office/drawing/2014/main" id="{0F895326-5D27-441E-B7DB-DBF2A9820DFF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10226352" y="3363010"/>
                    <a:ext cx="9936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32" name="Ink 331">
                    <a:extLst>
                      <a:ext uri="{FF2B5EF4-FFF2-40B4-BE49-F238E27FC236}">
                        <a16:creationId xmlns:a16="http://schemas.microsoft.com/office/drawing/2014/main" id="{06CF0AE3-C16B-4F94-A337-C06729AC026D}"/>
                      </a:ext>
                    </a:extLst>
                  </p14:cNvPr>
                  <p14:cNvContentPartPr/>
                  <p14:nvPr/>
                </p14:nvContentPartPr>
                <p14:xfrm>
                  <a:off x="10364232" y="3386050"/>
                  <a:ext cx="82800" cy="92160"/>
                </p14:xfrm>
              </p:contentPart>
            </mc:Choice>
            <mc:Fallback xmlns="">
              <p:pic>
                <p:nvPicPr>
                  <p:cNvPr id="332" name="Ink 331">
                    <a:extLst>
                      <a:ext uri="{FF2B5EF4-FFF2-40B4-BE49-F238E27FC236}">
                        <a16:creationId xmlns:a16="http://schemas.microsoft.com/office/drawing/2014/main" id="{06CF0AE3-C16B-4F94-A337-C06729AC026D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10355592" y="3377410"/>
                    <a:ext cx="10044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333" name="Ink 332">
                    <a:extLst>
                      <a:ext uri="{FF2B5EF4-FFF2-40B4-BE49-F238E27FC236}">
                        <a16:creationId xmlns:a16="http://schemas.microsoft.com/office/drawing/2014/main" id="{F69F4C66-E509-448C-93C6-79AA45465666}"/>
                      </a:ext>
                    </a:extLst>
                  </p14:cNvPr>
                  <p14:cNvContentPartPr/>
                  <p14:nvPr/>
                </p14:nvContentPartPr>
                <p14:xfrm>
                  <a:off x="10495992" y="3388930"/>
                  <a:ext cx="49680" cy="91080"/>
                </p14:xfrm>
              </p:contentPart>
            </mc:Choice>
            <mc:Fallback xmlns="">
              <p:pic>
                <p:nvPicPr>
                  <p:cNvPr id="333" name="Ink 332">
                    <a:extLst>
                      <a:ext uri="{FF2B5EF4-FFF2-40B4-BE49-F238E27FC236}">
                        <a16:creationId xmlns:a16="http://schemas.microsoft.com/office/drawing/2014/main" id="{F69F4C66-E509-448C-93C6-79AA45465666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10486992" y="3380290"/>
                    <a:ext cx="67320" cy="10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334" name="Ink 333">
                    <a:extLst>
                      <a:ext uri="{FF2B5EF4-FFF2-40B4-BE49-F238E27FC236}">
                        <a16:creationId xmlns:a16="http://schemas.microsoft.com/office/drawing/2014/main" id="{9B12229E-319E-4D8F-9286-6DE9B39BDF21}"/>
                      </a:ext>
                    </a:extLst>
                  </p14:cNvPr>
                  <p14:cNvContentPartPr/>
                  <p14:nvPr/>
                </p14:nvContentPartPr>
                <p14:xfrm>
                  <a:off x="10619472" y="3417010"/>
                  <a:ext cx="18720" cy="72360"/>
                </p14:xfrm>
              </p:contentPart>
            </mc:Choice>
            <mc:Fallback xmlns="">
              <p:pic>
                <p:nvPicPr>
                  <p:cNvPr id="334" name="Ink 333">
                    <a:extLst>
                      <a:ext uri="{FF2B5EF4-FFF2-40B4-BE49-F238E27FC236}">
                        <a16:creationId xmlns:a16="http://schemas.microsoft.com/office/drawing/2014/main" id="{9B12229E-319E-4D8F-9286-6DE9B39BDF21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10610472" y="3408370"/>
                    <a:ext cx="36360" cy="9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335" name="Ink 334">
                    <a:extLst>
                      <a:ext uri="{FF2B5EF4-FFF2-40B4-BE49-F238E27FC236}">
                        <a16:creationId xmlns:a16="http://schemas.microsoft.com/office/drawing/2014/main" id="{04C3019A-D6BD-49AF-AF3E-8157FCB1A1A2}"/>
                      </a:ext>
                    </a:extLst>
                  </p14:cNvPr>
                  <p14:cNvContentPartPr/>
                  <p14:nvPr/>
                </p14:nvContentPartPr>
                <p14:xfrm>
                  <a:off x="10633152" y="3325570"/>
                  <a:ext cx="7200" cy="4320"/>
                </p14:xfrm>
              </p:contentPart>
            </mc:Choice>
            <mc:Fallback xmlns="">
              <p:pic>
                <p:nvPicPr>
                  <p:cNvPr id="335" name="Ink 334">
                    <a:extLst>
                      <a:ext uri="{FF2B5EF4-FFF2-40B4-BE49-F238E27FC236}">
                        <a16:creationId xmlns:a16="http://schemas.microsoft.com/office/drawing/2014/main" id="{04C3019A-D6BD-49AF-AF3E-8157FCB1A1A2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10624512" y="3316570"/>
                    <a:ext cx="24840" cy="2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336" name="Ink 335">
                    <a:extLst>
                      <a:ext uri="{FF2B5EF4-FFF2-40B4-BE49-F238E27FC236}">
                        <a16:creationId xmlns:a16="http://schemas.microsoft.com/office/drawing/2014/main" id="{6F60B6C4-B628-45D4-BFC9-52236C1A20AD}"/>
                      </a:ext>
                    </a:extLst>
                  </p14:cNvPr>
                  <p14:cNvContentPartPr/>
                  <p14:nvPr/>
                </p14:nvContentPartPr>
                <p14:xfrm>
                  <a:off x="10735752" y="3372730"/>
                  <a:ext cx="65880" cy="97560"/>
                </p14:xfrm>
              </p:contentPart>
            </mc:Choice>
            <mc:Fallback xmlns="">
              <p:pic>
                <p:nvPicPr>
                  <p:cNvPr id="336" name="Ink 335">
                    <a:extLst>
                      <a:ext uri="{FF2B5EF4-FFF2-40B4-BE49-F238E27FC236}">
                        <a16:creationId xmlns:a16="http://schemas.microsoft.com/office/drawing/2014/main" id="{6F60B6C4-B628-45D4-BFC9-52236C1A20AD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10727112" y="3364090"/>
                    <a:ext cx="83520" cy="11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1370F4BD-9E5A-4B5F-B743-10B476306E71}"/>
                      </a:ext>
                    </a:extLst>
                  </p14:cNvPr>
                  <p14:cNvContentPartPr/>
                  <p14:nvPr/>
                </p14:nvContentPartPr>
                <p14:xfrm>
                  <a:off x="10834392" y="3266890"/>
                  <a:ext cx="107280" cy="213840"/>
                </p14:xfrm>
              </p:contentPart>
            </mc:Choice>
            <mc:Fallback xmlns="">
              <p:pic>
                <p:nvPicPr>
                  <p:cNvPr id="337" name="Ink 336">
                    <a:extLst>
                      <a:ext uri="{FF2B5EF4-FFF2-40B4-BE49-F238E27FC236}">
                        <a16:creationId xmlns:a16="http://schemas.microsoft.com/office/drawing/2014/main" id="{1370F4BD-9E5A-4B5F-B743-10B476306E71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0825392" y="3257890"/>
                    <a:ext cx="124920" cy="23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DD57A70E-B45C-48A4-9678-12C15B2375D9}"/>
                      </a:ext>
                    </a:extLst>
                  </p14:cNvPr>
                  <p14:cNvContentPartPr/>
                  <p14:nvPr/>
                </p14:nvContentPartPr>
                <p14:xfrm>
                  <a:off x="10996752" y="3266890"/>
                  <a:ext cx="8280" cy="201960"/>
                </p14:xfrm>
              </p:contentPart>
            </mc:Choice>
            <mc:Fallback xmlns=""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DD57A70E-B45C-48A4-9678-12C15B2375D9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0988112" y="3257890"/>
                    <a:ext cx="25920" cy="21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339" name="Ink 338">
                    <a:extLst>
                      <a:ext uri="{FF2B5EF4-FFF2-40B4-BE49-F238E27FC236}">
                        <a16:creationId xmlns:a16="http://schemas.microsoft.com/office/drawing/2014/main" id="{91249C6D-ADCF-4FD8-8B7F-237ED75ACB25}"/>
                      </a:ext>
                    </a:extLst>
                  </p14:cNvPr>
                  <p14:cNvContentPartPr/>
                  <p14:nvPr/>
                </p14:nvContentPartPr>
                <p14:xfrm>
                  <a:off x="11077032" y="3355450"/>
                  <a:ext cx="83880" cy="122400"/>
                </p14:xfrm>
              </p:contentPart>
            </mc:Choice>
            <mc:Fallback xmlns="">
              <p:pic>
                <p:nvPicPr>
                  <p:cNvPr id="339" name="Ink 338">
                    <a:extLst>
                      <a:ext uri="{FF2B5EF4-FFF2-40B4-BE49-F238E27FC236}">
                        <a16:creationId xmlns:a16="http://schemas.microsoft.com/office/drawing/2014/main" id="{91249C6D-ADCF-4FD8-8B7F-237ED75ACB25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1068032" y="3346810"/>
                    <a:ext cx="10152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952B9591-76A8-40EA-8A8A-8902861D6D18}"/>
                      </a:ext>
                    </a:extLst>
                  </p14:cNvPr>
                  <p14:cNvContentPartPr/>
                  <p14:nvPr/>
                </p14:nvContentPartPr>
                <p14:xfrm>
                  <a:off x="11197992" y="3375610"/>
                  <a:ext cx="92880" cy="153000"/>
                </p14:xfrm>
              </p:contentPart>
            </mc:Choice>
            <mc:Fallback xmlns=""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952B9591-76A8-40EA-8A8A-8902861D6D18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1189352" y="3366970"/>
                    <a:ext cx="110520" cy="170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7BC181D0-2DD7-4E0B-8002-41DFEC368DB5}"/>
              </a:ext>
            </a:extLst>
          </p:cNvPr>
          <p:cNvGrpSpPr/>
          <p:nvPr/>
        </p:nvGrpSpPr>
        <p:grpSpPr>
          <a:xfrm>
            <a:off x="2783352" y="4093439"/>
            <a:ext cx="2405160" cy="319680"/>
            <a:chOff x="2443152" y="4069690"/>
            <a:chExt cx="2405160" cy="319680"/>
          </a:xfrm>
        </p:grpSpPr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9B74B0B6-4803-46CF-AA3E-0AFE793A3BA0}"/>
                </a:ext>
              </a:extLst>
            </p:cNvPr>
            <p:cNvGrpSpPr/>
            <p:nvPr/>
          </p:nvGrpSpPr>
          <p:grpSpPr>
            <a:xfrm>
              <a:off x="2443152" y="4103530"/>
              <a:ext cx="1037880" cy="285840"/>
              <a:chOff x="2443152" y="4103530"/>
              <a:chExt cx="1037880" cy="285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344" name="Ink 343">
                    <a:extLst>
                      <a:ext uri="{FF2B5EF4-FFF2-40B4-BE49-F238E27FC236}">
                        <a16:creationId xmlns:a16="http://schemas.microsoft.com/office/drawing/2014/main" id="{3B415BC1-1613-454F-A971-8562DB847C0C}"/>
                      </a:ext>
                    </a:extLst>
                  </p14:cNvPr>
                  <p14:cNvContentPartPr/>
                  <p14:nvPr/>
                </p14:nvContentPartPr>
                <p14:xfrm>
                  <a:off x="2443152" y="4227370"/>
                  <a:ext cx="99720" cy="162000"/>
                </p14:xfrm>
              </p:contentPart>
            </mc:Choice>
            <mc:Fallback xmlns="">
              <p:pic>
                <p:nvPicPr>
                  <p:cNvPr id="344" name="Ink 343">
                    <a:extLst>
                      <a:ext uri="{FF2B5EF4-FFF2-40B4-BE49-F238E27FC236}">
                        <a16:creationId xmlns:a16="http://schemas.microsoft.com/office/drawing/2014/main" id="{3B415BC1-1613-454F-A971-8562DB847C0C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2434512" y="4218730"/>
                    <a:ext cx="117360" cy="17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A156E498-5BF4-485F-86A5-1FA458026137}"/>
                      </a:ext>
                    </a:extLst>
                  </p14:cNvPr>
                  <p14:cNvContentPartPr/>
                  <p14:nvPr/>
                </p14:nvContentPartPr>
                <p14:xfrm>
                  <a:off x="2588592" y="4251490"/>
                  <a:ext cx="113760" cy="119880"/>
                </p14:xfrm>
              </p:contentPart>
            </mc:Choice>
            <mc:Fallback xmlns=""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A156E498-5BF4-485F-86A5-1FA458026137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2579592" y="4242850"/>
                    <a:ext cx="13140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346" name="Ink 345">
                    <a:extLst>
                      <a:ext uri="{FF2B5EF4-FFF2-40B4-BE49-F238E27FC236}">
                        <a16:creationId xmlns:a16="http://schemas.microsoft.com/office/drawing/2014/main" id="{858DF002-B73D-45A8-97A1-FF2B4E083069}"/>
                      </a:ext>
                    </a:extLst>
                  </p14:cNvPr>
                  <p14:cNvContentPartPr/>
                  <p14:nvPr/>
                </p14:nvContentPartPr>
                <p14:xfrm>
                  <a:off x="2749512" y="4255810"/>
                  <a:ext cx="99000" cy="122040"/>
                </p14:xfrm>
              </p:contentPart>
            </mc:Choice>
            <mc:Fallback xmlns="">
              <p:pic>
                <p:nvPicPr>
                  <p:cNvPr id="346" name="Ink 345">
                    <a:extLst>
                      <a:ext uri="{FF2B5EF4-FFF2-40B4-BE49-F238E27FC236}">
                        <a16:creationId xmlns:a16="http://schemas.microsoft.com/office/drawing/2014/main" id="{858DF002-B73D-45A8-97A1-FF2B4E083069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2740512" y="4246810"/>
                    <a:ext cx="116640" cy="13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1">
                <p14:nvContentPartPr>
                  <p14:cNvPr id="347" name="Ink 346">
                    <a:extLst>
                      <a:ext uri="{FF2B5EF4-FFF2-40B4-BE49-F238E27FC236}">
                        <a16:creationId xmlns:a16="http://schemas.microsoft.com/office/drawing/2014/main" id="{01E55F45-EFFF-4BE1-A95F-AFA0E46C339A}"/>
                      </a:ext>
                    </a:extLst>
                  </p14:cNvPr>
                  <p14:cNvContentPartPr/>
                  <p14:nvPr/>
                </p14:nvContentPartPr>
                <p14:xfrm>
                  <a:off x="2844552" y="4103530"/>
                  <a:ext cx="75960" cy="246240"/>
                </p14:xfrm>
              </p:contentPart>
            </mc:Choice>
            <mc:Fallback xmlns="">
              <p:pic>
                <p:nvPicPr>
                  <p:cNvPr id="347" name="Ink 346">
                    <a:extLst>
                      <a:ext uri="{FF2B5EF4-FFF2-40B4-BE49-F238E27FC236}">
                        <a16:creationId xmlns:a16="http://schemas.microsoft.com/office/drawing/2014/main" id="{01E55F45-EFFF-4BE1-A95F-AFA0E46C339A}"/>
                      </a:ext>
                    </a:extLst>
                  </p:cNvPr>
                  <p:cNvPicPr/>
                  <p:nvPr/>
                </p:nvPicPr>
                <p:blipFill>
                  <a:blip r:embed="rId532"/>
                  <a:stretch>
                    <a:fillRect/>
                  </a:stretch>
                </p:blipFill>
                <p:spPr>
                  <a:xfrm>
                    <a:off x="2835912" y="4094530"/>
                    <a:ext cx="93600" cy="26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3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421E593B-243A-41B6-896E-E497CBFE557E}"/>
                      </a:ext>
                    </a:extLst>
                  </p14:cNvPr>
                  <p14:cNvContentPartPr/>
                  <p14:nvPr/>
                </p14:nvContentPartPr>
                <p14:xfrm>
                  <a:off x="2763552" y="4165090"/>
                  <a:ext cx="168480" cy="4320"/>
                </p14:xfrm>
              </p:contentPart>
            </mc:Choice>
            <mc:Fallback xmlns=""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421E593B-243A-41B6-896E-E497CBFE557E}"/>
                      </a:ext>
                    </a:extLst>
                  </p:cNvPr>
                  <p:cNvPicPr/>
                  <p:nvPr/>
                </p:nvPicPr>
                <p:blipFill>
                  <a:blip r:embed="rId534"/>
                  <a:stretch>
                    <a:fillRect/>
                  </a:stretch>
                </p:blipFill>
                <p:spPr>
                  <a:xfrm>
                    <a:off x="2754552" y="4156450"/>
                    <a:ext cx="186120" cy="2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5">
                <p14:nvContentPartPr>
                  <p14:cNvPr id="349" name="Ink 348">
                    <a:extLst>
                      <a:ext uri="{FF2B5EF4-FFF2-40B4-BE49-F238E27FC236}">
                        <a16:creationId xmlns:a16="http://schemas.microsoft.com/office/drawing/2014/main" id="{8BCEDA74-420D-47CD-8BEA-DD55C5D0C73F}"/>
                      </a:ext>
                    </a:extLst>
                  </p14:cNvPr>
                  <p14:cNvContentPartPr/>
                  <p14:nvPr/>
                </p14:nvContentPartPr>
                <p14:xfrm>
                  <a:off x="2943912" y="4268770"/>
                  <a:ext cx="84240" cy="87480"/>
                </p14:xfrm>
              </p:contentPart>
            </mc:Choice>
            <mc:Fallback xmlns="">
              <p:pic>
                <p:nvPicPr>
                  <p:cNvPr id="349" name="Ink 348">
                    <a:extLst>
                      <a:ext uri="{FF2B5EF4-FFF2-40B4-BE49-F238E27FC236}">
                        <a16:creationId xmlns:a16="http://schemas.microsoft.com/office/drawing/2014/main" id="{8BCEDA74-420D-47CD-8BEA-DD55C5D0C73F}"/>
                      </a:ext>
                    </a:extLst>
                  </p:cNvPr>
                  <p:cNvPicPr/>
                  <p:nvPr/>
                </p:nvPicPr>
                <p:blipFill>
                  <a:blip r:embed="rId536"/>
                  <a:stretch>
                    <a:fillRect/>
                  </a:stretch>
                </p:blipFill>
                <p:spPr>
                  <a:xfrm>
                    <a:off x="2935272" y="4259770"/>
                    <a:ext cx="101880" cy="10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7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58F167C3-BCF2-4DB9-88A7-30D9862F86FF}"/>
                      </a:ext>
                    </a:extLst>
                  </p14:cNvPr>
                  <p14:cNvContentPartPr/>
                  <p14:nvPr/>
                </p14:nvContentPartPr>
                <p14:xfrm>
                  <a:off x="3027792" y="4258690"/>
                  <a:ext cx="109800" cy="102960"/>
                </p14:xfrm>
              </p:contentPart>
            </mc:Choice>
            <mc:Fallback xmlns=""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58F167C3-BCF2-4DB9-88A7-30D9862F86FF}"/>
                      </a:ext>
                    </a:extLst>
                  </p:cNvPr>
                  <p:cNvPicPr/>
                  <p:nvPr/>
                </p:nvPicPr>
                <p:blipFill>
                  <a:blip r:embed="rId538"/>
                  <a:stretch>
                    <a:fillRect/>
                  </a:stretch>
                </p:blipFill>
                <p:spPr>
                  <a:xfrm>
                    <a:off x="3018792" y="4250050"/>
                    <a:ext cx="12744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9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FA674FFE-AE6F-4328-B264-B869B342D0AD}"/>
                      </a:ext>
                    </a:extLst>
                  </p14:cNvPr>
                  <p14:cNvContentPartPr/>
                  <p14:nvPr/>
                </p14:nvContentPartPr>
                <p14:xfrm>
                  <a:off x="3167112" y="4172290"/>
                  <a:ext cx="65520" cy="183600"/>
                </p14:xfrm>
              </p:contentPart>
            </mc:Choice>
            <mc:Fallback xmlns=""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FA674FFE-AE6F-4328-B264-B869B342D0AD}"/>
                      </a:ext>
                    </a:extLst>
                  </p:cNvPr>
                  <p:cNvPicPr/>
                  <p:nvPr/>
                </p:nvPicPr>
                <p:blipFill>
                  <a:blip r:embed="rId540"/>
                  <a:stretch>
                    <a:fillRect/>
                  </a:stretch>
                </p:blipFill>
                <p:spPr>
                  <a:xfrm>
                    <a:off x="3158472" y="4163650"/>
                    <a:ext cx="8316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352" name="Ink 351">
                    <a:extLst>
                      <a:ext uri="{FF2B5EF4-FFF2-40B4-BE49-F238E27FC236}">
                        <a16:creationId xmlns:a16="http://schemas.microsoft.com/office/drawing/2014/main" id="{4DDFD228-8029-4C1D-B4F7-EB3D6C7C3DEC}"/>
                      </a:ext>
                    </a:extLst>
                  </p14:cNvPr>
                  <p14:cNvContentPartPr/>
                  <p14:nvPr/>
                </p14:nvContentPartPr>
                <p14:xfrm>
                  <a:off x="3273672" y="4250770"/>
                  <a:ext cx="124920" cy="100080"/>
                </p14:xfrm>
              </p:contentPart>
            </mc:Choice>
            <mc:Fallback xmlns="">
              <p:pic>
                <p:nvPicPr>
                  <p:cNvPr id="352" name="Ink 351">
                    <a:extLst>
                      <a:ext uri="{FF2B5EF4-FFF2-40B4-BE49-F238E27FC236}">
                        <a16:creationId xmlns:a16="http://schemas.microsoft.com/office/drawing/2014/main" id="{4DDFD228-8029-4C1D-B4F7-EB3D6C7C3DEC}"/>
                      </a:ext>
                    </a:extLst>
                  </p:cNvPr>
                  <p:cNvPicPr/>
                  <p:nvPr/>
                </p:nvPicPr>
                <p:blipFill>
                  <a:blip r:embed="rId542"/>
                  <a:stretch>
                    <a:fillRect/>
                  </a:stretch>
                </p:blipFill>
                <p:spPr>
                  <a:xfrm>
                    <a:off x="3264672" y="4241770"/>
                    <a:ext cx="142560" cy="11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353" name="Ink 352">
                    <a:extLst>
                      <a:ext uri="{FF2B5EF4-FFF2-40B4-BE49-F238E27FC236}">
                        <a16:creationId xmlns:a16="http://schemas.microsoft.com/office/drawing/2014/main" id="{019B5FF1-6D72-4787-B3AE-7C437619665A}"/>
                      </a:ext>
                    </a:extLst>
                  </p14:cNvPr>
                  <p14:cNvContentPartPr/>
                  <p14:nvPr/>
                </p14:nvContentPartPr>
                <p14:xfrm>
                  <a:off x="3417672" y="4106410"/>
                  <a:ext cx="63360" cy="266040"/>
                </p14:xfrm>
              </p:contentPart>
            </mc:Choice>
            <mc:Fallback xmlns="">
              <p:pic>
                <p:nvPicPr>
                  <p:cNvPr id="353" name="Ink 352">
                    <a:extLst>
                      <a:ext uri="{FF2B5EF4-FFF2-40B4-BE49-F238E27FC236}">
                        <a16:creationId xmlns:a16="http://schemas.microsoft.com/office/drawing/2014/main" id="{019B5FF1-6D72-4787-B3AE-7C437619665A}"/>
                      </a:ext>
                    </a:extLst>
                  </p:cNvPr>
                  <p:cNvPicPr/>
                  <p:nvPr/>
                </p:nvPicPr>
                <p:blipFill>
                  <a:blip r:embed="rId544"/>
                  <a:stretch>
                    <a:fillRect/>
                  </a:stretch>
                </p:blipFill>
                <p:spPr>
                  <a:xfrm>
                    <a:off x="3408672" y="4097770"/>
                    <a:ext cx="81000" cy="283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0F085FD1-B043-4762-9BE1-B232A8C353C8}"/>
                </a:ext>
              </a:extLst>
            </p:cNvPr>
            <p:cNvGrpSpPr/>
            <p:nvPr/>
          </p:nvGrpSpPr>
          <p:grpSpPr>
            <a:xfrm>
              <a:off x="3812232" y="4069690"/>
              <a:ext cx="1036080" cy="272880"/>
              <a:chOff x="3812232" y="4069690"/>
              <a:chExt cx="1036080" cy="272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355" name="Ink 354">
                    <a:extLst>
                      <a:ext uri="{FF2B5EF4-FFF2-40B4-BE49-F238E27FC236}">
                        <a16:creationId xmlns:a16="http://schemas.microsoft.com/office/drawing/2014/main" id="{1D775BEE-07AE-4D0D-957D-D916C158D128}"/>
                      </a:ext>
                    </a:extLst>
                  </p14:cNvPr>
                  <p14:cNvContentPartPr/>
                  <p14:nvPr/>
                </p14:nvContentPartPr>
                <p14:xfrm>
                  <a:off x="3812232" y="4239610"/>
                  <a:ext cx="84960" cy="102960"/>
                </p14:xfrm>
              </p:contentPart>
            </mc:Choice>
            <mc:Fallback xmlns="">
              <p:pic>
                <p:nvPicPr>
                  <p:cNvPr id="355" name="Ink 354">
                    <a:extLst>
                      <a:ext uri="{FF2B5EF4-FFF2-40B4-BE49-F238E27FC236}">
                        <a16:creationId xmlns:a16="http://schemas.microsoft.com/office/drawing/2014/main" id="{1D775BEE-07AE-4D0D-957D-D916C158D128}"/>
                      </a:ext>
                    </a:extLst>
                  </p:cNvPr>
                  <p:cNvPicPr/>
                  <p:nvPr/>
                </p:nvPicPr>
                <p:blipFill>
                  <a:blip r:embed="rId546"/>
                  <a:stretch>
                    <a:fillRect/>
                  </a:stretch>
                </p:blipFill>
                <p:spPr>
                  <a:xfrm>
                    <a:off x="3803232" y="4230610"/>
                    <a:ext cx="10260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356" name="Ink 355">
                    <a:extLst>
                      <a:ext uri="{FF2B5EF4-FFF2-40B4-BE49-F238E27FC236}">
                        <a16:creationId xmlns:a16="http://schemas.microsoft.com/office/drawing/2014/main" id="{5935A42D-CFEC-40F8-B502-465869B71418}"/>
                      </a:ext>
                    </a:extLst>
                  </p14:cNvPr>
                  <p14:cNvContentPartPr/>
                  <p14:nvPr/>
                </p14:nvContentPartPr>
                <p14:xfrm>
                  <a:off x="3951192" y="4259050"/>
                  <a:ext cx="95400" cy="69480"/>
                </p14:xfrm>
              </p:contentPart>
            </mc:Choice>
            <mc:Fallback xmlns="">
              <p:pic>
                <p:nvPicPr>
                  <p:cNvPr id="356" name="Ink 355">
                    <a:extLst>
                      <a:ext uri="{FF2B5EF4-FFF2-40B4-BE49-F238E27FC236}">
                        <a16:creationId xmlns:a16="http://schemas.microsoft.com/office/drawing/2014/main" id="{5935A42D-CFEC-40F8-B502-465869B71418}"/>
                      </a:ext>
                    </a:extLst>
                  </p:cNvPr>
                  <p:cNvPicPr/>
                  <p:nvPr/>
                </p:nvPicPr>
                <p:blipFill>
                  <a:blip r:embed="rId548"/>
                  <a:stretch>
                    <a:fillRect/>
                  </a:stretch>
                </p:blipFill>
                <p:spPr>
                  <a:xfrm>
                    <a:off x="3942552" y="4250050"/>
                    <a:ext cx="113040" cy="8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357" name="Ink 356">
                    <a:extLst>
                      <a:ext uri="{FF2B5EF4-FFF2-40B4-BE49-F238E27FC236}">
                        <a16:creationId xmlns:a16="http://schemas.microsoft.com/office/drawing/2014/main" id="{427C86CB-58F8-43CA-A3AA-9261AA8A5F56}"/>
                      </a:ext>
                    </a:extLst>
                  </p14:cNvPr>
                  <p14:cNvContentPartPr/>
                  <p14:nvPr/>
                </p14:nvContentPartPr>
                <p14:xfrm>
                  <a:off x="4064952" y="4078690"/>
                  <a:ext cx="66600" cy="230760"/>
                </p14:xfrm>
              </p:contentPart>
            </mc:Choice>
            <mc:Fallback xmlns="">
              <p:pic>
                <p:nvPicPr>
                  <p:cNvPr id="357" name="Ink 356">
                    <a:extLst>
                      <a:ext uri="{FF2B5EF4-FFF2-40B4-BE49-F238E27FC236}">
                        <a16:creationId xmlns:a16="http://schemas.microsoft.com/office/drawing/2014/main" id="{427C86CB-58F8-43CA-A3AA-9261AA8A5F56}"/>
                      </a:ext>
                    </a:extLst>
                  </p:cNvPr>
                  <p:cNvPicPr/>
                  <p:nvPr/>
                </p:nvPicPr>
                <p:blipFill>
                  <a:blip r:embed="rId550"/>
                  <a:stretch>
                    <a:fillRect/>
                  </a:stretch>
                </p:blipFill>
                <p:spPr>
                  <a:xfrm>
                    <a:off x="4055952" y="4070050"/>
                    <a:ext cx="84240" cy="24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358" name="Ink 357">
                    <a:extLst>
                      <a:ext uri="{FF2B5EF4-FFF2-40B4-BE49-F238E27FC236}">
                        <a16:creationId xmlns:a16="http://schemas.microsoft.com/office/drawing/2014/main" id="{AD4AAEEE-C817-4CED-879C-CE2A48CE7B86}"/>
                      </a:ext>
                    </a:extLst>
                  </p14:cNvPr>
                  <p14:cNvContentPartPr/>
                  <p14:nvPr/>
                </p14:nvContentPartPr>
                <p14:xfrm>
                  <a:off x="3966312" y="4110730"/>
                  <a:ext cx="171720" cy="19800"/>
                </p14:xfrm>
              </p:contentPart>
            </mc:Choice>
            <mc:Fallback xmlns="">
              <p:pic>
                <p:nvPicPr>
                  <p:cNvPr id="358" name="Ink 357">
                    <a:extLst>
                      <a:ext uri="{FF2B5EF4-FFF2-40B4-BE49-F238E27FC236}">
                        <a16:creationId xmlns:a16="http://schemas.microsoft.com/office/drawing/2014/main" id="{AD4AAEEE-C817-4CED-879C-CE2A48CE7B86}"/>
                      </a:ext>
                    </a:extLst>
                  </p:cNvPr>
                  <p:cNvPicPr/>
                  <p:nvPr/>
                </p:nvPicPr>
                <p:blipFill>
                  <a:blip r:embed="rId552"/>
                  <a:stretch>
                    <a:fillRect/>
                  </a:stretch>
                </p:blipFill>
                <p:spPr>
                  <a:xfrm>
                    <a:off x="3957672" y="4101730"/>
                    <a:ext cx="18936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359" name="Ink 358">
                    <a:extLst>
                      <a:ext uri="{FF2B5EF4-FFF2-40B4-BE49-F238E27FC236}">
                        <a16:creationId xmlns:a16="http://schemas.microsoft.com/office/drawing/2014/main" id="{492F866E-E649-41FD-B720-56829498E84D}"/>
                      </a:ext>
                    </a:extLst>
                  </p14:cNvPr>
                  <p14:cNvContentPartPr/>
                  <p14:nvPr/>
                </p14:nvContentPartPr>
                <p14:xfrm>
                  <a:off x="4201032" y="4198210"/>
                  <a:ext cx="75600" cy="115200"/>
                </p14:xfrm>
              </p:contentPart>
            </mc:Choice>
            <mc:Fallback xmlns="">
              <p:pic>
                <p:nvPicPr>
                  <p:cNvPr id="359" name="Ink 358">
                    <a:extLst>
                      <a:ext uri="{FF2B5EF4-FFF2-40B4-BE49-F238E27FC236}">
                        <a16:creationId xmlns:a16="http://schemas.microsoft.com/office/drawing/2014/main" id="{492F866E-E649-41FD-B720-56829498E84D}"/>
                      </a:ext>
                    </a:extLst>
                  </p:cNvPr>
                  <p:cNvPicPr/>
                  <p:nvPr/>
                </p:nvPicPr>
                <p:blipFill>
                  <a:blip r:embed="rId554"/>
                  <a:stretch>
                    <a:fillRect/>
                  </a:stretch>
                </p:blipFill>
                <p:spPr>
                  <a:xfrm>
                    <a:off x="4192032" y="4189210"/>
                    <a:ext cx="932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5">
                <p14:nvContentPartPr>
                  <p14:cNvPr id="360" name="Ink 359">
                    <a:extLst>
                      <a:ext uri="{FF2B5EF4-FFF2-40B4-BE49-F238E27FC236}">
                        <a16:creationId xmlns:a16="http://schemas.microsoft.com/office/drawing/2014/main" id="{2E964B42-FE29-4CDB-A1CC-C2F7AA83D513}"/>
                      </a:ext>
                    </a:extLst>
                  </p14:cNvPr>
                  <p14:cNvContentPartPr/>
                  <p14:nvPr/>
                </p14:nvContentPartPr>
                <p14:xfrm>
                  <a:off x="4330272" y="4069690"/>
                  <a:ext cx="75240" cy="231120"/>
                </p14:xfrm>
              </p:contentPart>
            </mc:Choice>
            <mc:Fallback xmlns="">
              <p:pic>
                <p:nvPicPr>
                  <p:cNvPr id="360" name="Ink 359">
                    <a:extLst>
                      <a:ext uri="{FF2B5EF4-FFF2-40B4-BE49-F238E27FC236}">
                        <a16:creationId xmlns:a16="http://schemas.microsoft.com/office/drawing/2014/main" id="{2E964B42-FE29-4CDB-A1CC-C2F7AA83D513}"/>
                      </a:ext>
                    </a:extLst>
                  </p:cNvPr>
                  <p:cNvPicPr/>
                  <p:nvPr/>
                </p:nvPicPr>
                <p:blipFill>
                  <a:blip r:embed="rId556"/>
                  <a:stretch>
                    <a:fillRect/>
                  </a:stretch>
                </p:blipFill>
                <p:spPr>
                  <a:xfrm>
                    <a:off x="4321272" y="4060690"/>
                    <a:ext cx="92880" cy="24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361" name="Ink 360">
                    <a:extLst>
                      <a:ext uri="{FF2B5EF4-FFF2-40B4-BE49-F238E27FC236}">
                        <a16:creationId xmlns:a16="http://schemas.microsoft.com/office/drawing/2014/main" id="{EAF24A04-DFD1-40CA-A1CF-EB950CFB726D}"/>
                      </a:ext>
                    </a:extLst>
                  </p14:cNvPr>
                  <p14:cNvContentPartPr/>
                  <p14:nvPr/>
                </p14:nvContentPartPr>
                <p14:xfrm>
                  <a:off x="4224792" y="4110730"/>
                  <a:ext cx="195840" cy="15840"/>
                </p14:xfrm>
              </p:contentPart>
            </mc:Choice>
            <mc:Fallback xmlns="">
              <p:pic>
                <p:nvPicPr>
                  <p:cNvPr id="361" name="Ink 360">
                    <a:extLst>
                      <a:ext uri="{FF2B5EF4-FFF2-40B4-BE49-F238E27FC236}">
                        <a16:creationId xmlns:a16="http://schemas.microsoft.com/office/drawing/2014/main" id="{EAF24A04-DFD1-40CA-A1CF-EB950CFB726D}"/>
                      </a:ext>
                    </a:extLst>
                  </p:cNvPr>
                  <p:cNvPicPr/>
                  <p:nvPr/>
                </p:nvPicPr>
                <p:blipFill>
                  <a:blip r:embed="rId558"/>
                  <a:stretch>
                    <a:fillRect/>
                  </a:stretch>
                </p:blipFill>
                <p:spPr>
                  <a:xfrm>
                    <a:off x="4216152" y="4101730"/>
                    <a:ext cx="21348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362" name="Ink 361">
                    <a:extLst>
                      <a:ext uri="{FF2B5EF4-FFF2-40B4-BE49-F238E27FC236}">
                        <a16:creationId xmlns:a16="http://schemas.microsoft.com/office/drawing/2014/main" id="{19B106CB-1271-4598-8607-B32DA68F6F92}"/>
                      </a:ext>
                    </a:extLst>
                  </p14:cNvPr>
                  <p14:cNvContentPartPr/>
                  <p14:nvPr/>
                </p14:nvContentPartPr>
                <p14:xfrm>
                  <a:off x="4489032" y="4156090"/>
                  <a:ext cx="40320" cy="157680"/>
                </p14:xfrm>
              </p:contentPart>
            </mc:Choice>
            <mc:Fallback xmlns="">
              <p:pic>
                <p:nvPicPr>
                  <p:cNvPr id="362" name="Ink 361">
                    <a:extLst>
                      <a:ext uri="{FF2B5EF4-FFF2-40B4-BE49-F238E27FC236}">
                        <a16:creationId xmlns:a16="http://schemas.microsoft.com/office/drawing/2014/main" id="{19B106CB-1271-4598-8607-B32DA68F6F92}"/>
                      </a:ext>
                    </a:extLst>
                  </p:cNvPr>
                  <p:cNvPicPr/>
                  <p:nvPr/>
                </p:nvPicPr>
                <p:blipFill>
                  <a:blip r:embed="rId560"/>
                  <a:stretch>
                    <a:fillRect/>
                  </a:stretch>
                </p:blipFill>
                <p:spPr>
                  <a:xfrm>
                    <a:off x="4480392" y="4147090"/>
                    <a:ext cx="579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1">
                <p14:nvContentPartPr>
                  <p14:cNvPr id="363" name="Ink 362">
                    <a:extLst>
                      <a:ext uri="{FF2B5EF4-FFF2-40B4-BE49-F238E27FC236}">
                        <a16:creationId xmlns:a16="http://schemas.microsoft.com/office/drawing/2014/main" id="{07F11B01-86F2-4ACC-A5DD-557BF3166EEB}"/>
                      </a:ext>
                    </a:extLst>
                  </p14:cNvPr>
                  <p14:cNvContentPartPr/>
                  <p14:nvPr/>
                </p14:nvContentPartPr>
                <p14:xfrm>
                  <a:off x="4598472" y="4230250"/>
                  <a:ext cx="73800" cy="71640"/>
                </p14:xfrm>
              </p:contentPart>
            </mc:Choice>
            <mc:Fallback xmlns="">
              <p:pic>
                <p:nvPicPr>
                  <p:cNvPr id="363" name="Ink 362">
                    <a:extLst>
                      <a:ext uri="{FF2B5EF4-FFF2-40B4-BE49-F238E27FC236}">
                        <a16:creationId xmlns:a16="http://schemas.microsoft.com/office/drawing/2014/main" id="{07F11B01-86F2-4ACC-A5DD-557BF3166EEB}"/>
                      </a:ext>
                    </a:extLst>
                  </p:cNvPr>
                  <p:cNvPicPr/>
                  <p:nvPr/>
                </p:nvPicPr>
                <p:blipFill>
                  <a:blip r:embed="rId562"/>
                  <a:stretch>
                    <a:fillRect/>
                  </a:stretch>
                </p:blipFill>
                <p:spPr>
                  <a:xfrm>
                    <a:off x="4589472" y="4221250"/>
                    <a:ext cx="91440" cy="8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3">
                <p14:nvContentPartPr>
                  <p14:cNvPr id="364" name="Ink 363">
                    <a:extLst>
                      <a:ext uri="{FF2B5EF4-FFF2-40B4-BE49-F238E27FC236}">
                        <a16:creationId xmlns:a16="http://schemas.microsoft.com/office/drawing/2014/main" id="{BE8AAFDE-D308-4E00-8B50-EBE0CFDA77D2}"/>
                      </a:ext>
                    </a:extLst>
                  </p14:cNvPr>
                  <p14:cNvContentPartPr/>
                  <p14:nvPr/>
                </p14:nvContentPartPr>
                <p14:xfrm>
                  <a:off x="4671912" y="4215850"/>
                  <a:ext cx="176400" cy="91800"/>
                </p14:xfrm>
              </p:contentPart>
            </mc:Choice>
            <mc:Fallback xmlns="">
              <p:pic>
                <p:nvPicPr>
                  <p:cNvPr id="364" name="Ink 363">
                    <a:extLst>
                      <a:ext uri="{FF2B5EF4-FFF2-40B4-BE49-F238E27FC236}">
                        <a16:creationId xmlns:a16="http://schemas.microsoft.com/office/drawing/2014/main" id="{BE8AAFDE-D308-4E00-8B50-EBE0CFDA77D2}"/>
                      </a:ext>
                    </a:extLst>
                  </p:cNvPr>
                  <p:cNvPicPr/>
                  <p:nvPr/>
                </p:nvPicPr>
                <p:blipFill>
                  <a:blip r:embed="rId564"/>
                  <a:stretch>
                    <a:fillRect/>
                  </a:stretch>
                </p:blipFill>
                <p:spPr>
                  <a:xfrm>
                    <a:off x="4663272" y="4207210"/>
                    <a:ext cx="194040" cy="109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002D4C9F-147E-41C7-AF71-31ABB4E72C1F}"/>
              </a:ext>
            </a:extLst>
          </p:cNvPr>
          <p:cNvGrpSpPr/>
          <p:nvPr/>
        </p:nvGrpSpPr>
        <p:grpSpPr>
          <a:xfrm>
            <a:off x="5477485" y="3793754"/>
            <a:ext cx="2580480" cy="827640"/>
            <a:chOff x="5575872" y="3729850"/>
            <a:chExt cx="2580480" cy="827640"/>
          </a:xfrm>
        </p:grpSpPr>
        <p:grpSp>
          <p:nvGrpSpPr>
            <p:cNvPr id="373" name="Group 372">
              <a:extLst>
                <a:ext uri="{FF2B5EF4-FFF2-40B4-BE49-F238E27FC236}">
                  <a16:creationId xmlns:a16="http://schemas.microsoft.com/office/drawing/2014/main" id="{1F122AE5-DA3D-42AC-B0E8-2AF8BED8D6B3}"/>
                </a:ext>
              </a:extLst>
            </p:cNvPr>
            <p:cNvGrpSpPr/>
            <p:nvPr/>
          </p:nvGrpSpPr>
          <p:grpSpPr>
            <a:xfrm>
              <a:off x="5575872" y="4047010"/>
              <a:ext cx="595800" cy="410760"/>
              <a:chOff x="5575872" y="4047010"/>
              <a:chExt cx="595800" cy="410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65">
                <p14:nvContentPartPr>
                  <p14:cNvPr id="365" name="Ink 364">
                    <a:extLst>
                      <a:ext uri="{FF2B5EF4-FFF2-40B4-BE49-F238E27FC236}">
                        <a16:creationId xmlns:a16="http://schemas.microsoft.com/office/drawing/2014/main" id="{09CF3AD2-8384-44E9-8A68-7918BD690547}"/>
                      </a:ext>
                    </a:extLst>
                  </p14:cNvPr>
                  <p14:cNvContentPartPr/>
                  <p14:nvPr/>
                </p14:nvContentPartPr>
                <p14:xfrm>
                  <a:off x="5575872" y="4047010"/>
                  <a:ext cx="189720" cy="27000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09CF3AD2-8384-44E9-8A68-7918BD690547}"/>
                      </a:ext>
                    </a:extLst>
                  </p:cNvPr>
                  <p:cNvPicPr/>
                  <p:nvPr/>
                </p:nvPicPr>
                <p:blipFill>
                  <a:blip r:embed="rId566"/>
                  <a:stretch>
                    <a:fillRect/>
                  </a:stretch>
                </p:blipFill>
                <p:spPr>
                  <a:xfrm>
                    <a:off x="5567232" y="4038010"/>
                    <a:ext cx="207360" cy="28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7">
                <p14:nvContentPartPr>
                  <p14:cNvPr id="366" name="Ink 365">
                    <a:extLst>
                      <a:ext uri="{FF2B5EF4-FFF2-40B4-BE49-F238E27FC236}">
                        <a16:creationId xmlns:a16="http://schemas.microsoft.com/office/drawing/2014/main" id="{E549C625-8B70-4E7A-B837-CD89DD965EA2}"/>
                      </a:ext>
                    </a:extLst>
                  </p14:cNvPr>
                  <p14:cNvContentPartPr/>
                  <p14:nvPr/>
                </p14:nvContentPartPr>
                <p14:xfrm>
                  <a:off x="5862432" y="4296850"/>
                  <a:ext cx="127440" cy="16092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E549C625-8B70-4E7A-B837-CD89DD965EA2}"/>
                      </a:ext>
                    </a:extLst>
                  </p:cNvPr>
                  <p:cNvPicPr/>
                  <p:nvPr/>
                </p:nvPicPr>
                <p:blipFill>
                  <a:blip r:embed="rId568"/>
                  <a:stretch>
                    <a:fillRect/>
                  </a:stretch>
                </p:blipFill>
                <p:spPr>
                  <a:xfrm>
                    <a:off x="5853432" y="4288210"/>
                    <a:ext cx="145080" cy="17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367" name="Ink 366">
                    <a:extLst>
                      <a:ext uri="{FF2B5EF4-FFF2-40B4-BE49-F238E27FC236}">
                        <a16:creationId xmlns:a16="http://schemas.microsoft.com/office/drawing/2014/main" id="{92838C48-5902-4ABA-8C3D-9B48149DB98C}"/>
                      </a:ext>
                    </a:extLst>
                  </p14:cNvPr>
                  <p14:cNvContentPartPr/>
                  <p14:nvPr/>
                </p14:nvContentPartPr>
                <p14:xfrm>
                  <a:off x="5888712" y="4383250"/>
                  <a:ext cx="105480" cy="144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92838C48-5902-4ABA-8C3D-9B48149DB98C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5880072" y="4374610"/>
                    <a:ext cx="123120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0">
                <p14:nvContentPartPr>
                  <p14:cNvPr id="368" name="Ink 367">
                    <a:extLst>
                      <a:ext uri="{FF2B5EF4-FFF2-40B4-BE49-F238E27FC236}">
                        <a16:creationId xmlns:a16="http://schemas.microsoft.com/office/drawing/2014/main" id="{300849CA-BA55-42B9-B342-E98E318A6C6F}"/>
                      </a:ext>
                    </a:extLst>
                  </p14:cNvPr>
                  <p14:cNvContentPartPr/>
                  <p14:nvPr/>
                </p14:nvContentPartPr>
                <p14:xfrm>
                  <a:off x="6035232" y="4273450"/>
                  <a:ext cx="136440" cy="154800"/>
                </p14:xfrm>
              </p:contentPart>
            </mc:Choice>
            <mc:Fallback xmlns=""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300849CA-BA55-42B9-B342-E98E318A6C6F}"/>
                      </a:ext>
                    </a:extLst>
                  </p:cNvPr>
                  <p:cNvPicPr/>
                  <p:nvPr/>
                </p:nvPicPr>
                <p:blipFill>
                  <a:blip r:embed="rId571"/>
                  <a:stretch>
                    <a:fillRect/>
                  </a:stretch>
                </p:blipFill>
                <p:spPr>
                  <a:xfrm>
                    <a:off x="6026232" y="4264450"/>
                    <a:ext cx="154080" cy="172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B152B79-89F0-4B41-9801-52590E71F0E6}"/>
                    </a:ext>
                  </a:extLst>
                </p14:cNvPr>
                <p14:cNvContentPartPr/>
                <p14:nvPr/>
              </p14:nvContentPartPr>
              <p14:xfrm>
                <a:off x="5870352" y="3788530"/>
                <a:ext cx="166320" cy="1648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B152B79-89F0-4B41-9801-52590E71F0E6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5861712" y="3779890"/>
                  <a:ext cx="183960" cy="182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2" name="Group 371">
              <a:extLst>
                <a:ext uri="{FF2B5EF4-FFF2-40B4-BE49-F238E27FC236}">
                  <a16:creationId xmlns:a16="http://schemas.microsoft.com/office/drawing/2014/main" id="{F4BB1AF2-CC72-472D-AC96-79E0ABD91E11}"/>
                </a:ext>
              </a:extLst>
            </p:cNvPr>
            <p:cNvGrpSpPr/>
            <p:nvPr/>
          </p:nvGrpSpPr>
          <p:grpSpPr>
            <a:xfrm>
              <a:off x="6397752" y="4151770"/>
              <a:ext cx="114840" cy="94320"/>
              <a:chOff x="6397752" y="4151770"/>
              <a:chExt cx="114840" cy="9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370" name="Ink 369">
                    <a:extLst>
                      <a:ext uri="{FF2B5EF4-FFF2-40B4-BE49-F238E27FC236}">
                        <a16:creationId xmlns:a16="http://schemas.microsoft.com/office/drawing/2014/main" id="{BF9B81BB-0165-4292-A28E-AF7C69AAEF25}"/>
                      </a:ext>
                    </a:extLst>
                  </p14:cNvPr>
                  <p14:cNvContentPartPr/>
                  <p14:nvPr/>
                </p14:nvContentPartPr>
                <p14:xfrm>
                  <a:off x="6397752" y="4151770"/>
                  <a:ext cx="101160" cy="24120"/>
                </p14:xfrm>
              </p:contentPart>
            </mc:Choice>
            <mc:Fallback xmlns=""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BF9B81BB-0165-4292-A28E-AF7C69AAEF25}"/>
                      </a:ext>
                    </a:extLst>
                  </p:cNvPr>
                  <p:cNvPicPr/>
                  <p:nvPr/>
                </p:nvPicPr>
                <p:blipFill>
                  <a:blip r:embed="rId575"/>
                  <a:stretch>
                    <a:fillRect/>
                  </a:stretch>
                </p:blipFill>
                <p:spPr>
                  <a:xfrm>
                    <a:off x="6388752" y="4143130"/>
                    <a:ext cx="118800" cy="4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371" name="Ink 370">
                    <a:extLst>
                      <a:ext uri="{FF2B5EF4-FFF2-40B4-BE49-F238E27FC236}">
                        <a16:creationId xmlns:a16="http://schemas.microsoft.com/office/drawing/2014/main" id="{14C98578-7D8F-4BD7-B009-DEF34858215A}"/>
                      </a:ext>
                    </a:extLst>
                  </p14:cNvPr>
                  <p14:cNvContentPartPr/>
                  <p14:nvPr/>
                </p14:nvContentPartPr>
                <p14:xfrm>
                  <a:off x="6404592" y="4237450"/>
                  <a:ext cx="108000" cy="864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14C98578-7D8F-4BD7-B009-DEF34858215A}"/>
                      </a:ext>
                    </a:extLst>
                  </p:cNvPr>
                  <p:cNvPicPr/>
                  <p:nvPr/>
                </p:nvPicPr>
                <p:blipFill>
                  <a:blip r:embed="rId577"/>
                  <a:stretch>
                    <a:fillRect/>
                  </a:stretch>
                </p:blipFill>
                <p:spPr>
                  <a:xfrm>
                    <a:off x="6395592" y="4228450"/>
                    <a:ext cx="125640" cy="26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7B550A7A-CAE7-4702-95F8-A39D6C528776}"/>
                </a:ext>
              </a:extLst>
            </p:cNvPr>
            <p:cNvGrpSpPr/>
            <p:nvPr/>
          </p:nvGrpSpPr>
          <p:grpSpPr>
            <a:xfrm>
              <a:off x="6761352" y="3949090"/>
              <a:ext cx="280080" cy="272160"/>
              <a:chOff x="6761352" y="3949090"/>
              <a:chExt cx="280080" cy="272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375" name="Ink 374">
                    <a:extLst>
                      <a:ext uri="{FF2B5EF4-FFF2-40B4-BE49-F238E27FC236}">
                        <a16:creationId xmlns:a16="http://schemas.microsoft.com/office/drawing/2014/main" id="{2BD35EA1-64EA-4916-8CF2-349D18F8569D}"/>
                      </a:ext>
                    </a:extLst>
                  </p14:cNvPr>
                  <p14:cNvContentPartPr/>
                  <p14:nvPr/>
                </p14:nvContentPartPr>
                <p14:xfrm>
                  <a:off x="6761352" y="3949090"/>
                  <a:ext cx="95400" cy="219600"/>
                </p14:xfrm>
              </p:contentPart>
            </mc:Choice>
            <mc:Fallback xmlns=""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2BD35EA1-64EA-4916-8CF2-349D18F8569D}"/>
                      </a:ext>
                    </a:extLst>
                  </p:cNvPr>
                  <p:cNvPicPr/>
                  <p:nvPr/>
                </p:nvPicPr>
                <p:blipFill>
                  <a:blip r:embed="rId579"/>
                  <a:stretch>
                    <a:fillRect/>
                  </a:stretch>
                </p:blipFill>
                <p:spPr>
                  <a:xfrm>
                    <a:off x="6752352" y="3940450"/>
                    <a:ext cx="113040" cy="23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376" name="Ink 375">
                    <a:extLst>
                      <a:ext uri="{FF2B5EF4-FFF2-40B4-BE49-F238E27FC236}">
                        <a16:creationId xmlns:a16="http://schemas.microsoft.com/office/drawing/2014/main" id="{89245038-D0A6-4FD1-82E9-AD7AC11EBD48}"/>
                      </a:ext>
                    </a:extLst>
                  </p14:cNvPr>
                  <p14:cNvContentPartPr/>
                  <p14:nvPr/>
                </p14:nvContentPartPr>
                <p14:xfrm>
                  <a:off x="6772512" y="4210450"/>
                  <a:ext cx="268920" cy="10800"/>
                </p14:xfrm>
              </p:contentPart>
            </mc:Choice>
            <mc:Fallback xmlns=""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89245038-D0A6-4FD1-82E9-AD7AC11EBD48}"/>
                      </a:ext>
                    </a:extLst>
                  </p:cNvPr>
                  <p:cNvPicPr/>
                  <p:nvPr/>
                </p:nvPicPr>
                <p:blipFill>
                  <a:blip r:embed="rId581"/>
                  <a:stretch>
                    <a:fillRect/>
                  </a:stretch>
                </p:blipFill>
                <p:spPr>
                  <a:xfrm>
                    <a:off x="6763872" y="4201450"/>
                    <a:ext cx="286560" cy="28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18FA9834-7411-491A-A568-B10B39EB9D89}"/>
                </a:ext>
              </a:extLst>
            </p:cNvPr>
            <p:cNvGrpSpPr/>
            <p:nvPr/>
          </p:nvGrpSpPr>
          <p:grpSpPr>
            <a:xfrm>
              <a:off x="6732552" y="4355890"/>
              <a:ext cx="502560" cy="201600"/>
              <a:chOff x="6732552" y="4355890"/>
              <a:chExt cx="502560" cy="201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377" name="Ink 376">
                    <a:extLst>
                      <a:ext uri="{FF2B5EF4-FFF2-40B4-BE49-F238E27FC236}">
                        <a16:creationId xmlns:a16="http://schemas.microsoft.com/office/drawing/2014/main" id="{1B585240-87C3-4C55-8B05-447B55603F45}"/>
                      </a:ext>
                    </a:extLst>
                  </p14:cNvPr>
                  <p14:cNvContentPartPr/>
                  <p14:nvPr/>
                </p14:nvContentPartPr>
                <p14:xfrm>
                  <a:off x="6732552" y="4428970"/>
                  <a:ext cx="88560" cy="128520"/>
                </p14:xfrm>
              </p:contentPart>
            </mc:Choice>
            <mc:Fallback xmlns="">
              <p:pic>
                <p:nvPicPr>
                  <p:cNvPr id="377" name="Ink 376">
                    <a:extLst>
                      <a:ext uri="{FF2B5EF4-FFF2-40B4-BE49-F238E27FC236}">
                        <a16:creationId xmlns:a16="http://schemas.microsoft.com/office/drawing/2014/main" id="{1B585240-87C3-4C55-8B05-447B55603F45}"/>
                      </a:ext>
                    </a:extLst>
                  </p:cNvPr>
                  <p:cNvPicPr/>
                  <p:nvPr/>
                </p:nvPicPr>
                <p:blipFill>
                  <a:blip r:embed="rId583"/>
                  <a:stretch>
                    <a:fillRect/>
                  </a:stretch>
                </p:blipFill>
                <p:spPr>
                  <a:xfrm>
                    <a:off x="6723912" y="4420330"/>
                    <a:ext cx="10620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378" name="Ink 377">
                    <a:extLst>
                      <a:ext uri="{FF2B5EF4-FFF2-40B4-BE49-F238E27FC236}">
                        <a16:creationId xmlns:a16="http://schemas.microsoft.com/office/drawing/2014/main" id="{097E7126-7409-40DE-A5B2-6A54DE8A5DF4}"/>
                      </a:ext>
                    </a:extLst>
                  </p14:cNvPr>
                  <p14:cNvContentPartPr/>
                  <p14:nvPr/>
                </p14:nvContentPartPr>
                <p14:xfrm>
                  <a:off x="6911112" y="4486210"/>
                  <a:ext cx="75960" cy="3600"/>
                </p14:xfrm>
              </p:contentPart>
            </mc:Choice>
            <mc:Fallback xmlns="">
              <p:pic>
                <p:nvPicPr>
                  <p:cNvPr id="378" name="Ink 377">
                    <a:extLst>
                      <a:ext uri="{FF2B5EF4-FFF2-40B4-BE49-F238E27FC236}">
                        <a16:creationId xmlns:a16="http://schemas.microsoft.com/office/drawing/2014/main" id="{097E7126-7409-40DE-A5B2-6A54DE8A5DF4}"/>
                      </a:ext>
                    </a:extLst>
                  </p:cNvPr>
                  <p:cNvPicPr/>
                  <p:nvPr/>
                </p:nvPicPr>
                <p:blipFill>
                  <a:blip r:embed="rId585"/>
                  <a:stretch>
                    <a:fillRect/>
                  </a:stretch>
                </p:blipFill>
                <p:spPr>
                  <a:xfrm>
                    <a:off x="6902112" y="4477570"/>
                    <a:ext cx="9360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6">
                <p14:nvContentPartPr>
                  <p14:cNvPr id="379" name="Ink 378">
                    <a:extLst>
                      <a:ext uri="{FF2B5EF4-FFF2-40B4-BE49-F238E27FC236}">
                        <a16:creationId xmlns:a16="http://schemas.microsoft.com/office/drawing/2014/main" id="{58BEE414-B57B-4BDF-8E41-F623AB6E13A7}"/>
                      </a:ext>
                    </a:extLst>
                  </p14:cNvPr>
                  <p14:cNvContentPartPr/>
                  <p14:nvPr/>
                </p14:nvContentPartPr>
                <p14:xfrm>
                  <a:off x="7097592" y="4355890"/>
                  <a:ext cx="137520" cy="182160"/>
                </p14:xfrm>
              </p:contentPart>
            </mc:Choice>
            <mc:Fallback xmlns="">
              <p:pic>
                <p:nvPicPr>
                  <p:cNvPr id="379" name="Ink 378">
                    <a:extLst>
                      <a:ext uri="{FF2B5EF4-FFF2-40B4-BE49-F238E27FC236}">
                        <a16:creationId xmlns:a16="http://schemas.microsoft.com/office/drawing/2014/main" id="{58BEE414-B57B-4BDF-8E41-F623AB6E13A7}"/>
                      </a:ext>
                    </a:extLst>
                  </p:cNvPr>
                  <p:cNvPicPr/>
                  <p:nvPr/>
                </p:nvPicPr>
                <p:blipFill>
                  <a:blip r:embed="rId587"/>
                  <a:stretch>
                    <a:fillRect/>
                  </a:stretch>
                </p:blipFill>
                <p:spPr>
                  <a:xfrm>
                    <a:off x="7088592" y="4347250"/>
                    <a:ext cx="155160" cy="199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B3B9A5F8-D072-4A84-90F7-FBDCAC7BE97F}"/>
                </a:ext>
              </a:extLst>
            </p:cNvPr>
            <p:cNvGrpSpPr/>
            <p:nvPr/>
          </p:nvGrpSpPr>
          <p:grpSpPr>
            <a:xfrm>
              <a:off x="7432392" y="3729850"/>
              <a:ext cx="723960" cy="428400"/>
              <a:chOff x="7432392" y="3729850"/>
              <a:chExt cx="723960" cy="428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382" name="Ink 381">
                    <a:extLst>
                      <a:ext uri="{FF2B5EF4-FFF2-40B4-BE49-F238E27FC236}">
                        <a16:creationId xmlns:a16="http://schemas.microsoft.com/office/drawing/2014/main" id="{25843E40-8DC1-4674-ACCA-28329B73BD3B}"/>
                      </a:ext>
                    </a:extLst>
                  </p14:cNvPr>
                  <p14:cNvContentPartPr/>
                  <p14:nvPr/>
                </p14:nvContentPartPr>
                <p14:xfrm>
                  <a:off x="7432392" y="3973570"/>
                  <a:ext cx="169560" cy="184680"/>
                </p14:xfrm>
              </p:contentPart>
            </mc:Choice>
            <mc:Fallback xmlns="">
              <p:pic>
                <p:nvPicPr>
                  <p:cNvPr id="382" name="Ink 381">
                    <a:extLst>
                      <a:ext uri="{FF2B5EF4-FFF2-40B4-BE49-F238E27FC236}">
                        <a16:creationId xmlns:a16="http://schemas.microsoft.com/office/drawing/2014/main" id="{25843E40-8DC1-4674-ACCA-28329B73BD3B}"/>
                      </a:ext>
                    </a:extLst>
                  </p:cNvPr>
                  <p:cNvPicPr/>
                  <p:nvPr/>
                </p:nvPicPr>
                <p:blipFill>
                  <a:blip r:embed="rId589"/>
                  <a:stretch>
                    <a:fillRect/>
                  </a:stretch>
                </p:blipFill>
                <p:spPr>
                  <a:xfrm>
                    <a:off x="7423752" y="3964570"/>
                    <a:ext cx="187200" cy="20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383" name="Ink 382">
                    <a:extLst>
                      <a:ext uri="{FF2B5EF4-FFF2-40B4-BE49-F238E27FC236}">
                        <a16:creationId xmlns:a16="http://schemas.microsoft.com/office/drawing/2014/main" id="{10D50965-4B85-40DD-87DC-935AB49E0376}"/>
                      </a:ext>
                    </a:extLst>
                  </p14:cNvPr>
                  <p14:cNvContentPartPr/>
                  <p14:nvPr/>
                </p14:nvContentPartPr>
                <p14:xfrm>
                  <a:off x="7701312" y="3863770"/>
                  <a:ext cx="225000" cy="262080"/>
                </p14:xfrm>
              </p:contentPart>
            </mc:Choice>
            <mc:Fallback xmlns="">
              <p:pic>
                <p:nvPicPr>
                  <p:cNvPr id="383" name="Ink 382">
                    <a:extLst>
                      <a:ext uri="{FF2B5EF4-FFF2-40B4-BE49-F238E27FC236}">
                        <a16:creationId xmlns:a16="http://schemas.microsoft.com/office/drawing/2014/main" id="{10D50965-4B85-40DD-87DC-935AB49E0376}"/>
                      </a:ext>
                    </a:extLst>
                  </p:cNvPr>
                  <p:cNvPicPr/>
                  <p:nvPr/>
                </p:nvPicPr>
                <p:blipFill>
                  <a:blip r:embed="rId591"/>
                  <a:stretch>
                    <a:fillRect/>
                  </a:stretch>
                </p:blipFill>
                <p:spPr>
                  <a:xfrm>
                    <a:off x="7692312" y="3854770"/>
                    <a:ext cx="242640" cy="2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84" name="Ink 383">
                    <a:extLst>
                      <a:ext uri="{FF2B5EF4-FFF2-40B4-BE49-F238E27FC236}">
                        <a16:creationId xmlns:a16="http://schemas.microsoft.com/office/drawing/2014/main" id="{12846350-92E9-43BC-AEE0-FCE630C68298}"/>
                      </a:ext>
                    </a:extLst>
                  </p14:cNvPr>
                  <p14:cNvContentPartPr/>
                  <p14:nvPr/>
                </p14:nvContentPartPr>
                <p14:xfrm>
                  <a:off x="8004072" y="3752530"/>
                  <a:ext cx="15120" cy="173160"/>
                </p14:xfrm>
              </p:contentPart>
            </mc:Choice>
            <mc:Fallback xmlns="">
              <p:pic>
                <p:nvPicPr>
                  <p:cNvPr id="384" name="Ink 383">
                    <a:extLst>
                      <a:ext uri="{FF2B5EF4-FFF2-40B4-BE49-F238E27FC236}">
                        <a16:creationId xmlns:a16="http://schemas.microsoft.com/office/drawing/2014/main" id="{12846350-92E9-43BC-AEE0-FCE630C68298}"/>
                      </a:ext>
                    </a:extLst>
                  </p:cNvPr>
                  <p:cNvPicPr/>
                  <p:nvPr/>
                </p:nvPicPr>
                <p:blipFill>
                  <a:blip r:embed="rId593"/>
                  <a:stretch>
                    <a:fillRect/>
                  </a:stretch>
                </p:blipFill>
                <p:spPr>
                  <a:xfrm>
                    <a:off x="7995432" y="3743890"/>
                    <a:ext cx="32760" cy="19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385" name="Ink 384">
                    <a:extLst>
                      <a:ext uri="{FF2B5EF4-FFF2-40B4-BE49-F238E27FC236}">
                        <a16:creationId xmlns:a16="http://schemas.microsoft.com/office/drawing/2014/main" id="{BCD576F5-6077-4DE0-AFD3-ED9A3879A254}"/>
                      </a:ext>
                    </a:extLst>
                  </p14:cNvPr>
                  <p14:cNvContentPartPr/>
                  <p14:nvPr/>
                </p14:nvContentPartPr>
                <p14:xfrm>
                  <a:off x="7925232" y="3729850"/>
                  <a:ext cx="231120" cy="1440"/>
                </p14:xfrm>
              </p:contentPart>
            </mc:Choice>
            <mc:Fallback xmlns="">
              <p:pic>
                <p:nvPicPr>
                  <p:cNvPr id="385" name="Ink 384">
                    <a:extLst>
                      <a:ext uri="{FF2B5EF4-FFF2-40B4-BE49-F238E27FC236}">
                        <a16:creationId xmlns:a16="http://schemas.microsoft.com/office/drawing/2014/main" id="{BCD576F5-6077-4DE0-AFD3-ED9A3879A254}"/>
                      </a:ext>
                    </a:extLst>
                  </p:cNvPr>
                  <p:cNvPicPr/>
                  <p:nvPr/>
                </p:nvPicPr>
                <p:blipFill>
                  <a:blip r:embed="rId595"/>
                  <a:stretch>
                    <a:fillRect/>
                  </a:stretch>
                </p:blipFill>
                <p:spPr>
                  <a:xfrm>
                    <a:off x="7916592" y="3721210"/>
                    <a:ext cx="248760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EF0D8DE2-6716-4C75-95A2-BE9415BBF814}"/>
              </a:ext>
            </a:extLst>
          </p:cNvPr>
          <p:cNvGrpSpPr/>
          <p:nvPr/>
        </p:nvGrpSpPr>
        <p:grpSpPr>
          <a:xfrm>
            <a:off x="810385" y="4863757"/>
            <a:ext cx="958680" cy="910080"/>
            <a:chOff x="810385" y="4863757"/>
            <a:chExt cx="958680" cy="910080"/>
          </a:xfrm>
        </p:grpSpPr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E9F435BE-2B1F-4AD3-A2CA-4F63FC458476}"/>
                </a:ext>
              </a:extLst>
            </p:cNvPr>
            <p:cNvGrpSpPr/>
            <p:nvPr/>
          </p:nvGrpSpPr>
          <p:grpSpPr>
            <a:xfrm>
              <a:off x="856105" y="4863757"/>
              <a:ext cx="861840" cy="239400"/>
              <a:chOff x="856105" y="4863757"/>
              <a:chExt cx="861840" cy="23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389" name="Ink 388">
                    <a:extLst>
                      <a:ext uri="{FF2B5EF4-FFF2-40B4-BE49-F238E27FC236}">
                        <a16:creationId xmlns:a16="http://schemas.microsoft.com/office/drawing/2014/main" id="{217CFBCB-EFD0-4FE7-ADF6-A4B374132F23}"/>
                      </a:ext>
                    </a:extLst>
                  </p14:cNvPr>
                  <p14:cNvContentPartPr/>
                  <p14:nvPr/>
                </p14:nvContentPartPr>
                <p14:xfrm>
                  <a:off x="856105" y="4881397"/>
                  <a:ext cx="125280" cy="177840"/>
                </p14:xfrm>
              </p:contentPart>
            </mc:Choice>
            <mc:Fallback xmlns="">
              <p:pic>
                <p:nvPicPr>
                  <p:cNvPr id="389" name="Ink 388">
                    <a:extLst>
                      <a:ext uri="{FF2B5EF4-FFF2-40B4-BE49-F238E27FC236}">
                        <a16:creationId xmlns:a16="http://schemas.microsoft.com/office/drawing/2014/main" id="{217CFBCB-EFD0-4FE7-ADF6-A4B374132F23}"/>
                      </a:ext>
                    </a:extLst>
                  </p:cNvPr>
                  <p:cNvPicPr/>
                  <p:nvPr/>
                </p:nvPicPr>
                <p:blipFill>
                  <a:blip r:embed="rId597"/>
                  <a:stretch>
                    <a:fillRect/>
                  </a:stretch>
                </p:blipFill>
                <p:spPr>
                  <a:xfrm>
                    <a:off x="847465" y="4872757"/>
                    <a:ext cx="14292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390" name="Ink 389">
                    <a:extLst>
                      <a:ext uri="{FF2B5EF4-FFF2-40B4-BE49-F238E27FC236}">
                        <a16:creationId xmlns:a16="http://schemas.microsoft.com/office/drawing/2014/main" id="{F47097BA-1453-4BE5-82EE-78F6DC07834F}"/>
                      </a:ext>
                    </a:extLst>
                  </p14:cNvPr>
                  <p14:cNvContentPartPr/>
                  <p14:nvPr/>
                </p14:nvContentPartPr>
                <p14:xfrm>
                  <a:off x="1063105" y="5002717"/>
                  <a:ext cx="151920" cy="8640"/>
                </p14:xfrm>
              </p:contentPart>
            </mc:Choice>
            <mc:Fallback xmlns="">
              <p:pic>
                <p:nvPicPr>
                  <p:cNvPr id="390" name="Ink 389">
                    <a:extLst>
                      <a:ext uri="{FF2B5EF4-FFF2-40B4-BE49-F238E27FC236}">
                        <a16:creationId xmlns:a16="http://schemas.microsoft.com/office/drawing/2014/main" id="{F47097BA-1453-4BE5-82EE-78F6DC07834F}"/>
                      </a:ext>
                    </a:extLst>
                  </p:cNvPr>
                  <p:cNvPicPr/>
                  <p:nvPr/>
                </p:nvPicPr>
                <p:blipFill>
                  <a:blip r:embed="rId599"/>
                  <a:stretch>
                    <a:fillRect/>
                  </a:stretch>
                </p:blipFill>
                <p:spPr>
                  <a:xfrm>
                    <a:off x="1054465" y="4993717"/>
                    <a:ext cx="16956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391" name="Ink 390">
                    <a:extLst>
                      <a:ext uri="{FF2B5EF4-FFF2-40B4-BE49-F238E27FC236}">
                        <a16:creationId xmlns:a16="http://schemas.microsoft.com/office/drawing/2014/main" id="{1748C50F-4A0C-4BE4-B423-EA0F609634CD}"/>
                      </a:ext>
                    </a:extLst>
                  </p14:cNvPr>
                  <p14:cNvContentPartPr/>
                  <p14:nvPr/>
                </p14:nvContentPartPr>
                <p14:xfrm>
                  <a:off x="1184425" y="4978957"/>
                  <a:ext cx="104400" cy="124200"/>
                </p14:xfrm>
              </p:contentPart>
            </mc:Choice>
            <mc:Fallback xmlns="">
              <p:pic>
                <p:nvPicPr>
                  <p:cNvPr id="391" name="Ink 390">
                    <a:extLst>
                      <a:ext uri="{FF2B5EF4-FFF2-40B4-BE49-F238E27FC236}">
                        <a16:creationId xmlns:a16="http://schemas.microsoft.com/office/drawing/2014/main" id="{1748C50F-4A0C-4BE4-B423-EA0F609634CD}"/>
                      </a:ext>
                    </a:extLst>
                  </p:cNvPr>
                  <p:cNvPicPr/>
                  <p:nvPr/>
                </p:nvPicPr>
                <p:blipFill>
                  <a:blip r:embed="rId601"/>
                  <a:stretch>
                    <a:fillRect/>
                  </a:stretch>
                </p:blipFill>
                <p:spPr>
                  <a:xfrm>
                    <a:off x="1175425" y="4970317"/>
                    <a:ext cx="12204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2">
                <p14:nvContentPartPr>
                  <p14:cNvPr id="393" name="Ink 392">
                    <a:extLst>
                      <a:ext uri="{FF2B5EF4-FFF2-40B4-BE49-F238E27FC236}">
                        <a16:creationId xmlns:a16="http://schemas.microsoft.com/office/drawing/2014/main" id="{4A20512D-B0C2-4A8F-9895-1DB3F7FF1E70}"/>
                      </a:ext>
                    </a:extLst>
                  </p14:cNvPr>
                  <p14:cNvContentPartPr/>
                  <p14:nvPr/>
                </p14:nvContentPartPr>
                <p14:xfrm>
                  <a:off x="1405105" y="4863757"/>
                  <a:ext cx="140040" cy="136800"/>
                </p14:xfrm>
              </p:contentPart>
            </mc:Choice>
            <mc:Fallback xmlns="">
              <p:pic>
                <p:nvPicPr>
                  <p:cNvPr id="393" name="Ink 392">
                    <a:extLst>
                      <a:ext uri="{FF2B5EF4-FFF2-40B4-BE49-F238E27FC236}">
                        <a16:creationId xmlns:a16="http://schemas.microsoft.com/office/drawing/2014/main" id="{4A20512D-B0C2-4A8F-9895-1DB3F7FF1E70}"/>
                      </a:ext>
                    </a:extLst>
                  </p:cNvPr>
                  <p:cNvPicPr/>
                  <p:nvPr/>
                </p:nvPicPr>
                <p:blipFill>
                  <a:blip r:embed="rId603"/>
                  <a:stretch>
                    <a:fillRect/>
                  </a:stretch>
                </p:blipFill>
                <p:spPr>
                  <a:xfrm>
                    <a:off x="1396105" y="4854757"/>
                    <a:ext cx="15768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4">
                <p14:nvContentPartPr>
                  <p14:cNvPr id="394" name="Ink 393">
                    <a:extLst>
                      <a:ext uri="{FF2B5EF4-FFF2-40B4-BE49-F238E27FC236}">
                        <a16:creationId xmlns:a16="http://schemas.microsoft.com/office/drawing/2014/main" id="{BE546E38-6898-4B56-834D-4165588AA85C}"/>
                      </a:ext>
                    </a:extLst>
                  </p14:cNvPr>
                  <p14:cNvContentPartPr/>
                  <p14:nvPr/>
                </p14:nvContentPartPr>
                <p14:xfrm>
                  <a:off x="1608505" y="4933957"/>
                  <a:ext cx="109440" cy="122760"/>
                </p14:xfrm>
              </p:contentPart>
            </mc:Choice>
            <mc:Fallback xmlns="">
              <p:pic>
                <p:nvPicPr>
                  <p:cNvPr id="394" name="Ink 393">
                    <a:extLst>
                      <a:ext uri="{FF2B5EF4-FFF2-40B4-BE49-F238E27FC236}">
                        <a16:creationId xmlns:a16="http://schemas.microsoft.com/office/drawing/2014/main" id="{BE546E38-6898-4B56-834D-4165588AA85C}"/>
                      </a:ext>
                    </a:extLst>
                  </p:cNvPr>
                  <p:cNvPicPr/>
                  <p:nvPr/>
                </p:nvPicPr>
                <p:blipFill>
                  <a:blip r:embed="rId605"/>
                  <a:stretch>
                    <a:fillRect/>
                  </a:stretch>
                </p:blipFill>
                <p:spPr>
                  <a:xfrm>
                    <a:off x="1599865" y="4925317"/>
                    <a:ext cx="127080" cy="140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A57B3EA4-9001-4CEF-9694-D54ADF524987}"/>
                    </a:ext>
                  </a:extLst>
                </p14:cNvPr>
                <p14:cNvContentPartPr/>
                <p14:nvPr/>
              </p14:nvContentPartPr>
              <p14:xfrm>
                <a:off x="810385" y="5225197"/>
                <a:ext cx="142560" cy="1605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A57B3EA4-9001-4CEF-9694-D54ADF524987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801745" y="5216557"/>
                  <a:ext cx="160200" cy="178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0067F210-89B7-476F-8E39-1EEBE630F643}"/>
                </a:ext>
              </a:extLst>
            </p:cNvPr>
            <p:cNvGrpSpPr/>
            <p:nvPr/>
          </p:nvGrpSpPr>
          <p:grpSpPr>
            <a:xfrm>
              <a:off x="1086145" y="5212957"/>
              <a:ext cx="613080" cy="275040"/>
              <a:chOff x="1086145" y="5212957"/>
              <a:chExt cx="613080" cy="275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396" name="Ink 395">
                    <a:extLst>
                      <a:ext uri="{FF2B5EF4-FFF2-40B4-BE49-F238E27FC236}">
                        <a16:creationId xmlns:a16="http://schemas.microsoft.com/office/drawing/2014/main" id="{4313070D-D84B-430F-A50D-FB8FB7209552}"/>
                      </a:ext>
                    </a:extLst>
                  </p14:cNvPr>
                  <p14:cNvContentPartPr/>
                  <p14:nvPr/>
                </p14:nvContentPartPr>
                <p14:xfrm>
                  <a:off x="1086145" y="5276677"/>
                  <a:ext cx="176400" cy="104400"/>
                </p14:xfrm>
              </p:contentPart>
            </mc:Choice>
            <mc:Fallback xmlns="">
              <p:pic>
                <p:nvPicPr>
                  <p:cNvPr id="396" name="Ink 395">
                    <a:extLst>
                      <a:ext uri="{FF2B5EF4-FFF2-40B4-BE49-F238E27FC236}">
                        <a16:creationId xmlns:a16="http://schemas.microsoft.com/office/drawing/2014/main" id="{4313070D-D84B-430F-A50D-FB8FB7209552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1077145" y="5268037"/>
                    <a:ext cx="19404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397" name="Ink 396">
                    <a:extLst>
                      <a:ext uri="{FF2B5EF4-FFF2-40B4-BE49-F238E27FC236}">
                        <a16:creationId xmlns:a16="http://schemas.microsoft.com/office/drawing/2014/main" id="{60658B0B-9312-4BEF-956E-BB9C14A05125}"/>
                      </a:ext>
                    </a:extLst>
                  </p14:cNvPr>
                  <p14:cNvContentPartPr/>
                  <p14:nvPr/>
                </p14:nvContentPartPr>
                <p14:xfrm>
                  <a:off x="1379905" y="5212957"/>
                  <a:ext cx="159480" cy="127080"/>
                </p14:xfrm>
              </p:contentPart>
            </mc:Choice>
            <mc:Fallback xmlns="">
              <p:pic>
                <p:nvPicPr>
                  <p:cNvPr id="397" name="Ink 396">
                    <a:extLst>
                      <a:ext uri="{FF2B5EF4-FFF2-40B4-BE49-F238E27FC236}">
                        <a16:creationId xmlns:a16="http://schemas.microsoft.com/office/drawing/2014/main" id="{60658B0B-9312-4BEF-956E-BB9C14A05125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1370905" y="5203957"/>
                    <a:ext cx="17712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398" name="Ink 397">
                    <a:extLst>
                      <a:ext uri="{FF2B5EF4-FFF2-40B4-BE49-F238E27FC236}">
                        <a16:creationId xmlns:a16="http://schemas.microsoft.com/office/drawing/2014/main" id="{0D636B45-B2EB-494C-B2C3-D9BC115C8F8C}"/>
                      </a:ext>
                    </a:extLst>
                  </p14:cNvPr>
                  <p14:cNvContentPartPr/>
                  <p14:nvPr/>
                </p14:nvContentPartPr>
                <p14:xfrm>
                  <a:off x="1633705" y="5239597"/>
                  <a:ext cx="65520" cy="69480"/>
                </p14:xfrm>
              </p:contentPart>
            </mc:Choice>
            <mc:Fallback xmlns="">
              <p:pic>
                <p:nvPicPr>
                  <p:cNvPr id="398" name="Ink 397">
                    <a:extLst>
                      <a:ext uri="{FF2B5EF4-FFF2-40B4-BE49-F238E27FC236}">
                        <a16:creationId xmlns:a16="http://schemas.microsoft.com/office/drawing/2014/main" id="{0D636B45-B2EB-494C-B2C3-D9BC115C8F8C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1625065" y="5230957"/>
                    <a:ext cx="83160" cy="8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399" name="Ink 398">
                    <a:extLst>
                      <a:ext uri="{FF2B5EF4-FFF2-40B4-BE49-F238E27FC236}">
                        <a16:creationId xmlns:a16="http://schemas.microsoft.com/office/drawing/2014/main" id="{31453AEF-59DB-4326-AE1F-0BECC925ABE8}"/>
                      </a:ext>
                    </a:extLst>
                  </p14:cNvPr>
                  <p14:cNvContentPartPr/>
                  <p14:nvPr/>
                </p14:nvContentPartPr>
                <p14:xfrm>
                  <a:off x="1511305" y="5427877"/>
                  <a:ext cx="5040" cy="7560"/>
                </p14:xfrm>
              </p:contentPart>
            </mc:Choice>
            <mc:Fallback xmlns="">
              <p:pic>
                <p:nvPicPr>
                  <p:cNvPr id="399" name="Ink 398">
                    <a:extLst>
                      <a:ext uri="{FF2B5EF4-FFF2-40B4-BE49-F238E27FC236}">
                        <a16:creationId xmlns:a16="http://schemas.microsoft.com/office/drawing/2014/main" id="{31453AEF-59DB-4326-AE1F-0BECC925ABE8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1502665" y="5419237"/>
                    <a:ext cx="2268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400" name="Ink 399">
                    <a:extLst>
                      <a:ext uri="{FF2B5EF4-FFF2-40B4-BE49-F238E27FC236}">
                        <a16:creationId xmlns:a16="http://schemas.microsoft.com/office/drawing/2014/main" id="{594ECD97-C067-414E-9F7E-4B751A093B83}"/>
                      </a:ext>
                    </a:extLst>
                  </p14:cNvPr>
                  <p14:cNvContentPartPr/>
                  <p14:nvPr/>
                </p14:nvContentPartPr>
                <p14:xfrm>
                  <a:off x="1508065" y="5427877"/>
                  <a:ext cx="5040" cy="60120"/>
                </p14:xfrm>
              </p:contentPart>
            </mc:Choice>
            <mc:Fallback xmlns="">
              <p:pic>
                <p:nvPicPr>
                  <p:cNvPr id="400" name="Ink 399">
                    <a:extLst>
                      <a:ext uri="{FF2B5EF4-FFF2-40B4-BE49-F238E27FC236}">
                        <a16:creationId xmlns:a16="http://schemas.microsoft.com/office/drawing/2014/main" id="{594ECD97-C067-414E-9F7E-4B751A093B83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1499065" y="5419237"/>
                    <a:ext cx="22680" cy="77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DB84E3A1-3534-4AC0-9FC9-6BD5E57E1268}"/>
                </a:ext>
              </a:extLst>
            </p:cNvPr>
            <p:cNvGrpSpPr/>
            <p:nvPr/>
          </p:nvGrpSpPr>
          <p:grpSpPr>
            <a:xfrm>
              <a:off x="1431385" y="5568997"/>
              <a:ext cx="337680" cy="204840"/>
              <a:chOff x="1431385" y="5568997"/>
              <a:chExt cx="337680" cy="204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401" name="Ink 400">
                    <a:extLst>
                      <a:ext uri="{FF2B5EF4-FFF2-40B4-BE49-F238E27FC236}">
                        <a16:creationId xmlns:a16="http://schemas.microsoft.com/office/drawing/2014/main" id="{2D1BC0F7-55D2-4A56-A07D-3742BE3EFDDC}"/>
                      </a:ext>
                    </a:extLst>
                  </p14:cNvPr>
                  <p14:cNvContentPartPr/>
                  <p14:nvPr/>
                </p14:nvContentPartPr>
                <p14:xfrm>
                  <a:off x="1510225" y="5568997"/>
                  <a:ext cx="6120" cy="5400"/>
                </p14:xfrm>
              </p:contentPart>
            </mc:Choice>
            <mc:Fallback xmlns="">
              <p:pic>
                <p:nvPicPr>
                  <p:cNvPr id="401" name="Ink 400">
                    <a:extLst>
                      <a:ext uri="{FF2B5EF4-FFF2-40B4-BE49-F238E27FC236}">
                        <a16:creationId xmlns:a16="http://schemas.microsoft.com/office/drawing/2014/main" id="{2D1BC0F7-55D2-4A56-A07D-3742BE3EFDDC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1501225" y="5559997"/>
                    <a:ext cx="2376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402" name="Ink 401">
                    <a:extLst>
                      <a:ext uri="{FF2B5EF4-FFF2-40B4-BE49-F238E27FC236}">
                        <a16:creationId xmlns:a16="http://schemas.microsoft.com/office/drawing/2014/main" id="{10815251-39AD-402B-B368-F94AEA307D91}"/>
                      </a:ext>
                    </a:extLst>
                  </p14:cNvPr>
                  <p14:cNvContentPartPr/>
                  <p14:nvPr/>
                </p14:nvContentPartPr>
                <p14:xfrm>
                  <a:off x="1431385" y="5655757"/>
                  <a:ext cx="141120" cy="118080"/>
                </p14:xfrm>
              </p:contentPart>
            </mc:Choice>
            <mc:Fallback xmlns="">
              <p:pic>
                <p:nvPicPr>
                  <p:cNvPr id="402" name="Ink 401">
                    <a:extLst>
                      <a:ext uri="{FF2B5EF4-FFF2-40B4-BE49-F238E27FC236}">
                        <a16:creationId xmlns:a16="http://schemas.microsoft.com/office/drawing/2014/main" id="{10815251-39AD-402B-B368-F94AEA307D9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1422385" y="5646757"/>
                    <a:ext cx="15876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406" name="Ink 405">
                    <a:extLst>
                      <a:ext uri="{FF2B5EF4-FFF2-40B4-BE49-F238E27FC236}">
                        <a16:creationId xmlns:a16="http://schemas.microsoft.com/office/drawing/2014/main" id="{B04ED0D8-CA80-48E1-A18E-B8720099B0D1}"/>
                      </a:ext>
                    </a:extLst>
                  </p14:cNvPr>
                  <p14:cNvContentPartPr/>
                  <p14:nvPr/>
                </p14:nvContentPartPr>
                <p14:xfrm>
                  <a:off x="1633705" y="5637757"/>
                  <a:ext cx="135360" cy="76680"/>
                </p14:xfrm>
              </p:contentPart>
            </mc:Choice>
            <mc:Fallback xmlns="">
              <p:pic>
                <p:nvPicPr>
                  <p:cNvPr id="406" name="Ink 405">
                    <a:extLst>
                      <a:ext uri="{FF2B5EF4-FFF2-40B4-BE49-F238E27FC236}">
                        <a16:creationId xmlns:a16="http://schemas.microsoft.com/office/drawing/2014/main" id="{B04ED0D8-CA80-48E1-A18E-B8720099B0D1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1625065" y="5629117"/>
                    <a:ext cx="153000" cy="94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78501F28-54DD-422F-87FD-FB29CB0AB89C}"/>
              </a:ext>
            </a:extLst>
          </p:cNvPr>
          <p:cNvGrpSpPr/>
          <p:nvPr/>
        </p:nvGrpSpPr>
        <p:grpSpPr>
          <a:xfrm>
            <a:off x="646945" y="4395757"/>
            <a:ext cx="1471680" cy="264240"/>
            <a:chOff x="646945" y="4395757"/>
            <a:chExt cx="147168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02CDFD41-910A-4EF0-9213-4CC10913FC82}"/>
                    </a:ext>
                  </a:extLst>
                </p14:cNvPr>
                <p14:cNvContentPartPr/>
                <p14:nvPr/>
              </p14:nvContentPartPr>
              <p14:xfrm>
                <a:off x="646945" y="4413037"/>
                <a:ext cx="136440" cy="22284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02CDFD41-910A-4EF0-9213-4CC10913FC82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637945" y="4404037"/>
                  <a:ext cx="154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ABBAB99F-1A10-4253-9AB1-E77B44DFCEFC}"/>
                    </a:ext>
                  </a:extLst>
                </p14:cNvPr>
                <p14:cNvContentPartPr/>
                <p14:nvPr/>
              </p14:nvContentPartPr>
              <p14:xfrm>
                <a:off x="802105" y="4568557"/>
                <a:ext cx="66960" cy="792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ABBAB99F-1A10-4253-9AB1-E77B44DFCEFC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793105" y="4559917"/>
                  <a:ext cx="84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37868AB1-AD7C-4D90-ACD1-566419443A82}"/>
                    </a:ext>
                  </a:extLst>
                </p14:cNvPr>
                <p14:cNvContentPartPr/>
                <p14:nvPr/>
              </p14:nvContentPartPr>
              <p14:xfrm>
                <a:off x="855025" y="4578997"/>
                <a:ext cx="360" cy="36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37868AB1-AD7C-4D90-ACD1-566419443A8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46025" y="45699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CDD16384-E906-48E7-9533-B9B0DB407311}"/>
                    </a:ext>
                  </a:extLst>
                </p14:cNvPr>
                <p14:cNvContentPartPr/>
                <p14:nvPr/>
              </p14:nvContentPartPr>
              <p14:xfrm>
                <a:off x="855025" y="4573597"/>
                <a:ext cx="114840" cy="8244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CDD16384-E906-48E7-9533-B9B0DB407311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846025" y="4564957"/>
                  <a:ext cx="132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15F52D38-6704-44F3-9807-7F7B9FA0D8D4}"/>
                    </a:ext>
                  </a:extLst>
                </p14:cNvPr>
                <p14:cNvContentPartPr/>
                <p14:nvPr/>
              </p14:nvContentPartPr>
              <p14:xfrm>
                <a:off x="1004785" y="4563877"/>
                <a:ext cx="126000" cy="9612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15F52D38-6704-44F3-9807-7F7B9FA0D8D4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996145" y="4554877"/>
                  <a:ext cx="143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3AACC63F-6885-48C7-8AA5-863C24E712CB}"/>
                    </a:ext>
                  </a:extLst>
                </p14:cNvPr>
                <p14:cNvContentPartPr/>
                <p14:nvPr/>
              </p14:nvContentPartPr>
              <p14:xfrm>
                <a:off x="1208185" y="4538317"/>
                <a:ext cx="69120" cy="1004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3AACC63F-6885-48C7-8AA5-863C24E712CB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1199545" y="4529317"/>
                  <a:ext cx="86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F9634B06-3419-412E-ACF1-F0CCAD560554}"/>
                    </a:ext>
                  </a:extLst>
                </p14:cNvPr>
                <p14:cNvContentPartPr/>
                <p14:nvPr/>
              </p14:nvContentPartPr>
              <p14:xfrm>
                <a:off x="1343185" y="4545157"/>
                <a:ext cx="88560" cy="1033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F9634B06-3419-412E-ACF1-F0CCAD560554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1334185" y="4536157"/>
                  <a:ext cx="106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91018550-3054-4377-8F75-C26A22108F07}"/>
                    </a:ext>
                  </a:extLst>
                </p14:cNvPr>
                <p14:cNvContentPartPr/>
                <p14:nvPr/>
              </p14:nvContentPartPr>
              <p14:xfrm>
                <a:off x="1467745" y="4552717"/>
                <a:ext cx="47160" cy="9036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91018550-3054-4377-8F75-C26A22108F07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1459105" y="4544077"/>
                  <a:ext cx="64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BCF8E449-5031-41BC-8008-D948A25748CB}"/>
                    </a:ext>
                  </a:extLst>
                </p14:cNvPr>
                <p14:cNvContentPartPr/>
                <p14:nvPr/>
              </p14:nvContentPartPr>
              <p14:xfrm>
                <a:off x="1545505" y="4502677"/>
                <a:ext cx="32400" cy="14544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BCF8E449-5031-41BC-8008-D948A25748CB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1536865" y="4494037"/>
                  <a:ext cx="50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750EF969-6995-46E8-AF08-8D031B316924}"/>
                    </a:ext>
                  </a:extLst>
                </p14:cNvPr>
                <p14:cNvContentPartPr/>
                <p14:nvPr/>
              </p14:nvContentPartPr>
              <p14:xfrm>
                <a:off x="1645585" y="4544077"/>
                <a:ext cx="38880" cy="8748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750EF969-6995-46E8-AF08-8D031B316924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1636945" y="4535077"/>
                  <a:ext cx="565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90B216A0-9464-4516-84BE-4929C5921EA4}"/>
                    </a:ext>
                  </a:extLst>
                </p14:cNvPr>
                <p14:cNvContentPartPr/>
                <p14:nvPr/>
              </p14:nvContentPartPr>
              <p14:xfrm>
                <a:off x="1702465" y="4395757"/>
                <a:ext cx="133200" cy="2498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90B216A0-9464-4516-84BE-4929C5921EA4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1693465" y="4386757"/>
                  <a:ext cx="1508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6CF0C609-04DF-46DB-B063-14F8FD12746B}"/>
                    </a:ext>
                  </a:extLst>
                </p14:cNvPr>
                <p14:cNvContentPartPr/>
                <p14:nvPr/>
              </p14:nvContentPartPr>
              <p14:xfrm>
                <a:off x="1853305" y="4420597"/>
                <a:ext cx="28800" cy="1836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6CF0C609-04DF-46DB-B063-14F8FD12746B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1844305" y="4411597"/>
                  <a:ext cx="464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9B3DFB49-F5E6-4D78-9F6D-A3E670DEB02B}"/>
                    </a:ext>
                  </a:extLst>
                </p14:cNvPr>
                <p14:cNvContentPartPr/>
                <p14:nvPr/>
              </p14:nvContentPartPr>
              <p14:xfrm>
                <a:off x="1954825" y="4493677"/>
                <a:ext cx="50760" cy="11628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9B3DFB49-F5E6-4D78-9F6D-A3E670DEB02B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1946185" y="4485037"/>
                  <a:ext cx="68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9CA94878-FE67-43DA-B833-211FF2ECA0C9}"/>
                    </a:ext>
                  </a:extLst>
                </p14:cNvPr>
                <p14:cNvContentPartPr/>
                <p14:nvPr/>
              </p14:nvContentPartPr>
              <p14:xfrm>
                <a:off x="2024665" y="4505917"/>
                <a:ext cx="93960" cy="14436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9CA94878-FE67-43DA-B833-211FF2ECA0C9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2016025" y="4496917"/>
                  <a:ext cx="11160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ED97761B-3DD4-488D-8A06-C847D5BE3D03}"/>
              </a:ext>
            </a:extLst>
          </p:cNvPr>
          <p:cNvGrpSpPr/>
          <p:nvPr/>
        </p:nvGrpSpPr>
        <p:grpSpPr>
          <a:xfrm>
            <a:off x="2709552" y="4720412"/>
            <a:ext cx="6917400" cy="488520"/>
            <a:chOff x="2998105" y="4693117"/>
            <a:chExt cx="6917400" cy="488520"/>
          </a:xfrm>
        </p:grpSpPr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id="{01594599-2F14-4716-8065-14A5F8704FDB}"/>
                </a:ext>
              </a:extLst>
            </p:cNvPr>
            <p:cNvGrpSpPr/>
            <p:nvPr/>
          </p:nvGrpSpPr>
          <p:grpSpPr>
            <a:xfrm>
              <a:off x="2998105" y="4881397"/>
              <a:ext cx="865800" cy="300240"/>
              <a:chOff x="2998105" y="4881397"/>
              <a:chExt cx="865800" cy="300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51">
                <p14:nvContentPartPr>
                  <p14:cNvPr id="424" name="Ink 423">
                    <a:extLst>
                      <a:ext uri="{FF2B5EF4-FFF2-40B4-BE49-F238E27FC236}">
                        <a16:creationId xmlns:a16="http://schemas.microsoft.com/office/drawing/2014/main" id="{B6F83BB8-C77D-4932-B9A2-889E647C4883}"/>
                      </a:ext>
                    </a:extLst>
                  </p14:cNvPr>
                  <p14:cNvContentPartPr/>
                  <p14:nvPr/>
                </p14:nvContentPartPr>
                <p14:xfrm>
                  <a:off x="3000265" y="4957717"/>
                  <a:ext cx="34920" cy="208800"/>
                </p14:xfrm>
              </p:contentPart>
            </mc:Choice>
            <mc:Fallback xmlns="">
              <p:pic>
                <p:nvPicPr>
                  <p:cNvPr id="424" name="Ink 423">
                    <a:extLst>
                      <a:ext uri="{FF2B5EF4-FFF2-40B4-BE49-F238E27FC236}">
                        <a16:creationId xmlns:a16="http://schemas.microsoft.com/office/drawing/2014/main" id="{B6F83BB8-C77D-4932-B9A2-889E647C4883}"/>
                      </a:ext>
                    </a:extLst>
                  </p:cNvPr>
                  <p:cNvPicPr/>
                  <p:nvPr/>
                </p:nvPicPr>
                <p:blipFill>
                  <a:blip r:embed="rId652"/>
                  <a:stretch>
                    <a:fillRect/>
                  </a:stretch>
                </p:blipFill>
                <p:spPr>
                  <a:xfrm>
                    <a:off x="2991265" y="4948717"/>
                    <a:ext cx="5256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3">
                <p14:nvContentPartPr>
                  <p14:cNvPr id="425" name="Ink 424">
                    <a:extLst>
                      <a:ext uri="{FF2B5EF4-FFF2-40B4-BE49-F238E27FC236}">
                        <a16:creationId xmlns:a16="http://schemas.microsoft.com/office/drawing/2014/main" id="{C122D7CC-EDF0-4583-984D-B1DB92679A51}"/>
                      </a:ext>
                    </a:extLst>
                  </p14:cNvPr>
                  <p14:cNvContentPartPr/>
                  <p14:nvPr/>
                </p14:nvContentPartPr>
                <p14:xfrm>
                  <a:off x="2998105" y="4959877"/>
                  <a:ext cx="222120" cy="221760"/>
                </p14:xfrm>
              </p:contentPart>
            </mc:Choice>
            <mc:Fallback xmlns="">
              <p:pic>
                <p:nvPicPr>
                  <p:cNvPr id="425" name="Ink 424">
                    <a:extLst>
                      <a:ext uri="{FF2B5EF4-FFF2-40B4-BE49-F238E27FC236}">
                        <a16:creationId xmlns:a16="http://schemas.microsoft.com/office/drawing/2014/main" id="{C122D7CC-EDF0-4583-984D-B1DB92679A51}"/>
                      </a:ext>
                    </a:extLst>
                  </p:cNvPr>
                  <p:cNvPicPr/>
                  <p:nvPr/>
                </p:nvPicPr>
                <p:blipFill>
                  <a:blip r:embed="rId654"/>
                  <a:stretch>
                    <a:fillRect/>
                  </a:stretch>
                </p:blipFill>
                <p:spPr>
                  <a:xfrm>
                    <a:off x="2989105" y="4950877"/>
                    <a:ext cx="239760" cy="23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5">
                <p14:nvContentPartPr>
                  <p14:cNvPr id="426" name="Ink 425">
                    <a:extLst>
                      <a:ext uri="{FF2B5EF4-FFF2-40B4-BE49-F238E27FC236}">
                        <a16:creationId xmlns:a16="http://schemas.microsoft.com/office/drawing/2014/main" id="{DCEF141F-2B90-440A-8AF0-3B03A4AF6D80}"/>
                      </a:ext>
                    </a:extLst>
                  </p14:cNvPr>
                  <p14:cNvContentPartPr/>
                  <p14:nvPr/>
                </p14:nvContentPartPr>
                <p14:xfrm>
                  <a:off x="3243625" y="5004517"/>
                  <a:ext cx="100080" cy="139680"/>
                </p14:xfrm>
              </p:contentPart>
            </mc:Choice>
            <mc:Fallback xmlns="">
              <p:pic>
                <p:nvPicPr>
                  <p:cNvPr id="426" name="Ink 425">
                    <a:extLst>
                      <a:ext uri="{FF2B5EF4-FFF2-40B4-BE49-F238E27FC236}">
                        <a16:creationId xmlns:a16="http://schemas.microsoft.com/office/drawing/2014/main" id="{DCEF141F-2B90-440A-8AF0-3B03A4AF6D80}"/>
                      </a:ext>
                    </a:extLst>
                  </p:cNvPr>
                  <p:cNvPicPr/>
                  <p:nvPr/>
                </p:nvPicPr>
                <p:blipFill>
                  <a:blip r:embed="rId656"/>
                  <a:stretch>
                    <a:fillRect/>
                  </a:stretch>
                </p:blipFill>
                <p:spPr>
                  <a:xfrm>
                    <a:off x="3234625" y="4995877"/>
                    <a:ext cx="11772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7">
                <p14:nvContentPartPr>
                  <p14:cNvPr id="427" name="Ink 426">
                    <a:extLst>
                      <a:ext uri="{FF2B5EF4-FFF2-40B4-BE49-F238E27FC236}">
                        <a16:creationId xmlns:a16="http://schemas.microsoft.com/office/drawing/2014/main" id="{74FB2BD6-AAF1-4735-8AD9-189ED31E53BF}"/>
                      </a:ext>
                    </a:extLst>
                  </p14:cNvPr>
                  <p14:cNvContentPartPr/>
                  <p14:nvPr/>
                </p14:nvContentPartPr>
                <p14:xfrm>
                  <a:off x="3385465" y="4881397"/>
                  <a:ext cx="91800" cy="235080"/>
                </p14:xfrm>
              </p:contentPart>
            </mc:Choice>
            <mc:Fallback xmlns="">
              <p:pic>
                <p:nvPicPr>
                  <p:cNvPr id="427" name="Ink 426">
                    <a:extLst>
                      <a:ext uri="{FF2B5EF4-FFF2-40B4-BE49-F238E27FC236}">
                        <a16:creationId xmlns:a16="http://schemas.microsoft.com/office/drawing/2014/main" id="{74FB2BD6-AAF1-4735-8AD9-189ED31E53BF}"/>
                      </a:ext>
                    </a:extLst>
                  </p:cNvPr>
                  <p:cNvPicPr/>
                  <p:nvPr/>
                </p:nvPicPr>
                <p:blipFill>
                  <a:blip r:embed="rId658"/>
                  <a:stretch>
                    <a:fillRect/>
                  </a:stretch>
                </p:blipFill>
                <p:spPr>
                  <a:xfrm>
                    <a:off x="3376825" y="4872757"/>
                    <a:ext cx="10944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9">
                <p14:nvContentPartPr>
                  <p14:cNvPr id="428" name="Ink 427">
                    <a:extLst>
                      <a:ext uri="{FF2B5EF4-FFF2-40B4-BE49-F238E27FC236}">
                        <a16:creationId xmlns:a16="http://schemas.microsoft.com/office/drawing/2014/main" id="{1F691900-2EAC-4C95-B80B-8FD925B0573B}"/>
                      </a:ext>
                    </a:extLst>
                  </p14:cNvPr>
                  <p14:cNvContentPartPr/>
                  <p14:nvPr/>
                </p14:nvContentPartPr>
                <p14:xfrm>
                  <a:off x="3329665" y="5025757"/>
                  <a:ext cx="141120" cy="6480"/>
                </p14:xfrm>
              </p:contentPart>
            </mc:Choice>
            <mc:Fallback xmlns="">
              <p:pic>
                <p:nvPicPr>
                  <p:cNvPr id="428" name="Ink 427">
                    <a:extLst>
                      <a:ext uri="{FF2B5EF4-FFF2-40B4-BE49-F238E27FC236}">
                        <a16:creationId xmlns:a16="http://schemas.microsoft.com/office/drawing/2014/main" id="{1F691900-2EAC-4C95-B80B-8FD925B0573B}"/>
                      </a:ext>
                    </a:extLst>
                  </p:cNvPr>
                  <p:cNvPicPr/>
                  <p:nvPr/>
                </p:nvPicPr>
                <p:blipFill>
                  <a:blip r:embed="rId660"/>
                  <a:stretch>
                    <a:fillRect/>
                  </a:stretch>
                </p:blipFill>
                <p:spPr>
                  <a:xfrm>
                    <a:off x="3320665" y="5016757"/>
                    <a:ext cx="15876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1">
                <p14:nvContentPartPr>
                  <p14:cNvPr id="429" name="Ink 428">
                    <a:extLst>
                      <a:ext uri="{FF2B5EF4-FFF2-40B4-BE49-F238E27FC236}">
                        <a16:creationId xmlns:a16="http://schemas.microsoft.com/office/drawing/2014/main" id="{D50279BF-8DF7-48CB-8D63-4BB3AE895801}"/>
                      </a:ext>
                    </a:extLst>
                  </p14:cNvPr>
                  <p14:cNvContentPartPr/>
                  <p14:nvPr/>
                </p14:nvContentPartPr>
                <p14:xfrm>
                  <a:off x="3506785" y="4950517"/>
                  <a:ext cx="31320" cy="210240"/>
                </p14:xfrm>
              </p:contentPart>
            </mc:Choice>
            <mc:Fallback xmlns="">
              <p:pic>
                <p:nvPicPr>
                  <p:cNvPr id="429" name="Ink 428">
                    <a:extLst>
                      <a:ext uri="{FF2B5EF4-FFF2-40B4-BE49-F238E27FC236}">
                        <a16:creationId xmlns:a16="http://schemas.microsoft.com/office/drawing/2014/main" id="{D50279BF-8DF7-48CB-8D63-4BB3AE895801}"/>
                      </a:ext>
                    </a:extLst>
                  </p:cNvPr>
                  <p:cNvPicPr/>
                  <p:nvPr/>
                </p:nvPicPr>
                <p:blipFill>
                  <a:blip r:embed="rId662"/>
                  <a:stretch>
                    <a:fillRect/>
                  </a:stretch>
                </p:blipFill>
                <p:spPr>
                  <a:xfrm>
                    <a:off x="3498145" y="4941517"/>
                    <a:ext cx="48960" cy="22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3">
                <p14:nvContentPartPr>
                  <p14:cNvPr id="430" name="Ink 429">
                    <a:extLst>
                      <a:ext uri="{FF2B5EF4-FFF2-40B4-BE49-F238E27FC236}">
                        <a16:creationId xmlns:a16="http://schemas.microsoft.com/office/drawing/2014/main" id="{C0473484-258D-4E2B-B2AD-43A20363D2B5}"/>
                      </a:ext>
                    </a:extLst>
                  </p14:cNvPr>
                  <p14:cNvContentPartPr/>
                  <p14:nvPr/>
                </p14:nvContentPartPr>
                <p14:xfrm>
                  <a:off x="3598225" y="5051317"/>
                  <a:ext cx="71280" cy="91800"/>
                </p14:xfrm>
              </p:contentPart>
            </mc:Choice>
            <mc:Fallback xmlns="">
              <p:pic>
                <p:nvPicPr>
                  <p:cNvPr id="430" name="Ink 429">
                    <a:extLst>
                      <a:ext uri="{FF2B5EF4-FFF2-40B4-BE49-F238E27FC236}">
                        <a16:creationId xmlns:a16="http://schemas.microsoft.com/office/drawing/2014/main" id="{C0473484-258D-4E2B-B2AD-43A20363D2B5}"/>
                      </a:ext>
                    </a:extLst>
                  </p:cNvPr>
                  <p:cNvPicPr/>
                  <p:nvPr/>
                </p:nvPicPr>
                <p:blipFill>
                  <a:blip r:embed="rId664"/>
                  <a:stretch>
                    <a:fillRect/>
                  </a:stretch>
                </p:blipFill>
                <p:spPr>
                  <a:xfrm>
                    <a:off x="3589585" y="5042317"/>
                    <a:ext cx="88920" cy="10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5">
                <p14:nvContentPartPr>
                  <p14:cNvPr id="431" name="Ink 430">
                    <a:extLst>
                      <a:ext uri="{FF2B5EF4-FFF2-40B4-BE49-F238E27FC236}">
                        <a16:creationId xmlns:a16="http://schemas.microsoft.com/office/drawing/2014/main" id="{3250D430-AFB9-457B-8826-B70E99714210}"/>
                      </a:ext>
                    </a:extLst>
                  </p14:cNvPr>
                  <p14:cNvContentPartPr/>
                  <p14:nvPr/>
                </p14:nvContentPartPr>
                <p14:xfrm>
                  <a:off x="3740425" y="5022157"/>
                  <a:ext cx="123480" cy="97920"/>
                </p14:xfrm>
              </p:contentPart>
            </mc:Choice>
            <mc:Fallback xmlns="">
              <p:pic>
                <p:nvPicPr>
                  <p:cNvPr id="431" name="Ink 430">
                    <a:extLst>
                      <a:ext uri="{FF2B5EF4-FFF2-40B4-BE49-F238E27FC236}">
                        <a16:creationId xmlns:a16="http://schemas.microsoft.com/office/drawing/2014/main" id="{3250D430-AFB9-457B-8826-B70E99714210}"/>
                      </a:ext>
                    </a:extLst>
                  </p:cNvPr>
                  <p:cNvPicPr/>
                  <p:nvPr/>
                </p:nvPicPr>
                <p:blipFill>
                  <a:blip r:embed="rId666"/>
                  <a:stretch>
                    <a:fillRect/>
                  </a:stretch>
                </p:blipFill>
                <p:spPr>
                  <a:xfrm>
                    <a:off x="3731425" y="5013157"/>
                    <a:ext cx="141120" cy="1155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710DE77C-C11A-489E-A07C-148856660297}"/>
                    </a:ext>
                  </a:extLst>
                </p14:cNvPr>
                <p14:cNvContentPartPr/>
                <p14:nvPr/>
              </p14:nvContentPartPr>
              <p14:xfrm>
                <a:off x="4189345" y="4973197"/>
                <a:ext cx="110160" cy="11700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710DE77C-C11A-489E-A07C-148856660297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4180705" y="4964197"/>
                  <a:ext cx="127800" cy="1346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50420A14-884A-4E5D-B82D-A53C3BDE046F}"/>
                </a:ext>
              </a:extLst>
            </p:cNvPr>
            <p:cNvGrpSpPr/>
            <p:nvPr/>
          </p:nvGrpSpPr>
          <p:grpSpPr>
            <a:xfrm>
              <a:off x="4542865" y="4915597"/>
              <a:ext cx="475200" cy="193320"/>
              <a:chOff x="4542865" y="4915597"/>
              <a:chExt cx="475200" cy="193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9">
                <p14:nvContentPartPr>
                  <p14:cNvPr id="433" name="Ink 432">
                    <a:extLst>
                      <a:ext uri="{FF2B5EF4-FFF2-40B4-BE49-F238E27FC236}">
                        <a16:creationId xmlns:a16="http://schemas.microsoft.com/office/drawing/2014/main" id="{DBB525BF-0489-44F8-9124-37E3ECA0239F}"/>
                      </a:ext>
                    </a:extLst>
                  </p14:cNvPr>
                  <p14:cNvContentPartPr/>
                  <p14:nvPr/>
                </p14:nvContentPartPr>
                <p14:xfrm>
                  <a:off x="4542865" y="5013157"/>
                  <a:ext cx="91800" cy="95760"/>
                </p14:xfrm>
              </p:contentPart>
            </mc:Choice>
            <mc:Fallback xmlns="">
              <p:pic>
                <p:nvPicPr>
                  <p:cNvPr id="433" name="Ink 432">
                    <a:extLst>
                      <a:ext uri="{FF2B5EF4-FFF2-40B4-BE49-F238E27FC236}">
                        <a16:creationId xmlns:a16="http://schemas.microsoft.com/office/drawing/2014/main" id="{DBB525BF-0489-44F8-9124-37E3ECA0239F}"/>
                      </a:ext>
                    </a:extLst>
                  </p:cNvPr>
                  <p:cNvPicPr/>
                  <p:nvPr/>
                </p:nvPicPr>
                <p:blipFill>
                  <a:blip r:embed="rId670"/>
                  <a:stretch>
                    <a:fillRect/>
                  </a:stretch>
                </p:blipFill>
                <p:spPr>
                  <a:xfrm>
                    <a:off x="4533865" y="5004517"/>
                    <a:ext cx="109440" cy="11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1">
                <p14:nvContentPartPr>
                  <p14:cNvPr id="434" name="Ink 433">
                    <a:extLst>
                      <a:ext uri="{FF2B5EF4-FFF2-40B4-BE49-F238E27FC236}">
                        <a16:creationId xmlns:a16="http://schemas.microsoft.com/office/drawing/2014/main" id="{8C568738-D18A-4E6D-8550-7BE2C7CEEDA4}"/>
                      </a:ext>
                    </a:extLst>
                  </p14:cNvPr>
                  <p14:cNvContentPartPr/>
                  <p14:nvPr/>
                </p14:nvContentPartPr>
                <p14:xfrm>
                  <a:off x="4701265" y="4991557"/>
                  <a:ext cx="79920" cy="97200"/>
                </p14:xfrm>
              </p:contentPart>
            </mc:Choice>
            <mc:Fallback xmlns="">
              <p:pic>
                <p:nvPicPr>
                  <p:cNvPr id="434" name="Ink 433">
                    <a:extLst>
                      <a:ext uri="{FF2B5EF4-FFF2-40B4-BE49-F238E27FC236}">
                        <a16:creationId xmlns:a16="http://schemas.microsoft.com/office/drawing/2014/main" id="{8C568738-D18A-4E6D-8550-7BE2C7CEEDA4}"/>
                      </a:ext>
                    </a:extLst>
                  </p:cNvPr>
                  <p:cNvPicPr/>
                  <p:nvPr/>
                </p:nvPicPr>
                <p:blipFill>
                  <a:blip r:embed="rId672"/>
                  <a:stretch>
                    <a:fillRect/>
                  </a:stretch>
                </p:blipFill>
                <p:spPr>
                  <a:xfrm>
                    <a:off x="4692265" y="4982557"/>
                    <a:ext cx="97560" cy="11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3">
                <p14:nvContentPartPr>
                  <p14:cNvPr id="435" name="Ink 434">
                    <a:extLst>
                      <a:ext uri="{FF2B5EF4-FFF2-40B4-BE49-F238E27FC236}">
                        <a16:creationId xmlns:a16="http://schemas.microsoft.com/office/drawing/2014/main" id="{CF0932D3-3AF7-4A3A-8D5F-74DA27BD6C99}"/>
                      </a:ext>
                    </a:extLst>
                  </p14:cNvPr>
                  <p14:cNvContentPartPr/>
                  <p14:nvPr/>
                </p14:nvContentPartPr>
                <p14:xfrm>
                  <a:off x="4842385" y="4982197"/>
                  <a:ext cx="84960" cy="101520"/>
                </p14:xfrm>
              </p:contentPart>
            </mc:Choice>
            <mc:Fallback xmlns="">
              <p:pic>
                <p:nvPicPr>
                  <p:cNvPr id="435" name="Ink 434">
                    <a:extLst>
                      <a:ext uri="{FF2B5EF4-FFF2-40B4-BE49-F238E27FC236}">
                        <a16:creationId xmlns:a16="http://schemas.microsoft.com/office/drawing/2014/main" id="{CF0932D3-3AF7-4A3A-8D5F-74DA27BD6C99}"/>
                      </a:ext>
                    </a:extLst>
                  </p:cNvPr>
                  <p:cNvPicPr/>
                  <p:nvPr/>
                </p:nvPicPr>
                <p:blipFill>
                  <a:blip r:embed="rId674"/>
                  <a:stretch>
                    <a:fillRect/>
                  </a:stretch>
                </p:blipFill>
                <p:spPr>
                  <a:xfrm>
                    <a:off x="4833745" y="4973557"/>
                    <a:ext cx="1026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5">
                <p14:nvContentPartPr>
                  <p14:cNvPr id="436" name="Ink 435">
                    <a:extLst>
                      <a:ext uri="{FF2B5EF4-FFF2-40B4-BE49-F238E27FC236}">
                        <a16:creationId xmlns:a16="http://schemas.microsoft.com/office/drawing/2014/main" id="{A5B741D9-9EFD-4AA3-B694-D00B2DC9E758}"/>
                      </a:ext>
                    </a:extLst>
                  </p14:cNvPr>
                  <p14:cNvContentPartPr/>
                  <p14:nvPr/>
                </p14:nvContentPartPr>
                <p14:xfrm>
                  <a:off x="4842385" y="4915597"/>
                  <a:ext cx="175680" cy="146520"/>
                </p14:xfrm>
              </p:contentPart>
            </mc:Choice>
            <mc:Fallback xmlns="">
              <p:pic>
                <p:nvPicPr>
                  <p:cNvPr id="436" name="Ink 435">
                    <a:extLst>
                      <a:ext uri="{FF2B5EF4-FFF2-40B4-BE49-F238E27FC236}">
                        <a16:creationId xmlns:a16="http://schemas.microsoft.com/office/drawing/2014/main" id="{A5B741D9-9EFD-4AA3-B694-D00B2DC9E758}"/>
                      </a:ext>
                    </a:extLst>
                  </p:cNvPr>
                  <p:cNvPicPr/>
                  <p:nvPr/>
                </p:nvPicPr>
                <p:blipFill>
                  <a:blip r:embed="rId676"/>
                  <a:stretch>
                    <a:fillRect/>
                  </a:stretch>
                </p:blipFill>
                <p:spPr>
                  <a:xfrm>
                    <a:off x="4833745" y="4906597"/>
                    <a:ext cx="193320" cy="164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E35D5597-932E-446C-AC0C-9A9200F3AF06}"/>
                </a:ext>
              </a:extLst>
            </p:cNvPr>
            <p:cNvGrpSpPr/>
            <p:nvPr/>
          </p:nvGrpSpPr>
          <p:grpSpPr>
            <a:xfrm>
              <a:off x="5333065" y="4778437"/>
              <a:ext cx="992880" cy="321480"/>
              <a:chOff x="5333065" y="4778437"/>
              <a:chExt cx="992880" cy="321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77">
                <p14:nvContentPartPr>
                  <p14:cNvPr id="437" name="Ink 436">
                    <a:extLst>
                      <a:ext uri="{FF2B5EF4-FFF2-40B4-BE49-F238E27FC236}">
                        <a16:creationId xmlns:a16="http://schemas.microsoft.com/office/drawing/2014/main" id="{957929EE-7D72-4D2C-A221-5F87EED22720}"/>
                      </a:ext>
                    </a:extLst>
                  </p14:cNvPr>
                  <p14:cNvContentPartPr/>
                  <p14:nvPr/>
                </p14:nvContentPartPr>
                <p14:xfrm>
                  <a:off x="5333065" y="4952317"/>
                  <a:ext cx="67680" cy="147600"/>
                </p14:xfrm>
              </p:contentPart>
            </mc:Choice>
            <mc:Fallback xmlns="">
              <p:pic>
                <p:nvPicPr>
                  <p:cNvPr id="437" name="Ink 436">
                    <a:extLst>
                      <a:ext uri="{FF2B5EF4-FFF2-40B4-BE49-F238E27FC236}">
                        <a16:creationId xmlns:a16="http://schemas.microsoft.com/office/drawing/2014/main" id="{957929EE-7D72-4D2C-A221-5F87EED22720}"/>
                      </a:ext>
                    </a:extLst>
                  </p:cNvPr>
                  <p:cNvPicPr/>
                  <p:nvPr/>
                </p:nvPicPr>
                <p:blipFill>
                  <a:blip r:embed="rId678"/>
                  <a:stretch>
                    <a:fillRect/>
                  </a:stretch>
                </p:blipFill>
                <p:spPr>
                  <a:xfrm>
                    <a:off x="5324065" y="4943677"/>
                    <a:ext cx="8532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9">
                <p14:nvContentPartPr>
                  <p14:cNvPr id="438" name="Ink 437">
                    <a:extLst>
                      <a:ext uri="{FF2B5EF4-FFF2-40B4-BE49-F238E27FC236}">
                        <a16:creationId xmlns:a16="http://schemas.microsoft.com/office/drawing/2014/main" id="{417EFFAE-66D8-4FBD-A3FD-A2B9C7A1661D}"/>
                      </a:ext>
                    </a:extLst>
                  </p14:cNvPr>
                  <p14:cNvContentPartPr/>
                  <p14:nvPr/>
                </p14:nvContentPartPr>
                <p14:xfrm>
                  <a:off x="5479225" y="4967797"/>
                  <a:ext cx="81360" cy="101880"/>
                </p14:xfrm>
              </p:contentPart>
            </mc:Choice>
            <mc:Fallback xmlns="">
              <p:pic>
                <p:nvPicPr>
                  <p:cNvPr id="438" name="Ink 437">
                    <a:extLst>
                      <a:ext uri="{FF2B5EF4-FFF2-40B4-BE49-F238E27FC236}">
                        <a16:creationId xmlns:a16="http://schemas.microsoft.com/office/drawing/2014/main" id="{417EFFAE-66D8-4FBD-A3FD-A2B9C7A1661D}"/>
                      </a:ext>
                    </a:extLst>
                  </p:cNvPr>
                  <p:cNvPicPr/>
                  <p:nvPr/>
                </p:nvPicPr>
                <p:blipFill>
                  <a:blip r:embed="rId680"/>
                  <a:stretch>
                    <a:fillRect/>
                  </a:stretch>
                </p:blipFill>
                <p:spPr>
                  <a:xfrm>
                    <a:off x="5470225" y="4959157"/>
                    <a:ext cx="99000" cy="11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1">
                <p14:nvContentPartPr>
                  <p14:cNvPr id="439" name="Ink 438">
                    <a:extLst>
                      <a:ext uri="{FF2B5EF4-FFF2-40B4-BE49-F238E27FC236}">
                        <a16:creationId xmlns:a16="http://schemas.microsoft.com/office/drawing/2014/main" id="{1E61092D-8550-41C1-BE8E-60F43BA7B3C1}"/>
                      </a:ext>
                    </a:extLst>
                  </p14:cNvPr>
                  <p14:cNvContentPartPr/>
                  <p14:nvPr/>
                </p14:nvContentPartPr>
                <p14:xfrm>
                  <a:off x="5614945" y="4968517"/>
                  <a:ext cx="52560" cy="97920"/>
                </p14:xfrm>
              </p:contentPart>
            </mc:Choice>
            <mc:Fallback xmlns="">
              <p:pic>
                <p:nvPicPr>
                  <p:cNvPr id="439" name="Ink 438">
                    <a:extLst>
                      <a:ext uri="{FF2B5EF4-FFF2-40B4-BE49-F238E27FC236}">
                        <a16:creationId xmlns:a16="http://schemas.microsoft.com/office/drawing/2014/main" id="{1E61092D-8550-41C1-BE8E-60F43BA7B3C1}"/>
                      </a:ext>
                    </a:extLst>
                  </p:cNvPr>
                  <p:cNvPicPr/>
                  <p:nvPr/>
                </p:nvPicPr>
                <p:blipFill>
                  <a:blip r:embed="rId682"/>
                  <a:stretch>
                    <a:fillRect/>
                  </a:stretch>
                </p:blipFill>
                <p:spPr>
                  <a:xfrm>
                    <a:off x="5605945" y="4959877"/>
                    <a:ext cx="7020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3">
                <p14:nvContentPartPr>
                  <p14:cNvPr id="440" name="Ink 439">
                    <a:extLst>
                      <a:ext uri="{FF2B5EF4-FFF2-40B4-BE49-F238E27FC236}">
                        <a16:creationId xmlns:a16="http://schemas.microsoft.com/office/drawing/2014/main" id="{4634CD18-3BB9-4C26-9137-4C6567147CAF}"/>
                      </a:ext>
                    </a:extLst>
                  </p14:cNvPr>
                  <p14:cNvContentPartPr/>
                  <p14:nvPr/>
                </p14:nvContentPartPr>
                <p14:xfrm>
                  <a:off x="5758225" y="5010997"/>
                  <a:ext cx="27720" cy="65160"/>
                </p14:xfrm>
              </p:contentPart>
            </mc:Choice>
            <mc:Fallback xmlns="">
              <p:pic>
                <p:nvPicPr>
                  <p:cNvPr id="440" name="Ink 439">
                    <a:extLst>
                      <a:ext uri="{FF2B5EF4-FFF2-40B4-BE49-F238E27FC236}">
                        <a16:creationId xmlns:a16="http://schemas.microsoft.com/office/drawing/2014/main" id="{4634CD18-3BB9-4C26-9137-4C6567147CAF}"/>
                      </a:ext>
                    </a:extLst>
                  </p:cNvPr>
                  <p:cNvPicPr/>
                  <p:nvPr/>
                </p:nvPicPr>
                <p:blipFill>
                  <a:blip r:embed="rId684"/>
                  <a:stretch>
                    <a:fillRect/>
                  </a:stretch>
                </p:blipFill>
                <p:spPr>
                  <a:xfrm>
                    <a:off x="5749585" y="5002357"/>
                    <a:ext cx="45360" cy="8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5">
                <p14:nvContentPartPr>
                  <p14:cNvPr id="441" name="Ink 440">
                    <a:extLst>
                      <a:ext uri="{FF2B5EF4-FFF2-40B4-BE49-F238E27FC236}">
                        <a16:creationId xmlns:a16="http://schemas.microsoft.com/office/drawing/2014/main" id="{4AFA10DA-8F60-4974-A6A1-73A49E86E761}"/>
                      </a:ext>
                    </a:extLst>
                  </p14:cNvPr>
                  <p14:cNvContentPartPr/>
                  <p14:nvPr/>
                </p14:nvContentPartPr>
                <p14:xfrm>
                  <a:off x="5747065" y="4904077"/>
                  <a:ext cx="8280" cy="4320"/>
                </p14:xfrm>
              </p:contentPart>
            </mc:Choice>
            <mc:Fallback xmlns="">
              <p:pic>
                <p:nvPicPr>
                  <p:cNvPr id="441" name="Ink 440">
                    <a:extLst>
                      <a:ext uri="{FF2B5EF4-FFF2-40B4-BE49-F238E27FC236}">
                        <a16:creationId xmlns:a16="http://schemas.microsoft.com/office/drawing/2014/main" id="{4AFA10DA-8F60-4974-A6A1-73A49E86E761}"/>
                      </a:ext>
                    </a:extLst>
                  </p:cNvPr>
                  <p:cNvPicPr/>
                  <p:nvPr/>
                </p:nvPicPr>
                <p:blipFill>
                  <a:blip r:embed="rId686"/>
                  <a:stretch>
                    <a:fillRect/>
                  </a:stretch>
                </p:blipFill>
                <p:spPr>
                  <a:xfrm>
                    <a:off x="5738065" y="4895437"/>
                    <a:ext cx="25920" cy="2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7">
                <p14:nvContentPartPr>
                  <p14:cNvPr id="442" name="Ink 441">
                    <a:extLst>
                      <a:ext uri="{FF2B5EF4-FFF2-40B4-BE49-F238E27FC236}">
                        <a16:creationId xmlns:a16="http://schemas.microsoft.com/office/drawing/2014/main" id="{7CA28087-FE1A-4416-9004-76838CE5604F}"/>
                      </a:ext>
                    </a:extLst>
                  </p14:cNvPr>
                  <p14:cNvContentPartPr/>
                  <p14:nvPr/>
                </p14:nvContentPartPr>
                <p14:xfrm>
                  <a:off x="5875945" y="4958797"/>
                  <a:ext cx="74880" cy="97200"/>
                </p14:xfrm>
              </p:contentPart>
            </mc:Choice>
            <mc:Fallback xmlns="">
              <p:pic>
                <p:nvPicPr>
                  <p:cNvPr id="442" name="Ink 441">
                    <a:extLst>
                      <a:ext uri="{FF2B5EF4-FFF2-40B4-BE49-F238E27FC236}">
                        <a16:creationId xmlns:a16="http://schemas.microsoft.com/office/drawing/2014/main" id="{7CA28087-FE1A-4416-9004-76838CE5604F}"/>
                      </a:ext>
                    </a:extLst>
                  </p:cNvPr>
                  <p:cNvPicPr/>
                  <p:nvPr/>
                </p:nvPicPr>
                <p:blipFill>
                  <a:blip r:embed="rId688"/>
                  <a:stretch>
                    <a:fillRect/>
                  </a:stretch>
                </p:blipFill>
                <p:spPr>
                  <a:xfrm>
                    <a:off x="5866945" y="4949797"/>
                    <a:ext cx="92520" cy="11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9">
                <p14:nvContentPartPr>
                  <p14:cNvPr id="443" name="Ink 442">
                    <a:extLst>
                      <a:ext uri="{FF2B5EF4-FFF2-40B4-BE49-F238E27FC236}">
                        <a16:creationId xmlns:a16="http://schemas.microsoft.com/office/drawing/2014/main" id="{A276817C-2B0A-4DDE-8E90-1AFEFCF350DB}"/>
                      </a:ext>
                    </a:extLst>
                  </p14:cNvPr>
                  <p14:cNvContentPartPr/>
                  <p14:nvPr/>
                </p14:nvContentPartPr>
                <p14:xfrm>
                  <a:off x="6000865" y="4778437"/>
                  <a:ext cx="117360" cy="265680"/>
                </p14:xfrm>
              </p:contentPart>
            </mc:Choice>
            <mc:Fallback xmlns="">
              <p:pic>
                <p:nvPicPr>
                  <p:cNvPr id="443" name="Ink 442">
                    <a:extLst>
                      <a:ext uri="{FF2B5EF4-FFF2-40B4-BE49-F238E27FC236}">
                        <a16:creationId xmlns:a16="http://schemas.microsoft.com/office/drawing/2014/main" id="{A276817C-2B0A-4DDE-8E90-1AFEFCF350DB}"/>
                      </a:ext>
                    </a:extLst>
                  </p:cNvPr>
                  <p:cNvPicPr/>
                  <p:nvPr/>
                </p:nvPicPr>
                <p:blipFill>
                  <a:blip r:embed="rId690"/>
                  <a:stretch>
                    <a:fillRect/>
                  </a:stretch>
                </p:blipFill>
                <p:spPr>
                  <a:xfrm>
                    <a:off x="5991865" y="4769797"/>
                    <a:ext cx="135000" cy="28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1">
                <p14:nvContentPartPr>
                  <p14:cNvPr id="444" name="Ink 443">
                    <a:extLst>
                      <a:ext uri="{FF2B5EF4-FFF2-40B4-BE49-F238E27FC236}">
                        <a16:creationId xmlns:a16="http://schemas.microsoft.com/office/drawing/2014/main" id="{97F1AACE-34D2-484E-8070-68A4C2639636}"/>
                      </a:ext>
                    </a:extLst>
                  </p14:cNvPr>
                  <p14:cNvContentPartPr/>
                  <p14:nvPr/>
                </p14:nvContentPartPr>
                <p14:xfrm>
                  <a:off x="6151705" y="4780597"/>
                  <a:ext cx="20880" cy="245160"/>
                </p14:xfrm>
              </p:contentPart>
            </mc:Choice>
            <mc:Fallback xmlns="">
              <p:pic>
                <p:nvPicPr>
                  <p:cNvPr id="444" name="Ink 443">
                    <a:extLst>
                      <a:ext uri="{FF2B5EF4-FFF2-40B4-BE49-F238E27FC236}">
                        <a16:creationId xmlns:a16="http://schemas.microsoft.com/office/drawing/2014/main" id="{97F1AACE-34D2-484E-8070-68A4C2639636}"/>
                      </a:ext>
                    </a:extLst>
                  </p:cNvPr>
                  <p:cNvPicPr/>
                  <p:nvPr/>
                </p:nvPicPr>
                <p:blipFill>
                  <a:blip r:embed="rId692"/>
                  <a:stretch>
                    <a:fillRect/>
                  </a:stretch>
                </p:blipFill>
                <p:spPr>
                  <a:xfrm>
                    <a:off x="6143065" y="4771957"/>
                    <a:ext cx="38520" cy="26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3">
                <p14:nvContentPartPr>
                  <p14:cNvPr id="445" name="Ink 444">
                    <a:extLst>
                      <a:ext uri="{FF2B5EF4-FFF2-40B4-BE49-F238E27FC236}">
                        <a16:creationId xmlns:a16="http://schemas.microsoft.com/office/drawing/2014/main" id="{C3151EB7-4D4C-4CF8-8254-54B1B944E86A}"/>
                      </a:ext>
                    </a:extLst>
                  </p14:cNvPr>
                  <p14:cNvContentPartPr/>
                  <p14:nvPr/>
                </p14:nvContentPartPr>
                <p14:xfrm>
                  <a:off x="6232345" y="4892917"/>
                  <a:ext cx="93600" cy="144000"/>
                </p14:xfrm>
              </p:contentPart>
            </mc:Choice>
            <mc:Fallback xmlns="">
              <p:pic>
                <p:nvPicPr>
                  <p:cNvPr id="445" name="Ink 444">
                    <a:extLst>
                      <a:ext uri="{FF2B5EF4-FFF2-40B4-BE49-F238E27FC236}">
                        <a16:creationId xmlns:a16="http://schemas.microsoft.com/office/drawing/2014/main" id="{C3151EB7-4D4C-4CF8-8254-54B1B944E86A}"/>
                      </a:ext>
                    </a:extLst>
                  </p:cNvPr>
                  <p:cNvPicPr/>
                  <p:nvPr/>
                </p:nvPicPr>
                <p:blipFill>
                  <a:blip r:embed="rId694"/>
                  <a:stretch>
                    <a:fillRect/>
                  </a:stretch>
                </p:blipFill>
                <p:spPr>
                  <a:xfrm>
                    <a:off x="6223345" y="4884277"/>
                    <a:ext cx="111240" cy="161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1" name="Group 450">
              <a:extLst>
                <a:ext uri="{FF2B5EF4-FFF2-40B4-BE49-F238E27FC236}">
                  <a16:creationId xmlns:a16="http://schemas.microsoft.com/office/drawing/2014/main" id="{BBE878DB-3DA6-4770-8A73-A55BA9F13E5E}"/>
                </a:ext>
              </a:extLst>
            </p:cNvPr>
            <p:cNvGrpSpPr/>
            <p:nvPr/>
          </p:nvGrpSpPr>
          <p:grpSpPr>
            <a:xfrm>
              <a:off x="6778465" y="4777717"/>
              <a:ext cx="247320" cy="304920"/>
              <a:chOff x="6778465" y="4777717"/>
              <a:chExt cx="247320" cy="304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95">
                <p14:nvContentPartPr>
                  <p14:cNvPr id="449" name="Ink 448">
                    <a:extLst>
                      <a:ext uri="{FF2B5EF4-FFF2-40B4-BE49-F238E27FC236}">
                        <a16:creationId xmlns:a16="http://schemas.microsoft.com/office/drawing/2014/main" id="{0FE3FE57-04C4-4CEC-A6A8-F5C1E9818CFD}"/>
                      </a:ext>
                    </a:extLst>
                  </p14:cNvPr>
                  <p14:cNvContentPartPr/>
                  <p14:nvPr/>
                </p14:nvContentPartPr>
                <p14:xfrm>
                  <a:off x="6778465" y="4807237"/>
                  <a:ext cx="183240" cy="200160"/>
                </p14:xfrm>
              </p:contentPart>
            </mc:Choice>
            <mc:Fallback xmlns="">
              <p:pic>
                <p:nvPicPr>
                  <p:cNvPr id="449" name="Ink 448">
                    <a:extLst>
                      <a:ext uri="{FF2B5EF4-FFF2-40B4-BE49-F238E27FC236}">
                        <a16:creationId xmlns:a16="http://schemas.microsoft.com/office/drawing/2014/main" id="{0FE3FE57-04C4-4CEC-A6A8-F5C1E9818CFD}"/>
                      </a:ext>
                    </a:extLst>
                  </p:cNvPr>
                  <p:cNvPicPr/>
                  <p:nvPr/>
                </p:nvPicPr>
                <p:blipFill>
                  <a:blip r:embed="rId696"/>
                  <a:stretch>
                    <a:fillRect/>
                  </a:stretch>
                </p:blipFill>
                <p:spPr>
                  <a:xfrm>
                    <a:off x="6769465" y="4798597"/>
                    <a:ext cx="20088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7">
                <p14:nvContentPartPr>
                  <p14:cNvPr id="450" name="Ink 449">
                    <a:extLst>
                      <a:ext uri="{FF2B5EF4-FFF2-40B4-BE49-F238E27FC236}">
                        <a16:creationId xmlns:a16="http://schemas.microsoft.com/office/drawing/2014/main" id="{A9DBEA5B-F465-40A0-BBCC-BBD56C219211}"/>
                      </a:ext>
                    </a:extLst>
                  </p14:cNvPr>
                  <p14:cNvContentPartPr/>
                  <p14:nvPr/>
                </p14:nvContentPartPr>
                <p14:xfrm>
                  <a:off x="6834265" y="4777717"/>
                  <a:ext cx="191520" cy="304920"/>
                </p14:xfrm>
              </p:contentPart>
            </mc:Choice>
            <mc:Fallback xmlns="">
              <p:pic>
                <p:nvPicPr>
                  <p:cNvPr id="450" name="Ink 449">
                    <a:extLst>
                      <a:ext uri="{FF2B5EF4-FFF2-40B4-BE49-F238E27FC236}">
                        <a16:creationId xmlns:a16="http://schemas.microsoft.com/office/drawing/2014/main" id="{A9DBEA5B-F465-40A0-BBCC-BBD56C219211}"/>
                      </a:ext>
                    </a:extLst>
                  </p:cNvPr>
                  <p:cNvPicPr/>
                  <p:nvPr/>
                </p:nvPicPr>
                <p:blipFill>
                  <a:blip r:embed="rId698"/>
                  <a:stretch>
                    <a:fillRect/>
                  </a:stretch>
                </p:blipFill>
                <p:spPr>
                  <a:xfrm>
                    <a:off x="6825625" y="4768717"/>
                    <a:ext cx="209160" cy="322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B0E6E957-8EA9-44C9-918E-F63AD054B674}"/>
                </a:ext>
              </a:extLst>
            </p:cNvPr>
            <p:cNvGrpSpPr/>
            <p:nvPr/>
          </p:nvGrpSpPr>
          <p:grpSpPr>
            <a:xfrm>
              <a:off x="7539145" y="4770517"/>
              <a:ext cx="930960" cy="395640"/>
              <a:chOff x="7539145" y="4770517"/>
              <a:chExt cx="930960" cy="395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99">
                <p14:nvContentPartPr>
                  <p14:cNvPr id="452" name="Ink 451">
                    <a:extLst>
                      <a:ext uri="{FF2B5EF4-FFF2-40B4-BE49-F238E27FC236}">
                        <a16:creationId xmlns:a16="http://schemas.microsoft.com/office/drawing/2014/main" id="{323C50F8-074A-4EE4-89ED-5415DF1E7099}"/>
                      </a:ext>
                    </a:extLst>
                  </p14:cNvPr>
                  <p14:cNvContentPartPr/>
                  <p14:nvPr/>
                </p14:nvContentPartPr>
                <p14:xfrm>
                  <a:off x="7539145" y="4770517"/>
                  <a:ext cx="76680" cy="395640"/>
                </p14:xfrm>
              </p:contentPart>
            </mc:Choice>
            <mc:Fallback xmlns="">
              <p:pic>
                <p:nvPicPr>
                  <p:cNvPr id="452" name="Ink 451">
                    <a:extLst>
                      <a:ext uri="{FF2B5EF4-FFF2-40B4-BE49-F238E27FC236}">
                        <a16:creationId xmlns:a16="http://schemas.microsoft.com/office/drawing/2014/main" id="{323C50F8-074A-4EE4-89ED-5415DF1E7099}"/>
                      </a:ext>
                    </a:extLst>
                  </p:cNvPr>
                  <p:cNvPicPr/>
                  <p:nvPr/>
                </p:nvPicPr>
                <p:blipFill>
                  <a:blip r:embed="rId700"/>
                  <a:stretch>
                    <a:fillRect/>
                  </a:stretch>
                </p:blipFill>
                <p:spPr>
                  <a:xfrm>
                    <a:off x="7530505" y="4761517"/>
                    <a:ext cx="94320" cy="41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1">
                <p14:nvContentPartPr>
                  <p14:cNvPr id="453" name="Ink 452">
                    <a:extLst>
                      <a:ext uri="{FF2B5EF4-FFF2-40B4-BE49-F238E27FC236}">
                        <a16:creationId xmlns:a16="http://schemas.microsoft.com/office/drawing/2014/main" id="{7A094934-ECE1-4AF8-8DCE-CB233A4CD76F}"/>
                      </a:ext>
                    </a:extLst>
                  </p14:cNvPr>
                  <p14:cNvContentPartPr/>
                  <p14:nvPr/>
                </p14:nvContentPartPr>
                <p14:xfrm>
                  <a:off x="7743625" y="4871317"/>
                  <a:ext cx="156240" cy="130680"/>
                </p14:xfrm>
              </p:contentPart>
            </mc:Choice>
            <mc:Fallback xmlns="">
              <p:pic>
                <p:nvPicPr>
                  <p:cNvPr id="453" name="Ink 452">
                    <a:extLst>
                      <a:ext uri="{FF2B5EF4-FFF2-40B4-BE49-F238E27FC236}">
                        <a16:creationId xmlns:a16="http://schemas.microsoft.com/office/drawing/2014/main" id="{7A094934-ECE1-4AF8-8DCE-CB233A4CD76F}"/>
                      </a:ext>
                    </a:extLst>
                  </p:cNvPr>
                  <p:cNvPicPr/>
                  <p:nvPr/>
                </p:nvPicPr>
                <p:blipFill>
                  <a:blip r:embed="rId702"/>
                  <a:stretch>
                    <a:fillRect/>
                  </a:stretch>
                </p:blipFill>
                <p:spPr>
                  <a:xfrm>
                    <a:off x="7734625" y="4862317"/>
                    <a:ext cx="173880" cy="14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3">
                <p14:nvContentPartPr>
                  <p14:cNvPr id="454" name="Ink 453">
                    <a:extLst>
                      <a:ext uri="{FF2B5EF4-FFF2-40B4-BE49-F238E27FC236}">
                        <a16:creationId xmlns:a16="http://schemas.microsoft.com/office/drawing/2014/main" id="{C3AAF840-7AE3-4036-9C24-47EF4BAFB569}"/>
                      </a:ext>
                    </a:extLst>
                  </p14:cNvPr>
                  <p14:cNvContentPartPr/>
                  <p14:nvPr/>
                </p14:nvContentPartPr>
                <p14:xfrm>
                  <a:off x="8039545" y="4869157"/>
                  <a:ext cx="119880" cy="114480"/>
                </p14:xfrm>
              </p:contentPart>
            </mc:Choice>
            <mc:Fallback xmlns="">
              <p:pic>
                <p:nvPicPr>
                  <p:cNvPr id="454" name="Ink 453">
                    <a:extLst>
                      <a:ext uri="{FF2B5EF4-FFF2-40B4-BE49-F238E27FC236}">
                        <a16:creationId xmlns:a16="http://schemas.microsoft.com/office/drawing/2014/main" id="{C3AAF840-7AE3-4036-9C24-47EF4BAFB569}"/>
                      </a:ext>
                    </a:extLst>
                  </p:cNvPr>
                  <p:cNvPicPr/>
                  <p:nvPr/>
                </p:nvPicPr>
                <p:blipFill>
                  <a:blip r:embed="rId704"/>
                  <a:stretch>
                    <a:fillRect/>
                  </a:stretch>
                </p:blipFill>
                <p:spPr>
                  <a:xfrm>
                    <a:off x="8030905" y="4860157"/>
                    <a:ext cx="13752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5">
                <p14:nvContentPartPr>
                  <p14:cNvPr id="455" name="Ink 454">
                    <a:extLst>
                      <a:ext uri="{FF2B5EF4-FFF2-40B4-BE49-F238E27FC236}">
                        <a16:creationId xmlns:a16="http://schemas.microsoft.com/office/drawing/2014/main" id="{C03161B4-FCE8-4EE6-A42E-701BCF99C878}"/>
                      </a:ext>
                    </a:extLst>
                  </p14:cNvPr>
                  <p14:cNvContentPartPr/>
                  <p14:nvPr/>
                </p14:nvContentPartPr>
                <p14:xfrm>
                  <a:off x="8051065" y="4868077"/>
                  <a:ext cx="104400" cy="143280"/>
                </p14:xfrm>
              </p:contentPart>
            </mc:Choice>
            <mc:Fallback xmlns="">
              <p:pic>
                <p:nvPicPr>
                  <p:cNvPr id="455" name="Ink 454">
                    <a:extLst>
                      <a:ext uri="{FF2B5EF4-FFF2-40B4-BE49-F238E27FC236}">
                        <a16:creationId xmlns:a16="http://schemas.microsoft.com/office/drawing/2014/main" id="{C03161B4-FCE8-4EE6-A42E-701BCF99C878}"/>
                      </a:ext>
                    </a:extLst>
                  </p:cNvPr>
                  <p:cNvPicPr/>
                  <p:nvPr/>
                </p:nvPicPr>
                <p:blipFill>
                  <a:blip r:embed="rId706"/>
                  <a:stretch>
                    <a:fillRect/>
                  </a:stretch>
                </p:blipFill>
                <p:spPr>
                  <a:xfrm>
                    <a:off x="8042425" y="4859437"/>
                    <a:ext cx="12204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7">
                <p14:nvContentPartPr>
                  <p14:cNvPr id="457" name="Ink 456">
                    <a:extLst>
                      <a:ext uri="{FF2B5EF4-FFF2-40B4-BE49-F238E27FC236}">
                        <a16:creationId xmlns:a16="http://schemas.microsoft.com/office/drawing/2014/main" id="{C8663FCF-0F5C-4A01-87F5-7B017D0F48EF}"/>
                      </a:ext>
                    </a:extLst>
                  </p14:cNvPr>
                  <p14:cNvContentPartPr/>
                  <p14:nvPr/>
                </p14:nvContentPartPr>
                <p14:xfrm>
                  <a:off x="8291185" y="4865197"/>
                  <a:ext cx="178920" cy="113400"/>
                </p14:xfrm>
              </p:contentPart>
            </mc:Choice>
            <mc:Fallback xmlns="">
              <p:pic>
                <p:nvPicPr>
                  <p:cNvPr id="457" name="Ink 456">
                    <a:extLst>
                      <a:ext uri="{FF2B5EF4-FFF2-40B4-BE49-F238E27FC236}">
                        <a16:creationId xmlns:a16="http://schemas.microsoft.com/office/drawing/2014/main" id="{C8663FCF-0F5C-4A01-87F5-7B017D0F48EF}"/>
                      </a:ext>
                    </a:extLst>
                  </p:cNvPr>
                  <p:cNvPicPr/>
                  <p:nvPr/>
                </p:nvPicPr>
                <p:blipFill>
                  <a:blip r:embed="rId708"/>
                  <a:stretch>
                    <a:fillRect/>
                  </a:stretch>
                </p:blipFill>
                <p:spPr>
                  <a:xfrm>
                    <a:off x="8282545" y="4856197"/>
                    <a:ext cx="196560" cy="131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68" name="Group 467">
              <a:extLst>
                <a:ext uri="{FF2B5EF4-FFF2-40B4-BE49-F238E27FC236}">
                  <a16:creationId xmlns:a16="http://schemas.microsoft.com/office/drawing/2014/main" id="{942BC56D-7027-47BB-8C80-7170B1B78312}"/>
                </a:ext>
              </a:extLst>
            </p:cNvPr>
            <p:cNvGrpSpPr/>
            <p:nvPr/>
          </p:nvGrpSpPr>
          <p:grpSpPr>
            <a:xfrm>
              <a:off x="8830825" y="4693117"/>
              <a:ext cx="1084680" cy="311040"/>
              <a:chOff x="8830825" y="4693117"/>
              <a:chExt cx="1084680" cy="3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09">
                <p14:nvContentPartPr>
                  <p14:cNvPr id="459" name="Ink 458">
                    <a:extLst>
                      <a:ext uri="{FF2B5EF4-FFF2-40B4-BE49-F238E27FC236}">
                        <a16:creationId xmlns:a16="http://schemas.microsoft.com/office/drawing/2014/main" id="{8C095117-E23F-4FBD-8FF4-6D971D0B2B6E}"/>
                      </a:ext>
                    </a:extLst>
                  </p14:cNvPr>
                  <p14:cNvContentPartPr/>
                  <p14:nvPr/>
                </p14:nvContentPartPr>
                <p14:xfrm>
                  <a:off x="8830825" y="4851517"/>
                  <a:ext cx="183600" cy="111600"/>
                </p14:xfrm>
              </p:contentPart>
            </mc:Choice>
            <mc:Fallback xmlns="">
              <p:pic>
                <p:nvPicPr>
                  <p:cNvPr id="459" name="Ink 458">
                    <a:extLst>
                      <a:ext uri="{FF2B5EF4-FFF2-40B4-BE49-F238E27FC236}">
                        <a16:creationId xmlns:a16="http://schemas.microsoft.com/office/drawing/2014/main" id="{8C095117-E23F-4FBD-8FF4-6D971D0B2B6E}"/>
                      </a:ext>
                    </a:extLst>
                  </p:cNvPr>
                  <p:cNvPicPr/>
                  <p:nvPr/>
                </p:nvPicPr>
                <p:blipFill>
                  <a:blip r:embed="rId710"/>
                  <a:stretch>
                    <a:fillRect/>
                  </a:stretch>
                </p:blipFill>
                <p:spPr>
                  <a:xfrm>
                    <a:off x="8822185" y="4842877"/>
                    <a:ext cx="20124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1">
                <p14:nvContentPartPr>
                  <p14:cNvPr id="460" name="Ink 459">
                    <a:extLst>
                      <a:ext uri="{FF2B5EF4-FFF2-40B4-BE49-F238E27FC236}">
                        <a16:creationId xmlns:a16="http://schemas.microsoft.com/office/drawing/2014/main" id="{47D3A8FC-5033-41EA-8E51-9424F6CA26FB}"/>
                      </a:ext>
                    </a:extLst>
                  </p14:cNvPr>
                  <p14:cNvContentPartPr/>
                  <p14:nvPr/>
                </p14:nvContentPartPr>
                <p14:xfrm>
                  <a:off x="9113425" y="4842517"/>
                  <a:ext cx="74520" cy="118800"/>
                </p14:xfrm>
              </p:contentPart>
            </mc:Choice>
            <mc:Fallback xmlns="">
              <p:pic>
                <p:nvPicPr>
                  <p:cNvPr id="460" name="Ink 459">
                    <a:extLst>
                      <a:ext uri="{FF2B5EF4-FFF2-40B4-BE49-F238E27FC236}">
                        <a16:creationId xmlns:a16="http://schemas.microsoft.com/office/drawing/2014/main" id="{47D3A8FC-5033-41EA-8E51-9424F6CA26FB}"/>
                      </a:ext>
                    </a:extLst>
                  </p:cNvPr>
                  <p:cNvPicPr/>
                  <p:nvPr/>
                </p:nvPicPr>
                <p:blipFill>
                  <a:blip r:embed="rId712"/>
                  <a:stretch>
                    <a:fillRect/>
                  </a:stretch>
                </p:blipFill>
                <p:spPr>
                  <a:xfrm>
                    <a:off x="9104785" y="4833517"/>
                    <a:ext cx="92160" cy="13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3">
                <p14:nvContentPartPr>
                  <p14:cNvPr id="461" name="Ink 460">
                    <a:extLst>
                      <a:ext uri="{FF2B5EF4-FFF2-40B4-BE49-F238E27FC236}">
                        <a16:creationId xmlns:a16="http://schemas.microsoft.com/office/drawing/2014/main" id="{8DD813E9-4B30-4272-9CE3-0216B28C4C08}"/>
                      </a:ext>
                    </a:extLst>
                  </p14:cNvPr>
                  <p14:cNvContentPartPr/>
                  <p14:nvPr/>
                </p14:nvContentPartPr>
                <p14:xfrm>
                  <a:off x="9255265" y="4720837"/>
                  <a:ext cx="35640" cy="219600"/>
                </p14:xfrm>
              </p:contentPart>
            </mc:Choice>
            <mc:Fallback xmlns="">
              <p:pic>
                <p:nvPicPr>
                  <p:cNvPr id="461" name="Ink 460">
                    <a:extLst>
                      <a:ext uri="{FF2B5EF4-FFF2-40B4-BE49-F238E27FC236}">
                        <a16:creationId xmlns:a16="http://schemas.microsoft.com/office/drawing/2014/main" id="{8DD813E9-4B30-4272-9CE3-0216B28C4C08}"/>
                      </a:ext>
                    </a:extLst>
                  </p:cNvPr>
                  <p:cNvPicPr/>
                  <p:nvPr/>
                </p:nvPicPr>
                <p:blipFill>
                  <a:blip r:embed="rId714"/>
                  <a:stretch>
                    <a:fillRect/>
                  </a:stretch>
                </p:blipFill>
                <p:spPr>
                  <a:xfrm>
                    <a:off x="9246625" y="4712197"/>
                    <a:ext cx="53280" cy="23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5">
                <p14:nvContentPartPr>
                  <p14:cNvPr id="462" name="Ink 461">
                    <a:extLst>
                      <a:ext uri="{FF2B5EF4-FFF2-40B4-BE49-F238E27FC236}">
                        <a16:creationId xmlns:a16="http://schemas.microsoft.com/office/drawing/2014/main" id="{101E56C9-A026-407E-9900-90A28A0FC6F6}"/>
                      </a:ext>
                    </a:extLst>
                  </p14:cNvPr>
                  <p14:cNvContentPartPr/>
                  <p14:nvPr/>
                </p14:nvContentPartPr>
                <p14:xfrm>
                  <a:off x="9159145" y="4726957"/>
                  <a:ext cx="209520" cy="41400"/>
                </p14:xfrm>
              </p:contentPart>
            </mc:Choice>
            <mc:Fallback xmlns="">
              <p:pic>
                <p:nvPicPr>
                  <p:cNvPr id="462" name="Ink 461">
                    <a:extLst>
                      <a:ext uri="{FF2B5EF4-FFF2-40B4-BE49-F238E27FC236}">
                        <a16:creationId xmlns:a16="http://schemas.microsoft.com/office/drawing/2014/main" id="{101E56C9-A026-407E-9900-90A28A0FC6F6}"/>
                      </a:ext>
                    </a:extLst>
                  </p:cNvPr>
                  <p:cNvPicPr/>
                  <p:nvPr/>
                </p:nvPicPr>
                <p:blipFill>
                  <a:blip r:embed="rId716"/>
                  <a:stretch>
                    <a:fillRect/>
                  </a:stretch>
                </p:blipFill>
                <p:spPr>
                  <a:xfrm>
                    <a:off x="9150505" y="4718317"/>
                    <a:ext cx="22716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7">
                <p14:nvContentPartPr>
                  <p14:cNvPr id="463" name="Ink 462">
                    <a:extLst>
                      <a:ext uri="{FF2B5EF4-FFF2-40B4-BE49-F238E27FC236}">
                        <a16:creationId xmlns:a16="http://schemas.microsoft.com/office/drawing/2014/main" id="{19F93A8C-041C-44B3-98B8-EA62805B01D6}"/>
                      </a:ext>
                    </a:extLst>
                  </p14:cNvPr>
                  <p14:cNvContentPartPr/>
                  <p14:nvPr/>
                </p14:nvContentPartPr>
                <p14:xfrm>
                  <a:off x="9372985" y="4824877"/>
                  <a:ext cx="47520" cy="105480"/>
                </p14:xfrm>
              </p:contentPart>
            </mc:Choice>
            <mc:Fallback xmlns="">
              <p:pic>
                <p:nvPicPr>
                  <p:cNvPr id="463" name="Ink 462">
                    <a:extLst>
                      <a:ext uri="{FF2B5EF4-FFF2-40B4-BE49-F238E27FC236}">
                        <a16:creationId xmlns:a16="http://schemas.microsoft.com/office/drawing/2014/main" id="{19F93A8C-041C-44B3-98B8-EA62805B01D6}"/>
                      </a:ext>
                    </a:extLst>
                  </p:cNvPr>
                  <p:cNvPicPr/>
                  <p:nvPr/>
                </p:nvPicPr>
                <p:blipFill>
                  <a:blip r:embed="rId718"/>
                  <a:stretch>
                    <a:fillRect/>
                  </a:stretch>
                </p:blipFill>
                <p:spPr>
                  <a:xfrm>
                    <a:off x="9363985" y="4815877"/>
                    <a:ext cx="6516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9">
                <p14:nvContentPartPr>
                  <p14:cNvPr id="464" name="Ink 463">
                    <a:extLst>
                      <a:ext uri="{FF2B5EF4-FFF2-40B4-BE49-F238E27FC236}">
                        <a16:creationId xmlns:a16="http://schemas.microsoft.com/office/drawing/2014/main" id="{171B03CF-18D7-41E2-9B49-6573CFF81B7D}"/>
                      </a:ext>
                    </a:extLst>
                  </p14:cNvPr>
                  <p14:cNvContentPartPr/>
                  <p14:nvPr/>
                </p14:nvContentPartPr>
                <p14:xfrm>
                  <a:off x="9514825" y="4758997"/>
                  <a:ext cx="12960" cy="170280"/>
                </p14:xfrm>
              </p:contentPart>
            </mc:Choice>
            <mc:Fallback xmlns="">
              <p:pic>
                <p:nvPicPr>
                  <p:cNvPr id="464" name="Ink 463">
                    <a:extLst>
                      <a:ext uri="{FF2B5EF4-FFF2-40B4-BE49-F238E27FC236}">
                        <a16:creationId xmlns:a16="http://schemas.microsoft.com/office/drawing/2014/main" id="{171B03CF-18D7-41E2-9B49-6573CFF81B7D}"/>
                      </a:ext>
                    </a:extLst>
                  </p:cNvPr>
                  <p:cNvPicPr/>
                  <p:nvPr/>
                </p:nvPicPr>
                <p:blipFill>
                  <a:blip r:embed="rId720"/>
                  <a:stretch>
                    <a:fillRect/>
                  </a:stretch>
                </p:blipFill>
                <p:spPr>
                  <a:xfrm>
                    <a:off x="9506185" y="4750357"/>
                    <a:ext cx="3060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1">
                <p14:nvContentPartPr>
                  <p14:cNvPr id="465" name="Ink 464">
                    <a:extLst>
                      <a:ext uri="{FF2B5EF4-FFF2-40B4-BE49-F238E27FC236}">
                        <a16:creationId xmlns:a16="http://schemas.microsoft.com/office/drawing/2014/main" id="{25EFA1F0-A40B-4001-BA95-6ADAEFCD3830}"/>
                      </a:ext>
                    </a:extLst>
                  </p14:cNvPr>
                  <p14:cNvContentPartPr/>
                  <p14:nvPr/>
                </p14:nvContentPartPr>
                <p14:xfrm>
                  <a:off x="9621385" y="4833157"/>
                  <a:ext cx="69120" cy="95040"/>
                </p14:xfrm>
              </p:contentPart>
            </mc:Choice>
            <mc:Fallback xmlns="">
              <p:pic>
                <p:nvPicPr>
                  <p:cNvPr id="465" name="Ink 464">
                    <a:extLst>
                      <a:ext uri="{FF2B5EF4-FFF2-40B4-BE49-F238E27FC236}">
                        <a16:creationId xmlns:a16="http://schemas.microsoft.com/office/drawing/2014/main" id="{25EFA1F0-A40B-4001-BA95-6ADAEFCD3830}"/>
                      </a:ext>
                    </a:extLst>
                  </p:cNvPr>
                  <p:cNvPicPr/>
                  <p:nvPr/>
                </p:nvPicPr>
                <p:blipFill>
                  <a:blip r:embed="rId722"/>
                  <a:stretch>
                    <a:fillRect/>
                  </a:stretch>
                </p:blipFill>
                <p:spPr>
                  <a:xfrm>
                    <a:off x="9612385" y="4824157"/>
                    <a:ext cx="8676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3">
                <p14:nvContentPartPr>
                  <p14:cNvPr id="466" name="Ink 465">
                    <a:extLst>
                      <a:ext uri="{FF2B5EF4-FFF2-40B4-BE49-F238E27FC236}">
                        <a16:creationId xmlns:a16="http://schemas.microsoft.com/office/drawing/2014/main" id="{F472650B-D62E-4F6C-BAE7-B71BB91CF4A0}"/>
                      </a:ext>
                    </a:extLst>
                  </p14:cNvPr>
                  <p14:cNvContentPartPr/>
                  <p14:nvPr/>
                </p14:nvContentPartPr>
                <p14:xfrm>
                  <a:off x="9604105" y="4836397"/>
                  <a:ext cx="86040" cy="123840"/>
                </p14:xfrm>
              </p:contentPart>
            </mc:Choice>
            <mc:Fallback xmlns="">
              <p:pic>
                <p:nvPicPr>
                  <p:cNvPr id="466" name="Ink 465">
                    <a:extLst>
                      <a:ext uri="{FF2B5EF4-FFF2-40B4-BE49-F238E27FC236}">
                        <a16:creationId xmlns:a16="http://schemas.microsoft.com/office/drawing/2014/main" id="{F472650B-D62E-4F6C-BAE7-B71BB91CF4A0}"/>
                      </a:ext>
                    </a:extLst>
                  </p:cNvPr>
                  <p:cNvPicPr/>
                  <p:nvPr/>
                </p:nvPicPr>
                <p:blipFill>
                  <a:blip r:embed="rId724"/>
                  <a:stretch>
                    <a:fillRect/>
                  </a:stretch>
                </p:blipFill>
                <p:spPr>
                  <a:xfrm>
                    <a:off x="9595105" y="4827397"/>
                    <a:ext cx="10368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5">
                <p14:nvContentPartPr>
                  <p14:cNvPr id="467" name="Ink 466">
                    <a:extLst>
                      <a:ext uri="{FF2B5EF4-FFF2-40B4-BE49-F238E27FC236}">
                        <a16:creationId xmlns:a16="http://schemas.microsoft.com/office/drawing/2014/main" id="{46DDCFA1-B647-41C8-9CFF-783F67467E83}"/>
                      </a:ext>
                    </a:extLst>
                  </p14:cNvPr>
                  <p14:cNvContentPartPr/>
                  <p14:nvPr/>
                </p14:nvContentPartPr>
                <p14:xfrm>
                  <a:off x="9804265" y="4693117"/>
                  <a:ext cx="111240" cy="311040"/>
                </p14:xfrm>
              </p:contentPart>
            </mc:Choice>
            <mc:Fallback xmlns="">
              <p:pic>
                <p:nvPicPr>
                  <p:cNvPr id="467" name="Ink 466">
                    <a:extLst>
                      <a:ext uri="{FF2B5EF4-FFF2-40B4-BE49-F238E27FC236}">
                        <a16:creationId xmlns:a16="http://schemas.microsoft.com/office/drawing/2014/main" id="{46DDCFA1-B647-41C8-9CFF-783F67467E83}"/>
                      </a:ext>
                    </a:extLst>
                  </p:cNvPr>
                  <p:cNvPicPr/>
                  <p:nvPr/>
                </p:nvPicPr>
                <p:blipFill>
                  <a:blip r:embed="rId726"/>
                  <a:stretch>
                    <a:fillRect/>
                  </a:stretch>
                </p:blipFill>
                <p:spPr>
                  <a:xfrm>
                    <a:off x="9795265" y="4684477"/>
                    <a:ext cx="128880" cy="3286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F136851F-33CF-40D4-B74D-96C53513BB20}"/>
              </a:ext>
            </a:extLst>
          </p:cNvPr>
          <p:cNvGrpSpPr/>
          <p:nvPr/>
        </p:nvGrpSpPr>
        <p:grpSpPr>
          <a:xfrm>
            <a:off x="7297428" y="5133037"/>
            <a:ext cx="1991520" cy="605160"/>
            <a:chOff x="7297428" y="5133037"/>
            <a:chExt cx="1991520" cy="605160"/>
          </a:xfrm>
        </p:grpSpPr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CBC54879-30F8-45B2-ADA2-A2C9E139178A}"/>
                </a:ext>
              </a:extLst>
            </p:cNvPr>
            <p:cNvGrpSpPr/>
            <p:nvPr/>
          </p:nvGrpSpPr>
          <p:grpSpPr>
            <a:xfrm>
              <a:off x="7297428" y="5133037"/>
              <a:ext cx="619200" cy="605160"/>
              <a:chOff x="7297428" y="5133037"/>
              <a:chExt cx="619200" cy="605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27">
                <p14:nvContentPartPr>
                  <p14:cNvPr id="475" name="Ink 474">
                    <a:extLst>
                      <a:ext uri="{FF2B5EF4-FFF2-40B4-BE49-F238E27FC236}">
                        <a16:creationId xmlns:a16="http://schemas.microsoft.com/office/drawing/2014/main" id="{D1EE99FC-2147-44EF-B2DB-E96A6DB69E33}"/>
                      </a:ext>
                    </a:extLst>
                  </p14:cNvPr>
                  <p14:cNvContentPartPr/>
                  <p14:nvPr/>
                </p14:nvContentPartPr>
                <p14:xfrm>
                  <a:off x="7597308" y="5236717"/>
                  <a:ext cx="38880" cy="215280"/>
                </p14:xfrm>
              </p:contentPart>
            </mc:Choice>
            <mc:Fallback xmlns="">
              <p:pic>
                <p:nvPicPr>
                  <p:cNvPr id="475" name="Ink 474">
                    <a:extLst>
                      <a:ext uri="{FF2B5EF4-FFF2-40B4-BE49-F238E27FC236}">
                        <a16:creationId xmlns:a16="http://schemas.microsoft.com/office/drawing/2014/main" id="{D1EE99FC-2147-44EF-B2DB-E96A6DB69E33}"/>
                      </a:ext>
                    </a:extLst>
                  </p:cNvPr>
                  <p:cNvPicPr/>
                  <p:nvPr/>
                </p:nvPicPr>
                <p:blipFill>
                  <a:blip r:embed="rId728"/>
                  <a:stretch>
                    <a:fillRect/>
                  </a:stretch>
                </p:blipFill>
                <p:spPr>
                  <a:xfrm>
                    <a:off x="7588308" y="5227717"/>
                    <a:ext cx="56520" cy="23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9">
                <p14:nvContentPartPr>
                  <p14:cNvPr id="476" name="Ink 475">
                    <a:extLst>
                      <a:ext uri="{FF2B5EF4-FFF2-40B4-BE49-F238E27FC236}">
                        <a16:creationId xmlns:a16="http://schemas.microsoft.com/office/drawing/2014/main" id="{667E4D63-6058-4238-8F93-6D7AE8E79AF8}"/>
                      </a:ext>
                    </a:extLst>
                  </p14:cNvPr>
                  <p14:cNvContentPartPr/>
                  <p14:nvPr/>
                </p14:nvContentPartPr>
                <p14:xfrm>
                  <a:off x="7522788" y="5133037"/>
                  <a:ext cx="114840" cy="97560"/>
                </p14:xfrm>
              </p:contentPart>
            </mc:Choice>
            <mc:Fallback xmlns="">
              <p:pic>
                <p:nvPicPr>
                  <p:cNvPr id="476" name="Ink 475">
                    <a:extLst>
                      <a:ext uri="{FF2B5EF4-FFF2-40B4-BE49-F238E27FC236}">
                        <a16:creationId xmlns:a16="http://schemas.microsoft.com/office/drawing/2014/main" id="{667E4D63-6058-4238-8F93-6D7AE8E79AF8}"/>
                      </a:ext>
                    </a:extLst>
                  </p:cNvPr>
                  <p:cNvPicPr/>
                  <p:nvPr/>
                </p:nvPicPr>
                <p:blipFill>
                  <a:blip r:embed="rId730"/>
                  <a:stretch>
                    <a:fillRect/>
                  </a:stretch>
                </p:blipFill>
                <p:spPr>
                  <a:xfrm>
                    <a:off x="7514148" y="5124397"/>
                    <a:ext cx="132480" cy="11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1">
                <p14:nvContentPartPr>
                  <p14:cNvPr id="478" name="Ink 477">
                    <a:extLst>
                      <a:ext uri="{FF2B5EF4-FFF2-40B4-BE49-F238E27FC236}">
                        <a16:creationId xmlns:a16="http://schemas.microsoft.com/office/drawing/2014/main" id="{A453D450-0E9E-4A4A-B368-DDB4DCF87545}"/>
                      </a:ext>
                    </a:extLst>
                  </p14:cNvPr>
                  <p14:cNvContentPartPr/>
                  <p14:nvPr/>
                </p14:nvContentPartPr>
                <p14:xfrm>
                  <a:off x="7340988" y="5536957"/>
                  <a:ext cx="21960" cy="177480"/>
                </p14:xfrm>
              </p:contentPart>
            </mc:Choice>
            <mc:Fallback xmlns="">
              <p:pic>
                <p:nvPicPr>
                  <p:cNvPr id="478" name="Ink 477">
                    <a:extLst>
                      <a:ext uri="{FF2B5EF4-FFF2-40B4-BE49-F238E27FC236}">
                        <a16:creationId xmlns:a16="http://schemas.microsoft.com/office/drawing/2014/main" id="{A453D450-0E9E-4A4A-B368-DDB4DCF87545}"/>
                      </a:ext>
                    </a:extLst>
                  </p:cNvPr>
                  <p:cNvPicPr/>
                  <p:nvPr/>
                </p:nvPicPr>
                <p:blipFill>
                  <a:blip r:embed="rId732"/>
                  <a:stretch>
                    <a:fillRect/>
                  </a:stretch>
                </p:blipFill>
                <p:spPr>
                  <a:xfrm>
                    <a:off x="7332348" y="5528317"/>
                    <a:ext cx="3960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3">
                <p14:nvContentPartPr>
                  <p14:cNvPr id="479" name="Ink 478">
                    <a:extLst>
                      <a:ext uri="{FF2B5EF4-FFF2-40B4-BE49-F238E27FC236}">
                        <a16:creationId xmlns:a16="http://schemas.microsoft.com/office/drawing/2014/main" id="{83561C8D-B26A-4FB9-975B-214A7FEF129E}"/>
                      </a:ext>
                    </a:extLst>
                  </p14:cNvPr>
                  <p14:cNvContentPartPr/>
                  <p14:nvPr/>
                </p14:nvContentPartPr>
                <p14:xfrm>
                  <a:off x="7414068" y="5553517"/>
                  <a:ext cx="11880" cy="184680"/>
                </p14:xfrm>
              </p:contentPart>
            </mc:Choice>
            <mc:Fallback xmlns="">
              <p:pic>
                <p:nvPicPr>
                  <p:cNvPr id="479" name="Ink 478">
                    <a:extLst>
                      <a:ext uri="{FF2B5EF4-FFF2-40B4-BE49-F238E27FC236}">
                        <a16:creationId xmlns:a16="http://schemas.microsoft.com/office/drawing/2014/main" id="{83561C8D-B26A-4FB9-975B-214A7FEF129E}"/>
                      </a:ext>
                    </a:extLst>
                  </p:cNvPr>
                  <p:cNvPicPr/>
                  <p:nvPr/>
                </p:nvPicPr>
                <p:blipFill>
                  <a:blip r:embed="rId734"/>
                  <a:stretch>
                    <a:fillRect/>
                  </a:stretch>
                </p:blipFill>
                <p:spPr>
                  <a:xfrm>
                    <a:off x="7405428" y="5544877"/>
                    <a:ext cx="29520" cy="20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5">
                <p14:nvContentPartPr>
                  <p14:cNvPr id="480" name="Ink 479">
                    <a:extLst>
                      <a:ext uri="{FF2B5EF4-FFF2-40B4-BE49-F238E27FC236}">
                        <a16:creationId xmlns:a16="http://schemas.microsoft.com/office/drawing/2014/main" id="{A9878BEA-1569-417A-AA27-876C69A6A6E1}"/>
                      </a:ext>
                    </a:extLst>
                  </p14:cNvPr>
                  <p14:cNvContentPartPr/>
                  <p14:nvPr/>
                </p14:nvContentPartPr>
                <p14:xfrm>
                  <a:off x="7297428" y="5571877"/>
                  <a:ext cx="191160" cy="12600"/>
                </p14:xfrm>
              </p:contentPart>
            </mc:Choice>
            <mc:Fallback xmlns="">
              <p:pic>
                <p:nvPicPr>
                  <p:cNvPr id="480" name="Ink 479">
                    <a:extLst>
                      <a:ext uri="{FF2B5EF4-FFF2-40B4-BE49-F238E27FC236}">
                        <a16:creationId xmlns:a16="http://schemas.microsoft.com/office/drawing/2014/main" id="{A9878BEA-1569-417A-AA27-876C69A6A6E1}"/>
                      </a:ext>
                    </a:extLst>
                  </p:cNvPr>
                  <p:cNvPicPr/>
                  <p:nvPr/>
                </p:nvPicPr>
                <p:blipFill>
                  <a:blip r:embed="rId736"/>
                  <a:stretch>
                    <a:fillRect/>
                  </a:stretch>
                </p:blipFill>
                <p:spPr>
                  <a:xfrm>
                    <a:off x="7288788" y="5563237"/>
                    <a:ext cx="20880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7">
                <p14:nvContentPartPr>
                  <p14:cNvPr id="481" name="Ink 480">
                    <a:extLst>
                      <a:ext uri="{FF2B5EF4-FFF2-40B4-BE49-F238E27FC236}">
                        <a16:creationId xmlns:a16="http://schemas.microsoft.com/office/drawing/2014/main" id="{FC0E8EAD-BE1D-4C42-9AB2-EFA0C6C22118}"/>
                      </a:ext>
                    </a:extLst>
                  </p14:cNvPr>
                  <p14:cNvContentPartPr/>
                  <p14:nvPr/>
                </p14:nvContentPartPr>
                <p14:xfrm>
                  <a:off x="7339908" y="5642077"/>
                  <a:ext cx="153720" cy="9720"/>
                </p14:xfrm>
              </p:contentPart>
            </mc:Choice>
            <mc:Fallback xmlns="">
              <p:pic>
                <p:nvPicPr>
                  <p:cNvPr id="481" name="Ink 480">
                    <a:extLst>
                      <a:ext uri="{FF2B5EF4-FFF2-40B4-BE49-F238E27FC236}">
                        <a16:creationId xmlns:a16="http://schemas.microsoft.com/office/drawing/2014/main" id="{FC0E8EAD-BE1D-4C42-9AB2-EFA0C6C22118}"/>
                      </a:ext>
                    </a:extLst>
                  </p:cNvPr>
                  <p:cNvPicPr/>
                  <p:nvPr/>
                </p:nvPicPr>
                <p:blipFill>
                  <a:blip r:embed="rId738"/>
                  <a:stretch>
                    <a:fillRect/>
                  </a:stretch>
                </p:blipFill>
                <p:spPr>
                  <a:xfrm>
                    <a:off x="7330908" y="5633077"/>
                    <a:ext cx="17136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9">
                <p14:nvContentPartPr>
                  <p14:cNvPr id="482" name="Ink 481">
                    <a:extLst>
                      <a:ext uri="{FF2B5EF4-FFF2-40B4-BE49-F238E27FC236}">
                        <a16:creationId xmlns:a16="http://schemas.microsoft.com/office/drawing/2014/main" id="{1EF9E056-C33D-406C-9D0B-86C80B317EA3}"/>
                      </a:ext>
                    </a:extLst>
                  </p14:cNvPr>
                  <p14:cNvContentPartPr/>
                  <p14:nvPr/>
                </p14:nvContentPartPr>
                <p14:xfrm>
                  <a:off x="7630068" y="5622277"/>
                  <a:ext cx="111600" cy="68400"/>
                </p14:xfrm>
              </p:contentPart>
            </mc:Choice>
            <mc:Fallback xmlns="">
              <p:pic>
                <p:nvPicPr>
                  <p:cNvPr id="482" name="Ink 481">
                    <a:extLst>
                      <a:ext uri="{FF2B5EF4-FFF2-40B4-BE49-F238E27FC236}">
                        <a16:creationId xmlns:a16="http://schemas.microsoft.com/office/drawing/2014/main" id="{1EF9E056-C33D-406C-9D0B-86C80B317EA3}"/>
                      </a:ext>
                    </a:extLst>
                  </p:cNvPr>
                  <p:cNvPicPr/>
                  <p:nvPr/>
                </p:nvPicPr>
                <p:blipFill>
                  <a:blip r:embed="rId740"/>
                  <a:stretch>
                    <a:fillRect/>
                  </a:stretch>
                </p:blipFill>
                <p:spPr>
                  <a:xfrm>
                    <a:off x="7621428" y="5613637"/>
                    <a:ext cx="12924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1">
                <p14:nvContentPartPr>
                  <p14:cNvPr id="483" name="Ink 482">
                    <a:extLst>
                      <a:ext uri="{FF2B5EF4-FFF2-40B4-BE49-F238E27FC236}">
                        <a16:creationId xmlns:a16="http://schemas.microsoft.com/office/drawing/2014/main" id="{24FE66FB-2985-43DF-830C-294CF545523E}"/>
                      </a:ext>
                    </a:extLst>
                  </p14:cNvPr>
                  <p14:cNvContentPartPr/>
                  <p14:nvPr/>
                </p14:nvContentPartPr>
                <p14:xfrm>
                  <a:off x="7827348" y="5493037"/>
                  <a:ext cx="89280" cy="195480"/>
                </p14:xfrm>
              </p:contentPart>
            </mc:Choice>
            <mc:Fallback xmlns="">
              <p:pic>
                <p:nvPicPr>
                  <p:cNvPr id="483" name="Ink 482">
                    <a:extLst>
                      <a:ext uri="{FF2B5EF4-FFF2-40B4-BE49-F238E27FC236}">
                        <a16:creationId xmlns:a16="http://schemas.microsoft.com/office/drawing/2014/main" id="{24FE66FB-2985-43DF-830C-294CF545523E}"/>
                      </a:ext>
                    </a:extLst>
                  </p:cNvPr>
                  <p:cNvPicPr/>
                  <p:nvPr/>
                </p:nvPicPr>
                <p:blipFill>
                  <a:blip r:embed="rId742"/>
                  <a:stretch>
                    <a:fillRect/>
                  </a:stretch>
                </p:blipFill>
                <p:spPr>
                  <a:xfrm>
                    <a:off x="7818348" y="5484397"/>
                    <a:ext cx="106920" cy="21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3">
                <p14:nvContentPartPr>
                  <p14:cNvPr id="484" name="Ink 483">
                    <a:extLst>
                      <a:ext uri="{FF2B5EF4-FFF2-40B4-BE49-F238E27FC236}">
                        <a16:creationId xmlns:a16="http://schemas.microsoft.com/office/drawing/2014/main" id="{E3AC5391-5AAC-44BA-B2E2-EBFF2F728F64}"/>
                      </a:ext>
                    </a:extLst>
                  </p14:cNvPr>
                  <p14:cNvContentPartPr/>
                  <p14:nvPr/>
                </p14:nvContentPartPr>
                <p14:xfrm>
                  <a:off x="7745988" y="5574037"/>
                  <a:ext cx="170640" cy="9720"/>
                </p14:xfrm>
              </p:contentPart>
            </mc:Choice>
            <mc:Fallback xmlns="">
              <p:pic>
                <p:nvPicPr>
                  <p:cNvPr id="484" name="Ink 483">
                    <a:extLst>
                      <a:ext uri="{FF2B5EF4-FFF2-40B4-BE49-F238E27FC236}">
                        <a16:creationId xmlns:a16="http://schemas.microsoft.com/office/drawing/2014/main" id="{E3AC5391-5AAC-44BA-B2E2-EBFF2F728F64}"/>
                      </a:ext>
                    </a:extLst>
                  </p:cNvPr>
                  <p:cNvPicPr/>
                  <p:nvPr/>
                </p:nvPicPr>
                <p:blipFill>
                  <a:blip r:embed="rId744"/>
                  <a:stretch>
                    <a:fillRect/>
                  </a:stretch>
                </p:blipFill>
                <p:spPr>
                  <a:xfrm>
                    <a:off x="7736988" y="5565397"/>
                    <a:ext cx="188280" cy="27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95" name="Group 494">
              <a:extLst>
                <a:ext uri="{FF2B5EF4-FFF2-40B4-BE49-F238E27FC236}">
                  <a16:creationId xmlns:a16="http://schemas.microsoft.com/office/drawing/2014/main" id="{57146E91-17CB-4C32-B1ED-29A9E5D08827}"/>
                </a:ext>
              </a:extLst>
            </p:cNvPr>
            <p:cNvGrpSpPr/>
            <p:nvPr/>
          </p:nvGrpSpPr>
          <p:grpSpPr>
            <a:xfrm>
              <a:off x="8171148" y="5424997"/>
              <a:ext cx="1117800" cy="233640"/>
              <a:chOff x="8171148" y="5424997"/>
              <a:chExt cx="1117800" cy="233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5">
                <p14:nvContentPartPr>
                  <p14:cNvPr id="485" name="Ink 484">
                    <a:extLst>
                      <a:ext uri="{FF2B5EF4-FFF2-40B4-BE49-F238E27FC236}">
                        <a16:creationId xmlns:a16="http://schemas.microsoft.com/office/drawing/2014/main" id="{10CD0FA9-CDD9-4FD1-AA10-6DAA22D2AE4B}"/>
                      </a:ext>
                    </a:extLst>
                  </p14:cNvPr>
                  <p14:cNvContentPartPr/>
                  <p14:nvPr/>
                </p14:nvContentPartPr>
                <p14:xfrm>
                  <a:off x="8194188" y="5449837"/>
                  <a:ext cx="101880" cy="205920"/>
                </p14:xfrm>
              </p:contentPart>
            </mc:Choice>
            <mc:Fallback xmlns="">
              <p:pic>
                <p:nvPicPr>
                  <p:cNvPr id="485" name="Ink 484">
                    <a:extLst>
                      <a:ext uri="{FF2B5EF4-FFF2-40B4-BE49-F238E27FC236}">
                        <a16:creationId xmlns:a16="http://schemas.microsoft.com/office/drawing/2014/main" id="{10CD0FA9-CDD9-4FD1-AA10-6DAA22D2AE4B}"/>
                      </a:ext>
                    </a:extLst>
                  </p:cNvPr>
                  <p:cNvPicPr/>
                  <p:nvPr/>
                </p:nvPicPr>
                <p:blipFill>
                  <a:blip r:embed="rId746"/>
                  <a:stretch>
                    <a:fillRect/>
                  </a:stretch>
                </p:blipFill>
                <p:spPr>
                  <a:xfrm>
                    <a:off x="8185548" y="5440837"/>
                    <a:ext cx="119520" cy="22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7">
                <p14:nvContentPartPr>
                  <p14:cNvPr id="486" name="Ink 485">
                    <a:extLst>
                      <a:ext uri="{FF2B5EF4-FFF2-40B4-BE49-F238E27FC236}">
                        <a16:creationId xmlns:a16="http://schemas.microsoft.com/office/drawing/2014/main" id="{01D44A39-1416-4902-AD56-E1B2CC900684}"/>
                      </a:ext>
                    </a:extLst>
                  </p14:cNvPr>
                  <p14:cNvContentPartPr/>
                  <p14:nvPr/>
                </p14:nvContentPartPr>
                <p14:xfrm>
                  <a:off x="8171148" y="5558557"/>
                  <a:ext cx="142200" cy="14760"/>
                </p14:xfrm>
              </p:contentPart>
            </mc:Choice>
            <mc:Fallback xmlns="">
              <p:pic>
                <p:nvPicPr>
                  <p:cNvPr id="486" name="Ink 485">
                    <a:extLst>
                      <a:ext uri="{FF2B5EF4-FFF2-40B4-BE49-F238E27FC236}">
                        <a16:creationId xmlns:a16="http://schemas.microsoft.com/office/drawing/2014/main" id="{01D44A39-1416-4902-AD56-E1B2CC900684}"/>
                      </a:ext>
                    </a:extLst>
                  </p:cNvPr>
                  <p:cNvPicPr/>
                  <p:nvPr/>
                </p:nvPicPr>
                <p:blipFill>
                  <a:blip r:embed="rId748"/>
                  <a:stretch>
                    <a:fillRect/>
                  </a:stretch>
                </p:blipFill>
                <p:spPr>
                  <a:xfrm>
                    <a:off x="8162508" y="5549917"/>
                    <a:ext cx="159840" cy="3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9">
                <p14:nvContentPartPr>
                  <p14:cNvPr id="487" name="Ink 486">
                    <a:extLst>
                      <a:ext uri="{FF2B5EF4-FFF2-40B4-BE49-F238E27FC236}">
                        <a16:creationId xmlns:a16="http://schemas.microsoft.com/office/drawing/2014/main" id="{A32B4584-1A01-47B9-A33C-8BC242CEF397}"/>
                      </a:ext>
                    </a:extLst>
                  </p14:cNvPr>
                  <p14:cNvContentPartPr/>
                  <p14:nvPr/>
                </p14:nvContentPartPr>
                <p14:xfrm>
                  <a:off x="8343948" y="5534797"/>
                  <a:ext cx="87120" cy="98280"/>
                </p14:xfrm>
              </p:contentPart>
            </mc:Choice>
            <mc:Fallback xmlns="">
              <p:pic>
                <p:nvPicPr>
                  <p:cNvPr id="487" name="Ink 486">
                    <a:extLst>
                      <a:ext uri="{FF2B5EF4-FFF2-40B4-BE49-F238E27FC236}">
                        <a16:creationId xmlns:a16="http://schemas.microsoft.com/office/drawing/2014/main" id="{A32B4584-1A01-47B9-A33C-8BC242CEF397}"/>
                      </a:ext>
                    </a:extLst>
                  </p:cNvPr>
                  <p:cNvPicPr/>
                  <p:nvPr/>
                </p:nvPicPr>
                <p:blipFill>
                  <a:blip r:embed="rId750"/>
                  <a:stretch>
                    <a:fillRect/>
                  </a:stretch>
                </p:blipFill>
                <p:spPr>
                  <a:xfrm>
                    <a:off x="8334948" y="5526157"/>
                    <a:ext cx="10476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1">
                <p14:nvContentPartPr>
                  <p14:cNvPr id="488" name="Ink 487">
                    <a:extLst>
                      <a:ext uri="{FF2B5EF4-FFF2-40B4-BE49-F238E27FC236}">
                        <a16:creationId xmlns:a16="http://schemas.microsoft.com/office/drawing/2014/main" id="{C226BA70-7C48-46F9-AE12-DB12B759F8FF}"/>
                      </a:ext>
                    </a:extLst>
                  </p14:cNvPr>
                  <p14:cNvContentPartPr/>
                  <p14:nvPr/>
                </p14:nvContentPartPr>
                <p14:xfrm>
                  <a:off x="8506308" y="5548477"/>
                  <a:ext cx="113400" cy="90720"/>
                </p14:xfrm>
              </p:contentPart>
            </mc:Choice>
            <mc:Fallback xmlns="">
              <p:pic>
                <p:nvPicPr>
                  <p:cNvPr id="488" name="Ink 487">
                    <a:extLst>
                      <a:ext uri="{FF2B5EF4-FFF2-40B4-BE49-F238E27FC236}">
                        <a16:creationId xmlns:a16="http://schemas.microsoft.com/office/drawing/2014/main" id="{C226BA70-7C48-46F9-AE12-DB12B759F8FF}"/>
                      </a:ext>
                    </a:extLst>
                  </p:cNvPr>
                  <p:cNvPicPr/>
                  <p:nvPr/>
                </p:nvPicPr>
                <p:blipFill>
                  <a:blip r:embed="rId752"/>
                  <a:stretch>
                    <a:fillRect/>
                  </a:stretch>
                </p:blipFill>
                <p:spPr>
                  <a:xfrm>
                    <a:off x="8497308" y="5539477"/>
                    <a:ext cx="131040" cy="10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3">
                <p14:nvContentPartPr>
                  <p14:cNvPr id="489" name="Ink 488">
                    <a:extLst>
                      <a:ext uri="{FF2B5EF4-FFF2-40B4-BE49-F238E27FC236}">
                        <a16:creationId xmlns:a16="http://schemas.microsoft.com/office/drawing/2014/main" id="{D9B42B9F-ED1C-4135-9E18-E906AD66DAB0}"/>
                      </a:ext>
                    </a:extLst>
                  </p14:cNvPr>
                  <p14:cNvContentPartPr/>
                  <p14:nvPr/>
                </p14:nvContentPartPr>
                <p14:xfrm>
                  <a:off x="8659668" y="5424997"/>
                  <a:ext cx="42840" cy="196920"/>
                </p14:xfrm>
              </p:contentPart>
            </mc:Choice>
            <mc:Fallback xmlns="">
              <p:pic>
                <p:nvPicPr>
                  <p:cNvPr id="489" name="Ink 488">
                    <a:extLst>
                      <a:ext uri="{FF2B5EF4-FFF2-40B4-BE49-F238E27FC236}">
                        <a16:creationId xmlns:a16="http://schemas.microsoft.com/office/drawing/2014/main" id="{D9B42B9F-ED1C-4135-9E18-E906AD66DAB0}"/>
                      </a:ext>
                    </a:extLst>
                  </p:cNvPr>
                  <p:cNvPicPr/>
                  <p:nvPr/>
                </p:nvPicPr>
                <p:blipFill>
                  <a:blip r:embed="rId754"/>
                  <a:stretch>
                    <a:fillRect/>
                  </a:stretch>
                </p:blipFill>
                <p:spPr>
                  <a:xfrm>
                    <a:off x="8650668" y="5415997"/>
                    <a:ext cx="6048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5">
                <p14:nvContentPartPr>
                  <p14:cNvPr id="490" name="Ink 489">
                    <a:extLst>
                      <a:ext uri="{FF2B5EF4-FFF2-40B4-BE49-F238E27FC236}">
                        <a16:creationId xmlns:a16="http://schemas.microsoft.com/office/drawing/2014/main" id="{C09FB348-C975-4C3A-9634-A641E15A9B43}"/>
                      </a:ext>
                    </a:extLst>
                  </p14:cNvPr>
                  <p14:cNvContentPartPr/>
                  <p14:nvPr/>
                </p14:nvContentPartPr>
                <p14:xfrm>
                  <a:off x="8566788" y="5433277"/>
                  <a:ext cx="194760" cy="32400"/>
                </p14:xfrm>
              </p:contentPart>
            </mc:Choice>
            <mc:Fallback xmlns="">
              <p:pic>
                <p:nvPicPr>
                  <p:cNvPr id="490" name="Ink 489">
                    <a:extLst>
                      <a:ext uri="{FF2B5EF4-FFF2-40B4-BE49-F238E27FC236}">
                        <a16:creationId xmlns:a16="http://schemas.microsoft.com/office/drawing/2014/main" id="{C09FB348-C975-4C3A-9634-A641E15A9B43}"/>
                      </a:ext>
                    </a:extLst>
                  </p:cNvPr>
                  <p:cNvPicPr/>
                  <p:nvPr/>
                </p:nvPicPr>
                <p:blipFill>
                  <a:blip r:embed="rId756"/>
                  <a:stretch>
                    <a:fillRect/>
                  </a:stretch>
                </p:blipFill>
                <p:spPr>
                  <a:xfrm>
                    <a:off x="8558148" y="5424277"/>
                    <a:ext cx="21240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7">
                <p14:nvContentPartPr>
                  <p14:cNvPr id="491" name="Ink 490">
                    <a:extLst>
                      <a:ext uri="{FF2B5EF4-FFF2-40B4-BE49-F238E27FC236}">
                        <a16:creationId xmlns:a16="http://schemas.microsoft.com/office/drawing/2014/main" id="{999B1538-1855-4A4E-AB3C-F6DEB1CFF585}"/>
                      </a:ext>
                    </a:extLst>
                  </p14:cNvPr>
                  <p14:cNvContentPartPr/>
                  <p14:nvPr/>
                </p14:nvContentPartPr>
                <p14:xfrm>
                  <a:off x="8778468" y="5512477"/>
                  <a:ext cx="109080" cy="107280"/>
                </p14:xfrm>
              </p:contentPart>
            </mc:Choice>
            <mc:Fallback xmlns="">
              <p:pic>
                <p:nvPicPr>
                  <p:cNvPr id="491" name="Ink 490">
                    <a:extLst>
                      <a:ext uri="{FF2B5EF4-FFF2-40B4-BE49-F238E27FC236}">
                        <a16:creationId xmlns:a16="http://schemas.microsoft.com/office/drawing/2014/main" id="{999B1538-1855-4A4E-AB3C-F6DEB1CFF585}"/>
                      </a:ext>
                    </a:extLst>
                  </p:cNvPr>
                  <p:cNvPicPr/>
                  <p:nvPr/>
                </p:nvPicPr>
                <p:blipFill>
                  <a:blip r:embed="rId758"/>
                  <a:stretch>
                    <a:fillRect/>
                  </a:stretch>
                </p:blipFill>
                <p:spPr>
                  <a:xfrm>
                    <a:off x="8769468" y="5503477"/>
                    <a:ext cx="12672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9">
                <p14:nvContentPartPr>
                  <p14:cNvPr id="492" name="Ink 491">
                    <a:extLst>
                      <a:ext uri="{FF2B5EF4-FFF2-40B4-BE49-F238E27FC236}">
                        <a16:creationId xmlns:a16="http://schemas.microsoft.com/office/drawing/2014/main" id="{4C16A2D2-C60C-47E8-A89A-23F541501290}"/>
                      </a:ext>
                    </a:extLst>
                  </p14:cNvPr>
                  <p14:cNvContentPartPr/>
                  <p14:nvPr/>
                </p14:nvContentPartPr>
                <p14:xfrm>
                  <a:off x="8930388" y="5539837"/>
                  <a:ext cx="92880" cy="77400"/>
                </p14:xfrm>
              </p:contentPart>
            </mc:Choice>
            <mc:Fallback xmlns="">
              <p:pic>
                <p:nvPicPr>
                  <p:cNvPr id="492" name="Ink 491">
                    <a:extLst>
                      <a:ext uri="{FF2B5EF4-FFF2-40B4-BE49-F238E27FC236}">
                        <a16:creationId xmlns:a16="http://schemas.microsoft.com/office/drawing/2014/main" id="{4C16A2D2-C60C-47E8-A89A-23F541501290}"/>
                      </a:ext>
                    </a:extLst>
                  </p:cNvPr>
                  <p:cNvPicPr/>
                  <p:nvPr/>
                </p:nvPicPr>
                <p:blipFill>
                  <a:blip r:embed="rId760"/>
                  <a:stretch>
                    <a:fillRect/>
                  </a:stretch>
                </p:blipFill>
                <p:spPr>
                  <a:xfrm>
                    <a:off x="8921748" y="5530837"/>
                    <a:ext cx="110520" cy="9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1">
                <p14:nvContentPartPr>
                  <p14:cNvPr id="493" name="Ink 492">
                    <a:extLst>
                      <a:ext uri="{FF2B5EF4-FFF2-40B4-BE49-F238E27FC236}">
                        <a16:creationId xmlns:a16="http://schemas.microsoft.com/office/drawing/2014/main" id="{6539AAF4-E321-4AA4-828C-C36804A65655}"/>
                      </a:ext>
                    </a:extLst>
                  </p14:cNvPr>
                  <p14:cNvContentPartPr/>
                  <p14:nvPr/>
                </p14:nvContentPartPr>
                <p14:xfrm>
                  <a:off x="9071148" y="5513917"/>
                  <a:ext cx="86040" cy="98640"/>
                </p14:xfrm>
              </p:contentPart>
            </mc:Choice>
            <mc:Fallback xmlns="">
              <p:pic>
                <p:nvPicPr>
                  <p:cNvPr id="493" name="Ink 492">
                    <a:extLst>
                      <a:ext uri="{FF2B5EF4-FFF2-40B4-BE49-F238E27FC236}">
                        <a16:creationId xmlns:a16="http://schemas.microsoft.com/office/drawing/2014/main" id="{6539AAF4-E321-4AA4-828C-C36804A65655}"/>
                      </a:ext>
                    </a:extLst>
                  </p:cNvPr>
                  <p:cNvPicPr/>
                  <p:nvPr/>
                </p:nvPicPr>
                <p:blipFill>
                  <a:blip r:embed="rId762"/>
                  <a:stretch>
                    <a:fillRect/>
                  </a:stretch>
                </p:blipFill>
                <p:spPr>
                  <a:xfrm>
                    <a:off x="9062508" y="5505277"/>
                    <a:ext cx="103680" cy="11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3">
                <p14:nvContentPartPr>
                  <p14:cNvPr id="494" name="Ink 493">
                    <a:extLst>
                      <a:ext uri="{FF2B5EF4-FFF2-40B4-BE49-F238E27FC236}">
                        <a16:creationId xmlns:a16="http://schemas.microsoft.com/office/drawing/2014/main" id="{2BE7CFB3-EA5B-4A79-B4CE-52C496CFBC53}"/>
                      </a:ext>
                    </a:extLst>
                  </p14:cNvPr>
                  <p14:cNvContentPartPr/>
                  <p14:nvPr/>
                </p14:nvContentPartPr>
                <p14:xfrm>
                  <a:off x="9205068" y="5515357"/>
                  <a:ext cx="83880" cy="143280"/>
                </p14:xfrm>
              </p:contentPart>
            </mc:Choice>
            <mc:Fallback xmlns="">
              <p:pic>
                <p:nvPicPr>
                  <p:cNvPr id="494" name="Ink 493">
                    <a:extLst>
                      <a:ext uri="{FF2B5EF4-FFF2-40B4-BE49-F238E27FC236}">
                        <a16:creationId xmlns:a16="http://schemas.microsoft.com/office/drawing/2014/main" id="{2BE7CFB3-EA5B-4A79-B4CE-52C496CFBC53}"/>
                      </a:ext>
                    </a:extLst>
                  </p:cNvPr>
                  <p:cNvPicPr/>
                  <p:nvPr/>
                </p:nvPicPr>
                <p:blipFill>
                  <a:blip r:embed="rId764"/>
                  <a:stretch>
                    <a:fillRect/>
                  </a:stretch>
                </p:blipFill>
                <p:spPr>
                  <a:xfrm>
                    <a:off x="9196068" y="5506717"/>
                    <a:ext cx="101520" cy="160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456" name="Slide Number Placeholder 455">
            <a:extLst>
              <a:ext uri="{FF2B5EF4-FFF2-40B4-BE49-F238E27FC236}">
                <a16:creationId xmlns:a16="http://schemas.microsoft.com/office/drawing/2014/main" id="{594EDED7-ADB0-449E-AEC7-4617996A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675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193"/>
    </mc:Choice>
    <mc:Fallback xmlns="">
      <p:transition spd="slow" advTm="118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3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8829" x="3771900" y="6705600"/>
          <p14:tracePt t="99079" x="3262313" y="6710363"/>
          <p14:tracePt t="99086" x="3240088" y="6621463"/>
          <p14:tracePt t="99093" x="3211513" y="6502400"/>
          <p14:tracePt t="99100" x="3189288" y="6391275"/>
          <p14:tracePt t="99107" x="3167063" y="6296025"/>
          <p14:tracePt t="99115" x="3159125" y="6184900"/>
          <p14:tracePt t="99122" x="3159125" y="6073775"/>
          <p14:tracePt t="99129" x="3151188" y="5970588"/>
          <p14:tracePt t="99137" x="3151188" y="5859463"/>
          <p14:tracePt t="99143" x="3151188" y="5748338"/>
          <p14:tracePt t="99151" x="3151188" y="5614988"/>
          <p14:tracePt t="99157" x="3151188" y="5519738"/>
          <p14:tracePt t="99164" x="3159125" y="5414963"/>
          <p14:tracePt t="99172" x="3159125" y="5334000"/>
          <p14:tracePt t="99180" x="3159125" y="5259388"/>
          <p14:tracePt t="99187" x="3159125" y="5170488"/>
          <p14:tracePt t="99194" x="3159125" y="5111750"/>
          <p14:tracePt t="99201" x="3159125" y="5045075"/>
          <p14:tracePt t="99207" x="3159125" y="5000625"/>
          <p14:tracePt t="99215" x="3159125" y="4949825"/>
          <p14:tracePt t="99222" x="3151188" y="4897438"/>
          <p14:tracePt t="99229" x="3128963" y="4816475"/>
          <p14:tracePt t="99236" x="3122613" y="4719638"/>
          <p14:tracePt t="99243" x="3114675" y="4646613"/>
          <p14:tracePt t="99251" x="3092450" y="4541838"/>
          <p14:tracePt t="99258" x="3092450" y="4468813"/>
          <p14:tracePt t="99265" x="3092450" y="4371975"/>
          <p14:tracePt t="99272" x="3092450" y="4260850"/>
          <p14:tracePt t="99279" x="3122613" y="4098925"/>
          <p14:tracePt t="99287" x="3128963" y="4024313"/>
          <p14:tracePt t="99294" x="3151188" y="3935413"/>
          <p14:tracePt t="99301" x="3181350" y="3846513"/>
          <p14:tracePt t="99308" x="3181350" y="3840163"/>
          <p14:tracePt t="99316" x="3181350" y="3832225"/>
          <p14:tracePt t="99537" x="3100388" y="3662363"/>
          <p14:tracePt t="99544" x="2973388" y="3373438"/>
          <p14:tracePt t="99552" x="2862263" y="3084513"/>
          <p14:tracePt t="99559" x="2811463" y="2678113"/>
          <p14:tracePt t="99566" x="2781300" y="2366963"/>
          <p14:tracePt t="99574" x="2744788" y="1879600"/>
          <p14:tracePt t="99580" x="2744788" y="1531938"/>
          <p14:tracePt t="99589" x="2774950" y="1168400"/>
          <p14:tracePt t="99594" x="2789238" y="909638"/>
          <p14:tracePt t="99603" x="2789238" y="762000"/>
          <p14:tracePt t="99609" x="2797175" y="673100"/>
          <p14:tracePt t="99616" x="2797175" y="598488"/>
          <p14:tracePt t="99623" x="2797175" y="569913"/>
          <p14:tracePt t="99631" x="2789238" y="539750"/>
          <p14:tracePt t="99638" x="2774950" y="533400"/>
          <p14:tracePt t="99702" x="2774950" y="539750"/>
          <p14:tracePt t="99709" x="2774950" y="547688"/>
          <p14:tracePt t="99716" x="2774950" y="561975"/>
          <p14:tracePt t="99723" x="2774950" y="584200"/>
          <p14:tracePt t="99731" x="2774950" y="598488"/>
          <p14:tracePt t="99739" x="2774950" y="628650"/>
          <p14:tracePt t="99745" x="2774950" y="650875"/>
          <p14:tracePt t="99753" x="2774950" y="658813"/>
          <p14:tracePt t="99759" x="2774950" y="681038"/>
          <p14:tracePt t="99766" x="2774950" y="695325"/>
          <p14:tracePt t="99774" x="2774950" y="703263"/>
          <p14:tracePt t="99781" x="2774950" y="709613"/>
          <p14:tracePt t="99789" x="2774950" y="717550"/>
          <p14:tracePt t="99796" x="2774950" y="725488"/>
          <p14:tracePt t="99803" x="2774950" y="739775"/>
          <p14:tracePt t="99817" x="2781300" y="747713"/>
          <p14:tracePt t="99824" x="2789238" y="762000"/>
          <p14:tracePt t="99830" x="2811463" y="784225"/>
          <p14:tracePt t="99840" x="2841625" y="814388"/>
          <p14:tracePt t="99846" x="2900363" y="850900"/>
          <p14:tracePt t="99853" x="2967038" y="903288"/>
          <p14:tracePt t="99860" x="3011488" y="939800"/>
          <p14:tracePt t="99867" x="3040063" y="962025"/>
          <p14:tracePt t="99874" x="3062288" y="984250"/>
          <p14:tracePt t="99881" x="3084513" y="998538"/>
          <p14:tracePt t="99889" x="3106738" y="1012825"/>
          <p14:tracePt t="99896" x="3114675" y="1012825"/>
          <p14:tracePt t="99903" x="3122613" y="1012825"/>
          <p14:tracePt t="99910" x="3128963" y="1012825"/>
          <p14:tracePt t="99917" x="3136900" y="1012825"/>
          <p14:tracePt t="99938" x="3144838" y="976313"/>
          <p14:tracePt t="99946" x="3144838" y="939800"/>
          <p14:tracePt t="99952" x="3144838" y="865188"/>
          <p14:tracePt t="99960" x="3144838" y="806450"/>
          <p14:tracePt t="99967" x="3128963" y="747713"/>
          <p14:tracePt t="99974" x="3100388" y="673100"/>
          <p14:tracePt t="99982" x="3062288" y="614363"/>
          <p14:tracePt t="99989" x="3033713" y="584200"/>
          <p14:tracePt t="99996" x="2989263" y="547688"/>
          <p14:tracePt t="100003" x="2944813" y="511175"/>
          <p14:tracePt t="100010" x="2878138" y="488950"/>
          <p14:tracePt t="100017" x="2825750" y="466725"/>
          <p14:tracePt t="100024" x="2736850" y="458788"/>
          <p14:tracePt t="100032" x="2692400" y="458788"/>
          <p14:tracePt t="100040" x="2625725" y="458788"/>
          <p14:tracePt t="100048" x="2574925" y="466725"/>
          <p14:tracePt t="100053" x="2508250" y="488950"/>
          <p14:tracePt t="100061" x="2441575" y="503238"/>
          <p14:tracePt t="100067" x="2397125" y="539750"/>
          <p14:tracePt t="100075" x="2360613" y="569913"/>
          <p14:tracePt t="100082" x="2322513" y="592138"/>
          <p14:tracePt t="100089" x="2300288" y="642938"/>
          <p14:tracePt t="100096" x="2263775" y="703263"/>
          <p14:tracePt t="100104" x="2241550" y="792163"/>
          <p14:tracePt t="100112" x="2233613" y="850900"/>
          <p14:tracePt t="100118" x="2233613" y="976313"/>
          <p14:tracePt t="100124" x="2241550" y="1065213"/>
          <p14:tracePt t="100133" x="2286000" y="1154113"/>
          <p14:tracePt t="100139" x="2338388" y="1257300"/>
          <p14:tracePt t="100146" x="2397125" y="1346200"/>
          <p14:tracePt t="100154" x="2433638" y="1390650"/>
          <p14:tracePt t="100161" x="2492375" y="1449388"/>
          <p14:tracePt t="100168" x="2536825" y="1493838"/>
          <p14:tracePt t="100175" x="2581275" y="1531938"/>
          <p14:tracePt t="100183" x="2611438" y="1546225"/>
          <p14:tracePt t="100189" x="2670175" y="1554163"/>
          <p14:tracePt t="100197" x="2752725" y="1554163"/>
          <p14:tracePt t="100204" x="2862263" y="1554163"/>
          <p14:tracePt t="100211" x="2944813" y="1546225"/>
          <p14:tracePt t="100218" x="3011488" y="1524000"/>
          <p14:tracePt t="100225" x="3070225" y="1487488"/>
          <p14:tracePt t="100233" x="3114675" y="1457325"/>
          <p14:tracePt t="100239" x="3159125" y="1412875"/>
          <p14:tracePt t="100247" x="3203575" y="1390650"/>
          <p14:tracePt t="100254" x="3233738" y="1354138"/>
          <p14:tracePt t="100261" x="3270250" y="1309688"/>
          <p14:tracePt t="100268" x="3298825" y="1287463"/>
          <p14:tracePt t="100275" x="3314700" y="1257300"/>
          <p14:tracePt t="100283" x="3328988" y="1228725"/>
          <p14:tracePt t="100290" x="3336925" y="1212850"/>
          <p14:tracePt t="100297" x="3343275" y="1190625"/>
          <p14:tracePt t="100304" x="3359150" y="1162050"/>
          <p14:tracePt t="100312" x="3365500" y="1131888"/>
          <p14:tracePt t="100318" x="3365500" y="1109663"/>
          <p14:tracePt t="100325" x="3365500" y="1057275"/>
          <p14:tracePt t="100333" x="3343275" y="990600"/>
          <p14:tracePt t="100339" x="3328988" y="954088"/>
          <p14:tracePt t="100347" x="3298825" y="895350"/>
          <p14:tracePt t="100354" x="3254375" y="850900"/>
          <p14:tracePt t="100362" x="3233738" y="820738"/>
          <p14:tracePt t="100369" x="3195638" y="784225"/>
          <p14:tracePt t="100375" x="3128963" y="762000"/>
          <p14:tracePt t="100383" x="3062288" y="731838"/>
          <p14:tracePt t="100390" x="3011488" y="709613"/>
          <p14:tracePt t="100397" x="2900363" y="703263"/>
          <p14:tracePt t="100405" x="2825750" y="703263"/>
          <p14:tracePt t="100412" x="2722563" y="725488"/>
          <p14:tracePt t="100419" x="2633663" y="754063"/>
          <p14:tracePt t="100425" x="2522538" y="798513"/>
          <p14:tracePt t="100433" x="2433638" y="828675"/>
          <p14:tracePt t="100440" x="2366963" y="865188"/>
          <p14:tracePt t="100452" x="2278063" y="903288"/>
          <p14:tracePt t="100455" x="2233613" y="931863"/>
          <p14:tracePt t="100462" x="2189163" y="954088"/>
          <p14:tracePt t="100470" x="2166938" y="968375"/>
          <p14:tracePt t="100476" x="2138363" y="984250"/>
          <p14:tracePt t="100483" x="2116138" y="998538"/>
          <p14:tracePt t="100490" x="2108200" y="1006475"/>
          <p14:tracePt t="100497" x="2093913" y="1020763"/>
          <p14:tracePt t="100506" x="2085975" y="1020763"/>
          <p14:tracePt t="100512" x="2079625" y="1028700"/>
          <p14:tracePt t="100519" x="2071688" y="1035050"/>
          <p14:tracePt t="100533" x="2071688" y="1042988"/>
          <p14:tracePt t="100555" x="2071688" y="1050925"/>
          <p14:tracePt t="100562" x="2071688" y="1057275"/>
          <p14:tracePt t="100569" x="2079625" y="1079500"/>
          <p14:tracePt t="100576" x="2093913" y="1109663"/>
          <p14:tracePt t="100584" x="2116138" y="1146175"/>
          <p14:tracePt t="100591" x="2174875" y="1198563"/>
          <p14:tracePt t="100597" x="2255838" y="1279525"/>
          <p14:tracePt t="100607" x="2360613" y="1346200"/>
          <p14:tracePt t="100612" x="2492375" y="1427163"/>
          <p14:tracePt t="100620" x="2574925" y="1457325"/>
          <p14:tracePt t="100626" x="2663825" y="1493838"/>
          <p14:tracePt t="100634" x="2752725" y="1524000"/>
          <p14:tracePt t="100641" x="2862263" y="1546225"/>
          <p14:tracePt t="100648" x="3011488" y="1546225"/>
          <p14:tracePt t="100656" x="3092450" y="1538288"/>
          <p14:tracePt t="100663" x="3144838" y="1531938"/>
          <p14:tracePt t="100670" x="3203575" y="1524000"/>
          <p14:tracePt t="100677" x="3270250" y="1509713"/>
          <p14:tracePt t="100684" x="3321050" y="1479550"/>
          <p14:tracePt t="100691" x="3365500" y="1465263"/>
          <p14:tracePt t="100699" x="3395663" y="1449388"/>
          <p14:tracePt t="100706" x="3425825" y="1435100"/>
          <p14:tracePt t="100713" x="3440113" y="1420813"/>
          <p14:tracePt t="100720" x="3454400" y="1398588"/>
          <p14:tracePt t="100727" x="3470275" y="1382713"/>
          <p14:tracePt t="100734" x="3476625" y="1368425"/>
          <p14:tracePt t="100741" x="3498850" y="1338263"/>
          <p14:tracePt t="100748" x="3506788" y="1323975"/>
          <p14:tracePt t="100757" x="3506788" y="1301750"/>
          <p14:tracePt t="100763" x="3506788" y="1279525"/>
          <p14:tracePt t="100770" x="3506788" y="1250950"/>
          <p14:tracePt t="100780" x="3506788" y="1235075"/>
          <p14:tracePt t="100785" x="3506788" y="1212850"/>
          <p14:tracePt t="100791" x="3506788" y="1198563"/>
          <p14:tracePt t="100799" x="3506788" y="1184275"/>
          <p14:tracePt t="100806" x="3484563" y="1168400"/>
          <p14:tracePt t="100813" x="3470275" y="1154113"/>
          <p14:tracePt t="100820" x="3454400" y="1139825"/>
          <p14:tracePt t="100827" x="3448050" y="1131888"/>
          <p14:tracePt t="100834" x="3425825" y="1117600"/>
          <p14:tracePt t="100841" x="3403600" y="1117600"/>
          <p14:tracePt t="100849" x="3373438" y="1117600"/>
          <p14:tracePt t="100856" x="3351213" y="1117600"/>
          <p14:tracePt t="100863" x="3328988" y="1117600"/>
          <p14:tracePt t="100871" x="3306763" y="1123950"/>
          <p14:tracePt t="100878" x="3298825" y="1131888"/>
          <p14:tracePt t="100885" x="3292475" y="1139825"/>
          <p14:tracePt t="100891" x="3284538" y="1146175"/>
          <p14:tracePt t="100899" x="3276600" y="1146175"/>
          <p14:tracePt t="100906" x="3276600" y="1154113"/>
          <p14:tracePt t="100913" x="3276600" y="1162050"/>
          <p14:tracePt t="100921" x="3276600" y="1184275"/>
          <p14:tracePt t="100928" x="3276600" y="1198563"/>
          <p14:tracePt t="100935" x="3276600" y="1206500"/>
          <p14:tracePt t="100943" x="3276600" y="1220788"/>
          <p14:tracePt t="100949" x="3276600" y="1235075"/>
          <p14:tracePt t="100956" x="3298825" y="1257300"/>
          <p14:tracePt t="100964" x="3328988" y="1273175"/>
          <p14:tracePt t="100970" x="3381375" y="1287463"/>
          <p14:tracePt t="100977" x="3448050" y="1309688"/>
          <p14:tracePt t="100985" x="3536950" y="1317625"/>
          <p14:tracePt t="100992" x="3624263" y="1346200"/>
          <p14:tracePt t="100999" x="3698875" y="1346200"/>
          <p14:tracePt t="101007" x="3810000" y="1331913"/>
          <p14:tracePt t="101013" x="3957638" y="1331913"/>
          <p14:tracePt t="101021" x="4083050" y="1323975"/>
          <p14:tracePt t="101028" x="4157663" y="1309688"/>
          <p14:tracePt t="101035" x="4246563" y="1301750"/>
          <p14:tracePt t="101042" x="4357688" y="1279525"/>
          <p14:tracePt t="101049" x="4483100" y="1250950"/>
          <p14:tracePt t="101057" x="4586288" y="1228725"/>
          <p14:tracePt t="101064" x="4660900" y="1212850"/>
          <p14:tracePt t="101071" x="4727575" y="1206500"/>
          <p14:tracePt t="101078" x="4786313" y="1190625"/>
          <p14:tracePt t="101085" x="4838700" y="1184275"/>
          <p14:tracePt t="101093" x="4889500" y="1184275"/>
          <p14:tracePt t="101099" x="4919663" y="1184275"/>
          <p14:tracePt t="101106" x="4949825" y="1184275"/>
          <p14:tracePt t="101116" x="4956175" y="1184275"/>
          <p14:tracePt t="101121" x="4964113" y="1184275"/>
          <p14:tracePt t="101128" x="4972050" y="1184275"/>
          <p14:tracePt t="101408" x="5119688" y="1212850"/>
          <p14:tracePt t="101415" x="5237163" y="1257300"/>
          <p14:tracePt t="101423" x="5414963" y="1309688"/>
          <p14:tracePt t="101431" x="5637213" y="1360488"/>
          <p14:tracePt t="101436" x="5815013" y="1412875"/>
          <p14:tracePt t="101444" x="5918200" y="1420813"/>
          <p14:tracePt t="101451" x="6029325" y="1435100"/>
          <p14:tracePt t="101457" x="6162675" y="1443038"/>
          <p14:tracePt t="101465" x="6273800" y="1443038"/>
          <p14:tracePt t="101475" x="6369050" y="1443038"/>
          <p14:tracePt t="101481" x="6451600" y="1443038"/>
          <p14:tracePt t="101487" x="6532563" y="1427163"/>
          <p14:tracePt t="101493" x="6643688" y="1420813"/>
          <p14:tracePt t="101501" x="6783388" y="1398588"/>
          <p14:tracePt t="101509" x="6872288" y="1390650"/>
          <p14:tracePt t="101515" x="6961188" y="1382713"/>
          <p14:tracePt t="101524" x="7058025" y="1382713"/>
          <p14:tracePt t="101531" x="7169150" y="1382713"/>
          <p14:tracePt t="101537" x="7280275" y="1382713"/>
          <p14:tracePt t="101544" x="7375525" y="1382713"/>
          <p14:tracePt t="101551" x="7427913" y="1390650"/>
          <p14:tracePt t="101558" x="7494588" y="1412875"/>
          <p14:tracePt t="101566" x="7561263" y="1420813"/>
          <p14:tracePt t="101574" x="7634288" y="1435100"/>
          <p14:tracePt t="101580" x="7708900" y="1435100"/>
          <p14:tracePt t="101587" x="7797800" y="1449388"/>
          <p14:tracePt t="101594" x="7856538" y="1457325"/>
          <p14:tracePt t="101601" x="7923213" y="1457325"/>
          <p14:tracePt t="101610" x="7981950" y="1465263"/>
          <p14:tracePt t="101616" x="8070850" y="1471613"/>
          <p14:tracePt t="101622" x="8159750" y="1471613"/>
          <p14:tracePt t="101632" x="8234363" y="1493838"/>
          <p14:tracePt t="101637" x="8307388" y="1493838"/>
          <p14:tracePt t="101644" x="8359775" y="1493838"/>
          <p14:tracePt t="101653" x="8396288" y="1493838"/>
          <p14:tracePt t="101658" x="8434388" y="1493838"/>
          <p14:tracePt t="101666" x="8462963" y="1493838"/>
          <p14:tracePt t="101674" x="8507413" y="1493838"/>
          <p14:tracePt t="101680" x="8551863" y="1493838"/>
          <p14:tracePt t="101688" x="8596313" y="1493838"/>
          <p14:tracePt t="101694" x="8640763" y="1509713"/>
          <p14:tracePt t="101702" x="8685213" y="1516063"/>
          <p14:tracePt t="101709" x="8707438" y="1524000"/>
          <p14:tracePt t="101717" x="8737600" y="1531938"/>
          <p14:tracePt t="101724" x="8751888" y="1538288"/>
          <p14:tracePt t="101731" x="8766175" y="1546225"/>
          <p14:tracePt t="101745" x="8774113" y="1546225"/>
          <p14:tracePt t="101974" x="8759825" y="1538288"/>
          <p14:tracePt t="101981" x="8707438" y="1516063"/>
          <p14:tracePt t="101988" x="8618538" y="1501775"/>
          <p14:tracePt t="101995" x="8523288" y="1487488"/>
          <p14:tracePt t="102002" x="8434388" y="1479550"/>
          <p14:tracePt t="102010" x="8285163" y="1479550"/>
          <p14:tracePt t="102019" x="8004175" y="1479550"/>
          <p14:tracePt t="102024" x="7745413" y="1487488"/>
          <p14:tracePt t="102031" x="7516813" y="1501775"/>
          <p14:tracePt t="102041" x="7058025" y="1538288"/>
          <p14:tracePt t="102046" x="6932613" y="1546225"/>
          <p14:tracePt t="102053" x="6524625" y="1560513"/>
          <p14:tracePt t="102060" x="6237288" y="1604963"/>
          <p14:tracePt t="102067" x="5807075" y="1627188"/>
          <p14:tracePt t="102074" x="5392738" y="1657350"/>
          <p14:tracePt t="102082" x="5111750" y="1671638"/>
          <p14:tracePt t="102089" x="4608513" y="1693863"/>
          <p14:tracePt t="102095" x="4402138" y="1701800"/>
          <p14:tracePt t="102103" x="3951288" y="1724025"/>
          <p14:tracePt t="102110" x="3773488" y="1724025"/>
          <p14:tracePt t="102117" x="3514725" y="1738313"/>
          <p14:tracePt t="102124" x="3336925" y="1738313"/>
          <p14:tracePt t="102132" x="3181350" y="1738313"/>
          <p14:tracePt t="102138" x="3092450" y="1730375"/>
          <p14:tracePt t="102146" x="2995613" y="1730375"/>
          <p14:tracePt t="102153" x="2944813" y="1724025"/>
          <p14:tracePt t="102160" x="2878138" y="1709738"/>
          <p14:tracePt t="102167" x="2825750" y="1693863"/>
          <p14:tracePt t="102174" x="2797175" y="1693863"/>
          <p14:tracePt t="102182" x="2781300" y="1687513"/>
          <p14:tracePt t="102189" x="2752725" y="1679575"/>
          <p14:tracePt t="102196" x="2736850" y="1665288"/>
          <p14:tracePt t="102203" x="2722563" y="1657350"/>
          <p14:tracePt t="102211" x="2722563" y="1649413"/>
          <p14:tracePt t="102217" x="2714625" y="1649413"/>
          <p14:tracePt t="102225" x="2700338" y="1643063"/>
          <p14:tracePt t="102239" x="2692400" y="1643063"/>
          <p14:tracePt t="102246" x="2678113" y="1643063"/>
          <p14:tracePt t="102262" x="2663825" y="1635125"/>
          <p14:tracePt t="102267" x="2641600" y="1635125"/>
          <p14:tracePt t="102275" x="2633663" y="1635125"/>
          <p14:tracePt t="102282" x="2619375" y="1635125"/>
          <p14:tracePt t="102289" x="2619375" y="1627188"/>
          <p14:tracePt t="102297" x="2603500" y="1627188"/>
          <p14:tracePt t="102303" x="2597150" y="1627188"/>
          <p14:tracePt t="102311" x="2589213" y="1627188"/>
          <p14:tracePt t="102318" x="2581275" y="1620838"/>
          <p14:tracePt t="102325" x="2574925" y="1620838"/>
          <p14:tracePt t="102340" x="2566988" y="1612900"/>
          <p14:tracePt t="102347" x="2559050" y="1612900"/>
          <p14:tracePt t="102354" x="2559050" y="1604963"/>
          <p14:tracePt t="102382" x="2559050" y="1598613"/>
          <p14:tracePt t="102405" x="2559050" y="1590675"/>
          <p14:tracePt t="102433" x="2559050" y="1582738"/>
          <p14:tracePt t="102440" x="2552700" y="1576388"/>
          <p14:tracePt t="102447" x="2544763" y="1568450"/>
          <p14:tracePt t="102454" x="2530475" y="1546225"/>
          <p14:tracePt t="102461" x="2530475" y="1538288"/>
          <p14:tracePt t="102469" x="2522538" y="1531938"/>
          <p14:tracePt t="102475" x="2522538" y="1524000"/>
          <p14:tracePt t="102483" x="2514600" y="1516063"/>
          <p14:tracePt t="102491" x="2508250" y="1501775"/>
          <p14:tracePt t="102497" x="2500313" y="1493838"/>
          <p14:tracePt t="102504" x="2500313" y="1479550"/>
          <p14:tracePt t="102512" x="2492375" y="1471613"/>
          <p14:tracePt t="102518" x="2486025" y="1465263"/>
          <p14:tracePt t="102527" x="2471738" y="1449388"/>
          <p14:tracePt t="102533" x="2463800" y="1435100"/>
          <p14:tracePt t="102541" x="2455863" y="1427163"/>
          <p14:tracePt t="102547" x="2449513" y="1420813"/>
          <p14:tracePt t="102555" x="2441575" y="1412875"/>
          <p14:tracePt t="102561" x="2433638" y="1404938"/>
          <p14:tracePt t="102577" x="2427288" y="1398588"/>
          <p14:tracePt t="102583" x="2411413" y="1390650"/>
          <p14:tracePt t="102592" x="2411413" y="1376363"/>
          <p14:tracePt t="102597" x="2405063" y="1376363"/>
          <p14:tracePt t="102604" x="2397125" y="1368425"/>
          <p14:tracePt t="102611" x="2389188" y="1368425"/>
          <p14:tracePt t="102626" x="2382838" y="1368425"/>
          <p14:tracePt t="102633" x="2374900" y="1368425"/>
          <p14:tracePt t="102641" x="2374900" y="1360488"/>
          <p14:tracePt t="103558" x="2360613" y="1360488"/>
          <p14:tracePt t="103579" x="2352675" y="1360488"/>
          <p14:tracePt t="103608" x="2344738" y="1360488"/>
          <p14:tracePt t="103615" x="2338388" y="1360488"/>
          <p14:tracePt t="103631" x="2330450" y="1360488"/>
          <p14:tracePt t="103636" x="2322513" y="1360488"/>
          <p14:tracePt t="103643" x="2316163" y="1360488"/>
          <p14:tracePt t="103651" x="2308225" y="1360488"/>
          <p14:tracePt t="103659" x="2300288" y="1360488"/>
          <p14:tracePt t="103673" x="2293938" y="1360488"/>
          <p14:tracePt t="103679" x="2286000" y="1360488"/>
          <p14:tracePt t="103686" x="2278063" y="1360488"/>
          <p14:tracePt t="103701" x="2271713" y="1360488"/>
          <p14:tracePt t="103715" x="2263775" y="1360488"/>
          <p14:tracePt t="103766" x="2255838" y="1360488"/>
          <p14:tracePt t="105758" x="2211388" y="1354138"/>
          <p14:tracePt t="105765" x="2174875" y="1338263"/>
          <p14:tracePt t="105772" x="2130425" y="1317625"/>
          <p14:tracePt t="105779" x="2079625" y="1301750"/>
          <p14:tracePt t="105786" x="2019300" y="1265238"/>
          <p14:tracePt t="105794" x="1930400" y="1235075"/>
          <p14:tracePt t="105800" x="1871663" y="1212850"/>
          <p14:tracePt t="105808" x="1804988" y="1198563"/>
          <p14:tracePt t="105816" x="1760538" y="1168400"/>
          <p14:tracePt t="105822" x="1724025" y="1162050"/>
          <p14:tracePt t="105829" x="1693863" y="1154113"/>
          <p14:tracePt t="105837" x="1643063" y="1146175"/>
          <p14:tracePt t="105844" x="1620838" y="1139825"/>
          <p14:tracePt t="105851" x="1590675" y="1131888"/>
          <p14:tracePt t="105858" x="1560513" y="1131888"/>
          <p14:tracePt t="105865" x="1546225" y="1131888"/>
          <p14:tracePt t="105873" x="1531938" y="1131888"/>
          <p14:tracePt t="105879" x="1516063" y="1131888"/>
          <p14:tracePt t="105887" x="1501775" y="1131888"/>
          <p14:tracePt t="105894" x="1487488" y="1131888"/>
          <p14:tracePt t="105901" x="1479550" y="1131888"/>
          <p14:tracePt t="105915" x="1471613" y="1131888"/>
          <p14:tracePt t="105923" x="1465263" y="1131888"/>
          <p14:tracePt t="105929" x="1449388" y="1131888"/>
          <p14:tracePt t="105937" x="1443038" y="1131888"/>
          <p14:tracePt t="105951" x="1435100" y="1131888"/>
          <p14:tracePt t="105958" x="1420813" y="1131888"/>
          <p14:tracePt t="105973" x="1404938" y="1131888"/>
          <p14:tracePt t="105979" x="1390650" y="1131888"/>
          <p14:tracePt t="105994" x="1382713" y="1131888"/>
          <p14:tracePt t="106001" x="1376363" y="1131888"/>
          <p14:tracePt t="106460" x="1531938" y="1154113"/>
          <p14:tracePt t="106467" x="1774825" y="1198563"/>
          <p14:tracePt t="106474" x="1938338" y="1220788"/>
          <p14:tracePt t="106481" x="2441575" y="1354138"/>
          <p14:tracePt t="106488" x="2692400" y="1443038"/>
          <p14:tracePt t="106495" x="3070225" y="1560513"/>
          <p14:tracePt t="106503" x="3573463" y="1730375"/>
          <p14:tracePt t="106511" x="3765550" y="1827213"/>
          <p14:tracePt t="106517" x="4349750" y="2041525"/>
          <p14:tracePt t="106524" x="4527550" y="2160588"/>
          <p14:tracePt t="106531" x="5000625" y="2508250"/>
          <p14:tracePt t="106538" x="5214938" y="2670175"/>
          <p14:tracePt t="106546" x="5356225" y="2811463"/>
          <p14:tracePt t="106553" x="5562600" y="3048000"/>
          <p14:tracePt t="106561" x="5726113" y="3343275"/>
          <p14:tracePt t="106567" x="5792788" y="3462338"/>
          <p14:tracePt t="106574" x="5918200" y="3773488"/>
          <p14:tracePt t="106582" x="5999163" y="4121150"/>
          <p14:tracePt t="106589" x="6021388" y="4246563"/>
          <p14:tracePt t="106596" x="6065838" y="4638675"/>
          <p14:tracePt t="106604" x="6065838" y="4764088"/>
          <p14:tracePt t="106612" x="6081713" y="4933950"/>
          <p14:tracePt t="106618" x="6096000" y="5192713"/>
          <p14:tracePt t="106625" x="6126163" y="5319713"/>
          <p14:tracePt t="106632" x="6132513" y="5400675"/>
          <p14:tracePt t="106639" x="6132513" y="5503863"/>
          <p14:tracePt t="106646" x="6140450" y="5562600"/>
          <p14:tracePt t="106654" x="6140450" y="5629275"/>
          <p14:tracePt t="106661" x="6140450" y="5681663"/>
          <p14:tracePt t="106668" x="6140450" y="5689600"/>
          <p14:tracePt t="106675" x="6140450" y="5695950"/>
          <p14:tracePt t="106682" x="6140450" y="5711825"/>
          <p14:tracePt t="106933" x="6384925" y="5607050"/>
          <p14:tracePt t="106940" x="6813550" y="5459413"/>
          <p14:tracePt t="106947" x="7080250" y="5341938"/>
          <p14:tracePt t="106955" x="7708900" y="5105400"/>
          <p14:tracePt t="106962" x="8042275" y="4972050"/>
          <p14:tracePt t="106969" x="8721725" y="4749800"/>
          <p14:tracePt t="106976" x="9129713" y="4586288"/>
          <p14:tracePt t="106983" x="9750425" y="4416425"/>
          <p14:tracePt t="106990" x="10128250" y="4291013"/>
          <p14:tracePt t="106997" x="10653713" y="4179888"/>
          <p14:tracePt t="107004" x="10793413" y="4157663"/>
          <p14:tracePt t="107012" x="11310938" y="4046538"/>
          <p14:tracePt t="107020" x="11385550" y="4038600"/>
          <p14:tracePt t="107026" x="11496675" y="4038600"/>
          <p14:tracePt t="107033" x="11630025" y="4032250"/>
          <p14:tracePt t="107046" x="11703050" y="4032250"/>
          <p14:tracePt t="107048" x="11791950" y="4032250"/>
          <p14:tracePt t="107056" x="11822113" y="4038600"/>
          <p14:tracePt t="107062" x="11852275" y="4046538"/>
          <p14:tracePt t="107068" x="11866563" y="4054475"/>
          <p14:tracePt t="107076" x="11866563" y="4060825"/>
          <p14:tracePt t="107083" x="11874500" y="4060825"/>
          <p14:tracePt t="107155" x="11874500" y="4076700"/>
          <p14:tracePt t="107184" x="11880850" y="4083050"/>
          <p14:tracePt t="107190" x="11888788" y="4083050"/>
          <p14:tracePt t="107198" x="11911013" y="4083050"/>
          <p14:tracePt t="107206" x="11925300" y="4083050"/>
          <p14:tracePt t="107212" x="11933238" y="4083050"/>
          <p14:tracePt t="107220" x="11963400" y="4083050"/>
          <p14:tracePt t="107227" x="11999913" y="4083050"/>
          <p14:tracePt t="107234" x="12028488" y="4083050"/>
          <p14:tracePt t="107241" x="12066588" y="4083050"/>
          <p14:tracePt t="107248" x="12117388" y="4054475"/>
          <p14:tracePt t="107255" x="12169775" y="4046538"/>
          <p14:tracePt t="108746" x="12014200" y="3233738"/>
          <p14:tracePt t="108754" x="11903075" y="3181350"/>
          <p14:tracePt t="108760" x="11799888" y="3128963"/>
          <p14:tracePt t="108767" x="11741150" y="3100388"/>
          <p14:tracePt t="108775" x="11696700" y="3062288"/>
          <p14:tracePt t="108782" x="11644313" y="3017838"/>
          <p14:tracePt t="108790" x="11607800" y="2981325"/>
          <p14:tracePt t="108797" x="11577638" y="2959100"/>
          <p14:tracePt t="108804" x="11549063" y="2914650"/>
          <p14:tracePt t="108811" x="11533188" y="2892425"/>
          <p14:tracePt t="108817" x="11510963" y="2878138"/>
          <p14:tracePt t="108825" x="11496675" y="2855913"/>
          <p14:tracePt t="108832" x="11482388" y="2841625"/>
          <p14:tracePt t="108839" x="11474450" y="2819400"/>
          <p14:tracePt t="108846" x="11466513" y="2789238"/>
          <p14:tracePt t="108854" x="11460163" y="2781300"/>
          <p14:tracePt t="108861" x="11452225" y="2767013"/>
          <p14:tracePt t="108869" x="11437938" y="2752725"/>
          <p14:tracePt t="108875" x="11422063" y="2722563"/>
          <p14:tracePt t="108882" x="11407775" y="2708275"/>
          <p14:tracePt t="108890" x="11393488" y="2700338"/>
          <p14:tracePt t="108896" x="11371263" y="2678113"/>
          <p14:tracePt t="108904" x="11355388" y="2655888"/>
          <p14:tracePt t="108911" x="11349038" y="2641600"/>
          <p14:tracePt t="108918" x="11333163" y="2619375"/>
          <p14:tracePt t="108925" x="11326813" y="2603500"/>
          <p14:tracePt t="108932" x="11304588" y="2566988"/>
          <p14:tracePt t="108940" x="11296650" y="2559050"/>
          <p14:tracePt t="108947" x="11288713" y="2536825"/>
          <p14:tracePt t="108954" x="11274425" y="2514600"/>
          <p14:tracePt t="108961" x="11260138" y="2500313"/>
          <p14:tracePt t="108968" x="11252200" y="2492375"/>
          <p14:tracePt t="108975" x="11252200" y="2478088"/>
          <p14:tracePt t="108982" x="11237913" y="2471738"/>
          <p14:tracePt t="108989" x="11223625" y="2463800"/>
          <p14:tracePt t="108997" x="11215688" y="2455863"/>
          <p14:tracePt t="109004" x="11207750" y="2449513"/>
          <p14:tracePt t="109011" x="11193463" y="2441575"/>
          <p14:tracePt t="109018" x="11171238" y="2433638"/>
          <p14:tracePt t="109025" x="11163300" y="2427288"/>
          <p14:tracePt t="109047" x="11149013" y="2427288"/>
          <p14:tracePt t="109392" x="11090275" y="2433638"/>
          <p14:tracePt t="109398" x="10963275" y="2463800"/>
          <p14:tracePt t="109406" x="10801350" y="2500313"/>
          <p14:tracePt t="109414" x="10690225" y="2544763"/>
          <p14:tracePt t="109420" x="10571163" y="2581275"/>
          <p14:tracePt t="109427" x="10372725" y="2633663"/>
          <p14:tracePt t="109434" x="10201275" y="2670175"/>
          <p14:tracePt t="109442" x="10091738" y="2714625"/>
          <p14:tracePt t="109448" x="9986963" y="2759075"/>
          <p14:tracePt t="109456" x="9875838" y="2797175"/>
          <p14:tracePt t="109464" x="9736138" y="2825750"/>
          <p14:tracePt t="109469" x="9632950" y="2855913"/>
          <p14:tracePt t="109477" x="9580563" y="2878138"/>
          <p14:tracePt t="109484" x="9513888" y="2884488"/>
          <p14:tracePt t="109491" x="9455150" y="2892425"/>
          <p14:tracePt t="109498" x="9410700" y="2900363"/>
          <p14:tracePt t="109506" x="9358313" y="2906713"/>
          <p14:tracePt t="109513" x="9329738" y="2914650"/>
          <p14:tracePt t="109520" x="9313863" y="2914650"/>
          <p14:tracePt t="109527" x="9277350" y="2914650"/>
          <p14:tracePt t="109534" x="9247188" y="2914650"/>
          <p14:tracePt t="109541" x="9218613" y="2928938"/>
          <p14:tracePt t="109548" x="9196388" y="2928938"/>
          <p14:tracePt t="109555" x="9174163" y="2936875"/>
          <p14:tracePt t="109564" x="9151938" y="2944813"/>
          <p14:tracePt t="109570" x="9129713" y="2951163"/>
          <p14:tracePt t="109578" x="9107488" y="2959100"/>
          <p14:tracePt t="109585" x="9077325" y="2967038"/>
          <p14:tracePt t="109592" x="9063038" y="2973388"/>
          <p14:tracePt t="109599" x="9040813" y="2989263"/>
          <p14:tracePt t="109607" x="9010650" y="3011488"/>
          <p14:tracePt t="109614" x="8988425" y="3017838"/>
          <p14:tracePt t="109620" x="8974138" y="3025775"/>
          <p14:tracePt t="109627" x="8958263" y="3025775"/>
          <p14:tracePt t="109634" x="8951913" y="3033713"/>
          <p14:tracePt t="109642" x="8943975" y="3033713"/>
          <p14:tracePt t="109649" x="8937625" y="3033713"/>
          <p14:tracePt t="109699" x="8937625" y="3040063"/>
          <p14:tracePt t="109721" x="8943975" y="3040063"/>
          <p14:tracePt t="109728" x="8951913" y="3040063"/>
          <p14:tracePt t="109735" x="8966200" y="3040063"/>
          <p14:tracePt t="109743" x="8974138" y="3040063"/>
          <p14:tracePt t="109749" x="8996363" y="3040063"/>
          <p14:tracePt t="109757" x="9032875" y="3025775"/>
          <p14:tracePt t="109764" x="9077325" y="2989263"/>
          <p14:tracePt t="109771" x="9121775" y="2967038"/>
          <p14:tracePt t="109777" x="9202738" y="2914650"/>
          <p14:tracePt t="109785" x="9269413" y="2855913"/>
          <p14:tracePt t="109793" x="9350375" y="2819400"/>
          <p14:tracePt t="109799" x="9432925" y="2752725"/>
          <p14:tracePt t="109807" x="9513888" y="2708275"/>
          <p14:tracePt t="109814" x="9558338" y="2663825"/>
          <p14:tracePt t="109821" x="9610725" y="2625725"/>
          <p14:tracePt t="109828" x="9705975" y="2559050"/>
          <p14:tracePt t="109835" x="9794875" y="2514600"/>
          <p14:tracePt t="109843" x="9898063" y="2449513"/>
          <p14:tracePt t="109850" x="10002838" y="2419350"/>
          <p14:tracePt t="109856" x="10098088" y="2389188"/>
          <p14:tracePt t="109864" x="10201275" y="2360613"/>
          <p14:tracePt t="109871" x="10364788" y="2322513"/>
          <p14:tracePt t="109879" x="10520363" y="2316163"/>
          <p14:tracePt t="109885" x="10609263" y="2316163"/>
          <p14:tracePt t="109893" x="10690225" y="2316163"/>
          <p14:tracePt t="109900" x="10793413" y="2316163"/>
          <p14:tracePt t="109906" x="10874375" y="2316163"/>
          <p14:tracePt t="109914" x="10948988" y="2316163"/>
          <p14:tracePt t="109923" x="10993438" y="2316163"/>
          <p14:tracePt t="109928" x="11029950" y="2322513"/>
          <p14:tracePt t="109935" x="11052175" y="2322513"/>
          <p14:tracePt t="109943" x="11068050" y="2330450"/>
          <p14:tracePt t="109949" x="11096625" y="2330450"/>
          <p14:tracePt t="109958" x="11118850" y="2338388"/>
          <p14:tracePt t="109964" x="11141075" y="2344738"/>
          <p14:tracePt t="109972" x="11171238" y="2352675"/>
          <p14:tracePt t="109979" x="11193463" y="2352675"/>
          <p14:tracePt t="109987" x="11229975" y="2360613"/>
          <p14:tracePt t="109995" x="11260138" y="2366963"/>
          <p14:tracePt t="110000" x="11288713" y="2366963"/>
          <p14:tracePt t="110007" x="11318875" y="2374900"/>
          <p14:tracePt t="110014" x="11326813" y="2374900"/>
          <p14:tracePt t="110021" x="11355388" y="2374900"/>
          <p14:tracePt t="110029" x="11371263" y="2382838"/>
          <p14:tracePt t="110035" x="11385550" y="2382838"/>
          <p14:tracePt t="110043" x="11393488" y="2382838"/>
          <p14:tracePt t="110050" x="11415713" y="2382838"/>
          <p14:tracePt t="110058" x="11422063" y="2382838"/>
          <p14:tracePt t="110064" x="11430000" y="2389188"/>
          <p14:tracePt t="110072" x="11437938" y="2389188"/>
          <p14:tracePt t="110437" x="11452225" y="2411413"/>
          <p14:tracePt t="110444" x="11504613" y="2455863"/>
          <p14:tracePt t="110452" x="11555413" y="2500313"/>
          <p14:tracePt t="110459" x="11607800" y="2522538"/>
          <p14:tracePt t="110466" x="11644313" y="2536825"/>
          <p14:tracePt t="110473" x="11666538" y="2544763"/>
          <p14:tracePt t="110481" x="11703050" y="2566988"/>
          <p14:tracePt t="110488" x="11710988" y="2574925"/>
          <p14:tracePt t="110494" x="11725275" y="2574925"/>
          <p14:tracePt t="110503" x="11741150" y="2581275"/>
          <p14:tracePt t="110509" x="11755438" y="2589213"/>
          <p14:tracePt t="110516" x="11769725" y="2589213"/>
          <p14:tracePt t="110524" x="11785600" y="2589213"/>
          <p14:tracePt t="110531" x="11807825" y="2597150"/>
          <p14:tracePt t="110537" x="11830050" y="2603500"/>
          <p14:tracePt t="110544" x="11874500" y="2611438"/>
          <p14:tracePt t="110552" x="11918950" y="2641600"/>
          <p14:tracePt t="110559" x="11955463" y="2655888"/>
          <p14:tracePt t="110566" x="12006263" y="2663825"/>
          <p14:tracePt t="110573" x="12036425" y="2678113"/>
          <p14:tracePt t="110583" x="12080875" y="2700338"/>
          <p14:tracePt t="110587" x="12111038" y="2714625"/>
          <p14:tracePt t="110595" x="12147550" y="2736850"/>
          <p14:tracePt t="110602" x="12161838" y="2752725"/>
          <p14:tracePt t="110609" x="12184063" y="2767013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392BCB-360C-4495-97FB-D17248627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Unsupervised learning // Angelo Ziletti, PhD // 2021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E20D127-A88C-44E0-94D8-375112BE8A1F}"/>
                  </a:ext>
                </a:extLst>
              </p14:cNvPr>
              <p14:cNvContentPartPr/>
              <p14:nvPr/>
            </p14:nvContentPartPr>
            <p14:xfrm>
              <a:off x="6019605" y="-48000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E20D127-A88C-44E0-94D8-375112BE8A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01965" y="-6600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8" name="Group 827">
            <a:extLst>
              <a:ext uri="{FF2B5EF4-FFF2-40B4-BE49-F238E27FC236}">
                <a16:creationId xmlns:a16="http://schemas.microsoft.com/office/drawing/2014/main" id="{31C283B8-A884-4A94-8818-609B5F747227}"/>
              </a:ext>
            </a:extLst>
          </p:cNvPr>
          <p:cNvGrpSpPr/>
          <p:nvPr/>
        </p:nvGrpSpPr>
        <p:grpSpPr>
          <a:xfrm>
            <a:off x="6709630" y="2322706"/>
            <a:ext cx="2157284" cy="398534"/>
            <a:chOff x="6983079" y="1742179"/>
            <a:chExt cx="1880485" cy="294840"/>
          </a:xfrm>
        </p:grpSpPr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9265076F-1A09-46D0-86FE-25048B7805B7}"/>
                </a:ext>
              </a:extLst>
            </p:cNvPr>
            <p:cNvGrpSpPr/>
            <p:nvPr/>
          </p:nvGrpSpPr>
          <p:grpSpPr>
            <a:xfrm>
              <a:off x="6983079" y="1846954"/>
              <a:ext cx="661320" cy="164520"/>
              <a:chOff x="2291343" y="770290"/>
              <a:chExt cx="661320" cy="164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472" name="Ink 471">
                    <a:extLst>
                      <a:ext uri="{FF2B5EF4-FFF2-40B4-BE49-F238E27FC236}">
                        <a16:creationId xmlns:a16="http://schemas.microsoft.com/office/drawing/2014/main" id="{6515FFD9-0438-4363-AB02-EF084CEEBCCC}"/>
                      </a:ext>
                    </a:extLst>
                  </p14:cNvPr>
                  <p14:cNvContentPartPr/>
                  <p14:nvPr/>
                </p14:nvContentPartPr>
                <p14:xfrm>
                  <a:off x="2291343" y="772090"/>
                  <a:ext cx="211680" cy="148680"/>
                </p14:xfrm>
              </p:contentPart>
            </mc:Choice>
            <mc:Fallback xmlns="">
              <p:pic>
                <p:nvPicPr>
                  <p:cNvPr id="472" name="Ink 471">
                    <a:extLst>
                      <a:ext uri="{FF2B5EF4-FFF2-40B4-BE49-F238E27FC236}">
                        <a16:creationId xmlns:a16="http://schemas.microsoft.com/office/drawing/2014/main" id="{6515FFD9-0438-4363-AB02-EF084CEEBCCC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283817" y="765417"/>
                    <a:ext cx="227046" cy="16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473" name="Ink 472">
                    <a:extLst>
                      <a:ext uri="{FF2B5EF4-FFF2-40B4-BE49-F238E27FC236}">
                        <a16:creationId xmlns:a16="http://schemas.microsoft.com/office/drawing/2014/main" id="{7EF44822-4922-4837-A1E6-C4F4A1700B67}"/>
                      </a:ext>
                    </a:extLst>
                  </p14:cNvPr>
                  <p14:cNvContentPartPr/>
                  <p14:nvPr/>
                </p14:nvContentPartPr>
                <p14:xfrm>
                  <a:off x="2596623" y="784690"/>
                  <a:ext cx="112320" cy="123480"/>
                </p14:xfrm>
              </p:contentPart>
            </mc:Choice>
            <mc:Fallback xmlns="">
              <p:pic>
                <p:nvPicPr>
                  <p:cNvPr id="473" name="Ink 472">
                    <a:extLst>
                      <a:ext uri="{FF2B5EF4-FFF2-40B4-BE49-F238E27FC236}">
                        <a16:creationId xmlns:a16="http://schemas.microsoft.com/office/drawing/2014/main" id="{7EF44822-4922-4837-A1E6-C4F4A1700B67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589093" y="778023"/>
                    <a:ext cx="127693" cy="1365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474" name="Ink 473">
                    <a:extLst>
                      <a:ext uri="{FF2B5EF4-FFF2-40B4-BE49-F238E27FC236}">
                        <a16:creationId xmlns:a16="http://schemas.microsoft.com/office/drawing/2014/main" id="{A0FC87EF-A8E0-4F5B-91BA-B786C655FCC7}"/>
                      </a:ext>
                    </a:extLst>
                  </p14:cNvPr>
                  <p14:cNvContentPartPr/>
                  <p14:nvPr/>
                </p14:nvContentPartPr>
                <p14:xfrm>
                  <a:off x="2634423" y="770290"/>
                  <a:ext cx="60840" cy="164520"/>
                </p14:xfrm>
              </p:contentPart>
            </mc:Choice>
            <mc:Fallback xmlns="">
              <p:pic>
                <p:nvPicPr>
                  <p:cNvPr id="474" name="Ink 473">
                    <a:extLst>
                      <a:ext uri="{FF2B5EF4-FFF2-40B4-BE49-F238E27FC236}">
                        <a16:creationId xmlns:a16="http://schemas.microsoft.com/office/drawing/2014/main" id="{A0FC87EF-A8E0-4F5B-91BA-B786C655FCC7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626583" y="763624"/>
                    <a:ext cx="76207" cy="177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498" name="Ink 497">
                    <a:extLst>
                      <a:ext uri="{FF2B5EF4-FFF2-40B4-BE49-F238E27FC236}">
                        <a16:creationId xmlns:a16="http://schemas.microsoft.com/office/drawing/2014/main" id="{0AB06B24-27A7-4334-93E8-E3742627C4A3}"/>
                      </a:ext>
                    </a:extLst>
                  </p14:cNvPr>
                  <p14:cNvContentPartPr/>
                  <p14:nvPr/>
                </p14:nvContentPartPr>
                <p14:xfrm>
                  <a:off x="2823063" y="773170"/>
                  <a:ext cx="129600" cy="134280"/>
                </p14:xfrm>
              </p:contentPart>
            </mc:Choice>
            <mc:Fallback xmlns="">
              <p:pic>
                <p:nvPicPr>
                  <p:cNvPr id="498" name="Ink 497">
                    <a:extLst>
                      <a:ext uri="{FF2B5EF4-FFF2-40B4-BE49-F238E27FC236}">
                        <a16:creationId xmlns:a16="http://schemas.microsoft.com/office/drawing/2014/main" id="{0AB06B24-27A7-4334-93E8-E3742627C4A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815532" y="766763"/>
                    <a:ext cx="144976" cy="14736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08" name="Group 507">
              <a:extLst>
                <a:ext uri="{FF2B5EF4-FFF2-40B4-BE49-F238E27FC236}">
                  <a16:creationId xmlns:a16="http://schemas.microsoft.com/office/drawing/2014/main" id="{FFB4BAA7-84EB-4E65-8A95-4661C325491E}"/>
                </a:ext>
              </a:extLst>
            </p:cNvPr>
            <p:cNvGrpSpPr/>
            <p:nvPr/>
          </p:nvGrpSpPr>
          <p:grpSpPr>
            <a:xfrm>
              <a:off x="7941604" y="1742179"/>
              <a:ext cx="921960" cy="294840"/>
              <a:chOff x="3356943" y="637450"/>
              <a:chExt cx="921960" cy="294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500" name="Ink 499">
                    <a:extLst>
                      <a:ext uri="{FF2B5EF4-FFF2-40B4-BE49-F238E27FC236}">
                        <a16:creationId xmlns:a16="http://schemas.microsoft.com/office/drawing/2014/main" id="{67F8F575-6B12-4A29-9A06-0513F63D044F}"/>
                      </a:ext>
                    </a:extLst>
                  </p14:cNvPr>
                  <p14:cNvContentPartPr/>
                  <p14:nvPr/>
                </p14:nvContentPartPr>
                <p14:xfrm>
                  <a:off x="3356943" y="740410"/>
                  <a:ext cx="177840" cy="123480"/>
                </p14:xfrm>
              </p:contentPart>
            </mc:Choice>
            <mc:Fallback xmlns="">
              <p:pic>
                <p:nvPicPr>
                  <p:cNvPr id="500" name="Ink 499">
                    <a:extLst>
                      <a:ext uri="{FF2B5EF4-FFF2-40B4-BE49-F238E27FC236}">
                        <a16:creationId xmlns:a16="http://schemas.microsoft.com/office/drawing/2014/main" id="{67F8F575-6B12-4A29-9A06-0513F63D044F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349088" y="733743"/>
                    <a:ext cx="193236" cy="1365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501" name="Ink 500">
                    <a:extLst>
                      <a:ext uri="{FF2B5EF4-FFF2-40B4-BE49-F238E27FC236}">
                        <a16:creationId xmlns:a16="http://schemas.microsoft.com/office/drawing/2014/main" id="{23FEC680-443B-4616-A436-7EE59CA39251}"/>
                      </a:ext>
                    </a:extLst>
                  </p14:cNvPr>
                  <p14:cNvContentPartPr/>
                  <p14:nvPr/>
                </p14:nvContentPartPr>
                <p14:xfrm>
                  <a:off x="3634503" y="753730"/>
                  <a:ext cx="104760" cy="141480"/>
                </p14:xfrm>
              </p:contentPart>
            </mc:Choice>
            <mc:Fallback xmlns="">
              <p:pic>
                <p:nvPicPr>
                  <p:cNvPr id="501" name="Ink 500">
                    <a:extLst>
                      <a:ext uri="{FF2B5EF4-FFF2-40B4-BE49-F238E27FC236}">
                        <a16:creationId xmlns:a16="http://schemas.microsoft.com/office/drawing/2014/main" id="{23FEC680-443B-4616-A436-7EE59CA39251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626975" y="747335"/>
                    <a:ext cx="120129" cy="1545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502" name="Ink 501">
                    <a:extLst>
                      <a:ext uri="{FF2B5EF4-FFF2-40B4-BE49-F238E27FC236}">
                        <a16:creationId xmlns:a16="http://schemas.microsoft.com/office/drawing/2014/main" id="{A61E0C05-D0D0-4AB7-A532-4CB6D5807065}"/>
                      </a:ext>
                    </a:extLst>
                  </p14:cNvPr>
                  <p14:cNvContentPartPr/>
                  <p14:nvPr/>
                </p14:nvContentPartPr>
                <p14:xfrm>
                  <a:off x="3758343" y="637450"/>
                  <a:ext cx="92880" cy="253440"/>
                </p14:xfrm>
              </p:contentPart>
            </mc:Choice>
            <mc:Fallback xmlns="">
              <p:pic>
                <p:nvPicPr>
                  <p:cNvPr id="502" name="Ink 501">
                    <a:extLst>
                      <a:ext uri="{FF2B5EF4-FFF2-40B4-BE49-F238E27FC236}">
                        <a16:creationId xmlns:a16="http://schemas.microsoft.com/office/drawing/2014/main" id="{A61E0C05-D0D0-4AB7-A532-4CB6D580706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750812" y="630788"/>
                    <a:ext cx="108255" cy="2664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503" name="Ink 502">
                    <a:extLst>
                      <a:ext uri="{FF2B5EF4-FFF2-40B4-BE49-F238E27FC236}">
                        <a16:creationId xmlns:a16="http://schemas.microsoft.com/office/drawing/2014/main" id="{D27821D9-8625-4716-8829-5423AD751DC0}"/>
                      </a:ext>
                    </a:extLst>
                  </p14:cNvPr>
                  <p14:cNvContentPartPr/>
                  <p14:nvPr/>
                </p14:nvContentPartPr>
                <p14:xfrm>
                  <a:off x="3643143" y="648610"/>
                  <a:ext cx="252000" cy="38520"/>
                </p14:xfrm>
              </p:contentPart>
            </mc:Choice>
            <mc:Fallback xmlns="">
              <p:pic>
                <p:nvPicPr>
                  <p:cNvPr id="503" name="Ink 502">
                    <a:extLst>
                      <a:ext uri="{FF2B5EF4-FFF2-40B4-BE49-F238E27FC236}">
                        <a16:creationId xmlns:a16="http://schemas.microsoft.com/office/drawing/2014/main" id="{D27821D9-8625-4716-8829-5423AD751DC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3635297" y="641922"/>
                    <a:ext cx="267377" cy="516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504" name="Ink 503">
                    <a:extLst>
                      <a:ext uri="{FF2B5EF4-FFF2-40B4-BE49-F238E27FC236}">
                        <a16:creationId xmlns:a16="http://schemas.microsoft.com/office/drawing/2014/main" id="{29D99BD8-8548-4A30-B177-CCB27E170F6B}"/>
                      </a:ext>
                    </a:extLst>
                  </p14:cNvPr>
                  <p14:cNvContentPartPr/>
                  <p14:nvPr/>
                </p14:nvContentPartPr>
                <p14:xfrm>
                  <a:off x="3908103" y="771370"/>
                  <a:ext cx="74520" cy="106920"/>
                </p14:xfrm>
              </p:contentPart>
            </mc:Choice>
            <mc:Fallback xmlns="">
              <p:pic>
                <p:nvPicPr>
                  <p:cNvPr id="504" name="Ink 503">
                    <a:extLst>
                      <a:ext uri="{FF2B5EF4-FFF2-40B4-BE49-F238E27FC236}">
                        <a16:creationId xmlns:a16="http://schemas.microsoft.com/office/drawing/2014/main" id="{29D99BD8-8548-4A30-B177-CCB27E170F6B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900275" y="764704"/>
                    <a:ext cx="89862" cy="1199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505" name="Ink 504">
                    <a:extLst>
                      <a:ext uri="{FF2B5EF4-FFF2-40B4-BE49-F238E27FC236}">
                        <a16:creationId xmlns:a16="http://schemas.microsoft.com/office/drawing/2014/main" id="{DF03E18B-C16B-415D-B646-15D805C7EFA9}"/>
                      </a:ext>
                    </a:extLst>
                  </p14:cNvPr>
                  <p14:cNvContentPartPr/>
                  <p14:nvPr/>
                </p14:nvContentPartPr>
                <p14:xfrm>
                  <a:off x="4069383" y="787570"/>
                  <a:ext cx="24480" cy="86760"/>
                </p14:xfrm>
              </p:contentPart>
            </mc:Choice>
            <mc:Fallback xmlns="">
              <p:pic>
                <p:nvPicPr>
                  <p:cNvPr id="505" name="Ink 504">
                    <a:extLst>
                      <a:ext uri="{FF2B5EF4-FFF2-40B4-BE49-F238E27FC236}">
                        <a16:creationId xmlns:a16="http://schemas.microsoft.com/office/drawing/2014/main" id="{DF03E18B-C16B-415D-B646-15D805C7EFA9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061851" y="781183"/>
                    <a:ext cx="39858" cy="998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506" name="Ink 505">
                    <a:extLst>
                      <a:ext uri="{FF2B5EF4-FFF2-40B4-BE49-F238E27FC236}">
                        <a16:creationId xmlns:a16="http://schemas.microsoft.com/office/drawing/2014/main" id="{3248FE00-7B3F-4C39-9A2A-297FAA8C673F}"/>
                      </a:ext>
                    </a:extLst>
                  </p14:cNvPr>
                  <p14:cNvContentPartPr/>
                  <p14:nvPr/>
                </p14:nvContentPartPr>
                <p14:xfrm>
                  <a:off x="4017903" y="684610"/>
                  <a:ext cx="258840" cy="176400"/>
                </p14:xfrm>
              </p:contentPart>
            </mc:Choice>
            <mc:Fallback xmlns="">
              <p:pic>
                <p:nvPicPr>
                  <p:cNvPr id="506" name="Ink 505">
                    <a:extLst>
                      <a:ext uri="{FF2B5EF4-FFF2-40B4-BE49-F238E27FC236}">
                        <a16:creationId xmlns:a16="http://schemas.microsoft.com/office/drawing/2014/main" id="{3248FE00-7B3F-4C39-9A2A-297FAA8C673F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4010059" y="677948"/>
                    <a:ext cx="274214" cy="189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507" name="Ink 506">
                    <a:extLst>
                      <a:ext uri="{FF2B5EF4-FFF2-40B4-BE49-F238E27FC236}">
                        <a16:creationId xmlns:a16="http://schemas.microsoft.com/office/drawing/2014/main" id="{EB3C138F-1F5F-433E-BB47-1F40F57657C5}"/>
                      </a:ext>
                    </a:extLst>
                  </p14:cNvPr>
                  <p14:cNvContentPartPr/>
                  <p14:nvPr/>
                </p14:nvContentPartPr>
                <p14:xfrm>
                  <a:off x="4165503" y="739330"/>
                  <a:ext cx="113400" cy="192960"/>
                </p14:xfrm>
              </p:contentPart>
            </mc:Choice>
            <mc:Fallback xmlns="">
              <p:pic>
                <p:nvPicPr>
                  <p:cNvPr id="507" name="Ink 506">
                    <a:extLst>
                      <a:ext uri="{FF2B5EF4-FFF2-40B4-BE49-F238E27FC236}">
                        <a16:creationId xmlns:a16="http://schemas.microsoft.com/office/drawing/2014/main" id="{EB3C138F-1F5F-433E-BB47-1F40F57657C5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4157985" y="732667"/>
                    <a:ext cx="128750" cy="206019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27" name="Group 826">
            <a:extLst>
              <a:ext uri="{FF2B5EF4-FFF2-40B4-BE49-F238E27FC236}">
                <a16:creationId xmlns:a16="http://schemas.microsoft.com/office/drawing/2014/main" id="{D4863708-5CF7-4124-9D61-148B174EC018}"/>
              </a:ext>
            </a:extLst>
          </p:cNvPr>
          <p:cNvGrpSpPr/>
          <p:nvPr/>
        </p:nvGrpSpPr>
        <p:grpSpPr>
          <a:xfrm>
            <a:off x="694715" y="1567843"/>
            <a:ext cx="735136" cy="388683"/>
            <a:chOff x="675085" y="910241"/>
            <a:chExt cx="719640" cy="41076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51C836D9-638F-4B8E-BCC4-F080A7264419}"/>
                </a:ext>
              </a:extLst>
            </p:cNvPr>
            <p:cNvGrpSpPr/>
            <p:nvPr/>
          </p:nvGrpSpPr>
          <p:grpSpPr>
            <a:xfrm>
              <a:off x="675085" y="910241"/>
              <a:ext cx="313560" cy="410760"/>
              <a:chOff x="955743" y="1534930"/>
              <a:chExt cx="313560" cy="410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509" name="Ink 508">
                    <a:extLst>
                      <a:ext uri="{FF2B5EF4-FFF2-40B4-BE49-F238E27FC236}">
                        <a16:creationId xmlns:a16="http://schemas.microsoft.com/office/drawing/2014/main" id="{D1BD7EE6-3D37-495B-A492-8030C098B331}"/>
                      </a:ext>
                    </a:extLst>
                  </p14:cNvPr>
                  <p14:cNvContentPartPr/>
                  <p14:nvPr/>
                </p14:nvContentPartPr>
                <p14:xfrm>
                  <a:off x="955743" y="1534930"/>
                  <a:ext cx="290520" cy="410760"/>
                </p14:xfrm>
              </p:contentPart>
            </mc:Choice>
            <mc:Fallback xmlns="">
              <p:pic>
                <p:nvPicPr>
                  <p:cNvPr id="509" name="Ink 508">
                    <a:extLst>
                      <a:ext uri="{FF2B5EF4-FFF2-40B4-BE49-F238E27FC236}">
                        <a16:creationId xmlns:a16="http://schemas.microsoft.com/office/drawing/2014/main" id="{D1BD7EE6-3D37-495B-A492-8030C098B331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946929" y="1525422"/>
                    <a:ext cx="307796" cy="4293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510" name="Ink 509">
                    <a:extLst>
                      <a:ext uri="{FF2B5EF4-FFF2-40B4-BE49-F238E27FC236}">
                        <a16:creationId xmlns:a16="http://schemas.microsoft.com/office/drawing/2014/main" id="{21820EA1-BF78-4E49-9D46-C18BD97B2AF8}"/>
                      </a:ext>
                    </a:extLst>
                  </p14:cNvPr>
                  <p14:cNvContentPartPr/>
                  <p14:nvPr/>
                </p14:nvContentPartPr>
                <p14:xfrm>
                  <a:off x="1028823" y="1548250"/>
                  <a:ext cx="240480" cy="351360"/>
                </p14:xfrm>
              </p:contentPart>
            </mc:Choice>
            <mc:Fallback xmlns="">
              <p:pic>
                <p:nvPicPr>
                  <p:cNvPr id="510" name="Ink 509">
                    <a:extLst>
                      <a:ext uri="{FF2B5EF4-FFF2-40B4-BE49-F238E27FC236}">
                        <a16:creationId xmlns:a16="http://schemas.microsoft.com/office/drawing/2014/main" id="{21820EA1-BF78-4E49-9D46-C18BD97B2AF8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020360" y="1538733"/>
                    <a:ext cx="257758" cy="37001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48ADF2F-876F-40B1-BFE7-2EC7F637B1FD}"/>
                </a:ext>
              </a:extLst>
            </p:cNvPr>
            <p:cNvGrpSpPr/>
            <p:nvPr/>
          </p:nvGrpSpPr>
          <p:grpSpPr>
            <a:xfrm>
              <a:off x="1253605" y="1197161"/>
              <a:ext cx="141120" cy="104400"/>
              <a:chOff x="1534263" y="1821850"/>
              <a:chExt cx="141120" cy="104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511" name="Ink 510">
                    <a:extLst>
                      <a:ext uri="{FF2B5EF4-FFF2-40B4-BE49-F238E27FC236}">
                        <a16:creationId xmlns:a16="http://schemas.microsoft.com/office/drawing/2014/main" id="{1EA89CAE-9023-48DD-9A5B-00A96AFB43EB}"/>
                      </a:ext>
                    </a:extLst>
                  </p14:cNvPr>
                  <p14:cNvContentPartPr/>
                  <p14:nvPr/>
                </p14:nvContentPartPr>
                <p14:xfrm>
                  <a:off x="1534263" y="1821850"/>
                  <a:ext cx="108000" cy="8640"/>
                </p14:xfrm>
              </p:contentPart>
            </mc:Choice>
            <mc:Fallback xmlns="">
              <p:pic>
                <p:nvPicPr>
                  <p:cNvPr id="511" name="Ink 510">
                    <a:extLst>
                      <a:ext uri="{FF2B5EF4-FFF2-40B4-BE49-F238E27FC236}">
                        <a16:creationId xmlns:a16="http://schemas.microsoft.com/office/drawing/2014/main" id="{1EA89CAE-9023-48DD-9A5B-00A96AFB43EB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525792" y="1812834"/>
                    <a:ext cx="125294" cy="270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87CC3EDF-46A4-4F78-888E-272D52BCCC13}"/>
                      </a:ext>
                    </a:extLst>
                  </p14:cNvPr>
                  <p14:cNvContentPartPr/>
                  <p14:nvPr/>
                </p14:nvContentPartPr>
                <p14:xfrm>
                  <a:off x="1547943" y="1922650"/>
                  <a:ext cx="127440" cy="360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87CC3EDF-46A4-4F78-888E-272D52BCCC13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539471" y="1913050"/>
                    <a:ext cx="144738" cy="23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31" name="Group 530">
            <a:extLst>
              <a:ext uri="{FF2B5EF4-FFF2-40B4-BE49-F238E27FC236}">
                <a16:creationId xmlns:a16="http://schemas.microsoft.com/office/drawing/2014/main" id="{8CDB4BA0-A227-4A37-8311-E765A6E4E023}"/>
              </a:ext>
            </a:extLst>
          </p:cNvPr>
          <p:cNvGrpSpPr/>
          <p:nvPr/>
        </p:nvGrpSpPr>
        <p:grpSpPr>
          <a:xfrm>
            <a:off x="2067035" y="1335283"/>
            <a:ext cx="3615737" cy="599887"/>
            <a:chOff x="2328063" y="1302370"/>
            <a:chExt cx="3539520" cy="633960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ED7235F-5C2B-4999-86D7-B65717B6CD5B}"/>
                </a:ext>
              </a:extLst>
            </p:cNvPr>
            <p:cNvGrpSpPr/>
            <p:nvPr/>
          </p:nvGrpSpPr>
          <p:grpSpPr>
            <a:xfrm>
              <a:off x="2328063" y="1627090"/>
              <a:ext cx="396360" cy="291960"/>
              <a:chOff x="2328063" y="1627090"/>
              <a:chExt cx="396360" cy="291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385658B4-CBA8-4385-A072-E5F69D74547F}"/>
                      </a:ext>
                    </a:extLst>
                  </p14:cNvPr>
                  <p14:cNvContentPartPr/>
                  <p14:nvPr/>
                </p14:nvContentPartPr>
                <p14:xfrm>
                  <a:off x="2328063" y="1627090"/>
                  <a:ext cx="187920" cy="21312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385658B4-CBA8-4385-A072-E5F69D74547F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2319249" y="1617956"/>
                    <a:ext cx="205196" cy="2317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6CFB88DC-69CF-408A-BF96-42B6E90680BC}"/>
                      </a:ext>
                    </a:extLst>
                  </p14:cNvPr>
                  <p14:cNvContentPartPr/>
                  <p14:nvPr/>
                </p14:nvContentPartPr>
                <p14:xfrm>
                  <a:off x="2619663" y="1780810"/>
                  <a:ext cx="104760" cy="13824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6CFB88DC-69CF-408A-BF96-42B6E90680BC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2610845" y="1771289"/>
                    <a:ext cx="122044" cy="1569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F3F78DA3-83F9-418B-AED0-AE179D84D537}"/>
                </a:ext>
              </a:extLst>
            </p:cNvPr>
            <p:cNvGrpSpPr/>
            <p:nvPr/>
          </p:nvGrpSpPr>
          <p:grpSpPr>
            <a:xfrm>
              <a:off x="2531463" y="1384450"/>
              <a:ext cx="253800" cy="193680"/>
              <a:chOff x="2531463" y="1384450"/>
              <a:chExt cx="253800" cy="193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0AA070E4-8D1E-452D-83DF-1DE634E7AF81}"/>
                      </a:ext>
                    </a:extLst>
                  </p14:cNvPr>
                  <p14:cNvContentPartPr/>
                  <p14:nvPr/>
                </p14:nvContentPartPr>
                <p14:xfrm>
                  <a:off x="2608143" y="1408210"/>
                  <a:ext cx="69840" cy="9432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0AA070E4-8D1E-452D-83DF-1DE634E7AF81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2599325" y="1398702"/>
                    <a:ext cx="87124" cy="1129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6A51DE41-2099-4246-8576-D2F6A9D62EB9}"/>
                      </a:ext>
                    </a:extLst>
                  </p14:cNvPr>
                  <p14:cNvContentPartPr/>
                  <p14:nvPr/>
                </p14:nvContentPartPr>
                <p14:xfrm>
                  <a:off x="2715423" y="1397050"/>
                  <a:ext cx="69840" cy="151560"/>
                </p14:xfrm>
              </p:contentPart>
            </mc:Choice>
            <mc:Fallback xmlns=""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6A51DE41-2099-4246-8576-D2F6A9D62EB9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2706958" y="1387554"/>
                    <a:ext cx="87124" cy="1701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392" name="Ink 391">
                    <a:extLst>
                      <a:ext uri="{FF2B5EF4-FFF2-40B4-BE49-F238E27FC236}">
                        <a16:creationId xmlns:a16="http://schemas.microsoft.com/office/drawing/2014/main" id="{43CD1381-C5C9-4DCF-907A-A14BB8B96FD2}"/>
                      </a:ext>
                    </a:extLst>
                  </p14:cNvPr>
                  <p14:cNvContentPartPr/>
                  <p14:nvPr/>
                </p14:nvContentPartPr>
                <p14:xfrm>
                  <a:off x="2531463" y="1384450"/>
                  <a:ext cx="99720" cy="193680"/>
                </p14:xfrm>
              </p:contentPart>
            </mc:Choice>
            <mc:Fallback xmlns="">
              <p:pic>
                <p:nvPicPr>
                  <p:cNvPr id="392" name="Ink 391">
                    <a:extLst>
                      <a:ext uri="{FF2B5EF4-FFF2-40B4-BE49-F238E27FC236}">
                        <a16:creationId xmlns:a16="http://schemas.microsoft.com/office/drawing/2014/main" id="{43CD1381-C5C9-4DCF-907A-A14BB8B96FD2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2522654" y="1375336"/>
                    <a:ext cx="116986" cy="21228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17" name="Group 516">
              <a:extLst>
                <a:ext uri="{FF2B5EF4-FFF2-40B4-BE49-F238E27FC236}">
                  <a16:creationId xmlns:a16="http://schemas.microsoft.com/office/drawing/2014/main" id="{B30B1E49-0DC8-4DF9-9ED8-4E696179B84A}"/>
                </a:ext>
              </a:extLst>
            </p:cNvPr>
            <p:cNvGrpSpPr/>
            <p:nvPr/>
          </p:nvGrpSpPr>
          <p:grpSpPr>
            <a:xfrm>
              <a:off x="3142023" y="1374370"/>
              <a:ext cx="613440" cy="561960"/>
              <a:chOff x="3142023" y="1374370"/>
              <a:chExt cx="613440" cy="561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512" name="Ink 511">
                    <a:extLst>
                      <a:ext uri="{FF2B5EF4-FFF2-40B4-BE49-F238E27FC236}">
                        <a16:creationId xmlns:a16="http://schemas.microsoft.com/office/drawing/2014/main" id="{EC4239B2-07A0-4D6A-8984-889CAB60FB1D}"/>
                      </a:ext>
                    </a:extLst>
                  </p14:cNvPr>
                  <p14:cNvContentPartPr/>
                  <p14:nvPr/>
                </p14:nvContentPartPr>
                <p14:xfrm>
                  <a:off x="3142023" y="1623130"/>
                  <a:ext cx="221040" cy="221400"/>
                </p14:xfrm>
              </p:contentPart>
            </mc:Choice>
            <mc:Fallback xmlns="">
              <p:pic>
                <p:nvPicPr>
                  <p:cNvPr id="512" name="Ink 511">
                    <a:extLst>
                      <a:ext uri="{FF2B5EF4-FFF2-40B4-BE49-F238E27FC236}">
                        <a16:creationId xmlns:a16="http://schemas.microsoft.com/office/drawing/2014/main" id="{EC4239B2-07A0-4D6A-8984-889CAB60FB1D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133562" y="1614000"/>
                    <a:ext cx="238314" cy="2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513" name="Ink 512">
                    <a:extLst>
                      <a:ext uri="{FF2B5EF4-FFF2-40B4-BE49-F238E27FC236}">
                        <a16:creationId xmlns:a16="http://schemas.microsoft.com/office/drawing/2014/main" id="{C1E4957A-1EF3-4788-987D-D269AB9AA150}"/>
                      </a:ext>
                    </a:extLst>
                  </p14:cNvPr>
                  <p14:cNvContentPartPr/>
                  <p14:nvPr/>
                </p14:nvContentPartPr>
                <p14:xfrm>
                  <a:off x="3433623" y="1826890"/>
                  <a:ext cx="59760" cy="109440"/>
                </p14:xfrm>
              </p:contentPart>
            </mc:Choice>
            <mc:Fallback xmlns="">
              <p:pic>
                <p:nvPicPr>
                  <p:cNvPr id="513" name="Ink 512">
                    <a:extLst>
                      <a:ext uri="{FF2B5EF4-FFF2-40B4-BE49-F238E27FC236}">
                        <a16:creationId xmlns:a16="http://schemas.microsoft.com/office/drawing/2014/main" id="{C1E4957A-1EF3-4788-987D-D269AB9AA150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3425186" y="1817770"/>
                    <a:ext cx="76985" cy="1280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14" name="Ink 513">
                    <a:extLst>
                      <a:ext uri="{FF2B5EF4-FFF2-40B4-BE49-F238E27FC236}">
                        <a16:creationId xmlns:a16="http://schemas.microsoft.com/office/drawing/2014/main" id="{D721C342-1488-4461-8805-BBC1664D1734}"/>
                      </a:ext>
                    </a:extLst>
                  </p14:cNvPr>
                  <p14:cNvContentPartPr/>
                  <p14:nvPr/>
                </p14:nvContentPartPr>
                <p14:xfrm>
                  <a:off x="3561783" y="1437730"/>
                  <a:ext cx="97560" cy="102240"/>
                </p14:xfrm>
              </p:contentPart>
            </mc:Choice>
            <mc:Fallback xmlns="">
              <p:pic>
                <p:nvPicPr>
                  <p:cNvPr id="514" name="Ink 513">
                    <a:extLst>
                      <a:ext uri="{FF2B5EF4-FFF2-40B4-BE49-F238E27FC236}">
                        <a16:creationId xmlns:a16="http://schemas.microsoft.com/office/drawing/2014/main" id="{D721C342-1488-4461-8805-BBC1664D1734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3552978" y="1428228"/>
                    <a:ext cx="114818" cy="1208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515" name="Ink 514">
                    <a:extLst>
                      <a:ext uri="{FF2B5EF4-FFF2-40B4-BE49-F238E27FC236}">
                        <a16:creationId xmlns:a16="http://schemas.microsoft.com/office/drawing/2014/main" id="{B1E34B6F-CE5A-413A-BC18-C01B4BF5166C}"/>
                      </a:ext>
                    </a:extLst>
                  </p14:cNvPr>
                  <p14:cNvContentPartPr/>
                  <p14:nvPr/>
                </p14:nvContentPartPr>
                <p14:xfrm>
                  <a:off x="3672663" y="1438090"/>
                  <a:ext cx="82800" cy="128880"/>
                </p14:xfrm>
              </p:contentPart>
            </mc:Choice>
            <mc:Fallback xmlns="">
              <p:pic>
                <p:nvPicPr>
                  <p:cNvPr id="515" name="Ink 514">
                    <a:extLst>
                      <a:ext uri="{FF2B5EF4-FFF2-40B4-BE49-F238E27FC236}">
                        <a16:creationId xmlns:a16="http://schemas.microsoft.com/office/drawing/2014/main" id="{B1E34B6F-CE5A-413A-BC18-C01B4BF5166C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3664207" y="1428586"/>
                    <a:ext cx="100065" cy="147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516" name="Ink 515">
                    <a:extLst>
                      <a:ext uri="{FF2B5EF4-FFF2-40B4-BE49-F238E27FC236}">
                        <a16:creationId xmlns:a16="http://schemas.microsoft.com/office/drawing/2014/main" id="{86C9AA34-4958-4BEE-B31E-02A2EE4DA46E}"/>
                      </a:ext>
                    </a:extLst>
                  </p14:cNvPr>
                  <p14:cNvContentPartPr/>
                  <p14:nvPr/>
                </p14:nvContentPartPr>
                <p14:xfrm>
                  <a:off x="3466743" y="1374370"/>
                  <a:ext cx="38160" cy="225720"/>
                </p14:xfrm>
              </p:contentPart>
            </mc:Choice>
            <mc:Fallback xmlns="">
              <p:pic>
                <p:nvPicPr>
                  <p:cNvPr id="516" name="Ink 515">
                    <a:extLst>
                      <a:ext uri="{FF2B5EF4-FFF2-40B4-BE49-F238E27FC236}">
                        <a16:creationId xmlns:a16="http://schemas.microsoft.com/office/drawing/2014/main" id="{86C9AA34-4958-4BEE-B31E-02A2EE4DA46E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3457991" y="1364854"/>
                    <a:ext cx="55314" cy="24437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AAE97156-6D5E-4833-8160-2BD983214E95}"/>
                    </a:ext>
                  </a:extLst>
                </p14:cNvPr>
                <p14:cNvContentPartPr/>
                <p14:nvPr/>
              </p14:nvContentPartPr>
              <p14:xfrm>
                <a:off x="3974703" y="1758130"/>
                <a:ext cx="14040" cy="648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AAE97156-6D5E-4833-8160-2BD983214E9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965928" y="1748601"/>
                  <a:ext cx="31239" cy="25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9337ACE3-6431-4338-915A-1A34EACBB9B5}"/>
                    </a:ext>
                  </a:extLst>
                </p14:cNvPr>
                <p14:cNvContentPartPr/>
                <p14:nvPr/>
              </p14:nvContentPartPr>
              <p14:xfrm>
                <a:off x="4196463" y="1753090"/>
                <a:ext cx="360" cy="36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9337ACE3-6431-4338-915A-1A34EACBB9B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187463" y="17440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50AACDEE-9A11-4CD9-BC3B-325C06EF636E}"/>
                    </a:ext>
                  </a:extLst>
                </p14:cNvPr>
                <p14:cNvContentPartPr/>
                <p14:nvPr/>
              </p14:nvContentPartPr>
              <p14:xfrm>
                <a:off x="4371423" y="1753090"/>
                <a:ext cx="7200" cy="36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50AACDEE-9A11-4CD9-BC3B-325C06EF636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62423" y="1744090"/>
                  <a:ext cx="24840" cy="1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E0BBF4E7-B46F-449E-9384-6F3B455CDEA5}"/>
                </a:ext>
              </a:extLst>
            </p:cNvPr>
            <p:cNvGrpSpPr/>
            <p:nvPr/>
          </p:nvGrpSpPr>
          <p:grpSpPr>
            <a:xfrm>
              <a:off x="4564743" y="1767490"/>
              <a:ext cx="111240" cy="11880"/>
              <a:chOff x="4564743" y="1767490"/>
              <a:chExt cx="111240" cy="11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521" name="Ink 520">
                    <a:extLst>
                      <a:ext uri="{FF2B5EF4-FFF2-40B4-BE49-F238E27FC236}">
                        <a16:creationId xmlns:a16="http://schemas.microsoft.com/office/drawing/2014/main" id="{B1EB1FBB-56E4-4A86-BA65-48FE61DADC23}"/>
                      </a:ext>
                    </a:extLst>
                  </p14:cNvPr>
                  <p14:cNvContentPartPr/>
                  <p14:nvPr/>
                </p14:nvContentPartPr>
                <p14:xfrm>
                  <a:off x="4564743" y="1767490"/>
                  <a:ext cx="360" cy="360"/>
                </p14:xfrm>
              </p:contentPart>
            </mc:Choice>
            <mc:Fallback xmlns="">
              <p:pic>
                <p:nvPicPr>
                  <p:cNvPr id="521" name="Ink 520">
                    <a:extLst>
                      <a:ext uri="{FF2B5EF4-FFF2-40B4-BE49-F238E27FC236}">
                        <a16:creationId xmlns:a16="http://schemas.microsoft.com/office/drawing/2014/main" id="{B1EB1FBB-56E4-4A86-BA65-48FE61DADC23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4555743" y="175849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522" name="Ink 521">
                    <a:extLst>
                      <a:ext uri="{FF2B5EF4-FFF2-40B4-BE49-F238E27FC236}">
                        <a16:creationId xmlns:a16="http://schemas.microsoft.com/office/drawing/2014/main" id="{B5E7FC74-AC60-45DF-B6D8-A4862660E8CD}"/>
                      </a:ext>
                    </a:extLst>
                  </p14:cNvPr>
                  <p14:cNvContentPartPr/>
                  <p14:nvPr/>
                </p14:nvContentPartPr>
                <p14:xfrm>
                  <a:off x="4661943" y="1768570"/>
                  <a:ext cx="14040" cy="10800"/>
                </p14:xfrm>
              </p:contentPart>
            </mc:Choice>
            <mc:Fallback xmlns="">
              <p:pic>
                <p:nvPicPr>
                  <p:cNvPr id="522" name="Ink 521">
                    <a:extLst>
                      <a:ext uri="{FF2B5EF4-FFF2-40B4-BE49-F238E27FC236}">
                        <a16:creationId xmlns:a16="http://schemas.microsoft.com/office/drawing/2014/main" id="{B5E7FC74-AC60-45DF-B6D8-A4862660E8CD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4653168" y="1758927"/>
                    <a:ext cx="31239" cy="297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30" name="Group 529">
              <a:extLst>
                <a:ext uri="{FF2B5EF4-FFF2-40B4-BE49-F238E27FC236}">
                  <a16:creationId xmlns:a16="http://schemas.microsoft.com/office/drawing/2014/main" id="{67B51248-0876-4D55-BC34-589D0B5DC6D1}"/>
                </a:ext>
              </a:extLst>
            </p:cNvPr>
            <p:cNvGrpSpPr/>
            <p:nvPr/>
          </p:nvGrpSpPr>
          <p:grpSpPr>
            <a:xfrm>
              <a:off x="5207343" y="1302370"/>
              <a:ext cx="660240" cy="572040"/>
              <a:chOff x="5207343" y="1302370"/>
              <a:chExt cx="660240" cy="572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524" name="Ink 523">
                    <a:extLst>
                      <a:ext uri="{FF2B5EF4-FFF2-40B4-BE49-F238E27FC236}">
                        <a16:creationId xmlns:a16="http://schemas.microsoft.com/office/drawing/2014/main" id="{4DBA2997-F4E9-4680-837B-9EB1C6A2A1DF}"/>
                      </a:ext>
                    </a:extLst>
                  </p14:cNvPr>
                  <p14:cNvContentPartPr/>
                  <p14:nvPr/>
                </p14:nvContentPartPr>
                <p14:xfrm>
                  <a:off x="5207343" y="1572010"/>
                  <a:ext cx="280440" cy="248400"/>
                </p14:xfrm>
              </p:contentPart>
            </mc:Choice>
            <mc:Fallback xmlns="">
              <p:pic>
                <p:nvPicPr>
                  <p:cNvPr id="524" name="Ink 523">
                    <a:extLst>
                      <a:ext uri="{FF2B5EF4-FFF2-40B4-BE49-F238E27FC236}">
                        <a16:creationId xmlns:a16="http://schemas.microsoft.com/office/drawing/2014/main" id="{4DBA2997-F4E9-4680-837B-9EB1C6A2A1DF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5198535" y="1562500"/>
                    <a:ext cx="297703" cy="26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525" name="Ink 524">
                    <a:extLst>
                      <a:ext uri="{FF2B5EF4-FFF2-40B4-BE49-F238E27FC236}">
                        <a16:creationId xmlns:a16="http://schemas.microsoft.com/office/drawing/2014/main" id="{5490A51D-EEF0-40E6-8FFD-7DAA92116DCB}"/>
                      </a:ext>
                    </a:extLst>
                  </p14:cNvPr>
                  <p14:cNvContentPartPr/>
                  <p14:nvPr/>
                </p14:nvContentPartPr>
                <p14:xfrm>
                  <a:off x="5577783" y="1744810"/>
                  <a:ext cx="77040" cy="129600"/>
                </p14:xfrm>
              </p:contentPart>
            </mc:Choice>
            <mc:Fallback xmlns="">
              <p:pic>
                <p:nvPicPr>
                  <p:cNvPr id="525" name="Ink 524">
                    <a:extLst>
                      <a:ext uri="{FF2B5EF4-FFF2-40B4-BE49-F238E27FC236}">
                        <a16:creationId xmlns:a16="http://schemas.microsoft.com/office/drawing/2014/main" id="{5490A51D-EEF0-40E6-8FFD-7DAA92116DC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569302" y="1735309"/>
                    <a:ext cx="94356" cy="1482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527" name="Ink 526">
                    <a:extLst>
                      <a:ext uri="{FF2B5EF4-FFF2-40B4-BE49-F238E27FC236}">
                        <a16:creationId xmlns:a16="http://schemas.microsoft.com/office/drawing/2014/main" id="{4E1B12E2-1A77-4F92-96E1-F2813FB15525}"/>
                      </a:ext>
                    </a:extLst>
                  </p14:cNvPr>
                  <p14:cNvContentPartPr/>
                  <p14:nvPr/>
                </p14:nvContentPartPr>
                <p14:xfrm>
                  <a:off x="5648703" y="1366090"/>
                  <a:ext cx="99360" cy="138240"/>
                </p14:xfrm>
              </p:contentPart>
            </mc:Choice>
            <mc:Fallback xmlns="">
              <p:pic>
                <p:nvPicPr>
                  <p:cNvPr id="527" name="Ink 526">
                    <a:extLst>
                      <a:ext uri="{FF2B5EF4-FFF2-40B4-BE49-F238E27FC236}">
                        <a16:creationId xmlns:a16="http://schemas.microsoft.com/office/drawing/2014/main" id="{4E1B12E2-1A77-4F92-96E1-F2813FB15525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5640247" y="1356569"/>
                    <a:ext cx="116625" cy="1569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528" name="Ink 527">
                    <a:extLst>
                      <a:ext uri="{FF2B5EF4-FFF2-40B4-BE49-F238E27FC236}">
                        <a16:creationId xmlns:a16="http://schemas.microsoft.com/office/drawing/2014/main" id="{AAFCBCAD-C2E8-492D-84D4-9E4F0D9E812F}"/>
                      </a:ext>
                    </a:extLst>
                  </p14:cNvPr>
                  <p14:cNvContentPartPr/>
                  <p14:nvPr/>
                </p14:nvContentPartPr>
                <p14:xfrm>
                  <a:off x="5795223" y="1373290"/>
                  <a:ext cx="72360" cy="124920"/>
                </p14:xfrm>
              </p:contentPart>
            </mc:Choice>
            <mc:Fallback xmlns="">
              <p:pic>
                <p:nvPicPr>
                  <p:cNvPr id="528" name="Ink 527">
                    <a:extLst>
                      <a:ext uri="{FF2B5EF4-FFF2-40B4-BE49-F238E27FC236}">
                        <a16:creationId xmlns:a16="http://schemas.microsoft.com/office/drawing/2014/main" id="{AAFCBCAD-C2E8-492D-84D4-9E4F0D9E812F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5786399" y="1363769"/>
                    <a:ext cx="89656" cy="143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529" name="Ink 528">
                    <a:extLst>
                      <a:ext uri="{FF2B5EF4-FFF2-40B4-BE49-F238E27FC236}">
                        <a16:creationId xmlns:a16="http://schemas.microsoft.com/office/drawing/2014/main" id="{97D354D7-18B8-4C1C-AF4E-F79AC88C9770}"/>
                      </a:ext>
                    </a:extLst>
                  </p14:cNvPr>
                  <p14:cNvContentPartPr/>
                  <p14:nvPr/>
                </p14:nvContentPartPr>
                <p14:xfrm>
                  <a:off x="5566263" y="1302370"/>
                  <a:ext cx="69120" cy="268920"/>
                </p14:xfrm>
              </p:contentPart>
            </mc:Choice>
            <mc:Fallback xmlns="">
              <p:pic>
                <p:nvPicPr>
                  <p:cNvPr id="529" name="Ink 528">
                    <a:extLst>
                      <a:ext uri="{FF2B5EF4-FFF2-40B4-BE49-F238E27FC236}">
                        <a16:creationId xmlns:a16="http://schemas.microsoft.com/office/drawing/2014/main" id="{97D354D7-18B8-4C1C-AF4E-F79AC88C9770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5557799" y="1292861"/>
                    <a:ext cx="86400" cy="28755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62" name="Group 561">
            <a:extLst>
              <a:ext uri="{FF2B5EF4-FFF2-40B4-BE49-F238E27FC236}">
                <a16:creationId xmlns:a16="http://schemas.microsoft.com/office/drawing/2014/main" id="{EF36B088-FF28-4DC2-A9A0-AB70AFEA4CC7}"/>
              </a:ext>
            </a:extLst>
          </p:cNvPr>
          <p:cNvGrpSpPr/>
          <p:nvPr/>
        </p:nvGrpSpPr>
        <p:grpSpPr>
          <a:xfrm>
            <a:off x="2085034" y="2082284"/>
            <a:ext cx="3627873" cy="553558"/>
            <a:chOff x="2346063" y="2049370"/>
            <a:chExt cx="3551400" cy="585000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F695BF7B-A0CC-48B8-BAAF-22220A1DA353}"/>
                </a:ext>
              </a:extLst>
            </p:cNvPr>
            <p:cNvGrpSpPr/>
            <p:nvPr/>
          </p:nvGrpSpPr>
          <p:grpSpPr>
            <a:xfrm>
              <a:off x="2346063" y="2098690"/>
              <a:ext cx="566640" cy="535680"/>
              <a:chOff x="2346063" y="2098690"/>
              <a:chExt cx="566640" cy="535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538" name="Ink 537">
                    <a:extLst>
                      <a:ext uri="{FF2B5EF4-FFF2-40B4-BE49-F238E27FC236}">
                        <a16:creationId xmlns:a16="http://schemas.microsoft.com/office/drawing/2014/main" id="{B23AF29B-833C-4181-8CA1-6DCADF20027B}"/>
                      </a:ext>
                    </a:extLst>
                  </p14:cNvPr>
                  <p14:cNvContentPartPr/>
                  <p14:nvPr/>
                </p14:nvContentPartPr>
                <p14:xfrm>
                  <a:off x="2346063" y="2289130"/>
                  <a:ext cx="224640" cy="259200"/>
                </p14:xfrm>
              </p:contentPart>
            </mc:Choice>
            <mc:Fallback xmlns="">
              <p:pic>
                <p:nvPicPr>
                  <p:cNvPr id="538" name="Ink 537">
                    <a:extLst>
                      <a:ext uri="{FF2B5EF4-FFF2-40B4-BE49-F238E27FC236}">
                        <a16:creationId xmlns:a16="http://schemas.microsoft.com/office/drawing/2014/main" id="{B23AF29B-833C-4181-8CA1-6DCADF20027B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337599" y="2279995"/>
                    <a:ext cx="241920" cy="2778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539" name="Ink 538">
                    <a:extLst>
                      <a:ext uri="{FF2B5EF4-FFF2-40B4-BE49-F238E27FC236}">
                        <a16:creationId xmlns:a16="http://schemas.microsoft.com/office/drawing/2014/main" id="{BE515CB9-501E-4C6C-BB8B-B6C6B84003CE}"/>
                      </a:ext>
                    </a:extLst>
                  </p14:cNvPr>
                  <p14:cNvContentPartPr/>
                  <p14:nvPr/>
                </p14:nvContentPartPr>
                <p14:xfrm>
                  <a:off x="2675463" y="2485690"/>
                  <a:ext cx="99720" cy="148680"/>
                </p14:xfrm>
              </p:contentPart>
            </mc:Choice>
            <mc:Fallback xmlns="">
              <p:pic>
                <p:nvPicPr>
                  <p:cNvPr id="539" name="Ink 538">
                    <a:extLst>
                      <a:ext uri="{FF2B5EF4-FFF2-40B4-BE49-F238E27FC236}">
                        <a16:creationId xmlns:a16="http://schemas.microsoft.com/office/drawing/2014/main" id="{BE515CB9-501E-4C6C-BB8B-B6C6B84003C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2667006" y="2476184"/>
                    <a:ext cx="116986" cy="1673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540" name="Ink 539">
                    <a:extLst>
                      <a:ext uri="{FF2B5EF4-FFF2-40B4-BE49-F238E27FC236}">
                        <a16:creationId xmlns:a16="http://schemas.microsoft.com/office/drawing/2014/main" id="{2BD3A7DD-D194-44D4-AB11-CD05CC8356EA}"/>
                      </a:ext>
                    </a:extLst>
                  </p14:cNvPr>
                  <p14:cNvContentPartPr/>
                  <p14:nvPr/>
                </p14:nvContentPartPr>
                <p14:xfrm>
                  <a:off x="2734863" y="2163850"/>
                  <a:ext cx="47160" cy="73080"/>
                </p14:xfrm>
              </p:contentPart>
            </mc:Choice>
            <mc:Fallback xmlns="">
              <p:pic>
                <p:nvPicPr>
                  <p:cNvPr id="540" name="Ink 539">
                    <a:extLst>
                      <a:ext uri="{FF2B5EF4-FFF2-40B4-BE49-F238E27FC236}">
                        <a16:creationId xmlns:a16="http://schemas.microsoft.com/office/drawing/2014/main" id="{2BD3A7DD-D194-44D4-AB11-CD05CC8356EA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2726416" y="2154334"/>
                    <a:ext cx="64405" cy="917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541" name="Ink 540">
                    <a:extLst>
                      <a:ext uri="{FF2B5EF4-FFF2-40B4-BE49-F238E27FC236}">
                        <a16:creationId xmlns:a16="http://schemas.microsoft.com/office/drawing/2014/main" id="{5F12CE70-AB68-4094-8B12-205054AFF395}"/>
                      </a:ext>
                    </a:extLst>
                  </p14:cNvPr>
                  <p14:cNvContentPartPr/>
                  <p14:nvPr/>
                </p14:nvContentPartPr>
                <p14:xfrm>
                  <a:off x="2842503" y="2132890"/>
                  <a:ext cx="70200" cy="129960"/>
                </p14:xfrm>
              </p:contentPart>
            </mc:Choice>
            <mc:Fallback xmlns="">
              <p:pic>
                <p:nvPicPr>
                  <p:cNvPr id="541" name="Ink 540">
                    <a:extLst>
                      <a:ext uri="{FF2B5EF4-FFF2-40B4-BE49-F238E27FC236}">
                        <a16:creationId xmlns:a16="http://schemas.microsoft.com/office/drawing/2014/main" id="{5F12CE70-AB68-4094-8B12-205054AFF395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2834037" y="2123390"/>
                    <a:ext cx="87485" cy="1485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542" name="Ink 541">
                    <a:extLst>
                      <a:ext uri="{FF2B5EF4-FFF2-40B4-BE49-F238E27FC236}">
                        <a16:creationId xmlns:a16="http://schemas.microsoft.com/office/drawing/2014/main" id="{B9F5390E-FA8D-46BE-97FD-3E6310F9E4FC}"/>
                      </a:ext>
                    </a:extLst>
                  </p14:cNvPr>
                  <p14:cNvContentPartPr/>
                  <p14:nvPr/>
                </p14:nvContentPartPr>
                <p14:xfrm>
                  <a:off x="2668623" y="2098690"/>
                  <a:ext cx="46080" cy="212400"/>
                </p14:xfrm>
              </p:contentPart>
            </mc:Choice>
            <mc:Fallback xmlns="">
              <p:pic>
                <p:nvPicPr>
                  <p:cNvPr id="542" name="Ink 541">
                    <a:extLst>
                      <a:ext uri="{FF2B5EF4-FFF2-40B4-BE49-F238E27FC236}">
                        <a16:creationId xmlns:a16="http://schemas.microsoft.com/office/drawing/2014/main" id="{B9F5390E-FA8D-46BE-97FD-3E6310F9E4FC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2660181" y="2089555"/>
                    <a:ext cx="63316" cy="23105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2" name="Group 551">
              <a:extLst>
                <a:ext uri="{FF2B5EF4-FFF2-40B4-BE49-F238E27FC236}">
                  <a16:creationId xmlns:a16="http://schemas.microsoft.com/office/drawing/2014/main" id="{788E6395-F6E6-4504-936F-519A25D0E9E7}"/>
                </a:ext>
              </a:extLst>
            </p:cNvPr>
            <p:cNvGrpSpPr/>
            <p:nvPr/>
          </p:nvGrpSpPr>
          <p:grpSpPr>
            <a:xfrm>
              <a:off x="3207183" y="2104810"/>
              <a:ext cx="588240" cy="520200"/>
              <a:chOff x="3207183" y="2104810"/>
              <a:chExt cx="588240" cy="52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544" name="Ink 543">
                    <a:extLst>
                      <a:ext uri="{FF2B5EF4-FFF2-40B4-BE49-F238E27FC236}">
                        <a16:creationId xmlns:a16="http://schemas.microsoft.com/office/drawing/2014/main" id="{A1A2B367-B074-4B63-A44B-1CF62FC595A3}"/>
                      </a:ext>
                    </a:extLst>
                  </p14:cNvPr>
                  <p14:cNvContentPartPr/>
                  <p14:nvPr/>
                </p14:nvContentPartPr>
                <p14:xfrm>
                  <a:off x="3207183" y="2239810"/>
                  <a:ext cx="199440" cy="241920"/>
                </p14:xfrm>
              </p:contentPart>
            </mc:Choice>
            <mc:Fallback xmlns="">
              <p:pic>
                <p:nvPicPr>
                  <p:cNvPr id="544" name="Ink 543">
                    <a:extLst>
                      <a:ext uri="{FF2B5EF4-FFF2-40B4-BE49-F238E27FC236}">
                        <a16:creationId xmlns:a16="http://schemas.microsoft.com/office/drawing/2014/main" id="{A1A2B367-B074-4B63-A44B-1CF62FC595A3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3198726" y="2230301"/>
                    <a:ext cx="216706" cy="2605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545" name="Ink 544">
                    <a:extLst>
                      <a:ext uri="{FF2B5EF4-FFF2-40B4-BE49-F238E27FC236}">
                        <a16:creationId xmlns:a16="http://schemas.microsoft.com/office/drawing/2014/main" id="{75B2527D-5882-40F3-8539-CF8EA73AFE45}"/>
                      </a:ext>
                    </a:extLst>
                  </p14:cNvPr>
                  <p14:cNvContentPartPr/>
                  <p14:nvPr/>
                </p14:nvContentPartPr>
                <p14:xfrm>
                  <a:off x="3490863" y="2513050"/>
                  <a:ext cx="88560" cy="111960"/>
                </p14:xfrm>
              </p:contentPart>
            </mc:Choice>
            <mc:Fallback xmlns="">
              <p:pic>
                <p:nvPicPr>
                  <p:cNvPr id="545" name="Ink 544">
                    <a:extLst>
                      <a:ext uri="{FF2B5EF4-FFF2-40B4-BE49-F238E27FC236}">
                        <a16:creationId xmlns:a16="http://schemas.microsoft.com/office/drawing/2014/main" id="{75B2527D-5882-40F3-8539-CF8EA73AFE45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3482395" y="2503910"/>
                    <a:ext cx="105849" cy="1306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546" name="Ink 545">
                    <a:extLst>
                      <a:ext uri="{FF2B5EF4-FFF2-40B4-BE49-F238E27FC236}">
                        <a16:creationId xmlns:a16="http://schemas.microsoft.com/office/drawing/2014/main" id="{826DE76F-2D33-4B9E-8CC5-037D6EDC511B}"/>
                      </a:ext>
                    </a:extLst>
                  </p14:cNvPr>
                  <p14:cNvContentPartPr/>
                  <p14:nvPr/>
                </p14:nvContentPartPr>
                <p14:xfrm>
                  <a:off x="3604263" y="2144770"/>
                  <a:ext cx="87120" cy="94320"/>
                </p14:xfrm>
              </p:contentPart>
            </mc:Choice>
            <mc:Fallback xmlns="">
              <p:pic>
                <p:nvPicPr>
                  <p:cNvPr id="546" name="Ink 545">
                    <a:extLst>
                      <a:ext uri="{FF2B5EF4-FFF2-40B4-BE49-F238E27FC236}">
                        <a16:creationId xmlns:a16="http://schemas.microsoft.com/office/drawing/2014/main" id="{826DE76F-2D33-4B9E-8CC5-037D6EDC511B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3595481" y="2135642"/>
                    <a:ext cx="104333" cy="1129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547" name="Ink 546">
                    <a:extLst>
                      <a:ext uri="{FF2B5EF4-FFF2-40B4-BE49-F238E27FC236}">
                        <a16:creationId xmlns:a16="http://schemas.microsoft.com/office/drawing/2014/main" id="{68F28866-3CDD-4499-AC88-AFCAA983B6D1}"/>
                      </a:ext>
                    </a:extLst>
                  </p14:cNvPr>
                  <p14:cNvContentPartPr/>
                  <p14:nvPr/>
                </p14:nvContentPartPr>
                <p14:xfrm>
                  <a:off x="3509223" y="2104810"/>
                  <a:ext cx="70200" cy="173160"/>
                </p14:xfrm>
              </p:contentPart>
            </mc:Choice>
            <mc:Fallback xmlns="">
              <p:pic>
                <p:nvPicPr>
                  <p:cNvPr id="547" name="Ink 546">
                    <a:extLst>
                      <a:ext uri="{FF2B5EF4-FFF2-40B4-BE49-F238E27FC236}">
                        <a16:creationId xmlns:a16="http://schemas.microsoft.com/office/drawing/2014/main" id="{68F28866-3CDD-4499-AC88-AFCAA983B6D1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3500404" y="2095676"/>
                    <a:ext cx="87485" cy="191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548" name="Ink 547">
                    <a:extLst>
                      <a:ext uri="{FF2B5EF4-FFF2-40B4-BE49-F238E27FC236}">
                        <a16:creationId xmlns:a16="http://schemas.microsoft.com/office/drawing/2014/main" id="{52C1AD97-93EB-46D9-93E9-913300AA9120}"/>
                      </a:ext>
                    </a:extLst>
                  </p14:cNvPr>
                  <p14:cNvContentPartPr/>
                  <p14:nvPr/>
                </p14:nvContentPartPr>
                <p14:xfrm>
                  <a:off x="3742503" y="2125690"/>
                  <a:ext cx="52920" cy="179280"/>
                </p14:xfrm>
              </p:contentPart>
            </mc:Choice>
            <mc:Fallback xmlns="">
              <p:pic>
                <p:nvPicPr>
                  <p:cNvPr id="548" name="Ink 547">
                    <a:extLst>
                      <a:ext uri="{FF2B5EF4-FFF2-40B4-BE49-F238E27FC236}">
                        <a16:creationId xmlns:a16="http://schemas.microsoft.com/office/drawing/2014/main" id="{52C1AD97-93EB-46D9-93E9-913300AA9120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3733683" y="2116194"/>
                    <a:ext cx="70207" cy="19789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C70B6E4D-76F3-4FDC-ABEB-E2716B51FF0D}"/>
                    </a:ext>
                  </a:extLst>
                </p14:cNvPr>
                <p14:cNvContentPartPr/>
                <p14:nvPr/>
              </p14:nvContentPartPr>
              <p14:xfrm>
                <a:off x="4021503" y="2388850"/>
                <a:ext cx="3960" cy="36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C70B6E4D-76F3-4FDC-ABEB-E2716B51FF0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012503" y="2380210"/>
                  <a:ext cx="21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04448BD0-0344-489D-8DD7-63347C4089E1}"/>
                    </a:ext>
                  </a:extLst>
                </p14:cNvPr>
                <p14:cNvContentPartPr/>
                <p14:nvPr/>
              </p14:nvContentPartPr>
              <p14:xfrm>
                <a:off x="4191783" y="2401450"/>
                <a:ext cx="2520" cy="144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04448BD0-0344-489D-8DD7-63347C4089E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183143" y="2392450"/>
                  <a:ext cx="201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4EC69836-9CA2-4BE2-958E-0B8CA8736ACD}"/>
                    </a:ext>
                  </a:extLst>
                </p14:cNvPr>
                <p14:cNvContentPartPr/>
                <p14:nvPr/>
              </p14:nvContentPartPr>
              <p14:xfrm>
                <a:off x="4348383" y="2412610"/>
                <a:ext cx="32400" cy="432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4EC69836-9CA2-4BE2-958E-0B8CA8736AC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39931" y="2403970"/>
                  <a:ext cx="49657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EB60A80B-5A3E-4473-9933-3128F5C10D10}"/>
                    </a:ext>
                  </a:extLst>
                </p14:cNvPr>
                <p14:cNvContentPartPr/>
                <p14:nvPr/>
              </p14:nvContentPartPr>
              <p14:xfrm>
                <a:off x="4552143" y="2375530"/>
                <a:ext cx="14040" cy="36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EB60A80B-5A3E-4473-9933-3128F5C10D1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543368" y="2366890"/>
                  <a:ext cx="31239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F304D91B-2B30-470F-9F46-D3EEAF93DD52}"/>
                    </a:ext>
                  </a:extLst>
                </p14:cNvPr>
                <p14:cNvContentPartPr/>
                <p14:nvPr/>
              </p14:nvContentPartPr>
              <p14:xfrm>
                <a:off x="4736103" y="2381650"/>
                <a:ext cx="17640" cy="540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F304D91B-2B30-470F-9F46-D3EEAF93DD5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727636" y="2373010"/>
                  <a:ext cx="34927" cy="23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61" name="Group 560">
              <a:extLst>
                <a:ext uri="{FF2B5EF4-FFF2-40B4-BE49-F238E27FC236}">
                  <a16:creationId xmlns:a16="http://schemas.microsoft.com/office/drawing/2014/main" id="{7E2E0708-5F3F-41AE-BACE-84A11EB48681}"/>
                </a:ext>
              </a:extLst>
            </p:cNvPr>
            <p:cNvGrpSpPr/>
            <p:nvPr/>
          </p:nvGrpSpPr>
          <p:grpSpPr>
            <a:xfrm>
              <a:off x="5260983" y="2049370"/>
              <a:ext cx="636480" cy="487800"/>
              <a:chOff x="5260983" y="2049370"/>
              <a:chExt cx="636480" cy="487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555" name="Ink 554">
                    <a:extLst>
                      <a:ext uri="{FF2B5EF4-FFF2-40B4-BE49-F238E27FC236}">
                        <a16:creationId xmlns:a16="http://schemas.microsoft.com/office/drawing/2014/main" id="{76E76B22-A42D-49D6-8501-C6A9A26DFEED}"/>
                      </a:ext>
                    </a:extLst>
                  </p14:cNvPr>
                  <p14:cNvContentPartPr/>
                  <p14:nvPr/>
                </p14:nvContentPartPr>
                <p14:xfrm>
                  <a:off x="5260983" y="2218570"/>
                  <a:ext cx="201600" cy="214920"/>
                </p14:xfrm>
              </p:contentPart>
            </mc:Choice>
            <mc:Fallback xmlns="">
              <p:pic>
                <p:nvPicPr>
                  <p:cNvPr id="555" name="Ink 554">
                    <a:extLst>
                      <a:ext uri="{FF2B5EF4-FFF2-40B4-BE49-F238E27FC236}">
                        <a16:creationId xmlns:a16="http://schemas.microsoft.com/office/drawing/2014/main" id="{76E76B22-A42D-49D6-8501-C6A9A26DFEED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5252524" y="2209441"/>
                    <a:ext cx="218870" cy="2335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556" name="Ink 555">
                    <a:extLst>
                      <a:ext uri="{FF2B5EF4-FFF2-40B4-BE49-F238E27FC236}">
                        <a16:creationId xmlns:a16="http://schemas.microsoft.com/office/drawing/2014/main" id="{69C75FD4-ADEA-4D50-9967-F04EEC3902D1}"/>
                      </a:ext>
                    </a:extLst>
                  </p14:cNvPr>
                  <p14:cNvContentPartPr/>
                  <p14:nvPr/>
                </p14:nvContentPartPr>
                <p14:xfrm>
                  <a:off x="5583543" y="2401450"/>
                  <a:ext cx="127440" cy="135720"/>
                </p14:xfrm>
              </p:contentPart>
            </mc:Choice>
            <mc:Fallback xmlns="">
              <p:pic>
                <p:nvPicPr>
                  <p:cNvPr id="556" name="Ink 555">
                    <a:extLst>
                      <a:ext uri="{FF2B5EF4-FFF2-40B4-BE49-F238E27FC236}">
                        <a16:creationId xmlns:a16="http://schemas.microsoft.com/office/drawing/2014/main" id="{69C75FD4-ADEA-4D50-9967-F04EEC3902D1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5574718" y="2392326"/>
                    <a:ext cx="144738" cy="1543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557" name="Ink 556">
                    <a:extLst>
                      <a:ext uri="{FF2B5EF4-FFF2-40B4-BE49-F238E27FC236}">
                        <a16:creationId xmlns:a16="http://schemas.microsoft.com/office/drawing/2014/main" id="{DBFA44C2-76E7-4379-A7DF-9C49F0F85B90}"/>
                      </a:ext>
                    </a:extLst>
                  </p14:cNvPr>
                  <p14:cNvContentPartPr/>
                  <p14:nvPr/>
                </p14:nvContentPartPr>
                <p14:xfrm>
                  <a:off x="5693343" y="2121370"/>
                  <a:ext cx="81720" cy="98280"/>
                </p14:xfrm>
              </p:contentPart>
            </mc:Choice>
            <mc:Fallback xmlns="">
              <p:pic>
                <p:nvPicPr>
                  <p:cNvPr id="557" name="Ink 556">
                    <a:extLst>
                      <a:ext uri="{FF2B5EF4-FFF2-40B4-BE49-F238E27FC236}">
                        <a16:creationId xmlns:a16="http://schemas.microsoft.com/office/drawing/2014/main" id="{DBFA44C2-76E7-4379-A7DF-9C49F0F85B90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5684537" y="2112228"/>
                    <a:ext cx="98980" cy="1169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558" name="Ink 557">
                    <a:extLst>
                      <a:ext uri="{FF2B5EF4-FFF2-40B4-BE49-F238E27FC236}">
                        <a16:creationId xmlns:a16="http://schemas.microsoft.com/office/drawing/2014/main" id="{AA34CA59-FA33-40E8-B296-696A127AC7C7}"/>
                      </a:ext>
                    </a:extLst>
                  </p14:cNvPr>
                  <p14:cNvContentPartPr/>
                  <p14:nvPr/>
                </p14:nvContentPartPr>
                <p14:xfrm>
                  <a:off x="5828343" y="2110210"/>
                  <a:ext cx="69120" cy="134280"/>
                </p14:xfrm>
              </p:contentPart>
            </mc:Choice>
            <mc:Fallback xmlns="">
              <p:pic>
                <p:nvPicPr>
                  <p:cNvPr id="558" name="Ink 557">
                    <a:extLst>
                      <a:ext uri="{FF2B5EF4-FFF2-40B4-BE49-F238E27FC236}">
                        <a16:creationId xmlns:a16="http://schemas.microsoft.com/office/drawing/2014/main" id="{AA34CA59-FA33-40E8-B296-696A127AC7C7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5819527" y="2100700"/>
                    <a:ext cx="86400" cy="1529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559" name="Ink 558">
                    <a:extLst>
                      <a:ext uri="{FF2B5EF4-FFF2-40B4-BE49-F238E27FC236}">
                        <a16:creationId xmlns:a16="http://schemas.microsoft.com/office/drawing/2014/main" id="{86C2F02D-D64B-48C0-9BBB-35F0B2D9590D}"/>
                      </a:ext>
                    </a:extLst>
                  </p14:cNvPr>
                  <p14:cNvContentPartPr/>
                  <p14:nvPr/>
                </p14:nvContentPartPr>
                <p14:xfrm>
                  <a:off x="5601903" y="2049370"/>
                  <a:ext cx="47160" cy="206280"/>
                </p14:xfrm>
              </p:contentPart>
            </mc:Choice>
            <mc:Fallback xmlns="">
              <p:pic>
                <p:nvPicPr>
                  <p:cNvPr id="559" name="Ink 558">
                    <a:extLst>
                      <a:ext uri="{FF2B5EF4-FFF2-40B4-BE49-F238E27FC236}">
                        <a16:creationId xmlns:a16="http://schemas.microsoft.com/office/drawing/2014/main" id="{86C2F02D-D64B-48C0-9BBB-35F0B2D9590D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5593104" y="2039855"/>
                    <a:ext cx="64405" cy="224929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4" name="Group 593">
            <a:extLst>
              <a:ext uri="{FF2B5EF4-FFF2-40B4-BE49-F238E27FC236}">
                <a16:creationId xmlns:a16="http://schemas.microsoft.com/office/drawing/2014/main" id="{25BA8438-081C-4802-89AB-B7177F8A9F2A}"/>
              </a:ext>
            </a:extLst>
          </p:cNvPr>
          <p:cNvGrpSpPr/>
          <p:nvPr/>
        </p:nvGrpSpPr>
        <p:grpSpPr>
          <a:xfrm>
            <a:off x="2133275" y="3116564"/>
            <a:ext cx="3608750" cy="686072"/>
            <a:chOff x="2394303" y="3083650"/>
            <a:chExt cx="3532680" cy="725040"/>
          </a:xfrm>
        </p:grpSpPr>
        <p:grpSp>
          <p:nvGrpSpPr>
            <p:cNvPr id="572" name="Group 571">
              <a:extLst>
                <a:ext uri="{FF2B5EF4-FFF2-40B4-BE49-F238E27FC236}">
                  <a16:creationId xmlns:a16="http://schemas.microsoft.com/office/drawing/2014/main" id="{D14A5A13-62F7-42B5-858F-2F7FBBB5F82C}"/>
                </a:ext>
              </a:extLst>
            </p:cNvPr>
            <p:cNvGrpSpPr/>
            <p:nvPr/>
          </p:nvGrpSpPr>
          <p:grpSpPr>
            <a:xfrm>
              <a:off x="2394303" y="3194890"/>
              <a:ext cx="608400" cy="613800"/>
              <a:chOff x="2394303" y="3194890"/>
              <a:chExt cx="608400" cy="613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566" name="Ink 565">
                    <a:extLst>
                      <a:ext uri="{FF2B5EF4-FFF2-40B4-BE49-F238E27FC236}">
                        <a16:creationId xmlns:a16="http://schemas.microsoft.com/office/drawing/2014/main" id="{708E5D5D-9BC0-467D-9F03-70ABD1449CEE}"/>
                      </a:ext>
                    </a:extLst>
                  </p14:cNvPr>
                  <p14:cNvContentPartPr/>
                  <p14:nvPr/>
                </p14:nvContentPartPr>
                <p14:xfrm>
                  <a:off x="2588703" y="3194890"/>
                  <a:ext cx="360" cy="360"/>
                </p14:xfrm>
              </p:contentPart>
            </mc:Choice>
            <mc:Fallback xmlns="">
              <p:pic>
                <p:nvPicPr>
                  <p:cNvPr id="566" name="Ink 565">
                    <a:extLst>
                      <a:ext uri="{FF2B5EF4-FFF2-40B4-BE49-F238E27FC236}">
                        <a16:creationId xmlns:a16="http://schemas.microsoft.com/office/drawing/2014/main" id="{708E5D5D-9BC0-467D-9F03-70ABD1449CEE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2579703" y="318589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567" name="Ink 566">
                    <a:extLst>
                      <a:ext uri="{FF2B5EF4-FFF2-40B4-BE49-F238E27FC236}">
                        <a16:creationId xmlns:a16="http://schemas.microsoft.com/office/drawing/2014/main" id="{3F4458FB-0528-43D3-8618-3DD426709360}"/>
                      </a:ext>
                    </a:extLst>
                  </p14:cNvPr>
                  <p14:cNvContentPartPr/>
                  <p14:nvPr/>
                </p14:nvContentPartPr>
                <p14:xfrm>
                  <a:off x="2394303" y="3487210"/>
                  <a:ext cx="219960" cy="240120"/>
                </p14:xfrm>
              </p:contentPart>
            </mc:Choice>
            <mc:Fallback xmlns="">
              <p:pic>
                <p:nvPicPr>
                  <p:cNvPr id="567" name="Ink 566">
                    <a:extLst>
                      <a:ext uri="{FF2B5EF4-FFF2-40B4-BE49-F238E27FC236}">
                        <a16:creationId xmlns:a16="http://schemas.microsoft.com/office/drawing/2014/main" id="{3F4458FB-0528-43D3-8618-3DD426709360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2385490" y="3477697"/>
                    <a:ext cx="237233" cy="2587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568" name="Ink 567">
                    <a:extLst>
                      <a:ext uri="{FF2B5EF4-FFF2-40B4-BE49-F238E27FC236}">
                        <a16:creationId xmlns:a16="http://schemas.microsoft.com/office/drawing/2014/main" id="{7BD9A309-BA1A-488E-9C3B-BFE839BB5D6A}"/>
                      </a:ext>
                    </a:extLst>
                  </p14:cNvPr>
                  <p14:cNvContentPartPr/>
                  <p14:nvPr/>
                </p14:nvContentPartPr>
                <p14:xfrm>
                  <a:off x="2717583" y="3689890"/>
                  <a:ext cx="174600" cy="118800"/>
                </p14:xfrm>
              </p:contentPart>
            </mc:Choice>
            <mc:Fallback xmlns="">
              <p:pic>
                <p:nvPicPr>
                  <p:cNvPr id="568" name="Ink 567">
                    <a:extLst>
                      <a:ext uri="{FF2B5EF4-FFF2-40B4-BE49-F238E27FC236}">
                        <a16:creationId xmlns:a16="http://schemas.microsoft.com/office/drawing/2014/main" id="{7BD9A309-BA1A-488E-9C3B-BFE839BB5D6A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2708765" y="3680371"/>
                    <a:ext cx="191884" cy="1374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569" name="Ink 568">
                    <a:extLst>
                      <a:ext uri="{FF2B5EF4-FFF2-40B4-BE49-F238E27FC236}">
                        <a16:creationId xmlns:a16="http://schemas.microsoft.com/office/drawing/2014/main" id="{D0857426-0AB5-4B9A-834A-44CCE1E2F7CD}"/>
                      </a:ext>
                    </a:extLst>
                  </p14:cNvPr>
                  <p14:cNvContentPartPr/>
                  <p14:nvPr/>
                </p14:nvContentPartPr>
                <p14:xfrm>
                  <a:off x="2789943" y="3276970"/>
                  <a:ext cx="61200" cy="126000"/>
                </p14:xfrm>
              </p:contentPart>
            </mc:Choice>
            <mc:Fallback xmlns="">
              <p:pic>
                <p:nvPicPr>
                  <p:cNvPr id="569" name="Ink 568">
                    <a:extLst>
                      <a:ext uri="{FF2B5EF4-FFF2-40B4-BE49-F238E27FC236}">
                        <a16:creationId xmlns:a16="http://schemas.microsoft.com/office/drawing/2014/main" id="{D0857426-0AB5-4B9A-834A-44CCE1E2F7CD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781099" y="3267453"/>
                    <a:ext cx="78534" cy="1446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570" name="Ink 569">
                    <a:extLst>
                      <a:ext uri="{FF2B5EF4-FFF2-40B4-BE49-F238E27FC236}">
                        <a16:creationId xmlns:a16="http://schemas.microsoft.com/office/drawing/2014/main" id="{EC3F9C3C-EB48-427B-8B50-AFB946306FEE}"/>
                      </a:ext>
                    </a:extLst>
                  </p14:cNvPr>
                  <p14:cNvContentPartPr/>
                  <p14:nvPr/>
                </p14:nvContentPartPr>
                <p14:xfrm>
                  <a:off x="2954463" y="3288490"/>
                  <a:ext cx="48240" cy="134280"/>
                </p14:xfrm>
              </p:contentPart>
            </mc:Choice>
            <mc:Fallback xmlns="">
              <p:pic>
                <p:nvPicPr>
                  <p:cNvPr id="570" name="Ink 569">
                    <a:extLst>
                      <a:ext uri="{FF2B5EF4-FFF2-40B4-BE49-F238E27FC236}">
                        <a16:creationId xmlns:a16="http://schemas.microsoft.com/office/drawing/2014/main" id="{EC3F9C3C-EB48-427B-8B50-AFB946306FEE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946012" y="3278980"/>
                    <a:ext cx="65494" cy="1529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571" name="Ink 570">
                    <a:extLst>
                      <a:ext uri="{FF2B5EF4-FFF2-40B4-BE49-F238E27FC236}">
                        <a16:creationId xmlns:a16="http://schemas.microsoft.com/office/drawing/2014/main" id="{7593ADF6-B10B-4B9C-AAFF-717437B6F8B0}"/>
                      </a:ext>
                    </a:extLst>
                  </p14:cNvPr>
                  <p14:cNvContentPartPr/>
                  <p14:nvPr/>
                </p14:nvContentPartPr>
                <p14:xfrm>
                  <a:off x="2714703" y="3220450"/>
                  <a:ext cx="72360" cy="251640"/>
                </p14:xfrm>
              </p:contentPart>
            </mc:Choice>
            <mc:Fallback xmlns="">
              <p:pic>
                <p:nvPicPr>
                  <p:cNvPr id="571" name="Ink 570">
                    <a:extLst>
                      <a:ext uri="{FF2B5EF4-FFF2-40B4-BE49-F238E27FC236}">
                        <a16:creationId xmlns:a16="http://schemas.microsoft.com/office/drawing/2014/main" id="{7593ADF6-B10B-4B9C-AAFF-717437B6F8B0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2705879" y="3211313"/>
                    <a:ext cx="89656" cy="27029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id="{FEB5EAA5-3E18-4D92-8158-622EC382995F}"/>
                </a:ext>
              </a:extLst>
            </p:cNvPr>
            <p:cNvGrpSpPr/>
            <p:nvPr/>
          </p:nvGrpSpPr>
          <p:grpSpPr>
            <a:xfrm>
              <a:off x="3244983" y="3226570"/>
              <a:ext cx="752760" cy="550080"/>
              <a:chOff x="3244983" y="3226570"/>
              <a:chExt cx="752760" cy="550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573" name="Ink 572">
                    <a:extLst>
                      <a:ext uri="{FF2B5EF4-FFF2-40B4-BE49-F238E27FC236}">
                        <a16:creationId xmlns:a16="http://schemas.microsoft.com/office/drawing/2014/main" id="{C9EB0681-47F2-48B7-B057-89D83C611381}"/>
                      </a:ext>
                    </a:extLst>
                  </p14:cNvPr>
                  <p14:cNvContentPartPr/>
                  <p14:nvPr/>
                </p14:nvContentPartPr>
                <p14:xfrm>
                  <a:off x="3244983" y="3425290"/>
                  <a:ext cx="221040" cy="281880"/>
                </p14:xfrm>
              </p:contentPart>
            </mc:Choice>
            <mc:Fallback xmlns="">
              <p:pic>
                <p:nvPicPr>
                  <p:cNvPr id="573" name="Ink 572">
                    <a:extLst>
                      <a:ext uri="{FF2B5EF4-FFF2-40B4-BE49-F238E27FC236}">
                        <a16:creationId xmlns:a16="http://schemas.microsoft.com/office/drawing/2014/main" id="{C9EB0681-47F2-48B7-B057-89D83C611381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3236522" y="3415780"/>
                    <a:ext cx="238314" cy="30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574" name="Ink 573">
                    <a:extLst>
                      <a:ext uri="{FF2B5EF4-FFF2-40B4-BE49-F238E27FC236}">
                        <a16:creationId xmlns:a16="http://schemas.microsoft.com/office/drawing/2014/main" id="{9BF79230-1F3F-4621-91A4-46677F177C65}"/>
                      </a:ext>
                    </a:extLst>
                  </p14:cNvPr>
                  <p14:cNvContentPartPr/>
                  <p14:nvPr/>
                </p14:nvContentPartPr>
                <p14:xfrm>
                  <a:off x="3582303" y="3651730"/>
                  <a:ext cx="159480" cy="124920"/>
                </p14:xfrm>
              </p:contentPart>
            </mc:Choice>
            <mc:Fallback xmlns="">
              <p:pic>
                <p:nvPicPr>
                  <p:cNvPr id="574" name="Ink 573">
                    <a:extLst>
                      <a:ext uri="{FF2B5EF4-FFF2-40B4-BE49-F238E27FC236}">
                        <a16:creationId xmlns:a16="http://schemas.microsoft.com/office/drawing/2014/main" id="{9BF79230-1F3F-4621-91A4-46677F177C65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3573835" y="3642209"/>
                    <a:ext cx="176769" cy="1435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575" name="Ink 574">
                    <a:extLst>
                      <a:ext uri="{FF2B5EF4-FFF2-40B4-BE49-F238E27FC236}">
                        <a16:creationId xmlns:a16="http://schemas.microsoft.com/office/drawing/2014/main" id="{C958E846-2CF5-4BED-8FA0-0B1C94EEFCEB}"/>
                      </a:ext>
                    </a:extLst>
                  </p14:cNvPr>
                  <p14:cNvContentPartPr/>
                  <p14:nvPr/>
                </p14:nvContentPartPr>
                <p14:xfrm>
                  <a:off x="3802983" y="3254290"/>
                  <a:ext cx="91800" cy="134640"/>
                </p14:xfrm>
              </p:contentPart>
            </mc:Choice>
            <mc:Fallback xmlns="">
              <p:pic>
                <p:nvPicPr>
                  <p:cNvPr id="575" name="Ink 574">
                    <a:extLst>
                      <a:ext uri="{FF2B5EF4-FFF2-40B4-BE49-F238E27FC236}">
                        <a16:creationId xmlns:a16="http://schemas.microsoft.com/office/drawing/2014/main" id="{C958E846-2CF5-4BED-8FA0-0B1C94EEFCEB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3794542" y="3245162"/>
                    <a:ext cx="109034" cy="1532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576" name="Ink 575">
                    <a:extLst>
                      <a:ext uri="{FF2B5EF4-FFF2-40B4-BE49-F238E27FC236}">
                        <a16:creationId xmlns:a16="http://schemas.microsoft.com/office/drawing/2014/main" id="{B77B7D28-A610-4D96-B184-5E8BA0565A9F}"/>
                      </a:ext>
                    </a:extLst>
                  </p14:cNvPr>
                  <p14:cNvContentPartPr/>
                  <p14:nvPr/>
                </p14:nvContentPartPr>
                <p14:xfrm>
                  <a:off x="3720903" y="3226570"/>
                  <a:ext cx="63360" cy="208080"/>
                </p14:xfrm>
              </p:contentPart>
            </mc:Choice>
            <mc:Fallback xmlns="">
              <p:pic>
                <p:nvPicPr>
                  <p:cNvPr id="576" name="Ink 575">
                    <a:extLst>
                      <a:ext uri="{FF2B5EF4-FFF2-40B4-BE49-F238E27FC236}">
                        <a16:creationId xmlns:a16="http://schemas.microsoft.com/office/drawing/2014/main" id="{B77B7D28-A610-4D96-B184-5E8BA0565A9F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3712054" y="3217440"/>
                    <a:ext cx="80704" cy="2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577" name="Ink 576">
                    <a:extLst>
                      <a:ext uri="{FF2B5EF4-FFF2-40B4-BE49-F238E27FC236}">
                        <a16:creationId xmlns:a16="http://schemas.microsoft.com/office/drawing/2014/main" id="{A9AA932E-B290-45FB-B60E-DEB579FC5233}"/>
                      </a:ext>
                    </a:extLst>
                  </p14:cNvPr>
                  <p14:cNvContentPartPr/>
                  <p14:nvPr/>
                </p14:nvContentPartPr>
                <p14:xfrm>
                  <a:off x="3958503" y="3253570"/>
                  <a:ext cx="39240" cy="196920"/>
                </p14:xfrm>
              </p:contentPart>
            </mc:Choice>
            <mc:Fallback xmlns="">
              <p:pic>
                <p:nvPicPr>
                  <p:cNvPr id="577" name="Ink 576">
                    <a:extLst>
                      <a:ext uri="{FF2B5EF4-FFF2-40B4-BE49-F238E27FC236}">
                        <a16:creationId xmlns:a16="http://schemas.microsoft.com/office/drawing/2014/main" id="{A9AA932E-B290-45FB-B60E-DEB579FC5233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950019" y="3244066"/>
                    <a:ext cx="56562" cy="21554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C85C69C2-1274-445C-9197-6BC369591669}"/>
                    </a:ext>
                  </a:extLst>
                </p14:cNvPr>
                <p14:cNvContentPartPr/>
                <p14:nvPr/>
              </p14:nvContentPartPr>
              <p14:xfrm>
                <a:off x="4267383" y="3591970"/>
                <a:ext cx="16200" cy="360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C85C69C2-1274-445C-9197-6BC36959166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258579" y="3582370"/>
                  <a:ext cx="33457" cy="23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BD14FE57-B702-4A8D-A06D-73B591DF2A54}"/>
                </a:ext>
              </a:extLst>
            </p:cNvPr>
            <p:cNvGrpSpPr/>
            <p:nvPr/>
          </p:nvGrpSpPr>
          <p:grpSpPr>
            <a:xfrm>
              <a:off x="4484463" y="3600250"/>
              <a:ext cx="152640" cy="5400"/>
              <a:chOff x="4484463" y="3600250"/>
              <a:chExt cx="152640" cy="5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579" name="Ink 578">
                    <a:extLst>
                      <a:ext uri="{FF2B5EF4-FFF2-40B4-BE49-F238E27FC236}">
                        <a16:creationId xmlns:a16="http://schemas.microsoft.com/office/drawing/2014/main" id="{7759D4D7-0512-4DE8-931D-1B0B05910C1E}"/>
                      </a:ext>
                    </a:extLst>
                  </p14:cNvPr>
                  <p14:cNvContentPartPr/>
                  <p14:nvPr/>
                </p14:nvContentPartPr>
                <p14:xfrm>
                  <a:off x="4484463" y="3600250"/>
                  <a:ext cx="14040" cy="360"/>
                </p14:xfrm>
              </p:contentPart>
            </mc:Choice>
            <mc:Fallback xmlns="">
              <p:pic>
                <p:nvPicPr>
                  <p:cNvPr id="579" name="Ink 578">
                    <a:extLst>
                      <a:ext uri="{FF2B5EF4-FFF2-40B4-BE49-F238E27FC236}">
                        <a16:creationId xmlns:a16="http://schemas.microsoft.com/office/drawing/2014/main" id="{7759D4D7-0512-4DE8-931D-1B0B05910C1E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4476039" y="3591250"/>
                    <a:ext cx="31239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580" name="Ink 579">
                    <a:extLst>
                      <a:ext uri="{FF2B5EF4-FFF2-40B4-BE49-F238E27FC236}">
                        <a16:creationId xmlns:a16="http://schemas.microsoft.com/office/drawing/2014/main" id="{ED247621-CC7D-4857-87CE-C518ED06235E}"/>
                      </a:ext>
                    </a:extLst>
                  </p14:cNvPr>
                  <p14:cNvContentPartPr/>
                  <p14:nvPr/>
                </p14:nvContentPartPr>
                <p14:xfrm>
                  <a:off x="4611543" y="3605290"/>
                  <a:ext cx="25560" cy="360"/>
                </p14:xfrm>
              </p:contentPart>
            </mc:Choice>
            <mc:Fallback xmlns="">
              <p:pic>
                <p:nvPicPr>
                  <p:cNvPr id="580" name="Ink 579">
                    <a:extLst>
                      <a:ext uri="{FF2B5EF4-FFF2-40B4-BE49-F238E27FC236}">
                        <a16:creationId xmlns:a16="http://schemas.microsoft.com/office/drawing/2014/main" id="{ED247621-CC7D-4857-87CE-C518ED06235E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4602668" y="3596650"/>
                    <a:ext cx="42955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C76CE085-9AD3-4698-B851-65BA99DBD300}"/>
                    </a:ext>
                  </a:extLst>
                </p14:cNvPr>
                <p14:cNvContentPartPr/>
                <p14:nvPr/>
              </p14:nvContentPartPr>
              <p14:xfrm>
                <a:off x="4808103" y="3608530"/>
                <a:ext cx="19800" cy="432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C76CE085-9AD3-4698-B851-65BA99DBD30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799617" y="3599530"/>
                  <a:ext cx="37125" cy="219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E9F35CE3-F80D-4660-B295-086022F37B5E}"/>
                </a:ext>
              </a:extLst>
            </p:cNvPr>
            <p:cNvGrpSpPr/>
            <p:nvPr/>
          </p:nvGrpSpPr>
          <p:grpSpPr>
            <a:xfrm>
              <a:off x="5231463" y="3083650"/>
              <a:ext cx="695520" cy="624600"/>
              <a:chOff x="5231463" y="3083650"/>
              <a:chExt cx="695520" cy="62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582" name="Ink 581">
                    <a:extLst>
                      <a:ext uri="{FF2B5EF4-FFF2-40B4-BE49-F238E27FC236}">
                        <a16:creationId xmlns:a16="http://schemas.microsoft.com/office/drawing/2014/main" id="{3B25FDD7-8B19-4385-8DA2-D8E728CA2563}"/>
                      </a:ext>
                    </a:extLst>
                  </p14:cNvPr>
                  <p14:cNvContentPartPr/>
                  <p14:nvPr/>
                </p14:nvContentPartPr>
                <p14:xfrm>
                  <a:off x="5231463" y="3355450"/>
                  <a:ext cx="246240" cy="268920"/>
                </p14:xfrm>
              </p:contentPart>
            </mc:Choice>
            <mc:Fallback xmlns="">
              <p:pic>
                <p:nvPicPr>
                  <p:cNvPr id="582" name="Ink 581">
                    <a:extLst>
                      <a:ext uri="{FF2B5EF4-FFF2-40B4-BE49-F238E27FC236}">
                        <a16:creationId xmlns:a16="http://schemas.microsoft.com/office/drawing/2014/main" id="{3B25FDD7-8B19-4385-8DA2-D8E728CA2563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5222656" y="3345927"/>
                    <a:ext cx="263501" cy="2875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583" name="Ink 582">
                    <a:extLst>
                      <a:ext uri="{FF2B5EF4-FFF2-40B4-BE49-F238E27FC236}">
                        <a16:creationId xmlns:a16="http://schemas.microsoft.com/office/drawing/2014/main" id="{FD03F53B-4B5E-45FA-882B-6DED2C8D8EB7}"/>
                      </a:ext>
                    </a:extLst>
                  </p14:cNvPr>
                  <p14:cNvContentPartPr/>
                  <p14:nvPr/>
                </p14:nvContentPartPr>
                <p14:xfrm>
                  <a:off x="5583543" y="3593050"/>
                  <a:ext cx="175680" cy="115200"/>
                </p14:xfrm>
              </p:contentPart>
            </mc:Choice>
            <mc:Fallback xmlns="">
              <p:pic>
                <p:nvPicPr>
                  <p:cNvPr id="583" name="Ink 582">
                    <a:extLst>
                      <a:ext uri="{FF2B5EF4-FFF2-40B4-BE49-F238E27FC236}">
                        <a16:creationId xmlns:a16="http://schemas.microsoft.com/office/drawing/2014/main" id="{FD03F53B-4B5E-45FA-882B-6DED2C8D8EB7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5574741" y="3583545"/>
                    <a:ext cx="192931" cy="1338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584" name="Ink 583">
                    <a:extLst>
                      <a:ext uri="{FF2B5EF4-FFF2-40B4-BE49-F238E27FC236}">
                        <a16:creationId xmlns:a16="http://schemas.microsoft.com/office/drawing/2014/main" id="{59F37333-D740-4AA5-BB0D-FA21F23CA67A}"/>
                      </a:ext>
                    </a:extLst>
                  </p14:cNvPr>
                  <p14:cNvContentPartPr/>
                  <p14:nvPr/>
                </p14:nvContentPartPr>
                <p14:xfrm>
                  <a:off x="5724303" y="3166090"/>
                  <a:ext cx="73440" cy="119520"/>
                </p14:xfrm>
              </p:contentPart>
            </mc:Choice>
            <mc:Fallback xmlns="">
              <p:pic>
                <p:nvPicPr>
                  <p:cNvPr id="584" name="Ink 583">
                    <a:extLst>
                      <a:ext uri="{FF2B5EF4-FFF2-40B4-BE49-F238E27FC236}">
                        <a16:creationId xmlns:a16="http://schemas.microsoft.com/office/drawing/2014/main" id="{59F37333-D740-4AA5-BB0D-FA21F23CA67A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5715518" y="3156574"/>
                    <a:ext cx="90658" cy="1381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585" name="Ink 584">
                    <a:extLst>
                      <a:ext uri="{FF2B5EF4-FFF2-40B4-BE49-F238E27FC236}">
                        <a16:creationId xmlns:a16="http://schemas.microsoft.com/office/drawing/2014/main" id="{79011E3C-E38A-48F3-9E87-4862A2E3E4CB}"/>
                      </a:ext>
                    </a:extLst>
                  </p14:cNvPr>
                  <p14:cNvContentPartPr/>
                  <p14:nvPr/>
                </p14:nvContentPartPr>
                <p14:xfrm>
                  <a:off x="5870463" y="3166090"/>
                  <a:ext cx="56520" cy="153720"/>
                </p14:xfrm>
              </p:contentPart>
            </mc:Choice>
            <mc:Fallback xmlns="">
              <p:pic>
                <p:nvPicPr>
                  <p:cNvPr id="585" name="Ink 584">
                    <a:extLst>
                      <a:ext uri="{FF2B5EF4-FFF2-40B4-BE49-F238E27FC236}">
                        <a16:creationId xmlns:a16="http://schemas.microsoft.com/office/drawing/2014/main" id="{79011E3C-E38A-48F3-9E87-4862A2E3E4CB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5861985" y="3156578"/>
                    <a:ext cx="73829" cy="1723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586" name="Ink 585">
                    <a:extLst>
                      <a:ext uri="{FF2B5EF4-FFF2-40B4-BE49-F238E27FC236}">
                        <a16:creationId xmlns:a16="http://schemas.microsoft.com/office/drawing/2014/main" id="{2150DB11-858B-4B57-8828-4BE7112D9085}"/>
                      </a:ext>
                    </a:extLst>
                  </p14:cNvPr>
                  <p14:cNvContentPartPr/>
                  <p14:nvPr/>
                </p14:nvContentPartPr>
                <p14:xfrm>
                  <a:off x="5607663" y="3083650"/>
                  <a:ext cx="42840" cy="243360"/>
                </p14:xfrm>
              </p:contentPart>
            </mc:Choice>
            <mc:Fallback xmlns="">
              <p:pic>
                <p:nvPicPr>
                  <p:cNvPr id="586" name="Ink 585">
                    <a:extLst>
                      <a:ext uri="{FF2B5EF4-FFF2-40B4-BE49-F238E27FC236}">
                        <a16:creationId xmlns:a16="http://schemas.microsoft.com/office/drawing/2014/main" id="{2150DB11-858B-4B57-8828-4BE7112D9085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5598812" y="3074129"/>
                    <a:ext cx="60188" cy="26202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597" name="Ink 596">
                <a:extLst>
                  <a:ext uri="{FF2B5EF4-FFF2-40B4-BE49-F238E27FC236}">
                    <a16:creationId xmlns:a16="http://schemas.microsoft.com/office/drawing/2014/main" id="{2705D9C6-8AFE-4B65-9A25-445A9A6832D7}"/>
                  </a:ext>
                </a:extLst>
              </p14:cNvPr>
              <p14:cNvContentPartPr/>
              <p14:nvPr/>
            </p14:nvContentPartPr>
            <p14:xfrm>
              <a:off x="1573365" y="1347330"/>
              <a:ext cx="506026" cy="2373656"/>
            </p14:xfrm>
          </p:contentPart>
        </mc:Choice>
        <mc:Fallback xmlns="">
          <p:pic>
            <p:nvPicPr>
              <p:cNvPr id="597" name="Ink 596">
                <a:extLst>
                  <a:ext uri="{FF2B5EF4-FFF2-40B4-BE49-F238E27FC236}">
                    <a16:creationId xmlns:a16="http://schemas.microsoft.com/office/drawing/2014/main" id="{2705D9C6-8AFE-4B65-9A25-445A9A6832D7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564727" y="1338329"/>
                <a:ext cx="523661" cy="2391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A4DDEB21-2DE7-4CF9-8168-389690E44A5D}"/>
                  </a:ext>
                </a:extLst>
              </p14:cNvPr>
              <p14:cNvContentPartPr/>
              <p14:nvPr/>
            </p14:nvContentPartPr>
            <p14:xfrm>
              <a:off x="5711314" y="1339590"/>
              <a:ext cx="434315" cy="2388303"/>
            </p14:xfrm>
          </p:contentPart>
        </mc:Choice>
        <mc:Fallback xmlns=""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A4DDEB21-2DE7-4CF9-8168-389690E44A5D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5702311" y="1330590"/>
                <a:ext cx="451961" cy="2405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601" name="Ink 600">
                <a:extLst>
                  <a:ext uri="{FF2B5EF4-FFF2-40B4-BE49-F238E27FC236}">
                    <a16:creationId xmlns:a16="http://schemas.microsoft.com/office/drawing/2014/main" id="{A288DDEA-47E9-419E-9C84-567C54308E46}"/>
                  </a:ext>
                </a:extLst>
              </p14:cNvPr>
              <p14:cNvContentPartPr/>
              <p14:nvPr/>
            </p14:nvContentPartPr>
            <p14:xfrm>
              <a:off x="2018795" y="1479644"/>
              <a:ext cx="3722753" cy="422408"/>
            </p14:xfrm>
          </p:contentPart>
        </mc:Choice>
        <mc:Fallback xmlns="">
          <p:pic>
            <p:nvPicPr>
              <p:cNvPr id="601" name="Ink 600">
                <a:extLst>
                  <a:ext uri="{FF2B5EF4-FFF2-40B4-BE49-F238E27FC236}">
                    <a16:creationId xmlns:a16="http://schemas.microsoft.com/office/drawing/2014/main" id="{A288DDEA-47E9-419E-9C84-567C54308E46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928795" y="1299950"/>
                <a:ext cx="3902393" cy="782157"/>
              </a:xfrm>
              <a:prstGeom prst="rect">
                <a:avLst/>
              </a:prstGeom>
            </p:spPr>
          </p:pic>
        </mc:Fallback>
      </mc:AlternateContent>
      <p:grpSp>
        <p:nvGrpSpPr>
          <p:cNvPr id="611" name="Group 610">
            <a:extLst>
              <a:ext uri="{FF2B5EF4-FFF2-40B4-BE49-F238E27FC236}">
                <a16:creationId xmlns:a16="http://schemas.microsoft.com/office/drawing/2014/main" id="{54BFF2E8-C54C-4A97-B315-6D9B84E57F7F}"/>
              </a:ext>
            </a:extLst>
          </p:cNvPr>
          <p:cNvGrpSpPr/>
          <p:nvPr/>
        </p:nvGrpSpPr>
        <p:grpSpPr>
          <a:xfrm>
            <a:off x="6237275" y="1606003"/>
            <a:ext cx="474400" cy="195193"/>
            <a:chOff x="6574983" y="1572730"/>
            <a:chExt cx="46440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42F9E08F-00FB-4A36-8A0F-D421C6D529FF}"/>
                    </a:ext>
                  </a:extLst>
                </p14:cNvPr>
                <p14:cNvContentPartPr/>
                <p14:nvPr/>
              </p14:nvContentPartPr>
              <p14:xfrm>
                <a:off x="6574983" y="1671730"/>
                <a:ext cx="294120" cy="756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42F9E08F-00FB-4A36-8A0F-D421C6D529F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566177" y="1662280"/>
                  <a:ext cx="311380" cy="260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399B4416-6F5D-4362-B0DC-4BF2D8540731}"/>
                    </a:ext>
                  </a:extLst>
                </p14:cNvPr>
                <p14:cNvContentPartPr/>
                <p14:nvPr/>
              </p14:nvContentPartPr>
              <p14:xfrm>
                <a:off x="6914463" y="1572730"/>
                <a:ext cx="124920" cy="20628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399B4416-6F5D-4362-B0DC-4BF2D854073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906018" y="1563596"/>
                  <a:ext cx="142162" cy="22492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5" name="Group 654">
            <a:extLst>
              <a:ext uri="{FF2B5EF4-FFF2-40B4-BE49-F238E27FC236}">
                <a16:creationId xmlns:a16="http://schemas.microsoft.com/office/drawing/2014/main" id="{E7168C54-7A20-4DA9-B0A5-9F73E6559C9D}"/>
              </a:ext>
            </a:extLst>
          </p:cNvPr>
          <p:cNvGrpSpPr/>
          <p:nvPr/>
        </p:nvGrpSpPr>
        <p:grpSpPr>
          <a:xfrm>
            <a:off x="6787789" y="1202444"/>
            <a:ext cx="4350062" cy="300900"/>
            <a:chOff x="7048817" y="1169530"/>
            <a:chExt cx="4258366" cy="317991"/>
          </a:xfrm>
        </p:grpSpPr>
        <p:grpSp>
          <p:nvGrpSpPr>
            <p:cNvPr id="621" name="Group 620">
              <a:extLst>
                <a:ext uri="{FF2B5EF4-FFF2-40B4-BE49-F238E27FC236}">
                  <a16:creationId xmlns:a16="http://schemas.microsoft.com/office/drawing/2014/main" id="{BDF0613E-A479-47BE-9038-132A242B90B6}"/>
                </a:ext>
              </a:extLst>
            </p:cNvPr>
            <p:cNvGrpSpPr/>
            <p:nvPr/>
          </p:nvGrpSpPr>
          <p:grpSpPr>
            <a:xfrm>
              <a:off x="7048817" y="1234081"/>
              <a:ext cx="604080" cy="253440"/>
              <a:chOff x="7190223" y="1145410"/>
              <a:chExt cx="604080" cy="25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612" name="Ink 611">
                    <a:extLst>
                      <a:ext uri="{FF2B5EF4-FFF2-40B4-BE49-F238E27FC236}">
                        <a16:creationId xmlns:a16="http://schemas.microsoft.com/office/drawing/2014/main" id="{8A977E42-32BD-4243-B341-27DD01D12FAF}"/>
                      </a:ext>
                    </a:extLst>
                  </p14:cNvPr>
                  <p14:cNvContentPartPr/>
                  <p14:nvPr/>
                </p14:nvContentPartPr>
                <p14:xfrm>
                  <a:off x="7190223" y="1252690"/>
                  <a:ext cx="149040" cy="146160"/>
                </p14:xfrm>
              </p:contentPart>
            </mc:Choice>
            <mc:Fallback xmlns="">
              <p:pic>
                <p:nvPicPr>
                  <p:cNvPr id="612" name="Ink 611">
                    <a:extLst>
                      <a:ext uri="{FF2B5EF4-FFF2-40B4-BE49-F238E27FC236}">
                        <a16:creationId xmlns:a16="http://schemas.microsoft.com/office/drawing/2014/main" id="{8A977E42-32BD-4243-B341-27DD01D12FAF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7181414" y="1243174"/>
                    <a:ext cx="166305" cy="1648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613" name="Ink 612">
                    <a:extLst>
                      <a:ext uri="{FF2B5EF4-FFF2-40B4-BE49-F238E27FC236}">
                        <a16:creationId xmlns:a16="http://schemas.microsoft.com/office/drawing/2014/main" id="{306C21EA-A487-46D4-B698-FFC1C8BBF78C}"/>
                      </a:ext>
                    </a:extLst>
                  </p14:cNvPr>
                  <p14:cNvContentPartPr/>
                  <p14:nvPr/>
                </p14:nvContentPartPr>
                <p14:xfrm>
                  <a:off x="7397943" y="1254850"/>
                  <a:ext cx="105840" cy="123840"/>
                </p14:xfrm>
              </p:contentPart>
            </mc:Choice>
            <mc:Fallback xmlns="">
              <p:pic>
                <p:nvPicPr>
                  <p:cNvPr id="613" name="Ink 612">
                    <a:extLst>
                      <a:ext uri="{FF2B5EF4-FFF2-40B4-BE49-F238E27FC236}">
                        <a16:creationId xmlns:a16="http://schemas.microsoft.com/office/drawing/2014/main" id="{306C21EA-A487-46D4-B698-FFC1C8BBF78C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7389476" y="1245733"/>
                    <a:ext cx="123127" cy="1424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614" name="Ink 613">
                    <a:extLst>
                      <a:ext uri="{FF2B5EF4-FFF2-40B4-BE49-F238E27FC236}">
                        <a16:creationId xmlns:a16="http://schemas.microsoft.com/office/drawing/2014/main" id="{3152F0CB-1C67-45F1-BD72-8D7B18A5702D}"/>
                      </a:ext>
                    </a:extLst>
                  </p14:cNvPr>
                  <p14:cNvContentPartPr/>
                  <p14:nvPr/>
                </p14:nvContentPartPr>
                <p14:xfrm>
                  <a:off x="7545543" y="1275370"/>
                  <a:ext cx="52200" cy="94320"/>
                </p14:xfrm>
              </p:contentPart>
            </mc:Choice>
            <mc:Fallback xmlns="">
              <p:pic>
                <p:nvPicPr>
                  <p:cNvPr id="614" name="Ink 613">
                    <a:extLst>
                      <a:ext uri="{FF2B5EF4-FFF2-40B4-BE49-F238E27FC236}">
                        <a16:creationId xmlns:a16="http://schemas.microsoft.com/office/drawing/2014/main" id="{3152F0CB-1C67-45F1-BD72-8D7B18A5702D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7537078" y="1266242"/>
                    <a:ext cx="69482" cy="1129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615" name="Ink 614">
                    <a:extLst>
                      <a:ext uri="{FF2B5EF4-FFF2-40B4-BE49-F238E27FC236}">
                        <a16:creationId xmlns:a16="http://schemas.microsoft.com/office/drawing/2014/main" id="{D1FECC3A-9378-42E7-89B5-2578676C927A}"/>
                      </a:ext>
                    </a:extLst>
                  </p14:cNvPr>
                  <p14:cNvContentPartPr/>
                  <p14:nvPr/>
                </p14:nvContentPartPr>
                <p14:xfrm>
                  <a:off x="7658943" y="1145410"/>
                  <a:ext cx="135360" cy="244800"/>
                </p14:xfrm>
              </p:contentPart>
            </mc:Choice>
            <mc:Fallback xmlns="">
              <p:pic>
                <p:nvPicPr>
                  <p:cNvPr id="615" name="Ink 614">
                    <a:extLst>
                      <a:ext uri="{FF2B5EF4-FFF2-40B4-BE49-F238E27FC236}">
                        <a16:creationId xmlns:a16="http://schemas.microsoft.com/office/drawing/2014/main" id="{D1FECC3A-9378-42E7-89B5-2578676C927A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7650483" y="1136273"/>
                    <a:ext cx="152633" cy="26345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20" name="Group 619">
              <a:extLst>
                <a:ext uri="{FF2B5EF4-FFF2-40B4-BE49-F238E27FC236}">
                  <a16:creationId xmlns:a16="http://schemas.microsoft.com/office/drawing/2014/main" id="{91B50145-30D0-4DA3-9881-CA132A3A24E0}"/>
                </a:ext>
              </a:extLst>
            </p:cNvPr>
            <p:cNvGrpSpPr/>
            <p:nvPr/>
          </p:nvGrpSpPr>
          <p:grpSpPr>
            <a:xfrm>
              <a:off x="7796537" y="1332361"/>
              <a:ext cx="505440" cy="134280"/>
              <a:chOff x="7937943" y="1243690"/>
              <a:chExt cx="505440" cy="134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616" name="Ink 615">
                    <a:extLst>
                      <a:ext uri="{FF2B5EF4-FFF2-40B4-BE49-F238E27FC236}">
                        <a16:creationId xmlns:a16="http://schemas.microsoft.com/office/drawing/2014/main" id="{20563639-BDCE-47C2-BDD7-0A0E79C59D8A}"/>
                      </a:ext>
                    </a:extLst>
                  </p14:cNvPr>
                  <p14:cNvContentPartPr/>
                  <p14:nvPr/>
                </p14:nvContentPartPr>
                <p14:xfrm>
                  <a:off x="7937943" y="1255930"/>
                  <a:ext cx="128520" cy="122040"/>
                </p14:xfrm>
              </p:contentPart>
            </mc:Choice>
            <mc:Fallback xmlns="">
              <p:pic>
                <p:nvPicPr>
                  <p:cNvPr id="616" name="Ink 615">
                    <a:extLst>
                      <a:ext uri="{FF2B5EF4-FFF2-40B4-BE49-F238E27FC236}">
                        <a16:creationId xmlns:a16="http://schemas.microsoft.com/office/drawing/2014/main" id="{20563639-BDCE-47C2-BDD7-0A0E79C59D8A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7929469" y="1246425"/>
                    <a:ext cx="145821" cy="1406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617" name="Ink 616">
                    <a:extLst>
                      <a:ext uri="{FF2B5EF4-FFF2-40B4-BE49-F238E27FC236}">
                        <a16:creationId xmlns:a16="http://schemas.microsoft.com/office/drawing/2014/main" id="{CF3900D2-AB59-48A5-AFE3-98A3C2864C03}"/>
                      </a:ext>
                    </a:extLst>
                  </p14:cNvPr>
                  <p14:cNvContentPartPr/>
                  <p14:nvPr/>
                </p14:nvContentPartPr>
                <p14:xfrm>
                  <a:off x="8106063" y="1263130"/>
                  <a:ext cx="79560" cy="83520"/>
                </p14:xfrm>
              </p:contentPart>
            </mc:Choice>
            <mc:Fallback xmlns="">
              <p:pic>
                <p:nvPicPr>
                  <p:cNvPr id="617" name="Ink 616">
                    <a:extLst>
                      <a:ext uri="{FF2B5EF4-FFF2-40B4-BE49-F238E27FC236}">
                        <a16:creationId xmlns:a16="http://schemas.microsoft.com/office/drawing/2014/main" id="{CF3900D2-AB59-48A5-AFE3-98A3C2864C03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8097223" y="1253639"/>
                    <a:ext cx="96886" cy="1021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618" name="Ink 617">
                    <a:extLst>
                      <a:ext uri="{FF2B5EF4-FFF2-40B4-BE49-F238E27FC236}">
                        <a16:creationId xmlns:a16="http://schemas.microsoft.com/office/drawing/2014/main" id="{E709F1F2-5BEF-46AC-A700-0CFC8961F190}"/>
                      </a:ext>
                    </a:extLst>
                  </p14:cNvPr>
                  <p14:cNvContentPartPr/>
                  <p14:nvPr/>
                </p14:nvContentPartPr>
                <p14:xfrm>
                  <a:off x="8166903" y="1285810"/>
                  <a:ext cx="360" cy="360"/>
                </p14:xfrm>
              </p:contentPart>
            </mc:Choice>
            <mc:Fallback xmlns="">
              <p:pic>
                <p:nvPicPr>
                  <p:cNvPr id="618" name="Ink 617">
                    <a:extLst>
                      <a:ext uri="{FF2B5EF4-FFF2-40B4-BE49-F238E27FC236}">
                        <a16:creationId xmlns:a16="http://schemas.microsoft.com/office/drawing/2014/main" id="{E709F1F2-5BEF-46AC-A700-0CFC8961F190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8157903" y="127681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619" name="Ink 618">
                    <a:extLst>
                      <a:ext uri="{FF2B5EF4-FFF2-40B4-BE49-F238E27FC236}">
                        <a16:creationId xmlns:a16="http://schemas.microsoft.com/office/drawing/2014/main" id="{67936161-D305-412B-97D7-B3F1BE1FA48E}"/>
                      </a:ext>
                    </a:extLst>
                  </p14:cNvPr>
                  <p14:cNvContentPartPr/>
                  <p14:nvPr/>
                </p14:nvContentPartPr>
                <p14:xfrm>
                  <a:off x="8166903" y="1243690"/>
                  <a:ext cx="276480" cy="104040"/>
                </p14:xfrm>
              </p:contentPart>
            </mc:Choice>
            <mc:Fallback xmlns="">
              <p:pic>
                <p:nvPicPr>
                  <p:cNvPr id="619" name="Ink 618">
                    <a:extLst>
                      <a:ext uri="{FF2B5EF4-FFF2-40B4-BE49-F238E27FC236}">
                        <a16:creationId xmlns:a16="http://schemas.microsoft.com/office/drawing/2014/main" id="{67936161-D305-412B-97D7-B3F1BE1FA48E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8158098" y="1234163"/>
                    <a:ext cx="293738" cy="12271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2" name="Group 631">
              <a:extLst>
                <a:ext uri="{FF2B5EF4-FFF2-40B4-BE49-F238E27FC236}">
                  <a16:creationId xmlns:a16="http://schemas.microsoft.com/office/drawing/2014/main" id="{030BD4C6-58D1-4A22-B7C9-F592745AD02C}"/>
                </a:ext>
              </a:extLst>
            </p:cNvPr>
            <p:cNvGrpSpPr/>
            <p:nvPr/>
          </p:nvGrpSpPr>
          <p:grpSpPr>
            <a:xfrm>
              <a:off x="8472257" y="1197419"/>
              <a:ext cx="966240" cy="259200"/>
              <a:chOff x="8812383" y="1116970"/>
              <a:chExt cx="966240" cy="25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622" name="Ink 621">
                    <a:extLst>
                      <a:ext uri="{FF2B5EF4-FFF2-40B4-BE49-F238E27FC236}">
                        <a16:creationId xmlns:a16="http://schemas.microsoft.com/office/drawing/2014/main" id="{FF3F3D1E-B599-4A5D-930E-E703D5369A62}"/>
                      </a:ext>
                    </a:extLst>
                  </p14:cNvPr>
                  <p14:cNvContentPartPr/>
                  <p14:nvPr/>
                </p14:nvContentPartPr>
                <p14:xfrm>
                  <a:off x="8812383" y="1217410"/>
                  <a:ext cx="132120" cy="150840"/>
                </p14:xfrm>
              </p:contentPart>
            </mc:Choice>
            <mc:Fallback xmlns="">
              <p:pic>
                <p:nvPicPr>
                  <p:cNvPr id="622" name="Ink 621">
                    <a:extLst>
                      <a:ext uri="{FF2B5EF4-FFF2-40B4-BE49-F238E27FC236}">
                        <a16:creationId xmlns:a16="http://schemas.microsoft.com/office/drawing/2014/main" id="{FF3F3D1E-B599-4A5D-930E-E703D5369A62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8803927" y="1207911"/>
                    <a:ext cx="149384" cy="1694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623" name="Ink 622">
                    <a:extLst>
                      <a:ext uri="{FF2B5EF4-FFF2-40B4-BE49-F238E27FC236}">
                        <a16:creationId xmlns:a16="http://schemas.microsoft.com/office/drawing/2014/main" id="{07647EE4-9EF7-4B03-86E6-955ACDD5F227}"/>
                      </a:ext>
                    </a:extLst>
                  </p14:cNvPr>
                  <p14:cNvContentPartPr/>
                  <p14:nvPr/>
                </p14:nvContentPartPr>
                <p14:xfrm>
                  <a:off x="8952423" y="1290130"/>
                  <a:ext cx="80280" cy="66240"/>
                </p14:xfrm>
              </p:contentPart>
            </mc:Choice>
            <mc:Fallback xmlns="">
              <p:pic>
                <p:nvPicPr>
                  <p:cNvPr id="623" name="Ink 622">
                    <a:extLst>
                      <a:ext uri="{FF2B5EF4-FFF2-40B4-BE49-F238E27FC236}">
                        <a16:creationId xmlns:a16="http://schemas.microsoft.com/office/drawing/2014/main" id="{07647EE4-9EF7-4B03-86E6-955ACDD5F227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8943972" y="1280993"/>
                    <a:ext cx="97533" cy="848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624" name="Ink 623">
                    <a:extLst>
                      <a:ext uri="{FF2B5EF4-FFF2-40B4-BE49-F238E27FC236}">
                        <a16:creationId xmlns:a16="http://schemas.microsoft.com/office/drawing/2014/main" id="{7711EFCF-E3C1-490E-853B-B11738C5FC7E}"/>
                      </a:ext>
                    </a:extLst>
                  </p14:cNvPr>
                  <p14:cNvContentPartPr/>
                  <p14:nvPr/>
                </p14:nvContentPartPr>
                <p14:xfrm>
                  <a:off x="9029103" y="1295530"/>
                  <a:ext cx="150120" cy="80640"/>
                </p14:xfrm>
              </p:contentPart>
            </mc:Choice>
            <mc:Fallback xmlns="">
              <p:pic>
                <p:nvPicPr>
                  <p:cNvPr id="624" name="Ink 623">
                    <a:extLst>
                      <a:ext uri="{FF2B5EF4-FFF2-40B4-BE49-F238E27FC236}">
                        <a16:creationId xmlns:a16="http://schemas.microsoft.com/office/drawing/2014/main" id="{7711EFCF-E3C1-490E-853B-B11738C5FC7E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9020293" y="1286021"/>
                    <a:ext cx="167387" cy="992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625" name="Ink 624">
                    <a:extLst>
                      <a:ext uri="{FF2B5EF4-FFF2-40B4-BE49-F238E27FC236}">
                        <a16:creationId xmlns:a16="http://schemas.microsoft.com/office/drawing/2014/main" id="{D2245AAA-C1F7-4004-BE0E-EE190FC266CD}"/>
                      </a:ext>
                    </a:extLst>
                  </p14:cNvPr>
                  <p14:cNvContentPartPr/>
                  <p14:nvPr/>
                </p14:nvContentPartPr>
                <p14:xfrm>
                  <a:off x="9207303" y="1116970"/>
                  <a:ext cx="25200" cy="227160"/>
                </p14:xfrm>
              </p:contentPart>
            </mc:Choice>
            <mc:Fallback xmlns="">
              <p:pic>
                <p:nvPicPr>
                  <p:cNvPr id="625" name="Ink 624">
                    <a:extLst>
                      <a:ext uri="{FF2B5EF4-FFF2-40B4-BE49-F238E27FC236}">
                        <a16:creationId xmlns:a16="http://schemas.microsoft.com/office/drawing/2014/main" id="{D2245AAA-C1F7-4004-BE0E-EE190FC266CD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9198903" y="1107457"/>
                    <a:ext cx="42350" cy="2458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626" name="Ink 625">
                    <a:extLst>
                      <a:ext uri="{FF2B5EF4-FFF2-40B4-BE49-F238E27FC236}">
                        <a16:creationId xmlns:a16="http://schemas.microsoft.com/office/drawing/2014/main" id="{46CFB3BE-0AE9-4D91-8F4E-30B44C0F8E99}"/>
                      </a:ext>
                    </a:extLst>
                  </p14:cNvPr>
                  <p14:cNvContentPartPr/>
                  <p14:nvPr/>
                </p14:nvContentPartPr>
                <p14:xfrm>
                  <a:off x="9138903" y="1162330"/>
                  <a:ext cx="163800" cy="37440"/>
                </p14:xfrm>
              </p:contentPart>
            </mc:Choice>
            <mc:Fallback xmlns="">
              <p:pic>
                <p:nvPicPr>
                  <p:cNvPr id="626" name="Ink 625">
                    <a:extLst>
                      <a:ext uri="{FF2B5EF4-FFF2-40B4-BE49-F238E27FC236}">
                        <a16:creationId xmlns:a16="http://schemas.microsoft.com/office/drawing/2014/main" id="{46CFB3BE-0AE9-4D91-8F4E-30B44C0F8E99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9130097" y="1152779"/>
                    <a:ext cx="181061" cy="5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627" name="Ink 626">
                    <a:extLst>
                      <a:ext uri="{FF2B5EF4-FFF2-40B4-BE49-F238E27FC236}">
                        <a16:creationId xmlns:a16="http://schemas.microsoft.com/office/drawing/2014/main" id="{4B8BDF8C-8BD5-4117-B568-0ED428E50801}"/>
                      </a:ext>
                    </a:extLst>
                  </p14:cNvPr>
                  <p14:cNvContentPartPr/>
                  <p14:nvPr/>
                </p14:nvContentPartPr>
                <p14:xfrm>
                  <a:off x="9309183" y="1246570"/>
                  <a:ext cx="96480" cy="95760"/>
                </p14:xfrm>
              </p:contentPart>
            </mc:Choice>
            <mc:Fallback xmlns="">
              <p:pic>
                <p:nvPicPr>
                  <p:cNvPr id="627" name="Ink 626">
                    <a:extLst>
                      <a:ext uri="{FF2B5EF4-FFF2-40B4-BE49-F238E27FC236}">
                        <a16:creationId xmlns:a16="http://schemas.microsoft.com/office/drawing/2014/main" id="{4B8BDF8C-8BD5-4117-B568-0ED428E50801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9300380" y="1237450"/>
                    <a:ext cx="113734" cy="1143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628" name="Ink 627">
                    <a:extLst>
                      <a:ext uri="{FF2B5EF4-FFF2-40B4-BE49-F238E27FC236}">
                        <a16:creationId xmlns:a16="http://schemas.microsoft.com/office/drawing/2014/main" id="{6BABE729-ED5A-40A5-9475-7991DEEE1CAD}"/>
                      </a:ext>
                    </a:extLst>
                  </p14:cNvPr>
                  <p14:cNvContentPartPr/>
                  <p14:nvPr/>
                </p14:nvContentPartPr>
                <p14:xfrm>
                  <a:off x="9460023" y="1252690"/>
                  <a:ext cx="8280" cy="88920"/>
                </p14:xfrm>
              </p:contentPart>
            </mc:Choice>
            <mc:Fallback xmlns="">
              <p:pic>
                <p:nvPicPr>
                  <p:cNvPr id="628" name="Ink 627">
                    <a:extLst>
                      <a:ext uri="{FF2B5EF4-FFF2-40B4-BE49-F238E27FC236}">
                        <a16:creationId xmlns:a16="http://schemas.microsoft.com/office/drawing/2014/main" id="{6BABE729-ED5A-40A5-9475-7991DEEE1CAD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9451743" y="1243570"/>
                    <a:ext cx="25185" cy="1075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629" name="Ink 628">
                    <a:extLst>
                      <a:ext uri="{FF2B5EF4-FFF2-40B4-BE49-F238E27FC236}">
                        <a16:creationId xmlns:a16="http://schemas.microsoft.com/office/drawing/2014/main" id="{7CB83BA9-2D28-4569-B27C-E70812F771FF}"/>
                      </a:ext>
                    </a:extLst>
                  </p14:cNvPr>
                  <p14:cNvContentPartPr/>
                  <p14:nvPr/>
                </p14:nvContentPartPr>
                <p14:xfrm>
                  <a:off x="9471543" y="1155130"/>
                  <a:ext cx="14040" cy="24120"/>
                </p14:xfrm>
              </p:contentPart>
            </mc:Choice>
            <mc:Fallback xmlns="">
              <p:pic>
                <p:nvPicPr>
                  <p:cNvPr id="629" name="Ink 628">
                    <a:extLst>
                      <a:ext uri="{FF2B5EF4-FFF2-40B4-BE49-F238E27FC236}">
                        <a16:creationId xmlns:a16="http://schemas.microsoft.com/office/drawing/2014/main" id="{7CB83BA9-2D28-4569-B27C-E70812F771FF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9462768" y="1145559"/>
                    <a:ext cx="31239" cy="4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630" name="Ink 629">
                    <a:extLst>
                      <a:ext uri="{FF2B5EF4-FFF2-40B4-BE49-F238E27FC236}">
                        <a16:creationId xmlns:a16="http://schemas.microsoft.com/office/drawing/2014/main" id="{241293E6-CEB1-4AB2-816D-FA7736FF53D6}"/>
                      </a:ext>
                    </a:extLst>
                  </p14:cNvPr>
                  <p14:cNvContentPartPr/>
                  <p14:nvPr/>
                </p14:nvContentPartPr>
                <p14:xfrm>
                  <a:off x="9530943" y="1245490"/>
                  <a:ext cx="99720" cy="79560"/>
                </p14:xfrm>
              </p:contentPart>
            </mc:Choice>
            <mc:Fallback xmlns="">
              <p:pic>
                <p:nvPicPr>
                  <p:cNvPr id="630" name="Ink 629">
                    <a:extLst>
                      <a:ext uri="{FF2B5EF4-FFF2-40B4-BE49-F238E27FC236}">
                        <a16:creationId xmlns:a16="http://schemas.microsoft.com/office/drawing/2014/main" id="{241293E6-CEB1-4AB2-816D-FA7736FF53D6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9522486" y="1236354"/>
                    <a:ext cx="116986" cy="982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631" name="Ink 630">
                    <a:extLst>
                      <a:ext uri="{FF2B5EF4-FFF2-40B4-BE49-F238E27FC236}">
                        <a16:creationId xmlns:a16="http://schemas.microsoft.com/office/drawing/2014/main" id="{B0B51E8F-D50A-4D79-9200-8F472B9A142C}"/>
                      </a:ext>
                    </a:extLst>
                  </p14:cNvPr>
                  <p14:cNvContentPartPr/>
                  <p14:nvPr/>
                </p14:nvContentPartPr>
                <p14:xfrm>
                  <a:off x="9683223" y="1232530"/>
                  <a:ext cx="95400" cy="141840"/>
                </p14:xfrm>
              </p:contentPart>
            </mc:Choice>
            <mc:Fallback xmlns="">
              <p:pic>
                <p:nvPicPr>
                  <p:cNvPr id="631" name="Ink 630">
                    <a:extLst>
                      <a:ext uri="{FF2B5EF4-FFF2-40B4-BE49-F238E27FC236}">
                        <a16:creationId xmlns:a16="http://schemas.microsoft.com/office/drawing/2014/main" id="{B0B51E8F-D50A-4D79-9200-8F472B9A142C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9674422" y="1223023"/>
                    <a:ext cx="112649" cy="16047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4" name="Group 653">
              <a:extLst>
                <a:ext uri="{FF2B5EF4-FFF2-40B4-BE49-F238E27FC236}">
                  <a16:creationId xmlns:a16="http://schemas.microsoft.com/office/drawing/2014/main" id="{3B53092D-D363-4D3C-A4EE-4A84F59C00F1}"/>
                </a:ext>
              </a:extLst>
            </p:cNvPr>
            <p:cNvGrpSpPr/>
            <p:nvPr/>
          </p:nvGrpSpPr>
          <p:grpSpPr>
            <a:xfrm>
              <a:off x="9654423" y="1169530"/>
              <a:ext cx="1652760" cy="312840"/>
              <a:chOff x="9654423" y="1169530"/>
              <a:chExt cx="1652760" cy="312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641" name="Ink 640">
                    <a:extLst>
                      <a:ext uri="{FF2B5EF4-FFF2-40B4-BE49-F238E27FC236}">
                        <a16:creationId xmlns:a16="http://schemas.microsoft.com/office/drawing/2014/main" id="{284A5C81-9A7F-49CA-9917-13F07AA15AB2}"/>
                      </a:ext>
                    </a:extLst>
                  </p14:cNvPr>
                  <p14:cNvContentPartPr/>
                  <p14:nvPr/>
                </p14:nvContentPartPr>
                <p14:xfrm>
                  <a:off x="9654423" y="1337290"/>
                  <a:ext cx="152280" cy="145080"/>
                </p14:xfrm>
              </p:contentPart>
            </mc:Choice>
            <mc:Fallback xmlns="">
              <p:pic>
                <p:nvPicPr>
                  <p:cNvPr id="641" name="Ink 640">
                    <a:extLst>
                      <a:ext uri="{FF2B5EF4-FFF2-40B4-BE49-F238E27FC236}">
                        <a16:creationId xmlns:a16="http://schemas.microsoft.com/office/drawing/2014/main" id="{284A5C81-9A7F-49CA-9917-13F07AA15AB2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9645963" y="1327795"/>
                    <a:ext cx="169553" cy="1636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642" name="Ink 641">
                    <a:extLst>
                      <a:ext uri="{FF2B5EF4-FFF2-40B4-BE49-F238E27FC236}">
                        <a16:creationId xmlns:a16="http://schemas.microsoft.com/office/drawing/2014/main" id="{19F01AB5-3836-4357-ACDD-D02883A18117}"/>
                      </a:ext>
                    </a:extLst>
                  </p14:cNvPr>
                  <p14:cNvContentPartPr/>
                  <p14:nvPr/>
                </p14:nvContentPartPr>
                <p14:xfrm>
                  <a:off x="9841623" y="1334410"/>
                  <a:ext cx="73440" cy="115200"/>
                </p14:xfrm>
              </p:contentPart>
            </mc:Choice>
            <mc:Fallback xmlns="">
              <p:pic>
                <p:nvPicPr>
                  <p:cNvPr id="642" name="Ink 641">
                    <a:extLst>
                      <a:ext uri="{FF2B5EF4-FFF2-40B4-BE49-F238E27FC236}">
                        <a16:creationId xmlns:a16="http://schemas.microsoft.com/office/drawing/2014/main" id="{19F01AB5-3836-4357-ACDD-D02883A18117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9832796" y="1325285"/>
                    <a:ext cx="90741" cy="1338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643" name="Ink 642">
                    <a:extLst>
                      <a:ext uri="{FF2B5EF4-FFF2-40B4-BE49-F238E27FC236}">
                        <a16:creationId xmlns:a16="http://schemas.microsoft.com/office/drawing/2014/main" id="{60A49549-659C-4CE1-8C59-7EB223EA87D7}"/>
                      </a:ext>
                    </a:extLst>
                  </p14:cNvPr>
                  <p14:cNvContentPartPr/>
                  <p14:nvPr/>
                </p14:nvContentPartPr>
                <p14:xfrm>
                  <a:off x="9952863" y="1343410"/>
                  <a:ext cx="88920" cy="86760"/>
                </p14:xfrm>
              </p:contentPart>
            </mc:Choice>
            <mc:Fallback xmlns="">
              <p:pic>
                <p:nvPicPr>
                  <p:cNvPr id="643" name="Ink 642">
                    <a:extLst>
                      <a:ext uri="{FF2B5EF4-FFF2-40B4-BE49-F238E27FC236}">
                        <a16:creationId xmlns:a16="http://schemas.microsoft.com/office/drawing/2014/main" id="{60A49549-659C-4CE1-8C59-7EB223EA87D7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9944394" y="1333897"/>
                    <a:ext cx="106210" cy="105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644" name="Ink 643">
                    <a:extLst>
                      <a:ext uri="{FF2B5EF4-FFF2-40B4-BE49-F238E27FC236}">
                        <a16:creationId xmlns:a16="http://schemas.microsoft.com/office/drawing/2014/main" id="{9DA2D348-8FD3-4529-8A0A-4F4A8AA0137B}"/>
                      </a:ext>
                    </a:extLst>
                  </p14:cNvPr>
                  <p14:cNvContentPartPr/>
                  <p14:nvPr/>
                </p14:nvContentPartPr>
                <p14:xfrm>
                  <a:off x="10091103" y="1317130"/>
                  <a:ext cx="83880" cy="116280"/>
                </p14:xfrm>
              </p:contentPart>
            </mc:Choice>
            <mc:Fallback xmlns="">
              <p:pic>
                <p:nvPicPr>
                  <p:cNvPr id="644" name="Ink 643">
                    <a:extLst>
                      <a:ext uri="{FF2B5EF4-FFF2-40B4-BE49-F238E27FC236}">
                        <a16:creationId xmlns:a16="http://schemas.microsoft.com/office/drawing/2014/main" id="{9DA2D348-8FD3-4529-8A0A-4F4A8AA0137B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10082292" y="1307630"/>
                    <a:ext cx="101149" cy="1349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645" name="Ink 644">
                    <a:extLst>
                      <a:ext uri="{FF2B5EF4-FFF2-40B4-BE49-F238E27FC236}">
                        <a16:creationId xmlns:a16="http://schemas.microsoft.com/office/drawing/2014/main" id="{427CBD87-4D81-47C4-8331-770C5F462D85}"/>
                      </a:ext>
                    </a:extLst>
                  </p14:cNvPr>
                  <p14:cNvContentPartPr/>
                  <p14:nvPr/>
                </p14:nvContentPartPr>
                <p14:xfrm>
                  <a:off x="10220343" y="1344490"/>
                  <a:ext cx="101160" cy="99000"/>
                </p14:xfrm>
              </p:contentPart>
            </mc:Choice>
            <mc:Fallback xmlns="">
              <p:pic>
                <p:nvPicPr>
                  <p:cNvPr id="645" name="Ink 644">
                    <a:extLst>
                      <a:ext uri="{FF2B5EF4-FFF2-40B4-BE49-F238E27FC236}">
                        <a16:creationId xmlns:a16="http://schemas.microsoft.com/office/drawing/2014/main" id="{427CBD87-4D81-47C4-8331-770C5F462D85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10211884" y="1335007"/>
                    <a:ext cx="118431" cy="1175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646" name="Ink 645">
                    <a:extLst>
                      <a:ext uri="{FF2B5EF4-FFF2-40B4-BE49-F238E27FC236}">
                        <a16:creationId xmlns:a16="http://schemas.microsoft.com/office/drawing/2014/main" id="{C8563902-B01D-4059-ADD4-000D5236441C}"/>
                      </a:ext>
                    </a:extLst>
                  </p14:cNvPr>
                  <p14:cNvContentPartPr/>
                  <p14:nvPr/>
                </p14:nvContentPartPr>
                <p14:xfrm>
                  <a:off x="10381623" y="1350610"/>
                  <a:ext cx="74520" cy="83160"/>
                </p14:xfrm>
              </p:contentPart>
            </mc:Choice>
            <mc:Fallback xmlns="">
              <p:pic>
                <p:nvPicPr>
                  <p:cNvPr id="646" name="Ink 645">
                    <a:extLst>
                      <a:ext uri="{FF2B5EF4-FFF2-40B4-BE49-F238E27FC236}">
                        <a16:creationId xmlns:a16="http://schemas.microsoft.com/office/drawing/2014/main" id="{C8563902-B01D-4059-ADD4-000D5236441C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10373187" y="1341117"/>
                    <a:ext cx="91744" cy="1017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647" name="Ink 646">
                    <a:extLst>
                      <a:ext uri="{FF2B5EF4-FFF2-40B4-BE49-F238E27FC236}">
                        <a16:creationId xmlns:a16="http://schemas.microsoft.com/office/drawing/2014/main" id="{656891B4-00DF-4F00-9C4D-DB3715CF8AA3}"/>
                      </a:ext>
                    </a:extLst>
                  </p14:cNvPr>
                  <p14:cNvContentPartPr/>
                  <p14:nvPr/>
                </p14:nvContentPartPr>
                <p14:xfrm>
                  <a:off x="10505103" y="1339090"/>
                  <a:ext cx="63360" cy="94320"/>
                </p14:xfrm>
              </p:contentPart>
            </mc:Choice>
            <mc:Fallback xmlns="">
              <p:pic>
                <p:nvPicPr>
                  <p:cNvPr id="647" name="Ink 646">
                    <a:extLst>
                      <a:ext uri="{FF2B5EF4-FFF2-40B4-BE49-F238E27FC236}">
                        <a16:creationId xmlns:a16="http://schemas.microsoft.com/office/drawing/2014/main" id="{656891B4-00DF-4F00-9C4D-DB3715CF8AA3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10496608" y="1329582"/>
                    <a:ext cx="80704" cy="1129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648" name="Ink 647">
                    <a:extLst>
                      <a:ext uri="{FF2B5EF4-FFF2-40B4-BE49-F238E27FC236}">
                        <a16:creationId xmlns:a16="http://schemas.microsoft.com/office/drawing/2014/main" id="{BC3F0AFF-CA01-449C-B367-8D8A3CE64701}"/>
                      </a:ext>
                    </a:extLst>
                  </p14:cNvPr>
                  <p14:cNvContentPartPr/>
                  <p14:nvPr/>
                </p14:nvContentPartPr>
                <p14:xfrm>
                  <a:off x="10610583" y="1361050"/>
                  <a:ext cx="157320" cy="88920"/>
                </p14:xfrm>
              </p:contentPart>
            </mc:Choice>
            <mc:Fallback xmlns="">
              <p:pic>
                <p:nvPicPr>
                  <p:cNvPr id="648" name="Ink 647">
                    <a:extLst>
                      <a:ext uri="{FF2B5EF4-FFF2-40B4-BE49-F238E27FC236}">
                        <a16:creationId xmlns:a16="http://schemas.microsoft.com/office/drawing/2014/main" id="{BC3F0AFF-CA01-449C-B367-8D8A3CE64701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10601784" y="1351550"/>
                    <a:ext cx="174565" cy="1075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649" name="Ink 648">
                    <a:extLst>
                      <a:ext uri="{FF2B5EF4-FFF2-40B4-BE49-F238E27FC236}">
                        <a16:creationId xmlns:a16="http://schemas.microsoft.com/office/drawing/2014/main" id="{D5FD6DF5-8D2C-48E9-B5E9-E928F05B6DF9}"/>
                      </a:ext>
                    </a:extLst>
                  </p14:cNvPr>
                  <p14:cNvContentPartPr/>
                  <p14:nvPr/>
                </p14:nvContentPartPr>
                <p14:xfrm>
                  <a:off x="10833783" y="1316410"/>
                  <a:ext cx="69840" cy="110880"/>
                </p14:xfrm>
              </p:contentPart>
            </mc:Choice>
            <mc:Fallback xmlns="">
              <p:pic>
                <p:nvPicPr>
                  <p:cNvPr id="649" name="Ink 648">
                    <a:extLst>
                      <a:ext uri="{FF2B5EF4-FFF2-40B4-BE49-F238E27FC236}">
                        <a16:creationId xmlns:a16="http://schemas.microsoft.com/office/drawing/2014/main" id="{D5FD6DF5-8D2C-48E9-B5E9-E928F05B6DF9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10824965" y="1307297"/>
                    <a:ext cx="87124" cy="1294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650" name="Ink 649">
                    <a:extLst>
                      <a:ext uri="{FF2B5EF4-FFF2-40B4-BE49-F238E27FC236}">
                        <a16:creationId xmlns:a16="http://schemas.microsoft.com/office/drawing/2014/main" id="{8F5789AB-7FE3-4D4D-A4F8-9EF95C8D18DA}"/>
                      </a:ext>
                    </a:extLst>
                  </p14:cNvPr>
                  <p14:cNvContentPartPr/>
                  <p14:nvPr/>
                </p14:nvContentPartPr>
                <p14:xfrm>
                  <a:off x="10955823" y="1343410"/>
                  <a:ext cx="97560" cy="87480"/>
                </p14:xfrm>
              </p:contentPart>
            </mc:Choice>
            <mc:Fallback xmlns="">
              <p:pic>
                <p:nvPicPr>
                  <p:cNvPr id="650" name="Ink 649">
                    <a:extLst>
                      <a:ext uri="{FF2B5EF4-FFF2-40B4-BE49-F238E27FC236}">
                        <a16:creationId xmlns:a16="http://schemas.microsoft.com/office/drawing/2014/main" id="{8F5789AB-7FE3-4D4D-A4F8-9EF95C8D18DA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10947018" y="1333901"/>
                    <a:ext cx="114818" cy="1061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651" name="Ink 650">
                    <a:extLst>
                      <a:ext uri="{FF2B5EF4-FFF2-40B4-BE49-F238E27FC236}">
                        <a16:creationId xmlns:a16="http://schemas.microsoft.com/office/drawing/2014/main" id="{83A11D01-1913-462A-8C50-2BA7FF921EE2}"/>
                      </a:ext>
                    </a:extLst>
                  </p14:cNvPr>
                  <p14:cNvContentPartPr/>
                  <p14:nvPr/>
                </p14:nvContentPartPr>
                <p14:xfrm>
                  <a:off x="11140863" y="1169530"/>
                  <a:ext cx="8640" cy="237240"/>
                </p14:xfrm>
              </p:contentPart>
            </mc:Choice>
            <mc:Fallback xmlns="">
              <p:pic>
                <p:nvPicPr>
                  <p:cNvPr id="651" name="Ink 650">
                    <a:extLst>
                      <a:ext uri="{FF2B5EF4-FFF2-40B4-BE49-F238E27FC236}">
                        <a16:creationId xmlns:a16="http://schemas.microsoft.com/office/drawing/2014/main" id="{83A11D01-1913-462A-8C50-2BA7FF921EE2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11132569" y="1160025"/>
                    <a:ext cx="25574" cy="2558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652" name="Ink 651">
                    <a:extLst>
                      <a:ext uri="{FF2B5EF4-FFF2-40B4-BE49-F238E27FC236}">
                        <a16:creationId xmlns:a16="http://schemas.microsoft.com/office/drawing/2014/main" id="{F83FD3BD-B398-4860-912A-1FE96A23E903}"/>
                      </a:ext>
                    </a:extLst>
                  </p14:cNvPr>
                  <p14:cNvContentPartPr/>
                  <p14:nvPr/>
                </p14:nvContentPartPr>
                <p14:xfrm>
                  <a:off x="11065623" y="1223890"/>
                  <a:ext cx="167400" cy="25200"/>
                </p14:xfrm>
              </p:contentPart>
            </mc:Choice>
            <mc:Fallback xmlns="">
              <p:pic>
                <p:nvPicPr>
                  <p:cNvPr id="652" name="Ink 651">
                    <a:extLst>
                      <a:ext uri="{FF2B5EF4-FFF2-40B4-BE49-F238E27FC236}">
                        <a16:creationId xmlns:a16="http://schemas.microsoft.com/office/drawing/2014/main" id="{F83FD3BD-B398-4860-912A-1FE96A23E903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11056812" y="1214726"/>
                    <a:ext cx="184669" cy="439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653" name="Ink 652">
                    <a:extLst>
                      <a:ext uri="{FF2B5EF4-FFF2-40B4-BE49-F238E27FC236}">
                        <a16:creationId xmlns:a16="http://schemas.microsoft.com/office/drawing/2014/main" id="{D08E01E1-2CAC-4989-B800-14A265E5A5C2}"/>
                      </a:ext>
                    </a:extLst>
                  </p14:cNvPr>
                  <p14:cNvContentPartPr/>
                  <p14:nvPr/>
                </p14:nvContentPartPr>
                <p14:xfrm>
                  <a:off x="11183343" y="1285090"/>
                  <a:ext cx="123840" cy="176040"/>
                </p14:xfrm>
              </p:contentPart>
            </mc:Choice>
            <mc:Fallback xmlns="">
              <p:pic>
                <p:nvPicPr>
                  <p:cNvPr id="653" name="Ink 652">
                    <a:extLst>
                      <a:ext uri="{FF2B5EF4-FFF2-40B4-BE49-F238E27FC236}">
                        <a16:creationId xmlns:a16="http://schemas.microsoft.com/office/drawing/2014/main" id="{D08E01E1-2CAC-4989-B800-14A265E5A5C2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11174875" y="1275945"/>
                    <a:ext cx="141128" cy="19471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80" name="Group 679">
            <a:extLst>
              <a:ext uri="{FF2B5EF4-FFF2-40B4-BE49-F238E27FC236}">
                <a16:creationId xmlns:a16="http://schemas.microsoft.com/office/drawing/2014/main" id="{45A61231-44E4-4721-B702-D1EA50A8D5C9}"/>
              </a:ext>
            </a:extLst>
          </p:cNvPr>
          <p:cNvGrpSpPr/>
          <p:nvPr/>
        </p:nvGrpSpPr>
        <p:grpSpPr>
          <a:xfrm>
            <a:off x="6864755" y="1557404"/>
            <a:ext cx="2655905" cy="346442"/>
            <a:chOff x="7125783" y="1524490"/>
            <a:chExt cx="2599920" cy="366120"/>
          </a:xfrm>
        </p:grpSpPr>
        <p:grpSp>
          <p:nvGrpSpPr>
            <p:cNvPr id="679" name="Group 678">
              <a:extLst>
                <a:ext uri="{FF2B5EF4-FFF2-40B4-BE49-F238E27FC236}">
                  <a16:creationId xmlns:a16="http://schemas.microsoft.com/office/drawing/2014/main" id="{4F4C0B31-4755-4D74-BF46-859C94925048}"/>
                </a:ext>
              </a:extLst>
            </p:cNvPr>
            <p:cNvGrpSpPr/>
            <p:nvPr/>
          </p:nvGrpSpPr>
          <p:grpSpPr>
            <a:xfrm>
              <a:off x="7125783" y="1577050"/>
              <a:ext cx="289800" cy="174240"/>
              <a:chOff x="7125783" y="1577050"/>
              <a:chExt cx="289800" cy="174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656" name="Ink 655">
                    <a:extLst>
                      <a:ext uri="{FF2B5EF4-FFF2-40B4-BE49-F238E27FC236}">
                        <a16:creationId xmlns:a16="http://schemas.microsoft.com/office/drawing/2014/main" id="{62A221F7-5987-41E3-B421-E06B238405AD}"/>
                      </a:ext>
                    </a:extLst>
                  </p14:cNvPr>
                  <p14:cNvContentPartPr/>
                  <p14:nvPr/>
                </p14:nvContentPartPr>
                <p14:xfrm>
                  <a:off x="7125783" y="1649050"/>
                  <a:ext cx="101160" cy="99720"/>
                </p14:xfrm>
              </p:contentPart>
            </mc:Choice>
            <mc:Fallback xmlns="">
              <p:pic>
                <p:nvPicPr>
                  <p:cNvPr id="656" name="Ink 655">
                    <a:extLst>
                      <a:ext uri="{FF2B5EF4-FFF2-40B4-BE49-F238E27FC236}">
                        <a16:creationId xmlns:a16="http://schemas.microsoft.com/office/drawing/2014/main" id="{62A221F7-5987-41E3-B421-E06B238405AD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7117324" y="1639535"/>
                    <a:ext cx="118431" cy="118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657" name="Ink 656">
                    <a:extLst>
                      <a:ext uri="{FF2B5EF4-FFF2-40B4-BE49-F238E27FC236}">
                        <a16:creationId xmlns:a16="http://schemas.microsoft.com/office/drawing/2014/main" id="{C5D2F21C-998B-4F97-A3C3-EB8C5602A15E}"/>
                      </a:ext>
                    </a:extLst>
                  </p14:cNvPr>
                  <p14:cNvContentPartPr/>
                  <p14:nvPr/>
                </p14:nvContentPartPr>
                <p14:xfrm>
                  <a:off x="7324503" y="1577050"/>
                  <a:ext cx="62280" cy="174240"/>
                </p14:xfrm>
              </p:contentPart>
            </mc:Choice>
            <mc:Fallback xmlns="">
              <p:pic>
                <p:nvPicPr>
                  <p:cNvPr id="657" name="Ink 656">
                    <a:extLst>
                      <a:ext uri="{FF2B5EF4-FFF2-40B4-BE49-F238E27FC236}">
                        <a16:creationId xmlns:a16="http://schemas.microsoft.com/office/drawing/2014/main" id="{C5D2F21C-998B-4F97-A3C3-EB8C5602A15E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7315706" y="1567539"/>
                    <a:ext cx="79521" cy="1928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658" name="Ink 657">
                    <a:extLst>
                      <a:ext uri="{FF2B5EF4-FFF2-40B4-BE49-F238E27FC236}">
                        <a16:creationId xmlns:a16="http://schemas.microsoft.com/office/drawing/2014/main" id="{B11B7DFD-9745-402B-B9B3-6778076743EE}"/>
                      </a:ext>
                    </a:extLst>
                  </p14:cNvPr>
                  <p14:cNvContentPartPr/>
                  <p14:nvPr/>
                </p14:nvContentPartPr>
                <p14:xfrm>
                  <a:off x="7271223" y="1665610"/>
                  <a:ext cx="144360" cy="19800"/>
                </p14:xfrm>
              </p:contentPart>
            </mc:Choice>
            <mc:Fallback xmlns="">
              <p:pic>
                <p:nvPicPr>
                  <p:cNvPr id="658" name="Ink 657">
                    <a:extLst>
                      <a:ext uri="{FF2B5EF4-FFF2-40B4-BE49-F238E27FC236}">
                        <a16:creationId xmlns:a16="http://schemas.microsoft.com/office/drawing/2014/main" id="{B11B7DFD-9745-402B-B9B3-6778076743EE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7262773" y="1656091"/>
                    <a:ext cx="161613" cy="3845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C1A98268-FDB9-4298-AB4F-76A7374B3293}"/>
                    </a:ext>
                  </a:extLst>
                </p14:cNvPr>
                <p14:cNvContentPartPr/>
                <p14:nvPr/>
              </p14:nvContentPartPr>
              <p14:xfrm>
                <a:off x="7535463" y="1640770"/>
                <a:ext cx="91800" cy="10476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C1A98268-FDB9-4298-AB4F-76A7374B329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526670" y="1631627"/>
                  <a:ext cx="109034" cy="12342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78" name="Group 677">
              <a:extLst>
                <a:ext uri="{FF2B5EF4-FFF2-40B4-BE49-F238E27FC236}">
                  <a16:creationId xmlns:a16="http://schemas.microsoft.com/office/drawing/2014/main" id="{14FB8002-12DD-43E9-A5A3-721200CA205B}"/>
                </a:ext>
              </a:extLst>
            </p:cNvPr>
            <p:cNvGrpSpPr/>
            <p:nvPr/>
          </p:nvGrpSpPr>
          <p:grpSpPr>
            <a:xfrm>
              <a:off x="7772343" y="1524490"/>
              <a:ext cx="1124280" cy="288360"/>
              <a:chOff x="7772343" y="1524490"/>
              <a:chExt cx="1124280" cy="288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660" name="Ink 659">
                    <a:extLst>
                      <a:ext uri="{FF2B5EF4-FFF2-40B4-BE49-F238E27FC236}">
                        <a16:creationId xmlns:a16="http://schemas.microsoft.com/office/drawing/2014/main" id="{FEF72276-14BD-432D-A2E0-EB83BFA745F6}"/>
                      </a:ext>
                    </a:extLst>
                  </p14:cNvPr>
                  <p14:cNvContentPartPr/>
                  <p14:nvPr/>
                </p14:nvContentPartPr>
                <p14:xfrm>
                  <a:off x="7772343" y="1638970"/>
                  <a:ext cx="97560" cy="173880"/>
                </p14:xfrm>
              </p:contentPart>
            </mc:Choice>
            <mc:Fallback xmlns="">
              <p:pic>
                <p:nvPicPr>
                  <p:cNvPr id="660" name="Ink 659">
                    <a:extLst>
                      <a:ext uri="{FF2B5EF4-FFF2-40B4-BE49-F238E27FC236}">
                        <a16:creationId xmlns:a16="http://schemas.microsoft.com/office/drawing/2014/main" id="{FEF72276-14BD-432D-A2E0-EB83BFA745F6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7763538" y="1629838"/>
                    <a:ext cx="114818" cy="1925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661" name="Ink 660">
                    <a:extLst>
                      <a:ext uri="{FF2B5EF4-FFF2-40B4-BE49-F238E27FC236}">
                        <a16:creationId xmlns:a16="http://schemas.microsoft.com/office/drawing/2014/main" id="{6DCB0B57-867F-4E01-AD3B-254AF899B0ED}"/>
                      </a:ext>
                    </a:extLst>
                  </p14:cNvPr>
                  <p14:cNvContentPartPr/>
                  <p14:nvPr/>
                </p14:nvContentPartPr>
                <p14:xfrm>
                  <a:off x="7928943" y="1652290"/>
                  <a:ext cx="79200" cy="95040"/>
                </p14:xfrm>
              </p:contentPart>
            </mc:Choice>
            <mc:Fallback xmlns="">
              <p:pic>
                <p:nvPicPr>
                  <p:cNvPr id="661" name="Ink 660">
                    <a:extLst>
                      <a:ext uri="{FF2B5EF4-FFF2-40B4-BE49-F238E27FC236}">
                        <a16:creationId xmlns:a16="http://schemas.microsoft.com/office/drawing/2014/main" id="{6DCB0B57-867F-4E01-AD3B-254AF899B0ED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7920143" y="1642786"/>
                    <a:ext cx="96448" cy="1136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662" name="Ink 661">
                    <a:extLst>
                      <a:ext uri="{FF2B5EF4-FFF2-40B4-BE49-F238E27FC236}">
                        <a16:creationId xmlns:a16="http://schemas.microsoft.com/office/drawing/2014/main" id="{8ED02076-E0FF-432F-BED1-38F8E1ECFE33}"/>
                      </a:ext>
                    </a:extLst>
                  </p14:cNvPr>
                  <p14:cNvContentPartPr/>
                  <p14:nvPr/>
                </p14:nvContentPartPr>
                <p14:xfrm>
                  <a:off x="8047743" y="1655530"/>
                  <a:ext cx="84960" cy="71640"/>
                </p14:xfrm>
              </p:contentPart>
            </mc:Choice>
            <mc:Fallback xmlns="">
              <p:pic>
                <p:nvPicPr>
                  <p:cNvPr id="662" name="Ink 661">
                    <a:extLst>
                      <a:ext uri="{FF2B5EF4-FFF2-40B4-BE49-F238E27FC236}">
                        <a16:creationId xmlns:a16="http://schemas.microsoft.com/office/drawing/2014/main" id="{8ED02076-E0FF-432F-BED1-38F8E1ECFE33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8039282" y="1646384"/>
                    <a:ext cx="102234" cy="903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663" name="Ink 662">
                    <a:extLst>
                      <a:ext uri="{FF2B5EF4-FFF2-40B4-BE49-F238E27FC236}">
                        <a16:creationId xmlns:a16="http://schemas.microsoft.com/office/drawing/2014/main" id="{8DB56646-434C-4404-ACCD-F8AC30AEDEBD}"/>
                      </a:ext>
                    </a:extLst>
                  </p14:cNvPr>
                  <p14:cNvContentPartPr/>
                  <p14:nvPr/>
                </p14:nvContentPartPr>
                <p14:xfrm>
                  <a:off x="8213703" y="1524490"/>
                  <a:ext cx="30240" cy="194760"/>
                </p14:xfrm>
              </p:contentPart>
            </mc:Choice>
            <mc:Fallback xmlns="">
              <p:pic>
                <p:nvPicPr>
                  <p:cNvPr id="663" name="Ink 662">
                    <a:extLst>
                      <a:ext uri="{FF2B5EF4-FFF2-40B4-BE49-F238E27FC236}">
                        <a16:creationId xmlns:a16="http://schemas.microsoft.com/office/drawing/2014/main" id="{8DB56646-434C-4404-ACCD-F8AC30AEDEBD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8204809" y="1515361"/>
                    <a:ext cx="47672" cy="2133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664" name="Ink 663">
                    <a:extLst>
                      <a:ext uri="{FF2B5EF4-FFF2-40B4-BE49-F238E27FC236}">
                        <a16:creationId xmlns:a16="http://schemas.microsoft.com/office/drawing/2014/main" id="{F466B624-6270-4FF3-BC1B-68E94B4721F5}"/>
                      </a:ext>
                    </a:extLst>
                  </p14:cNvPr>
                  <p14:cNvContentPartPr/>
                  <p14:nvPr/>
                </p14:nvContentPartPr>
                <p14:xfrm>
                  <a:off x="8139183" y="1577050"/>
                  <a:ext cx="150120" cy="34200"/>
                </p14:xfrm>
              </p:contentPart>
            </mc:Choice>
            <mc:Fallback xmlns="">
              <p:pic>
                <p:nvPicPr>
                  <p:cNvPr id="664" name="Ink 663">
                    <a:extLst>
                      <a:ext uri="{FF2B5EF4-FFF2-40B4-BE49-F238E27FC236}">
                        <a16:creationId xmlns:a16="http://schemas.microsoft.com/office/drawing/2014/main" id="{F466B624-6270-4FF3-BC1B-68E94B4721F5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8130726" y="1567550"/>
                    <a:ext cx="167387" cy="528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665" name="Ink 664">
                    <a:extLst>
                      <a:ext uri="{FF2B5EF4-FFF2-40B4-BE49-F238E27FC236}">
                        <a16:creationId xmlns:a16="http://schemas.microsoft.com/office/drawing/2014/main" id="{39E645DD-1E93-4382-ACF4-425E97C2178C}"/>
                      </a:ext>
                    </a:extLst>
                  </p14:cNvPr>
                  <p14:cNvContentPartPr/>
                  <p14:nvPr/>
                </p14:nvContentPartPr>
                <p14:xfrm>
                  <a:off x="8315223" y="1593610"/>
                  <a:ext cx="16200" cy="127800"/>
                </p14:xfrm>
              </p:contentPart>
            </mc:Choice>
            <mc:Fallback xmlns="">
              <p:pic>
                <p:nvPicPr>
                  <p:cNvPr id="665" name="Ink 664">
                    <a:extLst>
                      <a:ext uri="{FF2B5EF4-FFF2-40B4-BE49-F238E27FC236}">
                        <a16:creationId xmlns:a16="http://schemas.microsoft.com/office/drawing/2014/main" id="{39E645DD-1E93-4382-ACF4-425E97C2178C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306771" y="1584101"/>
                    <a:ext cx="33457" cy="1464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666" name="Ink 665">
                    <a:extLst>
                      <a:ext uri="{FF2B5EF4-FFF2-40B4-BE49-F238E27FC236}">
                        <a16:creationId xmlns:a16="http://schemas.microsoft.com/office/drawing/2014/main" id="{FD86A6AD-863F-4619-8874-A9D5CAAA9A00}"/>
                      </a:ext>
                    </a:extLst>
                  </p14:cNvPr>
                  <p14:cNvContentPartPr/>
                  <p14:nvPr/>
                </p14:nvContentPartPr>
                <p14:xfrm>
                  <a:off x="8406303" y="1671730"/>
                  <a:ext cx="43200" cy="78840"/>
                </p14:xfrm>
              </p:contentPart>
            </mc:Choice>
            <mc:Fallback xmlns="">
              <p:pic>
                <p:nvPicPr>
                  <p:cNvPr id="666" name="Ink 665">
                    <a:extLst>
                      <a:ext uri="{FF2B5EF4-FFF2-40B4-BE49-F238E27FC236}">
                        <a16:creationId xmlns:a16="http://schemas.microsoft.com/office/drawing/2014/main" id="{FD86A6AD-863F-4619-8874-A9D5CAAA9A00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8397874" y="1662208"/>
                    <a:ext cx="60410" cy="975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667" name="Ink 666">
                    <a:extLst>
                      <a:ext uri="{FF2B5EF4-FFF2-40B4-BE49-F238E27FC236}">
                        <a16:creationId xmlns:a16="http://schemas.microsoft.com/office/drawing/2014/main" id="{C0D64C13-449E-42AA-8F64-92C5648884BB}"/>
                      </a:ext>
                    </a:extLst>
                  </p14:cNvPr>
                  <p14:cNvContentPartPr/>
                  <p14:nvPr/>
                </p14:nvContentPartPr>
                <p14:xfrm>
                  <a:off x="8449143" y="1673890"/>
                  <a:ext cx="360" cy="360"/>
                </p14:xfrm>
              </p:contentPart>
            </mc:Choice>
            <mc:Fallback xmlns="">
              <p:pic>
                <p:nvPicPr>
                  <p:cNvPr id="667" name="Ink 666">
                    <a:extLst>
                      <a:ext uri="{FF2B5EF4-FFF2-40B4-BE49-F238E27FC236}">
                        <a16:creationId xmlns:a16="http://schemas.microsoft.com/office/drawing/2014/main" id="{C0D64C13-449E-42AA-8F64-92C5648884BB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8440503" y="166489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668" name="Ink 667">
                    <a:extLst>
                      <a:ext uri="{FF2B5EF4-FFF2-40B4-BE49-F238E27FC236}">
                        <a16:creationId xmlns:a16="http://schemas.microsoft.com/office/drawing/2014/main" id="{BDCFDA34-99E8-4B76-A549-F29BE52799A5}"/>
                      </a:ext>
                    </a:extLst>
                  </p14:cNvPr>
                  <p14:cNvContentPartPr/>
                  <p14:nvPr/>
                </p14:nvContentPartPr>
                <p14:xfrm>
                  <a:off x="8449143" y="1673890"/>
                  <a:ext cx="144360" cy="86760"/>
                </p14:xfrm>
              </p:contentPart>
            </mc:Choice>
            <mc:Fallback xmlns="">
              <p:pic>
                <p:nvPicPr>
                  <p:cNvPr id="668" name="Ink 667">
                    <a:extLst>
                      <a:ext uri="{FF2B5EF4-FFF2-40B4-BE49-F238E27FC236}">
                        <a16:creationId xmlns:a16="http://schemas.microsoft.com/office/drawing/2014/main" id="{BDCFDA34-99E8-4B76-A549-F29BE52799A5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8440693" y="1664377"/>
                    <a:ext cx="161613" cy="1054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669" name="Ink 668">
                    <a:extLst>
                      <a:ext uri="{FF2B5EF4-FFF2-40B4-BE49-F238E27FC236}">
                        <a16:creationId xmlns:a16="http://schemas.microsoft.com/office/drawing/2014/main" id="{A8C47A46-F6EB-4075-BCE0-824F6C193773}"/>
                      </a:ext>
                    </a:extLst>
                  </p14:cNvPr>
                  <p14:cNvContentPartPr/>
                  <p14:nvPr/>
                </p14:nvContentPartPr>
                <p14:xfrm>
                  <a:off x="8637783" y="1542850"/>
                  <a:ext cx="10800" cy="205200"/>
                </p14:xfrm>
              </p:contentPart>
            </mc:Choice>
            <mc:Fallback xmlns="">
              <p:pic>
                <p:nvPicPr>
                  <p:cNvPr id="669" name="Ink 668">
                    <a:extLst>
                      <a:ext uri="{FF2B5EF4-FFF2-40B4-BE49-F238E27FC236}">
                        <a16:creationId xmlns:a16="http://schemas.microsoft.com/office/drawing/2014/main" id="{A8C47A46-F6EB-4075-BCE0-824F6C193773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8629143" y="1533730"/>
                    <a:ext cx="28440" cy="2238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670" name="Ink 669">
                    <a:extLst>
                      <a:ext uri="{FF2B5EF4-FFF2-40B4-BE49-F238E27FC236}">
                        <a16:creationId xmlns:a16="http://schemas.microsoft.com/office/drawing/2014/main" id="{3A7F67FA-4FED-43B8-B5A9-BF2568C4510E}"/>
                      </a:ext>
                    </a:extLst>
                  </p14:cNvPr>
                  <p14:cNvContentPartPr/>
                  <p14:nvPr/>
                </p14:nvContentPartPr>
                <p14:xfrm>
                  <a:off x="8706183" y="1670650"/>
                  <a:ext cx="41760" cy="85320"/>
                </p14:xfrm>
              </p:contentPart>
            </mc:Choice>
            <mc:Fallback xmlns="">
              <p:pic>
                <p:nvPicPr>
                  <p:cNvPr id="670" name="Ink 669">
                    <a:extLst>
                      <a:ext uri="{FF2B5EF4-FFF2-40B4-BE49-F238E27FC236}">
                        <a16:creationId xmlns:a16="http://schemas.microsoft.com/office/drawing/2014/main" id="{3A7F67FA-4FED-43B8-B5A9-BF2568C4510E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8697689" y="1661170"/>
                    <a:ext cx="59101" cy="1039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671" name="Ink 670">
                    <a:extLst>
                      <a:ext uri="{FF2B5EF4-FFF2-40B4-BE49-F238E27FC236}">
                        <a16:creationId xmlns:a16="http://schemas.microsoft.com/office/drawing/2014/main" id="{69E22346-0B7D-4D50-9026-923A94CA6351}"/>
                      </a:ext>
                    </a:extLst>
                  </p14:cNvPr>
                  <p14:cNvContentPartPr/>
                  <p14:nvPr/>
                </p14:nvContentPartPr>
                <p14:xfrm>
                  <a:off x="8805903" y="1682530"/>
                  <a:ext cx="90720" cy="67320"/>
                </p14:xfrm>
              </p:contentPart>
            </mc:Choice>
            <mc:Fallback xmlns="">
              <p:pic>
                <p:nvPicPr>
                  <p:cNvPr id="671" name="Ink 670">
                    <a:extLst>
                      <a:ext uri="{FF2B5EF4-FFF2-40B4-BE49-F238E27FC236}">
                        <a16:creationId xmlns:a16="http://schemas.microsoft.com/office/drawing/2014/main" id="{69E22346-0B7D-4D50-9026-923A94CA635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8797431" y="1673022"/>
                    <a:ext cx="108017" cy="8595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77" name="Group 676">
              <a:extLst>
                <a:ext uri="{FF2B5EF4-FFF2-40B4-BE49-F238E27FC236}">
                  <a16:creationId xmlns:a16="http://schemas.microsoft.com/office/drawing/2014/main" id="{51477226-1E55-43AF-8785-83C2DAE5E71F}"/>
                </a:ext>
              </a:extLst>
            </p:cNvPr>
            <p:cNvGrpSpPr/>
            <p:nvPr/>
          </p:nvGrpSpPr>
          <p:grpSpPr>
            <a:xfrm>
              <a:off x="9081663" y="1548250"/>
              <a:ext cx="644040" cy="342360"/>
              <a:chOff x="9081663" y="1548250"/>
              <a:chExt cx="644040" cy="342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672" name="Ink 671">
                    <a:extLst>
                      <a:ext uri="{FF2B5EF4-FFF2-40B4-BE49-F238E27FC236}">
                        <a16:creationId xmlns:a16="http://schemas.microsoft.com/office/drawing/2014/main" id="{7C1A3440-58D4-4334-B1A6-9B2CAF2BE2ED}"/>
                      </a:ext>
                    </a:extLst>
                  </p14:cNvPr>
                  <p14:cNvContentPartPr/>
                  <p14:nvPr/>
                </p14:nvContentPartPr>
                <p14:xfrm>
                  <a:off x="9148983" y="1548250"/>
                  <a:ext cx="38520" cy="192600"/>
                </p14:xfrm>
              </p:contentPart>
            </mc:Choice>
            <mc:Fallback xmlns="">
              <p:pic>
                <p:nvPicPr>
                  <p:cNvPr id="672" name="Ink 671">
                    <a:extLst>
                      <a:ext uri="{FF2B5EF4-FFF2-40B4-BE49-F238E27FC236}">
                        <a16:creationId xmlns:a16="http://schemas.microsoft.com/office/drawing/2014/main" id="{7C1A3440-58D4-4334-B1A6-9B2CAF2BE2ED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9140502" y="1538734"/>
                    <a:ext cx="55836" cy="2112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673" name="Ink 672">
                    <a:extLst>
                      <a:ext uri="{FF2B5EF4-FFF2-40B4-BE49-F238E27FC236}">
                        <a16:creationId xmlns:a16="http://schemas.microsoft.com/office/drawing/2014/main" id="{3BD3F72C-28B6-4343-83E6-45E097F85CB8}"/>
                      </a:ext>
                    </a:extLst>
                  </p14:cNvPr>
                  <p14:cNvContentPartPr/>
                  <p14:nvPr/>
                </p14:nvContentPartPr>
                <p14:xfrm>
                  <a:off x="9081663" y="1572010"/>
                  <a:ext cx="194760" cy="16920"/>
                </p14:xfrm>
              </p:contentPart>
            </mc:Choice>
            <mc:Fallback xmlns="">
              <p:pic>
                <p:nvPicPr>
                  <p:cNvPr id="673" name="Ink 672">
                    <a:extLst>
                      <a:ext uri="{FF2B5EF4-FFF2-40B4-BE49-F238E27FC236}">
                        <a16:creationId xmlns:a16="http://schemas.microsoft.com/office/drawing/2014/main" id="{3BD3F72C-28B6-4343-83E6-45E097F85CB8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9072858" y="1562396"/>
                    <a:ext cx="212017" cy="357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674" name="Ink 673">
                    <a:extLst>
                      <a:ext uri="{FF2B5EF4-FFF2-40B4-BE49-F238E27FC236}">
                        <a16:creationId xmlns:a16="http://schemas.microsoft.com/office/drawing/2014/main" id="{5882A9CE-492D-46C3-BEC7-C06C6F6318CC}"/>
                      </a:ext>
                    </a:extLst>
                  </p14:cNvPr>
                  <p14:cNvContentPartPr/>
                  <p14:nvPr/>
                </p14:nvContentPartPr>
                <p14:xfrm>
                  <a:off x="9260943" y="1641130"/>
                  <a:ext cx="139320" cy="249480"/>
                </p14:xfrm>
              </p:contentPart>
            </mc:Choice>
            <mc:Fallback xmlns="">
              <p:pic>
                <p:nvPicPr>
                  <p:cNvPr id="674" name="Ink 673">
                    <a:extLst>
                      <a:ext uri="{FF2B5EF4-FFF2-40B4-BE49-F238E27FC236}">
                        <a16:creationId xmlns:a16="http://schemas.microsoft.com/office/drawing/2014/main" id="{5882A9CE-492D-46C3-BEC7-C06C6F6318CC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9252478" y="1631608"/>
                    <a:ext cx="156603" cy="2681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675" name="Ink 674">
                    <a:extLst>
                      <a:ext uri="{FF2B5EF4-FFF2-40B4-BE49-F238E27FC236}">
                        <a16:creationId xmlns:a16="http://schemas.microsoft.com/office/drawing/2014/main" id="{986030E5-E2DE-45D4-AF00-2099AB962B36}"/>
                      </a:ext>
                    </a:extLst>
                  </p14:cNvPr>
                  <p14:cNvContentPartPr/>
                  <p14:nvPr/>
                </p14:nvContentPartPr>
                <p14:xfrm>
                  <a:off x="9453183" y="1638610"/>
                  <a:ext cx="83880" cy="187560"/>
                </p14:xfrm>
              </p:contentPart>
            </mc:Choice>
            <mc:Fallback xmlns="">
              <p:pic>
                <p:nvPicPr>
                  <p:cNvPr id="675" name="Ink 674">
                    <a:extLst>
                      <a:ext uri="{FF2B5EF4-FFF2-40B4-BE49-F238E27FC236}">
                        <a16:creationId xmlns:a16="http://schemas.microsoft.com/office/drawing/2014/main" id="{986030E5-E2DE-45D4-AF00-2099AB962B36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9444725" y="1629498"/>
                    <a:ext cx="101149" cy="2061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676" name="Ink 675">
                    <a:extLst>
                      <a:ext uri="{FF2B5EF4-FFF2-40B4-BE49-F238E27FC236}">
                        <a16:creationId xmlns:a16="http://schemas.microsoft.com/office/drawing/2014/main" id="{A3725E1D-A01F-4C99-9500-36E90268BDCB}"/>
                      </a:ext>
                    </a:extLst>
                  </p14:cNvPr>
                  <p14:cNvContentPartPr/>
                  <p14:nvPr/>
                </p14:nvContentPartPr>
                <p14:xfrm>
                  <a:off x="9597183" y="1630330"/>
                  <a:ext cx="128520" cy="122400"/>
                </p14:xfrm>
              </p:contentPart>
            </mc:Choice>
            <mc:Fallback xmlns="">
              <p:pic>
                <p:nvPicPr>
                  <p:cNvPr id="676" name="Ink 675">
                    <a:extLst>
                      <a:ext uri="{FF2B5EF4-FFF2-40B4-BE49-F238E27FC236}">
                        <a16:creationId xmlns:a16="http://schemas.microsoft.com/office/drawing/2014/main" id="{A3725E1D-A01F-4C99-9500-36E90268BDCB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9588709" y="1621207"/>
                    <a:ext cx="145821" cy="141026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684" name="Ink 683">
                <a:extLst>
                  <a:ext uri="{FF2B5EF4-FFF2-40B4-BE49-F238E27FC236}">
                    <a16:creationId xmlns:a16="http://schemas.microsoft.com/office/drawing/2014/main" id="{B377987D-ADAD-489C-8F28-3A497DCA8BAB}"/>
                  </a:ext>
                </a:extLst>
              </p14:cNvPr>
              <p14:cNvContentPartPr/>
              <p14:nvPr/>
            </p14:nvContentPartPr>
            <p14:xfrm>
              <a:off x="2146190" y="1544710"/>
              <a:ext cx="602378" cy="2339254"/>
            </p14:xfrm>
          </p:contentPart>
        </mc:Choice>
        <mc:Fallback xmlns="">
          <p:pic>
            <p:nvPicPr>
              <p:cNvPr id="684" name="Ink 683">
                <a:extLst>
                  <a:ext uri="{FF2B5EF4-FFF2-40B4-BE49-F238E27FC236}">
                    <a16:creationId xmlns:a16="http://schemas.microsoft.com/office/drawing/2014/main" id="{B377987D-ADAD-489C-8F28-3A497DCA8BAB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056535" y="1365072"/>
                <a:ext cx="782047" cy="269889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2" name="Group 1011">
            <a:extLst>
              <a:ext uri="{FF2B5EF4-FFF2-40B4-BE49-F238E27FC236}">
                <a16:creationId xmlns:a16="http://schemas.microsoft.com/office/drawing/2014/main" id="{CDEB14B0-AF0E-453A-B772-DC275B9B81DF}"/>
              </a:ext>
            </a:extLst>
          </p:cNvPr>
          <p:cNvGrpSpPr/>
          <p:nvPr/>
        </p:nvGrpSpPr>
        <p:grpSpPr>
          <a:xfrm>
            <a:off x="2201452" y="4018196"/>
            <a:ext cx="8878155" cy="422919"/>
            <a:chOff x="2308672" y="3429256"/>
            <a:chExt cx="8878155" cy="422919"/>
          </a:xfrm>
        </p:grpSpPr>
        <p:grpSp>
          <p:nvGrpSpPr>
            <p:cNvPr id="688" name="Group 687">
              <a:extLst>
                <a:ext uri="{FF2B5EF4-FFF2-40B4-BE49-F238E27FC236}">
                  <a16:creationId xmlns:a16="http://schemas.microsoft.com/office/drawing/2014/main" id="{6668F61B-0EDC-498E-8156-E0CE82D34F49}"/>
                </a:ext>
              </a:extLst>
            </p:cNvPr>
            <p:cNvGrpSpPr/>
            <p:nvPr/>
          </p:nvGrpSpPr>
          <p:grpSpPr>
            <a:xfrm>
              <a:off x="2308672" y="3543417"/>
              <a:ext cx="145880" cy="226070"/>
              <a:chOff x="2544063" y="4023250"/>
              <a:chExt cx="177480" cy="275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686" name="Ink 685">
                    <a:extLst>
                      <a:ext uri="{FF2B5EF4-FFF2-40B4-BE49-F238E27FC236}">
                        <a16:creationId xmlns:a16="http://schemas.microsoft.com/office/drawing/2014/main" id="{AC8CC6FF-FB38-4F6B-932B-EAF6C65581F2}"/>
                      </a:ext>
                    </a:extLst>
                  </p14:cNvPr>
                  <p14:cNvContentPartPr/>
                  <p14:nvPr/>
                </p14:nvContentPartPr>
                <p14:xfrm>
                  <a:off x="2623983" y="4113610"/>
                  <a:ext cx="46800" cy="184680"/>
                </p14:xfrm>
              </p:contentPart>
            </mc:Choice>
            <mc:Fallback xmlns="">
              <p:pic>
                <p:nvPicPr>
                  <p:cNvPr id="686" name="Ink 685">
                    <a:extLst>
                      <a:ext uri="{FF2B5EF4-FFF2-40B4-BE49-F238E27FC236}">
                        <a16:creationId xmlns:a16="http://schemas.microsoft.com/office/drawing/2014/main" id="{AC8CC6FF-FB38-4F6B-932B-EAF6C65581F2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2613486" y="4103107"/>
                    <a:ext cx="68232" cy="2061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687" name="Ink 686">
                    <a:extLst>
                      <a:ext uri="{FF2B5EF4-FFF2-40B4-BE49-F238E27FC236}">
                        <a16:creationId xmlns:a16="http://schemas.microsoft.com/office/drawing/2014/main" id="{055EC243-B52E-42E1-94BB-6FA17B12E721}"/>
                      </a:ext>
                    </a:extLst>
                  </p14:cNvPr>
                  <p14:cNvContentPartPr/>
                  <p14:nvPr/>
                </p14:nvContentPartPr>
                <p14:xfrm>
                  <a:off x="2544063" y="4023250"/>
                  <a:ext cx="177480" cy="114480"/>
                </p14:xfrm>
              </p:contentPart>
            </mc:Choice>
            <mc:Fallback xmlns="">
              <p:pic>
                <p:nvPicPr>
                  <p:cNvPr id="687" name="Ink 686">
                    <a:extLst>
                      <a:ext uri="{FF2B5EF4-FFF2-40B4-BE49-F238E27FC236}">
                        <a16:creationId xmlns:a16="http://schemas.microsoft.com/office/drawing/2014/main" id="{055EC243-B52E-42E1-94BB-6FA17B12E721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2533134" y="4012763"/>
                    <a:ext cx="198900" cy="13589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78" name="Group 777">
              <a:extLst>
                <a:ext uri="{FF2B5EF4-FFF2-40B4-BE49-F238E27FC236}">
                  <a16:creationId xmlns:a16="http://schemas.microsoft.com/office/drawing/2014/main" id="{200B0DDF-41A4-42CB-9846-EA8DEDE68F3A}"/>
                </a:ext>
              </a:extLst>
            </p:cNvPr>
            <p:cNvGrpSpPr/>
            <p:nvPr/>
          </p:nvGrpSpPr>
          <p:grpSpPr>
            <a:xfrm>
              <a:off x="2557770" y="3429256"/>
              <a:ext cx="8629057" cy="422919"/>
              <a:chOff x="2901543" y="3873850"/>
              <a:chExt cx="9100800" cy="446040"/>
            </a:xfrm>
          </p:grpSpPr>
          <p:grpSp>
            <p:nvGrpSpPr>
              <p:cNvPr id="700" name="Group 699">
                <a:extLst>
                  <a:ext uri="{FF2B5EF4-FFF2-40B4-BE49-F238E27FC236}">
                    <a16:creationId xmlns:a16="http://schemas.microsoft.com/office/drawing/2014/main" id="{E4647AD5-6FF2-4D46-9868-CCE064AC6A15}"/>
                  </a:ext>
                </a:extLst>
              </p:cNvPr>
              <p:cNvGrpSpPr/>
              <p:nvPr/>
            </p:nvGrpSpPr>
            <p:grpSpPr>
              <a:xfrm>
                <a:off x="2901543" y="4065010"/>
                <a:ext cx="537120" cy="254880"/>
                <a:chOff x="2901543" y="4065010"/>
                <a:chExt cx="537120" cy="254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0">
                  <p14:nvContentPartPr>
                    <p14:cNvPr id="689" name="Ink 688">
                      <a:extLst>
                        <a:ext uri="{FF2B5EF4-FFF2-40B4-BE49-F238E27FC236}">
                          <a16:creationId xmlns:a16="http://schemas.microsoft.com/office/drawing/2014/main" id="{F94CA917-4B11-4DCE-AB7F-4109F8A10F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01543" y="4142770"/>
                    <a:ext cx="111600" cy="151560"/>
                  </p14:xfrm>
                </p:contentPart>
              </mc:Choice>
              <mc:Fallback xmlns="">
                <p:pic>
                  <p:nvPicPr>
                    <p:cNvPr id="689" name="Ink 688">
                      <a:extLst>
                        <a:ext uri="{FF2B5EF4-FFF2-40B4-BE49-F238E27FC236}">
                          <a16:creationId xmlns:a16="http://schemas.microsoft.com/office/drawing/2014/main" id="{F94CA917-4B11-4DCE-AB7F-4109F8A10F25}"/>
                        </a:ext>
                      </a:extLst>
                    </p:cNvPr>
                    <p:cNvPicPr/>
                    <p:nvPr/>
                  </p:nvPicPr>
                  <p:blipFill>
                    <a:blip r:embed="rId271"/>
                    <a:stretch>
                      <a:fillRect/>
                    </a:stretch>
                  </p:blipFill>
                  <p:spPr>
                    <a:xfrm>
                      <a:off x="2892053" y="4133297"/>
                      <a:ext cx="130200" cy="1701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690" name="Ink 689">
                      <a:extLst>
                        <a:ext uri="{FF2B5EF4-FFF2-40B4-BE49-F238E27FC236}">
                          <a16:creationId xmlns:a16="http://schemas.microsoft.com/office/drawing/2014/main" id="{B65E7182-3D49-446F-A6F0-58FDC3C3698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3423" y="4119730"/>
                    <a:ext cx="102960" cy="87840"/>
                  </p14:xfrm>
                </p:contentPart>
              </mc:Choice>
              <mc:Fallback xmlns="">
                <p:pic>
                  <p:nvPicPr>
                    <p:cNvPr id="690" name="Ink 689">
                      <a:extLst>
                        <a:ext uri="{FF2B5EF4-FFF2-40B4-BE49-F238E27FC236}">
                          <a16:creationId xmlns:a16="http://schemas.microsoft.com/office/drawing/2014/main" id="{B65E7182-3D49-446F-A6F0-58FDC3C3698C}"/>
                        </a:ext>
                      </a:extLst>
                    </p:cNvPr>
                    <p:cNvPicPr/>
                    <p:nvPr/>
                  </p:nvPicPr>
                  <p:blipFill>
                    <a:blip r:embed="rId273"/>
                    <a:stretch>
                      <a:fillRect/>
                    </a:stretch>
                  </p:blipFill>
                  <p:spPr>
                    <a:xfrm>
                      <a:off x="2903925" y="4110643"/>
                      <a:ext cx="121576" cy="1063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691" name="Ink 690">
                      <a:extLst>
                        <a:ext uri="{FF2B5EF4-FFF2-40B4-BE49-F238E27FC236}">
                          <a16:creationId xmlns:a16="http://schemas.microsoft.com/office/drawing/2014/main" id="{0E30FF46-BE80-4C68-93E1-FD48177AEEC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86583" y="4149970"/>
                    <a:ext cx="81000" cy="118080"/>
                  </p14:xfrm>
                </p:contentPart>
              </mc:Choice>
              <mc:Fallback xmlns="">
                <p:pic>
                  <p:nvPicPr>
                    <p:cNvPr id="691" name="Ink 690">
                      <a:extLst>
                        <a:ext uri="{FF2B5EF4-FFF2-40B4-BE49-F238E27FC236}">
                          <a16:creationId xmlns:a16="http://schemas.microsoft.com/office/drawing/2014/main" id="{0E30FF46-BE80-4C68-93E1-FD48177AEECB}"/>
                        </a:ext>
                      </a:extLst>
                    </p:cNvPr>
                    <p:cNvPicPr/>
                    <p:nvPr/>
                  </p:nvPicPr>
                  <p:blipFill>
                    <a:blip r:embed="rId275"/>
                    <a:stretch>
                      <a:fillRect/>
                    </a:stretch>
                  </p:blipFill>
                  <p:spPr>
                    <a:xfrm>
                      <a:off x="3077076" y="4140478"/>
                      <a:ext cx="99634" cy="13668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692" name="Ink 691">
                      <a:extLst>
                        <a:ext uri="{FF2B5EF4-FFF2-40B4-BE49-F238E27FC236}">
                          <a16:creationId xmlns:a16="http://schemas.microsoft.com/office/drawing/2014/main" id="{8D558D27-BC0A-4E60-A278-A7E80C32F5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10783" y="4174450"/>
                    <a:ext cx="41400" cy="93240"/>
                  </p14:xfrm>
                </p:contentPart>
              </mc:Choice>
              <mc:Fallback xmlns="">
                <p:pic>
                  <p:nvPicPr>
                    <p:cNvPr id="692" name="Ink 691">
                      <a:extLst>
                        <a:ext uri="{FF2B5EF4-FFF2-40B4-BE49-F238E27FC236}">
                          <a16:creationId xmlns:a16="http://schemas.microsoft.com/office/drawing/2014/main" id="{8D558D27-BC0A-4E60-A278-A7E80C32F515}"/>
                        </a:ext>
                      </a:extLst>
                    </p:cNvPr>
                    <p:cNvPicPr/>
                    <p:nvPr/>
                  </p:nvPicPr>
                  <p:blipFill>
                    <a:blip r:embed="rId277"/>
                    <a:stretch>
                      <a:fillRect/>
                    </a:stretch>
                  </p:blipFill>
                  <p:spPr>
                    <a:xfrm>
                      <a:off x="3201288" y="4165353"/>
                      <a:ext cx="60011" cy="1118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693" name="Ink 692">
                      <a:extLst>
                        <a:ext uri="{FF2B5EF4-FFF2-40B4-BE49-F238E27FC236}">
                          <a16:creationId xmlns:a16="http://schemas.microsoft.com/office/drawing/2014/main" id="{4EAB40C1-A0AF-4523-8909-07A9431877A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09423" y="4065010"/>
                    <a:ext cx="129240" cy="254880"/>
                  </p14:xfrm>
                </p:contentPart>
              </mc:Choice>
              <mc:Fallback xmlns="">
                <p:pic>
                  <p:nvPicPr>
                    <p:cNvPr id="693" name="Ink 692">
                      <a:extLst>
                        <a:ext uri="{FF2B5EF4-FFF2-40B4-BE49-F238E27FC236}">
                          <a16:creationId xmlns:a16="http://schemas.microsoft.com/office/drawing/2014/main" id="{4EAB40C1-A0AF-4523-8909-07A9431877AA}"/>
                        </a:ext>
                      </a:extLst>
                    </p:cNvPr>
                    <p:cNvPicPr/>
                    <p:nvPr/>
                  </p:nvPicPr>
                  <p:blipFill>
                    <a:blip r:embed="rId279"/>
                    <a:stretch>
                      <a:fillRect/>
                    </a:stretch>
                  </p:blipFill>
                  <p:spPr>
                    <a:xfrm>
                      <a:off x="3300300" y="4055528"/>
                      <a:ext cx="147866" cy="27346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699" name="Group 698">
                <a:extLst>
                  <a:ext uri="{FF2B5EF4-FFF2-40B4-BE49-F238E27FC236}">
                    <a16:creationId xmlns:a16="http://schemas.microsoft.com/office/drawing/2014/main" id="{4779A11A-2D87-4AE2-BBFF-2F19CE796C46}"/>
                  </a:ext>
                </a:extLst>
              </p:cNvPr>
              <p:cNvGrpSpPr/>
              <p:nvPr/>
            </p:nvGrpSpPr>
            <p:grpSpPr>
              <a:xfrm>
                <a:off x="3694623" y="4043770"/>
                <a:ext cx="910440" cy="244440"/>
                <a:chOff x="3694623" y="4043770"/>
                <a:chExt cx="910440" cy="2444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694" name="Ink 693">
                      <a:extLst>
                        <a:ext uri="{FF2B5EF4-FFF2-40B4-BE49-F238E27FC236}">
                          <a16:creationId xmlns:a16="http://schemas.microsoft.com/office/drawing/2014/main" id="{9E30D1D4-EA7D-4A5D-ACE9-8F5DB93D504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94623" y="4179130"/>
                    <a:ext cx="258480" cy="103680"/>
                  </p14:xfrm>
                </p:contentPart>
              </mc:Choice>
              <mc:Fallback xmlns="">
                <p:pic>
                  <p:nvPicPr>
                    <p:cNvPr id="694" name="Ink 693">
                      <a:extLst>
                        <a:ext uri="{FF2B5EF4-FFF2-40B4-BE49-F238E27FC236}">
                          <a16:creationId xmlns:a16="http://schemas.microsoft.com/office/drawing/2014/main" id="{9E30D1D4-EA7D-4A5D-ACE9-8F5DB93D5043}"/>
                        </a:ext>
                      </a:extLst>
                    </p:cNvPr>
                    <p:cNvPicPr/>
                    <p:nvPr/>
                  </p:nvPicPr>
                  <p:blipFill>
                    <a:blip r:embed="rId281"/>
                    <a:stretch>
                      <a:fillRect/>
                    </a:stretch>
                  </p:blipFill>
                  <p:spPr>
                    <a:xfrm>
                      <a:off x="3685514" y="4169635"/>
                      <a:ext cx="277078" cy="1222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695" name="Ink 694">
                      <a:extLst>
                        <a:ext uri="{FF2B5EF4-FFF2-40B4-BE49-F238E27FC236}">
                          <a16:creationId xmlns:a16="http://schemas.microsoft.com/office/drawing/2014/main" id="{21101031-5923-4832-AC92-0977718AA5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52743" y="4043770"/>
                    <a:ext cx="39240" cy="226800"/>
                  </p14:xfrm>
                </p:contentPart>
              </mc:Choice>
              <mc:Fallback xmlns="">
                <p:pic>
                  <p:nvPicPr>
                    <p:cNvPr id="695" name="Ink 694">
                      <a:extLst>
                        <a:ext uri="{FF2B5EF4-FFF2-40B4-BE49-F238E27FC236}">
                          <a16:creationId xmlns:a16="http://schemas.microsoft.com/office/drawing/2014/main" id="{21101031-5923-4832-AC92-0977718AA53B}"/>
                        </a:ext>
                      </a:extLst>
                    </p:cNvPr>
                    <p:cNvPicPr/>
                    <p:nvPr/>
                  </p:nvPicPr>
                  <p:blipFill>
                    <a:blip r:embed="rId283"/>
                    <a:stretch>
                      <a:fillRect/>
                    </a:stretch>
                  </p:blipFill>
                  <p:spPr>
                    <a:xfrm>
                      <a:off x="3943600" y="4034668"/>
                      <a:ext cx="57908" cy="24538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696" name="Ink 695">
                      <a:extLst>
                        <a:ext uri="{FF2B5EF4-FFF2-40B4-BE49-F238E27FC236}">
                          <a16:creationId xmlns:a16="http://schemas.microsoft.com/office/drawing/2014/main" id="{F184E90A-8499-4C42-84F0-4ED0EB0B16A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53543" y="4176610"/>
                    <a:ext cx="105480" cy="100440"/>
                  </p14:xfrm>
                </p:contentPart>
              </mc:Choice>
              <mc:Fallback xmlns="">
                <p:pic>
                  <p:nvPicPr>
                    <p:cNvPr id="696" name="Ink 695">
                      <a:extLst>
                        <a:ext uri="{FF2B5EF4-FFF2-40B4-BE49-F238E27FC236}">
                          <a16:creationId xmlns:a16="http://schemas.microsoft.com/office/drawing/2014/main" id="{F184E90A-8499-4C42-84F0-4ED0EB0B16A8}"/>
                        </a:ext>
                      </a:extLst>
                    </p:cNvPr>
                    <p:cNvPicPr/>
                    <p:nvPr/>
                  </p:nvPicPr>
                  <p:blipFill>
                    <a:blip r:embed="rId285"/>
                    <a:stretch>
                      <a:fillRect/>
                    </a:stretch>
                  </p:blipFill>
                  <p:spPr>
                    <a:xfrm>
                      <a:off x="4044057" y="4167099"/>
                      <a:ext cx="124072" cy="1190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6">
                  <p14:nvContentPartPr>
                    <p14:cNvPr id="697" name="Ink 696">
                      <a:extLst>
                        <a:ext uri="{FF2B5EF4-FFF2-40B4-BE49-F238E27FC236}">
                          <a16:creationId xmlns:a16="http://schemas.microsoft.com/office/drawing/2014/main" id="{FA9BC883-DCB7-483A-BC4D-BAD1076E3DA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20583" y="4168330"/>
                    <a:ext cx="171720" cy="112680"/>
                  </p14:xfrm>
                </p:contentPart>
              </mc:Choice>
              <mc:Fallback xmlns="">
                <p:pic>
                  <p:nvPicPr>
                    <p:cNvPr id="697" name="Ink 696">
                      <a:extLst>
                        <a:ext uri="{FF2B5EF4-FFF2-40B4-BE49-F238E27FC236}">
                          <a16:creationId xmlns:a16="http://schemas.microsoft.com/office/drawing/2014/main" id="{FA9BC883-DCB7-483A-BC4D-BAD1076E3DAA}"/>
                        </a:ext>
                      </a:extLst>
                    </p:cNvPr>
                    <p:cNvPicPr/>
                    <p:nvPr/>
                  </p:nvPicPr>
                  <p:blipFill>
                    <a:blip r:embed="rId287"/>
                    <a:stretch>
                      <a:fillRect/>
                    </a:stretch>
                  </p:blipFill>
                  <p:spPr>
                    <a:xfrm>
                      <a:off x="4211106" y="4158813"/>
                      <a:ext cx="190295" cy="13133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8">
                  <p14:nvContentPartPr>
                    <p14:cNvPr id="698" name="Ink 697">
                      <a:extLst>
                        <a:ext uri="{FF2B5EF4-FFF2-40B4-BE49-F238E27FC236}">
                          <a16:creationId xmlns:a16="http://schemas.microsoft.com/office/drawing/2014/main" id="{11D4757A-9C24-492E-8494-3EB185991DA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65023" y="4182730"/>
                    <a:ext cx="140040" cy="105480"/>
                  </p14:xfrm>
                </p:contentPart>
              </mc:Choice>
              <mc:Fallback xmlns="">
                <p:pic>
                  <p:nvPicPr>
                    <p:cNvPr id="698" name="Ink 697">
                      <a:extLst>
                        <a:ext uri="{FF2B5EF4-FFF2-40B4-BE49-F238E27FC236}">
                          <a16:creationId xmlns:a16="http://schemas.microsoft.com/office/drawing/2014/main" id="{11D4757A-9C24-492E-8494-3EB185991DAB}"/>
                        </a:ext>
                      </a:extLst>
                    </p:cNvPr>
                    <p:cNvPicPr/>
                    <p:nvPr/>
                  </p:nvPicPr>
                  <p:blipFill>
                    <a:blip r:embed="rId289"/>
                    <a:stretch>
                      <a:fillRect/>
                    </a:stretch>
                  </p:blipFill>
                  <p:spPr>
                    <a:xfrm>
                      <a:off x="4455890" y="4173210"/>
                      <a:ext cx="158687" cy="124139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0CFEAAE3-04F2-4309-BF46-4CA0447E5F62}"/>
                  </a:ext>
                </a:extLst>
              </p:cNvPr>
              <p:cNvGrpSpPr/>
              <p:nvPr/>
            </p:nvGrpSpPr>
            <p:grpSpPr>
              <a:xfrm>
                <a:off x="4856343" y="4036570"/>
                <a:ext cx="926280" cy="239040"/>
                <a:chOff x="4856343" y="4036570"/>
                <a:chExt cx="926280" cy="239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90">
                  <p14:nvContentPartPr>
                    <p14:cNvPr id="701" name="Ink 700">
                      <a:extLst>
                        <a:ext uri="{FF2B5EF4-FFF2-40B4-BE49-F238E27FC236}">
                          <a16:creationId xmlns:a16="http://schemas.microsoft.com/office/drawing/2014/main" id="{33D40375-D7F9-409D-9473-792736DFB10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56343" y="4098490"/>
                    <a:ext cx="195840" cy="145440"/>
                  </p14:xfrm>
                </p:contentPart>
              </mc:Choice>
              <mc:Fallback xmlns="">
                <p:pic>
                  <p:nvPicPr>
                    <p:cNvPr id="701" name="Ink 700">
                      <a:extLst>
                        <a:ext uri="{FF2B5EF4-FFF2-40B4-BE49-F238E27FC236}">
                          <a16:creationId xmlns:a16="http://schemas.microsoft.com/office/drawing/2014/main" id="{33D40375-D7F9-409D-9473-792736DFB10D}"/>
                        </a:ext>
                      </a:extLst>
                    </p:cNvPr>
                    <p:cNvPicPr/>
                    <p:nvPr/>
                  </p:nvPicPr>
                  <p:blipFill>
                    <a:blip r:embed="rId291"/>
                    <a:stretch>
                      <a:fillRect/>
                    </a:stretch>
                  </p:blipFill>
                  <p:spPr>
                    <a:xfrm>
                      <a:off x="4846855" y="4088997"/>
                      <a:ext cx="214437" cy="1640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2">
                  <p14:nvContentPartPr>
                    <p14:cNvPr id="702" name="Ink 701">
                      <a:extLst>
                        <a:ext uri="{FF2B5EF4-FFF2-40B4-BE49-F238E27FC236}">
                          <a16:creationId xmlns:a16="http://schemas.microsoft.com/office/drawing/2014/main" id="{E7ABB17E-434B-4EFD-B615-53F8FAFAF14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87103" y="4179490"/>
                    <a:ext cx="106560" cy="84960"/>
                  </p14:xfrm>
                </p:contentPart>
              </mc:Choice>
              <mc:Fallback xmlns="">
                <p:pic>
                  <p:nvPicPr>
                    <p:cNvPr id="702" name="Ink 701">
                      <a:extLst>
                        <a:ext uri="{FF2B5EF4-FFF2-40B4-BE49-F238E27FC236}">
                          <a16:creationId xmlns:a16="http://schemas.microsoft.com/office/drawing/2014/main" id="{E7ABB17E-434B-4EFD-B615-53F8FAFAF145}"/>
                        </a:ext>
                      </a:extLst>
                    </p:cNvPr>
                    <p:cNvPicPr/>
                    <p:nvPr/>
                  </p:nvPicPr>
                  <p:blipFill>
                    <a:blip r:embed="rId293"/>
                    <a:stretch>
                      <a:fillRect/>
                    </a:stretch>
                  </p:blipFill>
                  <p:spPr>
                    <a:xfrm>
                      <a:off x="5078002" y="4170387"/>
                      <a:ext cx="125142" cy="10354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4">
                  <p14:nvContentPartPr>
                    <p14:cNvPr id="703" name="Ink 702">
                      <a:extLst>
                        <a:ext uri="{FF2B5EF4-FFF2-40B4-BE49-F238E27FC236}">
                          <a16:creationId xmlns:a16="http://schemas.microsoft.com/office/drawing/2014/main" id="{796BAAB1-156C-450C-9810-F51D73B188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19943" y="4043770"/>
                    <a:ext cx="40320" cy="204120"/>
                  </p14:xfrm>
                </p:contentPart>
              </mc:Choice>
              <mc:Fallback xmlns="">
                <p:pic>
                  <p:nvPicPr>
                    <p:cNvPr id="703" name="Ink 702">
                      <a:extLst>
                        <a:ext uri="{FF2B5EF4-FFF2-40B4-BE49-F238E27FC236}">
                          <a16:creationId xmlns:a16="http://schemas.microsoft.com/office/drawing/2014/main" id="{796BAAB1-156C-450C-9810-F51D73B18851}"/>
                        </a:ext>
                      </a:extLst>
                    </p:cNvPr>
                    <p:cNvPicPr/>
                    <p:nvPr/>
                  </p:nvPicPr>
                  <p:blipFill>
                    <a:blip r:embed="rId295"/>
                    <a:stretch>
                      <a:fillRect/>
                    </a:stretch>
                  </p:blipFill>
                  <p:spPr>
                    <a:xfrm>
                      <a:off x="5210434" y="4034664"/>
                      <a:ext cx="58958" cy="2227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6">
                  <p14:nvContentPartPr>
                    <p14:cNvPr id="704" name="Ink 703">
                      <a:extLst>
                        <a:ext uri="{FF2B5EF4-FFF2-40B4-BE49-F238E27FC236}">
                          <a16:creationId xmlns:a16="http://schemas.microsoft.com/office/drawing/2014/main" id="{3A31E686-72D9-425E-8995-A1F7B68946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20223" y="4050970"/>
                    <a:ext cx="175320" cy="45720"/>
                  </p14:xfrm>
                </p:contentPart>
              </mc:Choice>
              <mc:Fallback xmlns="">
                <p:pic>
                  <p:nvPicPr>
                    <p:cNvPr id="704" name="Ink 703">
                      <a:extLst>
                        <a:ext uri="{FF2B5EF4-FFF2-40B4-BE49-F238E27FC236}">
                          <a16:creationId xmlns:a16="http://schemas.microsoft.com/office/drawing/2014/main" id="{3A31E686-72D9-425E-8995-A1F7B689467F}"/>
                        </a:ext>
                      </a:extLst>
                    </p:cNvPr>
                    <p:cNvPicPr/>
                    <p:nvPr/>
                  </p:nvPicPr>
                  <p:blipFill>
                    <a:blip r:embed="rId297"/>
                    <a:stretch>
                      <a:fillRect/>
                    </a:stretch>
                  </p:blipFill>
                  <p:spPr>
                    <a:xfrm>
                      <a:off x="5111115" y="4041826"/>
                      <a:ext cx="193915" cy="643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8">
                  <p14:nvContentPartPr>
                    <p14:cNvPr id="705" name="Ink 704">
                      <a:extLst>
                        <a:ext uri="{FF2B5EF4-FFF2-40B4-BE49-F238E27FC236}">
                          <a16:creationId xmlns:a16="http://schemas.microsoft.com/office/drawing/2014/main" id="{40EE8F04-E42F-430A-A5AD-6CBF9A44B75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30823" y="4133410"/>
                    <a:ext cx="95040" cy="120600"/>
                  </p14:xfrm>
                </p:contentPart>
              </mc:Choice>
              <mc:Fallback xmlns="">
                <p:pic>
                  <p:nvPicPr>
                    <p:cNvPr id="705" name="Ink 704">
                      <a:extLst>
                        <a:ext uri="{FF2B5EF4-FFF2-40B4-BE49-F238E27FC236}">
                          <a16:creationId xmlns:a16="http://schemas.microsoft.com/office/drawing/2014/main" id="{40EE8F04-E42F-430A-A5AD-6CBF9A44B75B}"/>
                        </a:ext>
                      </a:extLst>
                    </p:cNvPr>
                    <p:cNvPicPr/>
                    <p:nvPr/>
                  </p:nvPicPr>
                  <p:blipFill>
                    <a:blip r:embed="rId299"/>
                    <a:stretch>
                      <a:fillRect/>
                    </a:stretch>
                  </p:blipFill>
                  <p:spPr>
                    <a:xfrm>
                      <a:off x="5321699" y="4123929"/>
                      <a:ext cx="113668" cy="13918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0">
                  <p14:nvContentPartPr>
                    <p14:cNvPr id="706" name="Ink 705">
                      <a:extLst>
                        <a:ext uri="{FF2B5EF4-FFF2-40B4-BE49-F238E27FC236}">
                          <a16:creationId xmlns:a16="http://schemas.microsoft.com/office/drawing/2014/main" id="{E87C565E-A411-409B-A9CA-A9537B3319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70143" y="4036570"/>
                    <a:ext cx="35640" cy="207360"/>
                  </p14:xfrm>
                </p:contentPart>
              </mc:Choice>
              <mc:Fallback xmlns="">
                <p:pic>
                  <p:nvPicPr>
                    <p:cNvPr id="706" name="Ink 705">
                      <a:extLst>
                        <a:ext uri="{FF2B5EF4-FFF2-40B4-BE49-F238E27FC236}">
                          <a16:creationId xmlns:a16="http://schemas.microsoft.com/office/drawing/2014/main" id="{E87C565E-A411-409B-A9CA-A9537B33193D}"/>
                        </a:ext>
                      </a:extLst>
                    </p:cNvPr>
                    <p:cNvPicPr/>
                    <p:nvPr/>
                  </p:nvPicPr>
                  <p:blipFill>
                    <a:blip r:embed="rId301"/>
                    <a:stretch>
                      <a:fillRect/>
                    </a:stretch>
                  </p:blipFill>
                  <p:spPr>
                    <a:xfrm>
                      <a:off x="5461043" y="4027455"/>
                      <a:ext cx="54218" cy="2259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2">
                  <p14:nvContentPartPr>
                    <p14:cNvPr id="707" name="Ink 706">
                      <a:extLst>
                        <a:ext uri="{FF2B5EF4-FFF2-40B4-BE49-F238E27FC236}">
                          <a16:creationId xmlns:a16="http://schemas.microsoft.com/office/drawing/2014/main" id="{E9542A9A-DA41-42B4-AD54-322031DA605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55103" y="4160770"/>
                    <a:ext cx="106560" cy="72720"/>
                  </p14:xfrm>
                </p:contentPart>
              </mc:Choice>
              <mc:Fallback xmlns="">
                <p:pic>
                  <p:nvPicPr>
                    <p:cNvPr id="707" name="Ink 706">
                      <a:extLst>
                        <a:ext uri="{FF2B5EF4-FFF2-40B4-BE49-F238E27FC236}">
                          <a16:creationId xmlns:a16="http://schemas.microsoft.com/office/drawing/2014/main" id="{E9542A9A-DA41-42B4-AD54-322031DA605B}"/>
                        </a:ext>
                      </a:extLst>
                    </p:cNvPr>
                    <p:cNvPicPr/>
                    <p:nvPr/>
                  </p:nvPicPr>
                  <p:blipFill>
                    <a:blip r:embed="rId303"/>
                    <a:stretch>
                      <a:fillRect/>
                    </a:stretch>
                  </p:blipFill>
                  <p:spPr>
                    <a:xfrm>
                      <a:off x="5545623" y="4151301"/>
                      <a:ext cx="125142" cy="912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4">
                  <p14:nvContentPartPr>
                    <p14:cNvPr id="708" name="Ink 707">
                      <a:extLst>
                        <a:ext uri="{FF2B5EF4-FFF2-40B4-BE49-F238E27FC236}">
                          <a16:creationId xmlns:a16="http://schemas.microsoft.com/office/drawing/2014/main" id="{7FDD2FC1-2F54-4CED-A05F-C38C304A4C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11703" y="4131250"/>
                    <a:ext cx="70920" cy="144360"/>
                  </p14:xfrm>
                </p:contentPart>
              </mc:Choice>
              <mc:Fallback xmlns="">
                <p:pic>
                  <p:nvPicPr>
                    <p:cNvPr id="708" name="Ink 707">
                      <a:extLst>
                        <a:ext uri="{FF2B5EF4-FFF2-40B4-BE49-F238E27FC236}">
                          <a16:creationId xmlns:a16="http://schemas.microsoft.com/office/drawing/2014/main" id="{7FDD2FC1-2F54-4CED-A05F-C38C304A4CB4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5702222" y="4122133"/>
                      <a:ext cx="89503" cy="16297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710" name="Ink 709">
                    <a:extLst>
                      <a:ext uri="{FF2B5EF4-FFF2-40B4-BE49-F238E27FC236}">
                        <a16:creationId xmlns:a16="http://schemas.microsoft.com/office/drawing/2014/main" id="{5038BD20-888F-49AB-BA81-F31AC181F8CD}"/>
                      </a:ext>
                    </a:extLst>
                  </p14:cNvPr>
                  <p14:cNvContentPartPr/>
                  <p14:nvPr/>
                </p14:nvContentPartPr>
                <p14:xfrm>
                  <a:off x="6029943" y="4133770"/>
                  <a:ext cx="133560" cy="139680"/>
                </p14:xfrm>
              </p:contentPart>
            </mc:Choice>
            <mc:Fallback xmlns="">
              <p:pic>
                <p:nvPicPr>
                  <p:cNvPr id="710" name="Ink 709">
                    <a:extLst>
                      <a:ext uri="{FF2B5EF4-FFF2-40B4-BE49-F238E27FC236}">
                        <a16:creationId xmlns:a16="http://schemas.microsoft.com/office/drawing/2014/main" id="{5038BD20-888F-49AB-BA81-F31AC181F8CD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6020837" y="4124660"/>
                    <a:ext cx="152152" cy="158279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32" name="Group 731">
                <a:extLst>
                  <a:ext uri="{FF2B5EF4-FFF2-40B4-BE49-F238E27FC236}">
                    <a16:creationId xmlns:a16="http://schemas.microsoft.com/office/drawing/2014/main" id="{448AE799-D61F-4FFB-A66F-645E38C2F8AA}"/>
                  </a:ext>
                </a:extLst>
              </p:cNvPr>
              <p:cNvGrpSpPr/>
              <p:nvPr/>
            </p:nvGrpSpPr>
            <p:grpSpPr>
              <a:xfrm>
                <a:off x="6340263" y="3972850"/>
                <a:ext cx="716400" cy="290160"/>
                <a:chOff x="6340263" y="3972850"/>
                <a:chExt cx="716400" cy="290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08">
                  <p14:nvContentPartPr>
                    <p14:cNvPr id="711" name="Ink 710">
                      <a:extLst>
                        <a:ext uri="{FF2B5EF4-FFF2-40B4-BE49-F238E27FC236}">
                          <a16:creationId xmlns:a16="http://schemas.microsoft.com/office/drawing/2014/main" id="{DF35F969-8761-4F86-8940-39422E85015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40263" y="4121890"/>
                    <a:ext cx="82080" cy="141120"/>
                  </p14:xfrm>
                </p:contentPart>
              </mc:Choice>
              <mc:Fallback xmlns="">
                <p:pic>
                  <p:nvPicPr>
                    <p:cNvPr id="711" name="Ink 710">
                      <a:extLst>
                        <a:ext uri="{FF2B5EF4-FFF2-40B4-BE49-F238E27FC236}">
                          <a16:creationId xmlns:a16="http://schemas.microsoft.com/office/drawing/2014/main" id="{DF35F969-8761-4F86-8940-39422E85015D}"/>
                        </a:ext>
                      </a:extLst>
                    </p:cNvPr>
                    <p:cNvPicPr/>
                    <p:nvPr/>
                  </p:nvPicPr>
                  <p:blipFill>
                    <a:blip r:embed="rId309"/>
                    <a:stretch>
                      <a:fillRect/>
                    </a:stretch>
                  </p:blipFill>
                  <p:spPr>
                    <a:xfrm>
                      <a:off x="6330763" y="4112785"/>
                      <a:ext cx="100700" cy="15970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0">
                  <p14:nvContentPartPr>
                    <p14:cNvPr id="712" name="Ink 711">
                      <a:extLst>
                        <a:ext uri="{FF2B5EF4-FFF2-40B4-BE49-F238E27FC236}">
                          <a16:creationId xmlns:a16="http://schemas.microsoft.com/office/drawing/2014/main" id="{B22D49DD-1D81-4E26-9742-F1FF6E01619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53663" y="4166890"/>
                    <a:ext cx="90720" cy="81000"/>
                  </p14:xfrm>
                </p:contentPart>
              </mc:Choice>
              <mc:Fallback xmlns="">
                <p:pic>
                  <p:nvPicPr>
                    <p:cNvPr id="712" name="Ink 711">
                      <a:extLst>
                        <a:ext uri="{FF2B5EF4-FFF2-40B4-BE49-F238E27FC236}">
                          <a16:creationId xmlns:a16="http://schemas.microsoft.com/office/drawing/2014/main" id="{B22D49DD-1D81-4E26-9742-F1FF6E016191}"/>
                        </a:ext>
                      </a:extLst>
                    </p:cNvPr>
                    <p:cNvPicPr/>
                    <p:nvPr/>
                  </p:nvPicPr>
                  <p:blipFill>
                    <a:blip r:embed="rId311"/>
                    <a:stretch>
                      <a:fillRect/>
                    </a:stretch>
                  </p:blipFill>
                  <p:spPr>
                    <a:xfrm>
                      <a:off x="6444553" y="4157763"/>
                      <a:ext cx="109319" cy="9963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2">
                  <p14:nvContentPartPr>
                    <p14:cNvPr id="713" name="Ink 712">
                      <a:extLst>
                        <a:ext uri="{FF2B5EF4-FFF2-40B4-BE49-F238E27FC236}">
                          <a16:creationId xmlns:a16="http://schemas.microsoft.com/office/drawing/2014/main" id="{E984F0E2-2637-435B-8E16-5DA82CD1069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85423" y="3995530"/>
                    <a:ext cx="39240" cy="239040"/>
                  </p14:xfrm>
                </p:contentPart>
              </mc:Choice>
              <mc:Fallback xmlns="">
                <p:pic>
                  <p:nvPicPr>
                    <p:cNvPr id="713" name="Ink 712">
                      <a:extLst>
                        <a:ext uri="{FF2B5EF4-FFF2-40B4-BE49-F238E27FC236}">
                          <a16:creationId xmlns:a16="http://schemas.microsoft.com/office/drawing/2014/main" id="{E984F0E2-2637-435B-8E16-5DA82CD10696}"/>
                        </a:ext>
                      </a:extLst>
                    </p:cNvPr>
                    <p:cNvPicPr/>
                    <p:nvPr/>
                  </p:nvPicPr>
                  <p:blipFill>
                    <a:blip r:embed="rId313"/>
                    <a:stretch>
                      <a:fillRect/>
                    </a:stretch>
                  </p:blipFill>
                  <p:spPr>
                    <a:xfrm>
                      <a:off x="6575899" y="3986044"/>
                      <a:ext cx="57908" cy="2576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4">
                  <p14:nvContentPartPr>
                    <p14:cNvPr id="714" name="Ink 713">
                      <a:extLst>
                        <a:ext uri="{FF2B5EF4-FFF2-40B4-BE49-F238E27FC236}">
                          <a16:creationId xmlns:a16="http://schemas.microsoft.com/office/drawing/2014/main" id="{57DAA5EA-CB27-431F-9DED-4DFDB0EF97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29263" y="4033690"/>
                    <a:ext cx="212040" cy="18720"/>
                  </p14:xfrm>
                </p:contentPart>
              </mc:Choice>
              <mc:Fallback xmlns="">
                <p:pic>
                  <p:nvPicPr>
                    <p:cNvPr id="714" name="Ink 713">
                      <a:extLst>
                        <a:ext uri="{FF2B5EF4-FFF2-40B4-BE49-F238E27FC236}">
                          <a16:creationId xmlns:a16="http://schemas.microsoft.com/office/drawing/2014/main" id="{57DAA5EA-CB27-431F-9DED-4DFDB0EF975F}"/>
                        </a:ext>
                      </a:extLst>
                    </p:cNvPr>
                    <p:cNvPicPr/>
                    <p:nvPr/>
                  </p:nvPicPr>
                  <p:blipFill>
                    <a:blip r:embed="rId315"/>
                    <a:stretch>
                      <a:fillRect/>
                    </a:stretch>
                  </p:blipFill>
                  <p:spPr>
                    <a:xfrm>
                      <a:off x="6519763" y="4024330"/>
                      <a:ext cx="230660" cy="3706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6">
                  <p14:nvContentPartPr>
                    <p14:cNvPr id="715" name="Ink 714">
                      <a:extLst>
                        <a:ext uri="{FF2B5EF4-FFF2-40B4-BE49-F238E27FC236}">
                          <a16:creationId xmlns:a16="http://schemas.microsoft.com/office/drawing/2014/main" id="{7CC3D49F-99C6-408A-B393-1677091B1F3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32383" y="4141690"/>
                    <a:ext cx="74520" cy="83880"/>
                  </p14:xfrm>
                </p:contentPart>
              </mc:Choice>
              <mc:Fallback xmlns="">
                <p:pic>
                  <p:nvPicPr>
                    <p:cNvPr id="715" name="Ink 714">
                      <a:extLst>
                        <a:ext uri="{FF2B5EF4-FFF2-40B4-BE49-F238E27FC236}">
                          <a16:creationId xmlns:a16="http://schemas.microsoft.com/office/drawing/2014/main" id="{7CC3D49F-99C6-408A-B393-1677091B1F39}"/>
                        </a:ext>
                      </a:extLst>
                    </p:cNvPr>
                    <p:cNvPicPr/>
                    <p:nvPr/>
                  </p:nvPicPr>
                  <p:blipFill>
                    <a:blip r:embed="rId317"/>
                    <a:stretch>
                      <a:fillRect/>
                    </a:stretch>
                  </p:blipFill>
                  <p:spPr>
                    <a:xfrm>
                      <a:off x="6823258" y="4132201"/>
                      <a:ext cx="93150" cy="1024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8">
                  <p14:nvContentPartPr>
                    <p14:cNvPr id="716" name="Ink 715">
                      <a:extLst>
                        <a:ext uri="{FF2B5EF4-FFF2-40B4-BE49-F238E27FC236}">
                          <a16:creationId xmlns:a16="http://schemas.microsoft.com/office/drawing/2014/main" id="{B3B17521-8888-427E-AFBD-3786C4AF665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50823" y="3972850"/>
                    <a:ext cx="96480" cy="246240"/>
                  </p14:xfrm>
                </p:contentPart>
              </mc:Choice>
              <mc:Fallback xmlns="">
                <p:pic>
                  <p:nvPicPr>
                    <p:cNvPr id="716" name="Ink 715">
                      <a:extLst>
                        <a:ext uri="{FF2B5EF4-FFF2-40B4-BE49-F238E27FC236}">
                          <a16:creationId xmlns:a16="http://schemas.microsoft.com/office/drawing/2014/main" id="{B3B17521-8888-427E-AFBD-3786C4AF6654}"/>
                        </a:ext>
                      </a:extLst>
                    </p:cNvPr>
                    <p:cNvPicPr/>
                    <p:nvPr/>
                  </p:nvPicPr>
                  <p:blipFill>
                    <a:blip r:embed="rId319"/>
                    <a:stretch>
                      <a:fillRect/>
                    </a:stretch>
                  </p:blipFill>
                  <p:spPr>
                    <a:xfrm>
                      <a:off x="6941743" y="3963365"/>
                      <a:ext cx="115019" cy="2648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0">
                  <p14:nvContentPartPr>
                    <p14:cNvPr id="717" name="Ink 716">
                      <a:extLst>
                        <a:ext uri="{FF2B5EF4-FFF2-40B4-BE49-F238E27FC236}">
                          <a16:creationId xmlns:a16="http://schemas.microsoft.com/office/drawing/2014/main" id="{3CFF681C-0053-46E8-BEBB-C27967E4F3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14463" y="4072570"/>
                    <a:ext cx="142200" cy="10800"/>
                  </p14:xfrm>
                </p:contentPart>
              </mc:Choice>
              <mc:Fallback xmlns="">
                <p:pic>
                  <p:nvPicPr>
                    <p:cNvPr id="717" name="Ink 716">
                      <a:extLst>
                        <a:ext uri="{FF2B5EF4-FFF2-40B4-BE49-F238E27FC236}">
                          <a16:creationId xmlns:a16="http://schemas.microsoft.com/office/drawing/2014/main" id="{3CFF681C-0053-46E8-BEBB-C27967E4F3F7}"/>
                        </a:ext>
                      </a:extLst>
                    </p:cNvPr>
                    <p:cNvPicPr/>
                    <p:nvPr/>
                  </p:nvPicPr>
                  <p:blipFill>
                    <a:blip r:embed="rId321"/>
                    <a:stretch>
                      <a:fillRect/>
                    </a:stretch>
                  </p:blipFill>
                  <p:spPr>
                    <a:xfrm>
                      <a:off x="6905338" y="4063313"/>
                      <a:ext cx="160830" cy="297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731" name="Group 730">
                <a:extLst>
                  <a:ext uri="{FF2B5EF4-FFF2-40B4-BE49-F238E27FC236}">
                    <a16:creationId xmlns:a16="http://schemas.microsoft.com/office/drawing/2014/main" id="{5B903252-877A-478D-98BA-3CBA5D7E9527}"/>
                  </a:ext>
                </a:extLst>
              </p:cNvPr>
              <p:cNvGrpSpPr/>
              <p:nvPr/>
            </p:nvGrpSpPr>
            <p:grpSpPr>
              <a:xfrm>
                <a:off x="7204983" y="3955210"/>
                <a:ext cx="1478880" cy="285840"/>
                <a:chOff x="7204983" y="3955210"/>
                <a:chExt cx="1478880" cy="2858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22">
                  <p14:nvContentPartPr>
                    <p14:cNvPr id="718" name="Ink 717">
                      <a:extLst>
                        <a:ext uri="{FF2B5EF4-FFF2-40B4-BE49-F238E27FC236}">
                          <a16:creationId xmlns:a16="http://schemas.microsoft.com/office/drawing/2014/main" id="{2070888D-6FC0-4595-9645-D41A4077E2E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04983" y="4112170"/>
                    <a:ext cx="137880" cy="113760"/>
                  </p14:xfrm>
                </p:contentPart>
              </mc:Choice>
              <mc:Fallback xmlns="">
                <p:pic>
                  <p:nvPicPr>
                    <p:cNvPr id="718" name="Ink 717">
                      <a:extLst>
                        <a:ext uri="{FF2B5EF4-FFF2-40B4-BE49-F238E27FC236}">
                          <a16:creationId xmlns:a16="http://schemas.microsoft.com/office/drawing/2014/main" id="{2070888D-6FC0-4595-9645-D41A4077E2EC}"/>
                        </a:ext>
                      </a:extLst>
                    </p:cNvPr>
                    <p:cNvPicPr/>
                    <p:nvPr/>
                  </p:nvPicPr>
                  <p:blipFill>
                    <a:blip r:embed="rId323"/>
                    <a:stretch>
                      <a:fillRect/>
                    </a:stretch>
                  </p:blipFill>
                  <p:spPr>
                    <a:xfrm>
                      <a:off x="7195487" y="4103069"/>
                      <a:ext cx="156492" cy="13234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4">
                  <p14:nvContentPartPr>
                    <p14:cNvPr id="719" name="Ink 718">
                      <a:extLst>
                        <a:ext uri="{FF2B5EF4-FFF2-40B4-BE49-F238E27FC236}">
                          <a16:creationId xmlns:a16="http://schemas.microsoft.com/office/drawing/2014/main" id="{F758129E-DDD2-44A8-B507-EDE22CA91E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65903" y="4104970"/>
                    <a:ext cx="79560" cy="115200"/>
                  </p14:xfrm>
                </p:contentPart>
              </mc:Choice>
              <mc:Fallback xmlns="">
                <p:pic>
                  <p:nvPicPr>
                    <p:cNvPr id="719" name="Ink 718">
                      <a:extLst>
                        <a:ext uri="{FF2B5EF4-FFF2-40B4-BE49-F238E27FC236}">
                          <a16:creationId xmlns:a16="http://schemas.microsoft.com/office/drawing/2014/main" id="{F758129E-DDD2-44A8-B507-EDE22CA91EDE}"/>
                        </a:ext>
                      </a:extLst>
                    </p:cNvPr>
                    <p:cNvPicPr/>
                    <p:nvPr/>
                  </p:nvPicPr>
                  <p:blipFill>
                    <a:blip r:embed="rId325"/>
                    <a:stretch>
                      <a:fillRect/>
                    </a:stretch>
                  </p:blipFill>
                  <p:spPr>
                    <a:xfrm>
                      <a:off x="7356767" y="4095465"/>
                      <a:ext cx="98213" cy="1338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6">
                  <p14:nvContentPartPr>
                    <p14:cNvPr id="720" name="Ink 719">
                      <a:extLst>
                        <a:ext uri="{FF2B5EF4-FFF2-40B4-BE49-F238E27FC236}">
                          <a16:creationId xmlns:a16="http://schemas.microsoft.com/office/drawing/2014/main" id="{7B5375DE-ED6C-4059-B08D-1FD774BA97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82903" y="4096330"/>
                    <a:ext cx="80640" cy="103680"/>
                  </p14:xfrm>
                </p:contentPart>
              </mc:Choice>
              <mc:Fallback xmlns="">
                <p:pic>
                  <p:nvPicPr>
                    <p:cNvPr id="720" name="Ink 719">
                      <a:extLst>
                        <a:ext uri="{FF2B5EF4-FFF2-40B4-BE49-F238E27FC236}">
                          <a16:creationId xmlns:a16="http://schemas.microsoft.com/office/drawing/2014/main" id="{7B5375DE-ED6C-4059-B08D-1FD774BA9701}"/>
                        </a:ext>
                      </a:extLst>
                    </p:cNvPr>
                    <p:cNvPicPr/>
                    <p:nvPr/>
                  </p:nvPicPr>
                  <p:blipFill>
                    <a:blip r:embed="rId327"/>
                    <a:stretch>
                      <a:fillRect/>
                    </a:stretch>
                  </p:blipFill>
                  <p:spPr>
                    <a:xfrm>
                      <a:off x="7473394" y="4086835"/>
                      <a:ext cx="99278" cy="1222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8">
                  <p14:nvContentPartPr>
                    <p14:cNvPr id="721" name="Ink 720">
                      <a:extLst>
                        <a:ext uri="{FF2B5EF4-FFF2-40B4-BE49-F238E27FC236}">
                          <a16:creationId xmlns:a16="http://schemas.microsoft.com/office/drawing/2014/main" id="{BFB979D7-B4DD-4C9C-94FE-224DCDF856F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05303" y="4070410"/>
                    <a:ext cx="64440" cy="144360"/>
                  </p14:xfrm>
                </p:contentPart>
              </mc:Choice>
              <mc:Fallback xmlns="">
                <p:pic>
                  <p:nvPicPr>
                    <p:cNvPr id="721" name="Ink 720">
                      <a:extLst>
                        <a:ext uri="{FF2B5EF4-FFF2-40B4-BE49-F238E27FC236}">
                          <a16:creationId xmlns:a16="http://schemas.microsoft.com/office/drawing/2014/main" id="{BFB979D7-B4DD-4C9C-94FE-224DCDF856FC}"/>
                        </a:ext>
                      </a:extLst>
                    </p:cNvPr>
                    <p:cNvPicPr/>
                    <p:nvPr/>
                  </p:nvPicPr>
                  <p:blipFill>
                    <a:blip r:embed="rId329"/>
                    <a:stretch>
                      <a:fillRect/>
                    </a:stretch>
                  </p:blipFill>
                  <p:spPr>
                    <a:xfrm>
                      <a:off x="7595827" y="4061293"/>
                      <a:ext cx="83014" cy="16297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0">
                  <p14:nvContentPartPr>
                    <p14:cNvPr id="722" name="Ink 721">
                      <a:extLst>
                        <a:ext uri="{FF2B5EF4-FFF2-40B4-BE49-F238E27FC236}">
                          <a16:creationId xmlns:a16="http://schemas.microsoft.com/office/drawing/2014/main" id="{AB227E2A-36C5-4C18-A402-ACF110CBF34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12583" y="4111810"/>
                    <a:ext cx="71640" cy="108720"/>
                  </p14:xfrm>
                </p:contentPart>
              </mc:Choice>
              <mc:Fallback xmlns="">
                <p:pic>
                  <p:nvPicPr>
                    <p:cNvPr id="722" name="Ink 721">
                      <a:extLst>
                        <a:ext uri="{FF2B5EF4-FFF2-40B4-BE49-F238E27FC236}">
                          <a16:creationId xmlns:a16="http://schemas.microsoft.com/office/drawing/2014/main" id="{AB227E2A-36C5-4C18-A402-ACF110CBF343}"/>
                        </a:ext>
                      </a:extLst>
                    </p:cNvPr>
                    <p:cNvPicPr/>
                    <p:nvPr/>
                  </p:nvPicPr>
                  <p:blipFill>
                    <a:blip r:embed="rId331"/>
                    <a:stretch>
                      <a:fillRect/>
                    </a:stretch>
                  </p:blipFill>
                  <p:spPr>
                    <a:xfrm>
                      <a:off x="7703056" y="4102340"/>
                      <a:ext cx="90312" cy="1272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2">
                  <p14:nvContentPartPr>
                    <p14:cNvPr id="723" name="Ink 722">
                      <a:extLst>
                        <a:ext uri="{FF2B5EF4-FFF2-40B4-BE49-F238E27FC236}">
                          <a16:creationId xmlns:a16="http://schemas.microsoft.com/office/drawing/2014/main" id="{7A8E0F5C-CEFC-4FA2-B59E-52AA77EEB0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20223" y="4123330"/>
                    <a:ext cx="71280" cy="69480"/>
                  </p14:xfrm>
                </p:contentPart>
              </mc:Choice>
              <mc:Fallback xmlns="">
                <p:pic>
                  <p:nvPicPr>
                    <p:cNvPr id="723" name="Ink 722">
                      <a:extLst>
                        <a:ext uri="{FF2B5EF4-FFF2-40B4-BE49-F238E27FC236}">
                          <a16:creationId xmlns:a16="http://schemas.microsoft.com/office/drawing/2014/main" id="{7A8E0F5C-CEFC-4FA2-B59E-52AA77EEB08B}"/>
                        </a:ext>
                      </a:extLst>
                    </p:cNvPr>
                    <p:cNvPicPr/>
                    <p:nvPr/>
                  </p:nvPicPr>
                  <p:blipFill>
                    <a:blip r:embed="rId333"/>
                    <a:stretch>
                      <a:fillRect/>
                    </a:stretch>
                  </p:blipFill>
                  <p:spPr>
                    <a:xfrm>
                      <a:off x="7811123" y="4114218"/>
                      <a:ext cx="89858" cy="8808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4">
                  <p14:nvContentPartPr>
                    <p14:cNvPr id="724" name="Ink 723">
                      <a:extLst>
                        <a:ext uri="{FF2B5EF4-FFF2-40B4-BE49-F238E27FC236}">
                          <a16:creationId xmlns:a16="http://schemas.microsoft.com/office/drawing/2014/main" id="{3FF4EEB7-020B-41A3-A943-93FAACE230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43343" y="4090570"/>
                    <a:ext cx="79560" cy="124200"/>
                  </p14:xfrm>
                </p:contentPart>
              </mc:Choice>
              <mc:Fallback xmlns="">
                <p:pic>
                  <p:nvPicPr>
                    <p:cNvPr id="724" name="Ink 723">
                      <a:extLst>
                        <a:ext uri="{FF2B5EF4-FFF2-40B4-BE49-F238E27FC236}">
                          <a16:creationId xmlns:a16="http://schemas.microsoft.com/office/drawing/2014/main" id="{3FF4EEB7-020B-41A3-A943-93FAACE230DA}"/>
                        </a:ext>
                      </a:extLst>
                    </p:cNvPr>
                    <p:cNvPicPr/>
                    <p:nvPr/>
                  </p:nvPicPr>
                  <p:blipFill>
                    <a:blip r:embed="rId335"/>
                    <a:stretch>
                      <a:fillRect/>
                    </a:stretch>
                  </p:blipFill>
                  <p:spPr>
                    <a:xfrm>
                      <a:off x="7934207" y="4081075"/>
                      <a:ext cx="98213" cy="1428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6">
                  <p14:nvContentPartPr>
                    <p14:cNvPr id="725" name="Ink 724">
                      <a:extLst>
                        <a:ext uri="{FF2B5EF4-FFF2-40B4-BE49-F238E27FC236}">
                          <a16:creationId xmlns:a16="http://schemas.microsoft.com/office/drawing/2014/main" id="{EBE5396E-0E32-485B-9973-D3A410771E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76543" y="4115770"/>
                    <a:ext cx="134280" cy="90000"/>
                  </p14:xfrm>
                </p:contentPart>
              </mc:Choice>
              <mc:Fallback xmlns="">
                <p:pic>
                  <p:nvPicPr>
                    <p:cNvPr id="725" name="Ink 724">
                      <a:extLst>
                        <a:ext uri="{FF2B5EF4-FFF2-40B4-BE49-F238E27FC236}">
                          <a16:creationId xmlns:a16="http://schemas.microsoft.com/office/drawing/2014/main" id="{EBE5396E-0E32-485B-9973-D3A410771E3A}"/>
                        </a:ext>
                      </a:extLst>
                    </p:cNvPr>
                    <p:cNvPicPr/>
                    <p:nvPr/>
                  </p:nvPicPr>
                  <p:blipFill>
                    <a:blip r:embed="rId337"/>
                    <a:stretch>
                      <a:fillRect/>
                    </a:stretch>
                  </p:blipFill>
                  <p:spPr>
                    <a:xfrm>
                      <a:off x="8067033" y="4106656"/>
                      <a:ext cx="152919" cy="10860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8">
                  <p14:nvContentPartPr>
                    <p14:cNvPr id="726" name="Ink 725">
                      <a:extLst>
                        <a:ext uri="{FF2B5EF4-FFF2-40B4-BE49-F238E27FC236}">
                          <a16:creationId xmlns:a16="http://schemas.microsoft.com/office/drawing/2014/main" id="{E5E7C6C4-5047-433A-BA23-31FDE59AE1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81023" y="4098130"/>
                    <a:ext cx="63720" cy="106560"/>
                  </p14:xfrm>
                </p:contentPart>
              </mc:Choice>
              <mc:Fallback xmlns="">
                <p:pic>
                  <p:nvPicPr>
                    <p:cNvPr id="726" name="Ink 725">
                      <a:extLst>
                        <a:ext uri="{FF2B5EF4-FFF2-40B4-BE49-F238E27FC236}">
                          <a16:creationId xmlns:a16="http://schemas.microsoft.com/office/drawing/2014/main" id="{E5E7C6C4-5047-433A-BA23-31FDE59AE1B3}"/>
                        </a:ext>
                      </a:extLst>
                    </p:cNvPr>
                    <p:cNvPicPr/>
                    <p:nvPr/>
                  </p:nvPicPr>
                  <p:blipFill>
                    <a:blip r:embed="rId339"/>
                    <a:stretch>
                      <a:fillRect/>
                    </a:stretch>
                  </p:blipFill>
                  <p:spPr>
                    <a:xfrm>
                      <a:off x="8271541" y="4088996"/>
                      <a:ext cx="82305" cy="12520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0">
                  <p14:nvContentPartPr>
                    <p14:cNvPr id="727" name="Ink 726">
                      <a:extLst>
                        <a:ext uri="{FF2B5EF4-FFF2-40B4-BE49-F238E27FC236}">
                          <a16:creationId xmlns:a16="http://schemas.microsoft.com/office/drawing/2014/main" id="{32B7A143-DC35-4B22-9060-48B1CB8E765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96583" y="4132330"/>
                    <a:ext cx="63360" cy="87840"/>
                  </p14:xfrm>
                </p:contentPart>
              </mc:Choice>
              <mc:Fallback xmlns="">
                <p:pic>
                  <p:nvPicPr>
                    <p:cNvPr id="727" name="Ink 726">
                      <a:extLst>
                        <a:ext uri="{FF2B5EF4-FFF2-40B4-BE49-F238E27FC236}">
                          <a16:creationId xmlns:a16="http://schemas.microsoft.com/office/drawing/2014/main" id="{32B7A143-DC35-4B22-9060-48B1CB8E765A}"/>
                        </a:ext>
                      </a:extLst>
                    </p:cNvPr>
                    <p:cNvPicPr/>
                    <p:nvPr/>
                  </p:nvPicPr>
                  <p:blipFill>
                    <a:blip r:embed="rId341"/>
                    <a:stretch>
                      <a:fillRect/>
                    </a:stretch>
                  </p:blipFill>
                  <p:spPr>
                    <a:xfrm>
                      <a:off x="8387098" y="4122824"/>
                      <a:ext cx="81951" cy="1064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2">
                  <p14:nvContentPartPr>
                    <p14:cNvPr id="728" name="Ink 727">
                      <a:extLst>
                        <a:ext uri="{FF2B5EF4-FFF2-40B4-BE49-F238E27FC236}">
                          <a16:creationId xmlns:a16="http://schemas.microsoft.com/office/drawing/2014/main" id="{4D39300E-E28D-426E-A0C7-694A79DE87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07463" y="3955210"/>
                    <a:ext cx="50760" cy="235800"/>
                  </p14:xfrm>
                </p:contentPart>
              </mc:Choice>
              <mc:Fallback xmlns="">
                <p:pic>
                  <p:nvPicPr>
                    <p:cNvPr id="728" name="Ink 727">
                      <a:extLst>
                        <a:ext uri="{FF2B5EF4-FFF2-40B4-BE49-F238E27FC236}">
                          <a16:creationId xmlns:a16="http://schemas.microsoft.com/office/drawing/2014/main" id="{4D39300E-E28D-426E-A0C7-694A79DE872C}"/>
                        </a:ext>
                      </a:extLst>
                    </p:cNvPr>
                    <p:cNvPicPr/>
                    <p:nvPr/>
                  </p:nvPicPr>
                  <p:blipFill>
                    <a:blip r:embed="rId343"/>
                    <a:stretch>
                      <a:fillRect/>
                    </a:stretch>
                  </p:blipFill>
                  <p:spPr>
                    <a:xfrm>
                      <a:off x="8498372" y="3946112"/>
                      <a:ext cx="69321" cy="2543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4">
                  <p14:nvContentPartPr>
                    <p14:cNvPr id="729" name="Ink 728">
                      <a:extLst>
                        <a:ext uri="{FF2B5EF4-FFF2-40B4-BE49-F238E27FC236}">
                          <a16:creationId xmlns:a16="http://schemas.microsoft.com/office/drawing/2014/main" id="{10C49215-5E3A-4450-B6E9-7A666E1636D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42303" y="4012810"/>
                    <a:ext cx="183240" cy="24120"/>
                  </p14:xfrm>
                </p:contentPart>
              </mc:Choice>
              <mc:Fallback xmlns="">
                <p:pic>
                  <p:nvPicPr>
                    <p:cNvPr id="729" name="Ink 728">
                      <a:extLst>
                        <a:ext uri="{FF2B5EF4-FFF2-40B4-BE49-F238E27FC236}">
                          <a16:creationId xmlns:a16="http://schemas.microsoft.com/office/drawing/2014/main" id="{10C49215-5E3A-4450-B6E9-7A666E1636D2}"/>
                        </a:ext>
                      </a:extLst>
                    </p:cNvPr>
                    <p:cNvPicPr/>
                    <p:nvPr/>
                  </p:nvPicPr>
                  <p:blipFill>
                    <a:blip r:embed="rId345"/>
                    <a:stretch>
                      <a:fillRect/>
                    </a:stretch>
                  </p:blipFill>
                  <p:spPr>
                    <a:xfrm>
                      <a:off x="8433198" y="4003621"/>
                      <a:ext cx="201830" cy="42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6">
                  <p14:nvContentPartPr>
                    <p14:cNvPr id="730" name="Ink 729">
                      <a:extLst>
                        <a:ext uri="{FF2B5EF4-FFF2-40B4-BE49-F238E27FC236}">
                          <a16:creationId xmlns:a16="http://schemas.microsoft.com/office/drawing/2014/main" id="{27993865-E70A-4189-8BF6-163F023928A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03583" y="4089490"/>
                    <a:ext cx="80280" cy="151560"/>
                  </p14:xfrm>
                </p:contentPart>
              </mc:Choice>
              <mc:Fallback xmlns="">
                <p:pic>
                  <p:nvPicPr>
                    <p:cNvPr id="730" name="Ink 729">
                      <a:extLst>
                        <a:ext uri="{FF2B5EF4-FFF2-40B4-BE49-F238E27FC236}">
                          <a16:creationId xmlns:a16="http://schemas.microsoft.com/office/drawing/2014/main" id="{27993865-E70A-4189-8BF6-163F023928AA}"/>
                        </a:ext>
                      </a:extLst>
                    </p:cNvPr>
                    <p:cNvPicPr/>
                    <p:nvPr/>
                  </p:nvPicPr>
                  <p:blipFill>
                    <a:blip r:embed="rId347"/>
                    <a:stretch>
                      <a:fillRect/>
                    </a:stretch>
                  </p:blipFill>
                  <p:spPr>
                    <a:xfrm>
                      <a:off x="8594116" y="4079994"/>
                      <a:ext cx="98835" cy="17017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757" name="Group 756">
                <a:extLst>
                  <a:ext uri="{FF2B5EF4-FFF2-40B4-BE49-F238E27FC236}">
                    <a16:creationId xmlns:a16="http://schemas.microsoft.com/office/drawing/2014/main" id="{1A73FD8B-85EE-42EB-99B1-AA053F18E5E9}"/>
                  </a:ext>
                </a:extLst>
              </p:cNvPr>
              <p:cNvGrpSpPr/>
              <p:nvPr/>
            </p:nvGrpSpPr>
            <p:grpSpPr>
              <a:xfrm>
                <a:off x="8902023" y="3981130"/>
                <a:ext cx="533880" cy="231840"/>
                <a:chOff x="8902023" y="3981130"/>
                <a:chExt cx="533880" cy="2318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48">
                  <p14:nvContentPartPr>
                    <p14:cNvPr id="746" name="Ink 745">
                      <a:extLst>
                        <a:ext uri="{FF2B5EF4-FFF2-40B4-BE49-F238E27FC236}">
                          <a16:creationId xmlns:a16="http://schemas.microsoft.com/office/drawing/2014/main" id="{FBF2F50A-083D-48DF-8214-723362EEA90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41983" y="3981130"/>
                    <a:ext cx="130680" cy="231840"/>
                  </p14:xfrm>
                </p:contentPart>
              </mc:Choice>
              <mc:Fallback xmlns="">
                <p:pic>
                  <p:nvPicPr>
                    <p:cNvPr id="746" name="Ink 745">
                      <a:extLst>
                        <a:ext uri="{FF2B5EF4-FFF2-40B4-BE49-F238E27FC236}">
                          <a16:creationId xmlns:a16="http://schemas.microsoft.com/office/drawing/2014/main" id="{FBF2F50A-083D-48DF-8214-723362EEA90D}"/>
                        </a:ext>
                      </a:extLst>
                    </p:cNvPr>
                    <p:cNvPicPr/>
                    <p:nvPr/>
                  </p:nvPicPr>
                  <p:blipFill>
                    <a:blip r:embed="rId349"/>
                    <a:stretch>
                      <a:fillRect/>
                    </a:stretch>
                  </p:blipFill>
                  <p:spPr>
                    <a:xfrm>
                      <a:off x="8932866" y="3971644"/>
                      <a:ext cx="149294" cy="25043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0">
                  <p14:nvContentPartPr>
                    <p14:cNvPr id="747" name="Ink 746">
                      <a:extLst>
                        <a:ext uri="{FF2B5EF4-FFF2-40B4-BE49-F238E27FC236}">
                          <a16:creationId xmlns:a16="http://schemas.microsoft.com/office/drawing/2014/main" id="{B64DB7FE-672E-4612-A6E0-8C692A34DD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02023" y="4105690"/>
                    <a:ext cx="142200" cy="18720"/>
                  </p14:xfrm>
                </p:contentPart>
              </mc:Choice>
              <mc:Fallback xmlns="">
                <p:pic>
                  <p:nvPicPr>
                    <p:cNvPr id="747" name="Ink 746">
                      <a:extLst>
                        <a:ext uri="{FF2B5EF4-FFF2-40B4-BE49-F238E27FC236}">
                          <a16:creationId xmlns:a16="http://schemas.microsoft.com/office/drawing/2014/main" id="{B64DB7FE-672E-4612-A6E0-8C692A34DDD8}"/>
                        </a:ext>
                      </a:extLst>
                    </p:cNvPr>
                    <p:cNvPicPr/>
                    <p:nvPr/>
                  </p:nvPicPr>
                  <p:blipFill>
                    <a:blip r:embed="rId351"/>
                    <a:stretch>
                      <a:fillRect/>
                    </a:stretch>
                  </p:blipFill>
                  <p:spPr>
                    <a:xfrm>
                      <a:off x="8892518" y="4096330"/>
                      <a:ext cx="160830" cy="3706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2">
                  <p14:nvContentPartPr>
                    <p14:cNvPr id="748" name="Ink 747">
                      <a:extLst>
                        <a:ext uri="{FF2B5EF4-FFF2-40B4-BE49-F238E27FC236}">
                          <a16:creationId xmlns:a16="http://schemas.microsoft.com/office/drawing/2014/main" id="{D1B757F6-FF1D-4647-879E-A3C6F9EA0F7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02183" y="4102810"/>
                    <a:ext cx="73440" cy="89280"/>
                  </p14:xfrm>
                </p:contentPart>
              </mc:Choice>
              <mc:Fallback xmlns="">
                <p:pic>
                  <p:nvPicPr>
                    <p:cNvPr id="748" name="Ink 747">
                      <a:extLst>
                        <a:ext uri="{FF2B5EF4-FFF2-40B4-BE49-F238E27FC236}">
                          <a16:creationId xmlns:a16="http://schemas.microsoft.com/office/drawing/2014/main" id="{D1B757F6-FF1D-4647-879E-A3C6F9EA0F7D}"/>
                        </a:ext>
                      </a:extLst>
                    </p:cNvPr>
                    <p:cNvPicPr/>
                    <p:nvPr/>
                  </p:nvPicPr>
                  <p:blipFill>
                    <a:blip r:embed="rId353"/>
                    <a:stretch>
                      <a:fillRect/>
                    </a:stretch>
                  </p:blipFill>
                  <p:spPr>
                    <a:xfrm>
                      <a:off x="9093051" y="4093692"/>
                      <a:ext cx="92085" cy="1078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4">
                  <p14:nvContentPartPr>
                    <p14:cNvPr id="749" name="Ink 748">
                      <a:extLst>
                        <a:ext uri="{FF2B5EF4-FFF2-40B4-BE49-F238E27FC236}">
                          <a16:creationId xmlns:a16="http://schemas.microsoft.com/office/drawing/2014/main" id="{DE53D2A3-E18A-47C6-A004-79B7792704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80663" y="4120450"/>
                    <a:ext cx="73800" cy="73800"/>
                  </p14:xfrm>
                </p:contentPart>
              </mc:Choice>
              <mc:Fallback xmlns="">
                <p:pic>
                  <p:nvPicPr>
                    <p:cNvPr id="749" name="Ink 748">
                      <a:extLst>
                        <a:ext uri="{FF2B5EF4-FFF2-40B4-BE49-F238E27FC236}">
                          <a16:creationId xmlns:a16="http://schemas.microsoft.com/office/drawing/2014/main" id="{DE53D2A3-E18A-47C6-A004-79B7792704A3}"/>
                        </a:ext>
                      </a:extLst>
                    </p:cNvPr>
                    <p:cNvPicPr/>
                    <p:nvPr/>
                  </p:nvPicPr>
                  <p:blipFill>
                    <a:blip r:embed="rId355"/>
                    <a:stretch>
                      <a:fillRect/>
                    </a:stretch>
                  </p:blipFill>
                  <p:spPr>
                    <a:xfrm>
                      <a:off x="9171201" y="4111320"/>
                      <a:ext cx="92345" cy="92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6">
                  <p14:nvContentPartPr>
                    <p14:cNvPr id="750" name="Ink 749">
                      <a:extLst>
                        <a:ext uri="{FF2B5EF4-FFF2-40B4-BE49-F238E27FC236}">
                          <a16:creationId xmlns:a16="http://schemas.microsoft.com/office/drawing/2014/main" id="{8CF10B75-3EBB-4799-A668-AB461ED5D8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45103" y="4152850"/>
                    <a:ext cx="360" cy="360"/>
                  </p14:xfrm>
                </p:contentPart>
              </mc:Choice>
              <mc:Fallback xmlns="">
                <p:pic>
                  <p:nvPicPr>
                    <p:cNvPr id="750" name="Ink 749">
                      <a:extLst>
                        <a:ext uri="{FF2B5EF4-FFF2-40B4-BE49-F238E27FC236}">
                          <a16:creationId xmlns:a16="http://schemas.microsoft.com/office/drawing/2014/main" id="{8CF10B75-3EBB-4799-A668-AB461ED5D864}"/>
                        </a:ext>
                      </a:extLst>
                    </p:cNvPr>
                    <p:cNvPicPr/>
                    <p:nvPr/>
                  </p:nvPicPr>
                  <p:blipFill>
                    <a:blip r:embed="rId357"/>
                    <a:stretch>
                      <a:fillRect/>
                    </a:stretch>
                  </p:blipFill>
                  <p:spPr>
                    <a:xfrm>
                      <a:off x="9236103" y="4144210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8">
                  <p14:nvContentPartPr>
                    <p14:cNvPr id="751" name="Ink 750">
                      <a:extLst>
                        <a:ext uri="{FF2B5EF4-FFF2-40B4-BE49-F238E27FC236}">
                          <a16:creationId xmlns:a16="http://schemas.microsoft.com/office/drawing/2014/main" id="{7F8F5513-63D4-4CD6-BB62-AF02793028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45103" y="4125850"/>
                    <a:ext cx="190800" cy="59400"/>
                  </p14:xfrm>
                </p:contentPart>
              </mc:Choice>
              <mc:Fallback xmlns="">
                <p:pic>
                  <p:nvPicPr>
                    <p:cNvPr id="751" name="Ink 750">
                      <a:extLst>
                        <a:ext uri="{FF2B5EF4-FFF2-40B4-BE49-F238E27FC236}">
                          <a16:creationId xmlns:a16="http://schemas.microsoft.com/office/drawing/2014/main" id="{7F8F5513-63D4-4CD6-BB62-AF0279302844}"/>
                        </a:ext>
                      </a:extLst>
                    </p:cNvPr>
                    <p:cNvPicPr/>
                    <p:nvPr/>
                  </p:nvPicPr>
                  <p:blipFill>
                    <a:blip r:embed="rId359"/>
                    <a:stretch>
                      <a:fillRect/>
                    </a:stretch>
                  </p:blipFill>
                  <p:spPr>
                    <a:xfrm>
                      <a:off x="9235620" y="4116712"/>
                      <a:ext cx="209387" cy="7805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756" name="Group 755">
                <a:extLst>
                  <a:ext uri="{FF2B5EF4-FFF2-40B4-BE49-F238E27FC236}">
                    <a16:creationId xmlns:a16="http://schemas.microsoft.com/office/drawing/2014/main" id="{1DD09351-517C-452E-BCB0-9DD6FE2C7999}"/>
                  </a:ext>
                </a:extLst>
              </p:cNvPr>
              <p:cNvGrpSpPr/>
              <p:nvPr/>
            </p:nvGrpSpPr>
            <p:grpSpPr>
              <a:xfrm>
                <a:off x="9614103" y="4094890"/>
                <a:ext cx="381600" cy="109080"/>
                <a:chOff x="9614103" y="4094890"/>
                <a:chExt cx="381600" cy="1090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60">
                  <p14:nvContentPartPr>
                    <p14:cNvPr id="752" name="Ink 751">
                      <a:extLst>
                        <a:ext uri="{FF2B5EF4-FFF2-40B4-BE49-F238E27FC236}">
                          <a16:creationId xmlns:a16="http://schemas.microsoft.com/office/drawing/2014/main" id="{1A889BFE-836B-409D-85BC-75D47E685A5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14103" y="4128010"/>
                    <a:ext cx="91080" cy="75960"/>
                  </p14:xfrm>
                </p:contentPart>
              </mc:Choice>
              <mc:Fallback xmlns="">
                <p:pic>
                  <p:nvPicPr>
                    <p:cNvPr id="752" name="Ink 751">
                      <a:extLst>
                        <a:ext uri="{FF2B5EF4-FFF2-40B4-BE49-F238E27FC236}">
                          <a16:creationId xmlns:a16="http://schemas.microsoft.com/office/drawing/2014/main" id="{1A889BFE-836B-409D-85BC-75D47E685A57}"/>
                        </a:ext>
                      </a:extLst>
                    </p:cNvPr>
                    <p:cNvPicPr/>
                    <p:nvPr/>
                  </p:nvPicPr>
                  <p:blipFill>
                    <a:blip r:embed="rId361"/>
                    <a:stretch>
                      <a:fillRect/>
                    </a:stretch>
                  </p:blipFill>
                  <p:spPr>
                    <a:xfrm>
                      <a:off x="9604615" y="4118895"/>
                      <a:ext cx="109676" cy="945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2">
                  <p14:nvContentPartPr>
                    <p14:cNvPr id="753" name="Ink 752">
                      <a:extLst>
                        <a:ext uri="{FF2B5EF4-FFF2-40B4-BE49-F238E27FC236}">
                          <a16:creationId xmlns:a16="http://schemas.microsoft.com/office/drawing/2014/main" id="{036A50BD-01BC-42FF-B89A-F4B1F90CC5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04823" y="4135570"/>
                    <a:ext cx="360" cy="360"/>
                  </p14:xfrm>
                </p:contentPart>
              </mc:Choice>
              <mc:Fallback xmlns="">
                <p:pic>
                  <p:nvPicPr>
                    <p:cNvPr id="753" name="Ink 752">
                      <a:extLst>
                        <a:ext uri="{FF2B5EF4-FFF2-40B4-BE49-F238E27FC236}">
                          <a16:creationId xmlns:a16="http://schemas.microsoft.com/office/drawing/2014/main" id="{036A50BD-01BC-42FF-B89A-F4B1F90CC5FF}"/>
                        </a:ext>
                      </a:extLst>
                    </p:cNvPr>
                    <p:cNvPicPr/>
                    <p:nvPr/>
                  </p:nvPicPr>
                  <p:blipFill>
                    <a:blip r:embed="rId357"/>
                    <a:stretch>
                      <a:fillRect/>
                    </a:stretch>
                  </p:blipFill>
                  <p:spPr>
                    <a:xfrm>
                      <a:off x="9695823" y="4126570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3">
                  <p14:nvContentPartPr>
                    <p14:cNvPr id="754" name="Ink 753">
                      <a:extLst>
                        <a:ext uri="{FF2B5EF4-FFF2-40B4-BE49-F238E27FC236}">
                          <a16:creationId xmlns:a16="http://schemas.microsoft.com/office/drawing/2014/main" id="{23443379-2BB1-48F7-A82F-001B74E59D8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04823" y="4109650"/>
                    <a:ext cx="122760" cy="77400"/>
                  </p14:xfrm>
                </p:contentPart>
              </mc:Choice>
              <mc:Fallback xmlns="">
                <p:pic>
                  <p:nvPicPr>
                    <p:cNvPr id="754" name="Ink 753">
                      <a:extLst>
                        <a:ext uri="{FF2B5EF4-FFF2-40B4-BE49-F238E27FC236}">
                          <a16:creationId xmlns:a16="http://schemas.microsoft.com/office/drawing/2014/main" id="{23443379-2BB1-48F7-A82F-001B74E59D8C}"/>
                        </a:ext>
                      </a:extLst>
                    </p:cNvPr>
                    <p:cNvPicPr/>
                    <p:nvPr/>
                  </p:nvPicPr>
                  <p:blipFill>
                    <a:blip r:embed="rId364"/>
                    <a:stretch>
                      <a:fillRect/>
                    </a:stretch>
                  </p:blipFill>
                  <p:spPr>
                    <a:xfrm>
                      <a:off x="9695351" y="4100165"/>
                      <a:ext cx="141326" cy="9599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5">
                  <p14:nvContentPartPr>
                    <p14:cNvPr id="755" name="Ink 754">
                      <a:extLst>
                        <a:ext uri="{FF2B5EF4-FFF2-40B4-BE49-F238E27FC236}">
                          <a16:creationId xmlns:a16="http://schemas.microsoft.com/office/drawing/2014/main" id="{93596EF6-039F-4118-9A46-A7A596DE96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81943" y="4094890"/>
                    <a:ext cx="113760" cy="98280"/>
                  </p14:xfrm>
                </p:contentPart>
              </mc:Choice>
              <mc:Fallback xmlns="">
                <p:pic>
                  <p:nvPicPr>
                    <p:cNvPr id="755" name="Ink 754">
                      <a:extLst>
                        <a:ext uri="{FF2B5EF4-FFF2-40B4-BE49-F238E27FC236}">
                          <a16:creationId xmlns:a16="http://schemas.microsoft.com/office/drawing/2014/main" id="{93596EF6-039F-4118-9A46-A7A596DE96B4}"/>
                        </a:ext>
                      </a:extLst>
                    </p:cNvPr>
                    <p:cNvPicPr/>
                    <p:nvPr/>
                  </p:nvPicPr>
                  <p:blipFill>
                    <a:blip r:embed="rId366"/>
                    <a:stretch>
                      <a:fillRect/>
                    </a:stretch>
                  </p:blipFill>
                  <p:spPr>
                    <a:xfrm>
                      <a:off x="9872463" y="4085783"/>
                      <a:ext cx="132341" cy="11687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777" name="Group 776">
                <a:extLst>
                  <a:ext uri="{FF2B5EF4-FFF2-40B4-BE49-F238E27FC236}">
                    <a16:creationId xmlns:a16="http://schemas.microsoft.com/office/drawing/2014/main" id="{8FD00638-30DC-4290-9E2B-B13B04D9D1F8}"/>
                  </a:ext>
                </a:extLst>
              </p:cNvPr>
              <p:cNvGrpSpPr/>
              <p:nvPr/>
            </p:nvGrpSpPr>
            <p:grpSpPr>
              <a:xfrm>
                <a:off x="10158783" y="3880330"/>
                <a:ext cx="1111680" cy="374760"/>
                <a:chOff x="10158783" y="3880330"/>
                <a:chExt cx="1111680" cy="374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67">
                  <p14:nvContentPartPr>
                    <p14:cNvPr id="758" name="Ink 757">
                      <a:extLst>
                        <a:ext uri="{FF2B5EF4-FFF2-40B4-BE49-F238E27FC236}">
                          <a16:creationId xmlns:a16="http://schemas.microsoft.com/office/drawing/2014/main" id="{0C3F29F1-F87E-47A0-83B7-77C21F0423B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58783" y="4063570"/>
                    <a:ext cx="106560" cy="191520"/>
                  </p14:xfrm>
                </p:contentPart>
              </mc:Choice>
              <mc:Fallback xmlns="">
                <p:pic>
                  <p:nvPicPr>
                    <p:cNvPr id="758" name="Ink 757">
                      <a:extLst>
                        <a:ext uri="{FF2B5EF4-FFF2-40B4-BE49-F238E27FC236}">
                          <a16:creationId xmlns:a16="http://schemas.microsoft.com/office/drawing/2014/main" id="{0C3F29F1-F87E-47A0-83B7-77C21F0423BD}"/>
                        </a:ext>
                      </a:extLst>
                    </p:cNvPr>
                    <p:cNvPicPr/>
                    <p:nvPr/>
                  </p:nvPicPr>
                  <p:blipFill>
                    <a:blip r:embed="rId368"/>
                    <a:stretch>
                      <a:fillRect/>
                    </a:stretch>
                  </p:blipFill>
                  <p:spPr>
                    <a:xfrm>
                      <a:off x="10149649" y="4054450"/>
                      <a:ext cx="125208" cy="2101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9">
                  <p14:nvContentPartPr>
                    <p14:cNvPr id="759" name="Ink 758">
                      <a:extLst>
                        <a:ext uri="{FF2B5EF4-FFF2-40B4-BE49-F238E27FC236}">
                          <a16:creationId xmlns:a16="http://schemas.microsoft.com/office/drawing/2014/main" id="{1956F454-9517-488B-A5B1-77B317F284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79743" y="4088050"/>
                    <a:ext cx="94320" cy="95040"/>
                  </p14:xfrm>
                </p:contentPart>
              </mc:Choice>
              <mc:Fallback xmlns="">
                <p:pic>
                  <p:nvPicPr>
                    <p:cNvPr id="759" name="Ink 758">
                      <a:extLst>
                        <a:ext uri="{FF2B5EF4-FFF2-40B4-BE49-F238E27FC236}">
                          <a16:creationId xmlns:a16="http://schemas.microsoft.com/office/drawing/2014/main" id="{1956F454-9517-488B-A5B1-77B317F28451}"/>
                        </a:ext>
                      </a:extLst>
                    </p:cNvPr>
                    <p:cNvPicPr/>
                    <p:nvPr/>
                  </p:nvPicPr>
                  <p:blipFill>
                    <a:blip r:embed="rId370"/>
                    <a:stretch>
                      <a:fillRect/>
                    </a:stretch>
                  </p:blipFill>
                  <p:spPr>
                    <a:xfrm>
                      <a:off x="10270273" y="4078546"/>
                      <a:ext cx="112881" cy="1136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1">
                  <p14:nvContentPartPr>
                    <p14:cNvPr id="760" name="Ink 759">
                      <a:extLst>
                        <a:ext uri="{FF2B5EF4-FFF2-40B4-BE49-F238E27FC236}">
                          <a16:creationId xmlns:a16="http://schemas.microsoft.com/office/drawing/2014/main" id="{DAFD126D-D009-4604-9529-FEAD4934C2D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407903" y="4122970"/>
                    <a:ext cx="75600" cy="53280"/>
                  </p14:xfrm>
                </p:contentPart>
              </mc:Choice>
              <mc:Fallback xmlns="">
                <p:pic>
                  <p:nvPicPr>
                    <p:cNvPr id="760" name="Ink 759">
                      <a:extLst>
                        <a:ext uri="{FF2B5EF4-FFF2-40B4-BE49-F238E27FC236}">
                          <a16:creationId xmlns:a16="http://schemas.microsoft.com/office/drawing/2014/main" id="{DAFD126D-D009-4604-9529-FEAD4934C2D2}"/>
                        </a:ext>
                      </a:extLst>
                    </p:cNvPr>
                    <p:cNvPicPr/>
                    <p:nvPr/>
                  </p:nvPicPr>
                  <p:blipFill>
                    <a:blip r:embed="rId372"/>
                    <a:stretch>
                      <a:fillRect/>
                    </a:stretch>
                  </p:blipFill>
                  <p:spPr>
                    <a:xfrm>
                      <a:off x="10398785" y="4113523"/>
                      <a:ext cx="94215" cy="717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3">
                  <p14:nvContentPartPr>
                    <p14:cNvPr id="761" name="Ink 760">
                      <a:extLst>
                        <a:ext uri="{FF2B5EF4-FFF2-40B4-BE49-F238E27FC236}">
                          <a16:creationId xmlns:a16="http://schemas.microsoft.com/office/drawing/2014/main" id="{991018AC-164B-4E2B-8177-3F951A8BEC7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14463" y="3902650"/>
                    <a:ext cx="27720" cy="241200"/>
                  </p14:xfrm>
                </p:contentPart>
              </mc:Choice>
              <mc:Fallback xmlns="">
                <p:pic>
                  <p:nvPicPr>
                    <p:cNvPr id="761" name="Ink 760">
                      <a:extLst>
                        <a:ext uri="{FF2B5EF4-FFF2-40B4-BE49-F238E27FC236}">
                          <a16:creationId xmlns:a16="http://schemas.microsoft.com/office/drawing/2014/main" id="{991018AC-164B-4E2B-8177-3F951A8BEC7A}"/>
                        </a:ext>
                      </a:extLst>
                    </p:cNvPr>
                    <p:cNvPicPr/>
                    <p:nvPr/>
                  </p:nvPicPr>
                  <p:blipFill>
                    <a:blip r:embed="rId374"/>
                    <a:stretch>
                      <a:fillRect/>
                    </a:stretch>
                  </p:blipFill>
                  <p:spPr>
                    <a:xfrm>
                      <a:off x="10504970" y="3893534"/>
                      <a:ext cx="46327" cy="2598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5">
                  <p14:nvContentPartPr>
                    <p14:cNvPr id="762" name="Ink 761">
                      <a:extLst>
                        <a:ext uri="{FF2B5EF4-FFF2-40B4-BE49-F238E27FC236}">
                          <a16:creationId xmlns:a16="http://schemas.microsoft.com/office/drawing/2014/main" id="{C8CF8EB2-7DF0-4CFF-AB5B-8E5DC6D7E32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426263" y="3970690"/>
                    <a:ext cx="160560" cy="19800"/>
                  </p14:xfrm>
                </p:contentPart>
              </mc:Choice>
              <mc:Fallback xmlns="">
                <p:pic>
                  <p:nvPicPr>
                    <p:cNvPr id="762" name="Ink 761">
                      <a:extLst>
                        <a:ext uri="{FF2B5EF4-FFF2-40B4-BE49-F238E27FC236}">
                          <a16:creationId xmlns:a16="http://schemas.microsoft.com/office/drawing/2014/main" id="{C8CF8EB2-7DF0-4CFF-AB5B-8E5DC6D7E32B}"/>
                        </a:ext>
                      </a:extLst>
                    </p:cNvPr>
                    <p:cNvPicPr/>
                    <p:nvPr/>
                  </p:nvPicPr>
                  <p:blipFill>
                    <a:blip r:embed="rId376"/>
                    <a:stretch>
                      <a:fillRect/>
                    </a:stretch>
                  </p:blipFill>
                  <p:spPr>
                    <a:xfrm>
                      <a:off x="10417153" y="3961724"/>
                      <a:ext cx="179159" cy="381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7">
                  <p14:nvContentPartPr>
                    <p14:cNvPr id="763" name="Ink 762">
                      <a:extLst>
                        <a:ext uri="{FF2B5EF4-FFF2-40B4-BE49-F238E27FC236}">
                          <a16:creationId xmlns:a16="http://schemas.microsoft.com/office/drawing/2014/main" id="{62A07474-A4D7-44EB-AC45-4697B75668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608063" y="4026490"/>
                    <a:ext cx="16200" cy="151560"/>
                  </p14:xfrm>
                </p:contentPart>
              </mc:Choice>
              <mc:Fallback xmlns="">
                <p:pic>
                  <p:nvPicPr>
                    <p:cNvPr id="763" name="Ink 762">
                      <a:extLst>
                        <a:ext uri="{FF2B5EF4-FFF2-40B4-BE49-F238E27FC236}">
                          <a16:creationId xmlns:a16="http://schemas.microsoft.com/office/drawing/2014/main" id="{62A07474-A4D7-44EB-AC45-4697B756684D}"/>
                        </a:ext>
                      </a:extLst>
                    </p:cNvPr>
                    <p:cNvPicPr/>
                    <p:nvPr/>
                  </p:nvPicPr>
                  <p:blipFill>
                    <a:blip r:embed="rId378"/>
                    <a:stretch>
                      <a:fillRect/>
                    </a:stretch>
                  </p:blipFill>
                  <p:spPr>
                    <a:xfrm>
                      <a:off x="10599021" y="4016994"/>
                      <a:ext cx="34660" cy="1701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9">
                  <p14:nvContentPartPr>
                    <p14:cNvPr id="764" name="Ink 763">
                      <a:extLst>
                        <a:ext uri="{FF2B5EF4-FFF2-40B4-BE49-F238E27FC236}">
                          <a16:creationId xmlns:a16="http://schemas.microsoft.com/office/drawing/2014/main" id="{0C15305E-CD64-480D-AED6-4FE7DBEA54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696263" y="4057090"/>
                    <a:ext cx="71280" cy="105480"/>
                  </p14:xfrm>
                </p:contentPart>
              </mc:Choice>
              <mc:Fallback xmlns="">
                <p:pic>
                  <p:nvPicPr>
                    <p:cNvPr id="764" name="Ink 763">
                      <a:extLst>
                        <a:ext uri="{FF2B5EF4-FFF2-40B4-BE49-F238E27FC236}">
                          <a16:creationId xmlns:a16="http://schemas.microsoft.com/office/drawing/2014/main" id="{0C15305E-CD64-480D-AED6-4FE7DBEA5453}"/>
                        </a:ext>
                      </a:extLst>
                    </p:cNvPr>
                    <p:cNvPicPr/>
                    <p:nvPr/>
                  </p:nvPicPr>
                  <p:blipFill>
                    <a:blip r:embed="rId380"/>
                    <a:stretch>
                      <a:fillRect/>
                    </a:stretch>
                  </p:blipFill>
                  <p:spPr>
                    <a:xfrm>
                      <a:off x="10686784" y="4047984"/>
                      <a:ext cx="89858" cy="1240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1">
                  <p14:nvContentPartPr>
                    <p14:cNvPr id="765" name="Ink 764">
                      <a:extLst>
                        <a:ext uri="{FF2B5EF4-FFF2-40B4-BE49-F238E27FC236}">
                          <a16:creationId xmlns:a16="http://schemas.microsoft.com/office/drawing/2014/main" id="{810621A2-7B7F-4497-9B1D-1DC21028B6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16143" y="4068610"/>
                    <a:ext cx="88560" cy="101520"/>
                  </p14:xfrm>
                </p:contentPart>
              </mc:Choice>
              <mc:Fallback xmlns="">
                <p:pic>
                  <p:nvPicPr>
                    <p:cNvPr id="765" name="Ink 764">
                      <a:extLst>
                        <a:ext uri="{FF2B5EF4-FFF2-40B4-BE49-F238E27FC236}">
                          <a16:creationId xmlns:a16="http://schemas.microsoft.com/office/drawing/2014/main" id="{810621A2-7B7F-4497-9B1D-1DC21028B6C2}"/>
                        </a:ext>
                      </a:extLst>
                    </p:cNvPr>
                    <p:cNvPicPr/>
                    <p:nvPr/>
                  </p:nvPicPr>
                  <p:blipFill>
                    <a:blip r:embed="rId382"/>
                    <a:stretch>
                      <a:fillRect/>
                    </a:stretch>
                  </p:blipFill>
                  <p:spPr>
                    <a:xfrm>
                      <a:off x="10807021" y="4059104"/>
                      <a:ext cx="107184" cy="1201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3">
                  <p14:nvContentPartPr>
                    <p14:cNvPr id="766" name="Ink 765">
                      <a:extLst>
                        <a:ext uri="{FF2B5EF4-FFF2-40B4-BE49-F238E27FC236}">
                          <a16:creationId xmlns:a16="http://schemas.microsoft.com/office/drawing/2014/main" id="{6E109724-55D4-4532-A17E-27F2615CAE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76343" y="3880330"/>
                    <a:ext cx="4680" cy="248400"/>
                  </p14:xfrm>
                </p:contentPart>
              </mc:Choice>
              <mc:Fallback xmlns="">
                <p:pic>
                  <p:nvPicPr>
                    <p:cNvPr id="766" name="Ink 765">
                      <a:extLst>
                        <a:ext uri="{FF2B5EF4-FFF2-40B4-BE49-F238E27FC236}">
                          <a16:creationId xmlns:a16="http://schemas.microsoft.com/office/drawing/2014/main" id="{6E109724-55D4-4532-A17E-27F2615CAEED}"/>
                        </a:ext>
                      </a:extLst>
                    </p:cNvPr>
                    <p:cNvPicPr/>
                    <p:nvPr/>
                  </p:nvPicPr>
                  <p:blipFill>
                    <a:blip r:embed="rId384"/>
                    <a:stretch>
                      <a:fillRect/>
                    </a:stretch>
                  </p:blipFill>
                  <p:spPr>
                    <a:xfrm>
                      <a:off x="10967703" y="3870835"/>
                      <a:ext cx="22320" cy="2670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5">
                  <p14:nvContentPartPr>
                    <p14:cNvPr id="767" name="Ink 766">
                      <a:extLst>
                        <a:ext uri="{FF2B5EF4-FFF2-40B4-BE49-F238E27FC236}">
                          <a16:creationId xmlns:a16="http://schemas.microsoft.com/office/drawing/2014/main" id="{9D3DDB85-92FD-4ACB-9389-49A16C0CCA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035383" y="4034410"/>
                    <a:ext cx="81000" cy="127800"/>
                  </p14:xfrm>
                </p:contentPart>
              </mc:Choice>
              <mc:Fallback xmlns="">
                <p:pic>
                  <p:nvPicPr>
                    <p:cNvPr id="767" name="Ink 766">
                      <a:extLst>
                        <a:ext uri="{FF2B5EF4-FFF2-40B4-BE49-F238E27FC236}">
                          <a16:creationId xmlns:a16="http://schemas.microsoft.com/office/drawing/2014/main" id="{9D3DDB85-92FD-4ACB-9389-49A16C0CCA83}"/>
                        </a:ext>
                      </a:extLst>
                    </p:cNvPr>
                    <p:cNvPicPr/>
                    <p:nvPr/>
                  </p:nvPicPr>
                  <p:blipFill>
                    <a:blip r:embed="rId386"/>
                    <a:stretch>
                      <a:fillRect/>
                    </a:stretch>
                  </p:blipFill>
                  <p:spPr>
                    <a:xfrm>
                      <a:off x="11026256" y="4025309"/>
                      <a:ext cx="99634" cy="1463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7">
                  <p14:nvContentPartPr>
                    <p14:cNvPr id="768" name="Ink 767">
                      <a:extLst>
                        <a:ext uri="{FF2B5EF4-FFF2-40B4-BE49-F238E27FC236}">
                          <a16:creationId xmlns:a16="http://schemas.microsoft.com/office/drawing/2014/main" id="{6B90E67A-B929-45A5-A26F-95E487FE14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151303" y="4067530"/>
                    <a:ext cx="119160" cy="99000"/>
                  </p14:xfrm>
                </p:contentPart>
              </mc:Choice>
              <mc:Fallback xmlns="">
                <p:pic>
                  <p:nvPicPr>
                    <p:cNvPr id="768" name="Ink 767">
                      <a:extLst>
                        <a:ext uri="{FF2B5EF4-FFF2-40B4-BE49-F238E27FC236}">
                          <a16:creationId xmlns:a16="http://schemas.microsoft.com/office/drawing/2014/main" id="{6B90E67A-B929-45A5-A26F-95E487FE14C6}"/>
                        </a:ext>
                      </a:extLst>
                    </p:cNvPr>
                    <p:cNvPicPr/>
                    <p:nvPr/>
                  </p:nvPicPr>
                  <p:blipFill>
                    <a:blip r:embed="rId388"/>
                    <a:stretch>
                      <a:fillRect/>
                    </a:stretch>
                  </p:blipFill>
                  <p:spPr>
                    <a:xfrm>
                      <a:off x="11142195" y="4058047"/>
                      <a:ext cx="137755" cy="11758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776" name="Group 775">
                <a:extLst>
                  <a:ext uri="{FF2B5EF4-FFF2-40B4-BE49-F238E27FC236}">
                    <a16:creationId xmlns:a16="http://schemas.microsoft.com/office/drawing/2014/main" id="{8996659E-03E9-4968-88CA-C61B6110713B}"/>
                  </a:ext>
                </a:extLst>
              </p:cNvPr>
              <p:cNvGrpSpPr/>
              <p:nvPr/>
            </p:nvGrpSpPr>
            <p:grpSpPr>
              <a:xfrm>
                <a:off x="11418783" y="3873850"/>
                <a:ext cx="583560" cy="280440"/>
                <a:chOff x="11418783" y="3873850"/>
                <a:chExt cx="583560" cy="2804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89">
                  <p14:nvContentPartPr>
                    <p14:cNvPr id="769" name="Ink 768">
                      <a:extLst>
                        <a:ext uri="{FF2B5EF4-FFF2-40B4-BE49-F238E27FC236}">
                          <a16:creationId xmlns:a16="http://schemas.microsoft.com/office/drawing/2014/main" id="{30791D62-648E-4CBC-AB65-6AA5F09A267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524263" y="3890410"/>
                    <a:ext cx="23400" cy="250560"/>
                  </p14:xfrm>
                </p:contentPart>
              </mc:Choice>
              <mc:Fallback xmlns="">
                <p:pic>
                  <p:nvPicPr>
                    <p:cNvPr id="769" name="Ink 768">
                      <a:extLst>
                        <a:ext uri="{FF2B5EF4-FFF2-40B4-BE49-F238E27FC236}">
                          <a16:creationId xmlns:a16="http://schemas.microsoft.com/office/drawing/2014/main" id="{30791D62-648E-4CBC-AB65-6AA5F09A2677}"/>
                        </a:ext>
                      </a:extLst>
                    </p:cNvPr>
                    <p:cNvPicPr/>
                    <p:nvPr/>
                  </p:nvPicPr>
                  <p:blipFill>
                    <a:blip r:embed="rId390"/>
                    <a:stretch>
                      <a:fillRect/>
                    </a:stretch>
                  </p:blipFill>
                  <p:spPr>
                    <a:xfrm>
                      <a:off x="11514673" y="3881299"/>
                      <a:ext cx="42197" cy="26916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1">
                  <p14:nvContentPartPr>
                    <p14:cNvPr id="770" name="Ink 769">
                      <a:extLst>
                        <a:ext uri="{FF2B5EF4-FFF2-40B4-BE49-F238E27FC236}">
                          <a16:creationId xmlns:a16="http://schemas.microsoft.com/office/drawing/2014/main" id="{89DCF78B-A956-4432-AA90-0B094D6782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418783" y="3928570"/>
                    <a:ext cx="195840" cy="24120"/>
                  </p14:xfrm>
                </p:contentPart>
              </mc:Choice>
              <mc:Fallback xmlns="">
                <p:pic>
                  <p:nvPicPr>
                    <p:cNvPr id="770" name="Ink 769">
                      <a:extLst>
                        <a:ext uri="{FF2B5EF4-FFF2-40B4-BE49-F238E27FC236}">
                          <a16:creationId xmlns:a16="http://schemas.microsoft.com/office/drawing/2014/main" id="{89DCF78B-A956-4432-AA90-0B094D6782A5}"/>
                        </a:ext>
                      </a:extLst>
                    </p:cNvPr>
                    <p:cNvPicPr/>
                    <p:nvPr/>
                  </p:nvPicPr>
                  <p:blipFill>
                    <a:blip r:embed="rId392"/>
                    <a:stretch>
                      <a:fillRect/>
                    </a:stretch>
                  </p:blipFill>
                  <p:spPr>
                    <a:xfrm>
                      <a:off x="11409674" y="3918999"/>
                      <a:ext cx="214437" cy="42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3">
                  <p14:nvContentPartPr>
                    <p14:cNvPr id="771" name="Ink 770">
                      <a:extLst>
                        <a:ext uri="{FF2B5EF4-FFF2-40B4-BE49-F238E27FC236}">
                          <a16:creationId xmlns:a16="http://schemas.microsoft.com/office/drawing/2014/main" id="{D139F1F9-E04C-4E30-9E99-6534537F03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586903" y="4023250"/>
                    <a:ext cx="88560" cy="110520"/>
                  </p14:xfrm>
                </p:contentPart>
              </mc:Choice>
              <mc:Fallback xmlns="">
                <p:pic>
                  <p:nvPicPr>
                    <p:cNvPr id="771" name="Ink 770">
                      <a:extLst>
                        <a:ext uri="{FF2B5EF4-FFF2-40B4-BE49-F238E27FC236}">
                          <a16:creationId xmlns:a16="http://schemas.microsoft.com/office/drawing/2014/main" id="{D139F1F9-E04C-4E30-9E99-6534537F0336}"/>
                        </a:ext>
                      </a:extLst>
                    </p:cNvPr>
                    <p:cNvPicPr/>
                    <p:nvPr/>
                  </p:nvPicPr>
                  <p:blipFill>
                    <a:blip r:embed="rId394"/>
                    <a:stretch>
                      <a:fillRect/>
                    </a:stretch>
                  </p:blipFill>
                  <p:spPr>
                    <a:xfrm>
                      <a:off x="11577781" y="4013755"/>
                      <a:ext cx="107184" cy="1291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5">
                  <p14:nvContentPartPr>
                    <p14:cNvPr id="772" name="Ink 771">
                      <a:extLst>
                        <a:ext uri="{FF2B5EF4-FFF2-40B4-BE49-F238E27FC236}">
                          <a16:creationId xmlns:a16="http://schemas.microsoft.com/office/drawing/2014/main" id="{BCF773AD-CA2D-4781-96A0-FB8CC8414DF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1903" y="4064290"/>
                    <a:ext cx="9360" cy="90000"/>
                  </p14:xfrm>
                </p:contentPart>
              </mc:Choice>
              <mc:Fallback xmlns="">
                <p:pic>
                  <p:nvPicPr>
                    <p:cNvPr id="772" name="Ink 771">
                      <a:extLst>
                        <a:ext uri="{FF2B5EF4-FFF2-40B4-BE49-F238E27FC236}">
                          <a16:creationId xmlns:a16="http://schemas.microsoft.com/office/drawing/2014/main" id="{BCF773AD-CA2D-4781-96A0-FB8CC8414DFA}"/>
                        </a:ext>
                      </a:extLst>
                    </p:cNvPr>
                    <p:cNvPicPr/>
                    <p:nvPr/>
                  </p:nvPicPr>
                  <p:blipFill>
                    <a:blip r:embed="rId396"/>
                    <a:stretch>
                      <a:fillRect/>
                    </a:stretch>
                  </p:blipFill>
                  <p:spPr>
                    <a:xfrm>
                      <a:off x="11712917" y="4055176"/>
                      <a:ext cx="27706" cy="10860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7">
                  <p14:nvContentPartPr>
                    <p14:cNvPr id="773" name="Ink 772">
                      <a:extLst>
                        <a:ext uri="{FF2B5EF4-FFF2-40B4-BE49-F238E27FC236}">
                          <a16:creationId xmlns:a16="http://schemas.microsoft.com/office/drawing/2014/main" id="{F0FF168D-3656-4543-BE90-0FF604DF63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21903" y="3957370"/>
                    <a:ext cx="12960" cy="12600"/>
                  </p14:xfrm>
                </p:contentPart>
              </mc:Choice>
              <mc:Fallback xmlns="">
                <p:pic>
                  <p:nvPicPr>
                    <p:cNvPr id="773" name="Ink 772">
                      <a:extLst>
                        <a:ext uri="{FF2B5EF4-FFF2-40B4-BE49-F238E27FC236}">
                          <a16:creationId xmlns:a16="http://schemas.microsoft.com/office/drawing/2014/main" id="{F0FF168D-3656-4543-BE90-0FF604DF63A1}"/>
                        </a:ext>
                      </a:extLst>
                    </p:cNvPr>
                    <p:cNvPicPr/>
                    <p:nvPr/>
                  </p:nvPicPr>
                  <p:blipFill>
                    <a:blip r:embed="rId398"/>
                    <a:stretch>
                      <a:fillRect/>
                    </a:stretch>
                  </p:blipFill>
                  <p:spPr>
                    <a:xfrm>
                      <a:off x="11712755" y="3948105"/>
                      <a:ext cx="31638" cy="3075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9">
                  <p14:nvContentPartPr>
                    <p14:cNvPr id="774" name="Ink 773">
                      <a:extLst>
                        <a:ext uri="{FF2B5EF4-FFF2-40B4-BE49-F238E27FC236}">
                          <a16:creationId xmlns:a16="http://schemas.microsoft.com/office/drawing/2014/main" id="{478ECCB9-D1A4-48F9-84E3-F41F086781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820183" y="3972850"/>
                    <a:ext cx="102240" cy="153000"/>
                  </p14:xfrm>
                </p:contentPart>
              </mc:Choice>
              <mc:Fallback xmlns="">
                <p:pic>
                  <p:nvPicPr>
                    <p:cNvPr id="774" name="Ink 773">
                      <a:extLst>
                        <a:ext uri="{FF2B5EF4-FFF2-40B4-BE49-F238E27FC236}">
                          <a16:creationId xmlns:a16="http://schemas.microsoft.com/office/drawing/2014/main" id="{478ECCB9-D1A4-48F9-84E3-F41F08678175}"/>
                        </a:ext>
                      </a:extLst>
                    </p:cNvPr>
                    <p:cNvPicPr/>
                    <p:nvPr/>
                  </p:nvPicPr>
                  <p:blipFill>
                    <a:blip r:embed="rId400"/>
                    <a:stretch>
                      <a:fillRect/>
                    </a:stretch>
                  </p:blipFill>
                  <p:spPr>
                    <a:xfrm>
                      <a:off x="11811061" y="3963359"/>
                      <a:ext cx="120864" cy="1716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1">
                  <p14:nvContentPartPr>
                    <p14:cNvPr id="775" name="Ink 774">
                      <a:extLst>
                        <a:ext uri="{FF2B5EF4-FFF2-40B4-BE49-F238E27FC236}">
                          <a16:creationId xmlns:a16="http://schemas.microsoft.com/office/drawing/2014/main" id="{33121ABA-CE60-457C-A6F0-92F68C77796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988303" y="3873850"/>
                    <a:ext cx="14040" cy="232920"/>
                  </p14:xfrm>
                </p:contentPart>
              </mc:Choice>
              <mc:Fallback xmlns="">
                <p:pic>
                  <p:nvPicPr>
                    <p:cNvPr id="775" name="Ink 774">
                      <a:extLst>
                        <a:ext uri="{FF2B5EF4-FFF2-40B4-BE49-F238E27FC236}">
                          <a16:creationId xmlns:a16="http://schemas.microsoft.com/office/drawing/2014/main" id="{33121ABA-CE60-457C-A6F0-92F68C777966}"/>
                        </a:ext>
                      </a:extLst>
                    </p:cNvPr>
                    <p:cNvPicPr/>
                    <p:nvPr/>
                  </p:nvPicPr>
                  <p:blipFill>
                    <a:blip r:embed="rId402"/>
                    <a:stretch>
                      <a:fillRect/>
                    </a:stretch>
                  </p:blipFill>
                  <p:spPr>
                    <a:xfrm>
                      <a:off x="11979196" y="3864746"/>
                      <a:ext cx="32634" cy="25150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01F8C4E3-42A6-43B9-8376-E2655AA561C1}"/>
              </a:ext>
            </a:extLst>
          </p:cNvPr>
          <p:cNvGrpSpPr/>
          <p:nvPr/>
        </p:nvGrpSpPr>
        <p:grpSpPr>
          <a:xfrm>
            <a:off x="6596773" y="2960053"/>
            <a:ext cx="2848606" cy="298070"/>
            <a:chOff x="6577143" y="2302450"/>
            <a:chExt cx="2788560" cy="3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1D9C3205-EABC-4D08-85C9-3F29AAD19DBA}"/>
                    </a:ext>
                  </a:extLst>
                </p14:cNvPr>
                <p14:cNvContentPartPr/>
                <p14:nvPr/>
              </p14:nvContentPartPr>
              <p14:xfrm>
                <a:off x="6577143" y="2432770"/>
                <a:ext cx="241560" cy="153720"/>
              </p14:xfrm>
            </p:contentPart>
          </mc:Choice>
          <mc:Fallback xmlns=""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1D9C3205-EABC-4D08-85C9-3F29AAD19DBA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568692" y="2423281"/>
                  <a:ext cx="258814" cy="1723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10AC1C86-AC26-48B1-A4E8-58BA0F1E31E4}"/>
                    </a:ext>
                  </a:extLst>
                </p14:cNvPr>
                <p14:cNvContentPartPr/>
                <p14:nvPr/>
              </p14:nvContentPartPr>
              <p14:xfrm>
                <a:off x="6954783" y="2472370"/>
                <a:ext cx="11880" cy="36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10AC1C86-AC26-48B1-A4E8-58BA0F1E31E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945783" y="2463370"/>
                  <a:ext cx="29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ACE1A5F7-54DC-4B5C-9EEE-266EECAD50F4}"/>
                    </a:ext>
                  </a:extLst>
                </p14:cNvPr>
                <p14:cNvContentPartPr/>
                <p14:nvPr/>
              </p14:nvContentPartPr>
              <p14:xfrm>
                <a:off x="6970623" y="2550490"/>
                <a:ext cx="360" cy="36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ACE1A5F7-54DC-4B5C-9EEE-266EECAD50F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961623" y="25418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00" name="Group 799">
              <a:extLst>
                <a:ext uri="{FF2B5EF4-FFF2-40B4-BE49-F238E27FC236}">
                  <a16:creationId xmlns:a16="http://schemas.microsoft.com/office/drawing/2014/main" id="{27044591-1B21-4C33-BEEC-5EA7E5128CD4}"/>
                </a:ext>
              </a:extLst>
            </p:cNvPr>
            <p:cNvGrpSpPr/>
            <p:nvPr/>
          </p:nvGrpSpPr>
          <p:grpSpPr>
            <a:xfrm>
              <a:off x="7276983" y="2326210"/>
              <a:ext cx="613440" cy="291240"/>
              <a:chOff x="7276983" y="2326210"/>
              <a:chExt cx="613440" cy="291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7">
                <p14:nvContentPartPr>
                  <p14:cNvPr id="782" name="Ink 781">
                    <a:extLst>
                      <a:ext uri="{FF2B5EF4-FFF2-40B4-BE49-F238E27FC236}">
                        <a16:creationId xmlns:a16="http://schemas.microsoft.com/office/drawing/2014/main" id="{E3C81A8E-C285-453A-99E8-38D8C72DC2D1}"/>
                      </a:ext>
                    </a:extLst>
                  </p14:cNvPr>
                  <p14:cNvContentPartPr/>
                  <p14:nvPr/>
                </p14:nvContentPartPr>
                <p14:xfrm>
                  <a:off x="7322703" y="2394970"/>
                  <a:ext cx="54000" cy="222480"/>
                </p14:xfrm>
              </p:contentPart>
            </mc:Choice>
            <mc:Fallback xmlns="">
              <p:pic>
                <p:nvPicPr>
                  <p:cNvPr id="782" name="Ink 781">
                    <a:extLst>
                      <a:ext uri="{FF2B5EF4-FFF2-40B4-BE49-F238E27FC236}">
                        <a16:creationId xmlns:a16="http://schemas.microsoft.com/office/drawing/2014/main" id="{E3C81A8E-C285-453A-99E8-38D8C72DC2D1}"/>
                      </a:ext>
                    </a:extLst>
                  </p:cNvPr>
                  <p:cNvPicPr/>
                  <p:nvPr/>
                </p:nvPicPr>
                <p:blipFill>
                  <a:blip r:embed="rId408"/>
                  <a:stretch>
                    <a:fillRect/>
                  </a:stretch>
                </p:blipFill>
                <p:spPr>
                  <a:xfrm>
                    <a:off x="7314287" y="2385843"/>
                    <a:ext cx="71182" cy="2411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9">
                <p14:nvContentPartPr>
                  <p14:cNvPr id="783" name="Ink 782">
                    <a:extLst>
                      <a:ext uri="{FF2B5EF4-FFF2-40B4-BE49-F238E27FC236}">
                        <a16:creationId xmlns:a16="http://schemas.microsoft.com/office/drawing/2014/main" id="{59183782-22B4-4BAE-A828-55299428DF65}"/>
                      </a:ext>
                    </a:extLst>
                  </p14:cNvPr>
                  <p14:cNvContentPartPr/>
                  <p14:nvPr/>
                </p14:nvContentPartPr>
                <p14:xfrm>
                  <a:off x="7393623" y="2416930"/>
                  <a:ext cx="58680" cy="187560"/>
                </p14:xfrm>
              </p:contentPart>
            </mc:Choice>
            <mc:Fallback xmlns="">
              <p:pic>
                <p:nvPicPr>
                  <p:cNvPr id="783" name="Ink 782">
                    <a:extLst>
                      <a:ext uri="{FF2B5EF4-FFF2-40B4-BE49-F238E27FC236}">
                        <a16:creationId xmlns:a16="http://schemas.microsoft.com/office/drawing/2014/main" id="{59183782-22B4-4BAE-A828-55299428DF65}"/>
                      </a:ext>
                    </a:extLst>
                  </p:cNvPr>
                  <p:cNvPicPr/>
                  <p:nvPr/>
                </p:nvPicPr>
                <p:blipFill>
                  <a:blip r:embed="rId410"/>
                  <a:stretch>
                    <a:fillRect/>
                  </a:stretch>
                </p:blipFill>
                <p:spPr>
                  <a:xfrm>
                    <a:off x="7385139" y="2407419"/>
                    <a:ext cx="76001" cy="2062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1">
                <p14:nvContentPartPr>
                  <p14:cNvPr id="784" name="Ink 783">
                    <a:extLst>
                      <a:ext uri="{FF2B5EF4-FFF2-40B4-BE49-F238E27FC236}">
                        <a16:creationId xmlns:a16="http://schemas.microsoft.com/office/drawing/2014/main" id="{F0D48162-2BA1-4F6F-9949-CC1C32CA0E27}"/>
                      </a:ext>
                    </a:extLst>
                  </p14:cNvPr>
                  <p14:cNvContentPartPr/>
                  <p14:nvPr/>
                </p14:nvContentPartPr>
                <p14:xfrm>
                  <a:off x="7276983" y="2446450"/>
                  <a:ext cx="224640" cy="14760"/>
                </p14:xfrm>
              </p:contentPart>
            </mc:Choice>
            <mc:Fallback xmlns="">
              <p:pic>
                <p:nvPicPr>
                  <p:cNvPr id="784" name="Ink 783">
                    <a:extLst>
                      <a:ext uri="{FF2B5EF4-FFF2-40B4-BE49-F238E27FC236}">
                        <a16:creationId xmlns:a16="http://schemas.microsoft.com/office/drawing/2014/main" id="{F0D48162-2BA1-4F6F-9949-CC1C32CA0E27}"/>
                      </a:ext>
                    </a:extLst>
                  </p:cNvPr>
                  <p:cNvPicPr/>
                  <p:nvPr/>
                </p:nvPicPr>
                <p:blipFill>
                  <a:blip r:embed="rId412"/>
                  <a:stretch>
                    <a:fillRect/>
                  </a:stretch>
                </p:blipFill>
                <p:spPr>
                  <a:xfrm>
                    <a:off x="7268519" y="2437367"/>
                    <a:ext cx="241920" cy="333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3">
                <p14:nvContentPartPr>
                  <p14:cNvPr id="785" name="Ink 784">
                    <a:extLst>
                      <a:ext uri="{FF2B5EF4-FFF2-40B4-BE49-F238E27FC236}">
                        <a16:creationId xmlns:a16="http://schemas.microsoft.com/office/drawing/2014/main" id="{61D9FC64-ADE4-495C-BBB4-504B72BE5E8B}"/>
                      </a:ext>
                    </a:extLst>
                  </p14:cNvPr>
                  <p14:cNvContentPartPr/>
                  <p14:nvPr/>
                </p14:nvContentPartPr>
                <p14:xfrm>
                  <a:off x="7333143" y="2523850"/>
                  <a:ext cx="164880" cy="3600"/>
                </p14:xfrm>
              </p:contentPart>
            </mc:Choice>
            <mc:Fallback xmlns="">
              <p:pic>
                <p:nvPicPr>
                  <p:cNvPr id="785" name="Ink 784">
                    <a:extLst>
                      <a:ext uri="{FF2B5EF4-FFF2-40B4-BE49-F238E27FC236}">
                        <a16:creationId xmlns:a16="http://schemas.microsoft.com/office/drawing/2014/main" id="{61D9FC64-ADE4-495C-BBB4-504B72BE5E8B}"/>
                      </a:ext>
                    </a:extLst>
                  </p:cNvPr>
                  <p:cNvPicPr/>
                  <p:nvPr/>
                </p:nvPicPr>
                <p:blipFill>
                  <a:blip r:embed="rId414"/>
                  <a:stretch>
                    <a:fillRect/>
                  </a:stretch>
                </p:blipFill>
                <p:spPr>
                  <a:xfrm>
                    <a:off x="7324335" y="2513850"/>
                    <a:ext cx="182143" cy="2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5">
                <p14:nvContentPartPr>
                  <p14:cNvPr id="786" name="Ink 785">
                    <a:extLst>
                      <a:ext uri="{FF2B5EF4-FFF2-40B4-BE49-F238E27FC236}">
                        <a16:creationId xmlns:a16="http://schemas.microsoft.com/office/drawing/2014/main" id="{B6CDC846-2085-44C5-8977-EBFE959F24B1}"/>
                      </a:ext>
                    </a:extLst>
                  </p14:cNvPr>
                  <p14:cNvContentPartPr/>
                  <p14:nvPr/>
                </p14:nvContentPartPr>
                <p14:xfrm>
                  <a:off x="7634823" y="2481370"/>
                  <a:ext cx="99000" cy="55800"/>
                </p14:xfrm>
              </p:contentPart>
            </mc:Choice>
            <mc:Fallback xmlns="">
              <p:pic>
                <p:nvPicPr>
                  <p:cNvPr id="786" name="Ink 785">
                    <a:extLst>
                      <a:ext uri="{FF2B5EF4-FFF2-40B4-BE49-F238E27FC236}">
                        <a16:creationId xmlns:a16="http://schemas.microsoft.com/office/drawing/2014/main" id="{B6CDC846-2085-44C5-8977-EBFE959F24B1}"/>
                      </a:ext>
                    </a:extLst>
                  </p:cNvPr>
                  <p:cNvPicPr/>
                  <p:nvPr/>
                </p:nvPicPr>
                <p:blipFill>
                  <a:blip r:embed="rId416"/>
                  <a:stretch>
                    <a:fillRect/>
                  </a:stretch>
                </p:blipFill>
                <p:spPr>
                  <a:xfrm>
                    <a:off x="7626015" y="2472197"/>
                    <a:ext cx="116263" cy="745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7">
                <p14:nvContentPartPr>
                  <p14:cNvPr id="787" name="Ink 786">
                    <a:extLst>
                      <a:ext uri="{FF2B5EF4-FFF2-40B4-BE49-F238E27FC236}">
                        <a16:creationId xmlns:a16="http://schemas.microsoft.com/office/drawing/2014/main" id="{A1D315BA-F0A0-4CB8-A6F1-62D52519D7E8}"/>
                      </a:ext>
                    </a:extLst>
                  </p14:cNvPr>
                  <p14:cNvContentPartPr/>
                  <p14:nvPr/>
                </p14:nvContentPartPr>
                <p14:xfrm>
                  <a:off x="7805463" y="2326210"/>
                  <a:ext cx="84960" cy="231840"/>
                </p14:xfrm>
              </p:contentPart>
            </mc:Choice>
            <mc:Fallback xmlns="">
              <p:pic>
                <p:nvPicPr>
                  <p:cNvPr id="787" name="Ink 786">
                    <a:extLst>
                      <a:ext uri="{FF2B5EF4-FFF2-40B4-BE49-F238E27FC236}">
                        <a16:creationId xmlns:a16="http://schemas.microsoft.com/office/drawing/2014/main" id="{A1D315BA-F0A0-4CB8-A6F1-62D52519D7E8}"/>
                      </a:ext>
                    </a:extLst>
                  </p:cNvPr>
                  <p:cNvPicPr/>
                  <p:nvPr/>
                </p:nvPicPr>
                <p:blipFill>
                  <a:blip r:embed="rId418"/>
                  <a:stretch>
                    <a:fillRect/>
                  </a:stretch>
                </p:blipFill>
                <p:spPr>
                  <a:xfrm>
                    <a:off x="7797002" y="2316708"/>
                    <a:ext cx="102234" cy="2504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9">
                <p14:nvContentPartPr>
                  <p14:cNvPr id="788" name="Ink 787">
                    <a:extLst>
                      <a:ext uri="{FF2B5EF4-FFF2-40B4-BE49-F238E27FC236}">
                        <a16:creationId xmlns:a16="http://schemas.microsoft.com/office/drawing/2014/main" id="{EA8499E8-EAC7-4AD3-B79E-71BBD67ABD04}"/>
                      </a:ext>
                    </a:extLst>
                  </p14:cNvPr>
                  <p14:cNvContentPartPr/>
                  <p14:nvPr/>
                </p14:nvContentPartPr>
                <p14:xfrm>
                  <a:off x="7740303" y="2459050"/>
                  <a:ext cx="149040" cy="12600"/>
                </p14:xfrm>
              </p:contentPart>
            </mc:Choice>
            <mc:Fallback xmlns="">
              <p:pic>
                <p:nvPicPr>
                  <p:cNvPr id="788" name="Ink 787">
                    <a:extLst>
                      <a:ext uri="{FF2B5EF4-FFF2-40B4-BE49-F238E27FC236}">
                        <a16:creationId xmlns:a16="http://schemas.microsoft.com/office/drawing/2014/main" id="{EA8499E8-EAC7-4AD3-B79E-71BBD67ABD04}"/>
                      </a:ext>
                    </a:extLst>
                  </p:cNvPr>
                  <p:cNvPicPr/>
                  <p:nvPr/>
                </p:nvPicPr>
                <p:blipFill>
                  <a:blip r:embed="rId420"/>
                  <a:stretch>
                    <a:fillRect/>
                  </a:stretch>
                </p:blipFill>
                <p:spPr>
                  <a:xfrm>
                    <a:off x="7731494" y="2449505"/>
                    <a:ext cx="166305" cy="3130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99" name="Group 798">
              <a:extLst>
                <a:ext uri="{FF2B5EF4-FFF2-40B4-BE49-F238E27FC236}">
                  <a16:creationId xmlns:a16="http://schemas.microsoft.com/office/drawing/2014/main" id="{CB59B412-CB90-4471-AF85-DCEFFE950EFE}"/>
                </a:ext>
              </a:extLst>
            </p:cNvPr>
            <p:cNvGrpSpPr/>
            <p:nvPr/>
          </p:nvGrpSpPr>
          <p:grpSpPr>
            <a:xfrm>
              <a:off x="8169063" y="2302450"/>
              <a:ext cx="1196640" cy="300960"/>
              <a:chOff x="8169063" y="2302450"/>
              <a:chExt cx="1196640" cy="300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1">
                <p14:nvContentPartPr>
                  <p14:cNvPr id="789" name="Ink 788">
                    <a:extLst>
                      <a:ext uri="{FF2B5EF4-FFF2-40B4-BE49-F238E27FC236}">
                        <a16:creationId xmlns:a16="http://schemas.microsoft.com/office/drawing/2014/main" id="{CAC4BB2C-64A4-4D29-9E15-3E01A3CD63EB}"/>
                      </a:ext>
                    </a:extLst>
                  </p14:cNvPr>
                  <p14:cNvContentPartPr/>
                  <p14:nvPr/>
                </p14:nvContentPartPr>
                <p14:xfrm>
                  <a:off x="8201103" y="2320450"/>
                  <a:ext cx="111240" cy="232560"/>
                </p14:xfrm>
              </p:contentPart>
            </mc:Choice>
            <mc:Fallback xmlns="">
              <p:pic>
                <p:nvPicPr>
                  <p:cNvPr id="789" name="Ink 788">
                    <a:extLst>
                      <a:ext uri="{FF2B5EF4-FFF2-40B4-BE49-F238E27FC236}">
                        <a16:creationId xmlns:a16="http://schemas.microsoft.com/office/drawing/2014/main" id="{CAC4BB2C-64A4-4D29-9E15-3E01A3CD63EB}"/>
                      </a:ext>
                    </a:extLst>
                  </p:cNvPr>
                  <p:cNvPicPr/>
                  <p:nvPr/>
                </p:nvPicPr>
                <p:blipFill>
                  <a:blip r:embed="rId422"/>
                  <a:stretch>
                    <a:fillRect/>
                  </a:stretch>
                </p:blipFill>
                <p:spPr>
                  <a:xfrm>
                    <a:off x="8192654" y="2311315"/>
                    <a:ext cx="128489" cy="2512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3">
                <p14:nvContentPartPr>
                  <p14:cNvPr id="790" name="Ink 789">
                    <a:extLst>
                      <a:ext uri="{FF2B5EF4-FFF2-40B4-BE49-F238E27FC236}">
                        <a16:creationId xmlns:a16="http://schemas.microsoft.com/office/drawing/2014/main" id="{B9EADB8D-2EE6-4658-9867-8FA776A1B1B6}"/>
                      </a:ext>
                    </a:extLst>
                  </p14:cNvPr>
                  <p14:cNvContentPartPr/>
                  <p14:nvPr/>
                </p14:nvContentPartPr>
                <p14:xfrm>
                  <a:off x="8169063" y="2476330"/>
                  <a:ext cx="156960" cy="9720"/>
                </p14:xfrm>
              </p:contentPart>
            </mc:Choice>
            <mc:Fallback xmlns="">
              <p:pic>
                <p:nvPicPr>
                  <p:cNvPr id="790" name="Ink 789">
                    <a:extLst>
                      <a:ext uri="{FF2B5EF4-FFF2-40B4-BE49-F238E27FC236}">
                        <a16:creationId xmlns:a16="http://schemas.microsoft.com/office/drawing/2014/main" id="{B9EADB8D-2EE6-4658-9867-8FA776A1B1B6}"/>
                      </a:ext>
                    </a:extLst>
                  </p:cNvPr>
                  <p:cNvPicPr/>
                  <p:nvPr/>
                </p:nvPicPr>
                <p:blipFill>
                  <a:blip r:embed="rId424"/>
                  <a:stretch>
                    <a:fillRect/>
                  </a:stretch>
                </p:blipFill>
                <p:spPr>
                  <a:xfrm>
                    <a:off x="8160265" y="2466999"/>
                    <a:ext cx="174204" cy="287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5">
                <p14:nvContentPartPr>
                  <p14:cNvPr id="791" name="Ink 790">
                    <a:extLst>
                      <a:ext uri="{FF2B5EF4-FFF2-40B4-BE49-F238E27FC236}">
                        <a16:creationId xmlns:a16="http://schemas.microsoft.com/office/drawing/2014/main" id="{CCCA0355-37A8-4334-A03B-429124A15620}"/>
                      </a:ext>
                    </a:extLst>
                  </p14:cNvPr>
                  <p14:cNvContentPartPr/>
                  <p14:nvPr/>
                </p14:nvContentPartPr>
                <p14:xfrm>
                  <a:off x="8353023" y="2445730"/>
                  <a:ext cx="84240" cy="102960"/>
                </p14:xfrm>
              </p:contentPart>
            </mc:Choice>
            <mc:Fallback xmlns="">
              <p:pic>
                <p:nvPicPr>
                  <p:cNvPr id="791" name="Ink 790">
                    <a:extLst>
                      <a:ext uri="{FF2B5EF4-FFF2-40B4-BE49-F238E27FC236}">
                        <a16:creationId xmlns:a16="http://schemas.microsoft.com/office/drawing/2014/main" id="{CCCA0355-37A8-4334-A03B-429124A15620}"/>
                      </a:ext>
                    </a:extLst>
                  </p:cNvPr>
                  <p:cNvPicPr/>
                  <p:nvPr/>
                </p:nvPicPr>
                <p:blipFill>
                  <a:blip r:embed="rId426"/>
                  <a:stretch>
                    <a:fillRect/>
                  </a:stretch>
                </p:blipFill>
                <p:spPr>
                  <a:xfrm>
                    <a:off x="8344211" y="2436612"/>
                    <a:ext cx="101511" cy="1215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7">
                <p14:nvContentPartPr>
                  <p14:cNvPr id="792" name="Ink 791">
                    <a:extLst>
                      <a:ext uri="{FF2B5EF4-FFF2-40B4-BE49-F238E27FC236}">
                        <a16:creationId xmlns:a16="http://schemas.microsoft.com/office/drawing/2014/main" id="{5D0F0D22-29AB-4CE0-A953-3E74B65872C5}"/>
                      </a:ext>
                    </a:extLst>
                  </p14:cNvPr>
                  <p14:cNvContentPartPr/>
                  <p14:nvPr/>
                </p14:nvContentPartPr>
                <p14:xfrm>
                  <a:off x="8515383" y="2447530"/>
                  <a:ext cx="118080" cy="109440"/>
                </p14:xfrm>
              </p:contentPart>
            </mc:Choice>
            <mc:Fallback xmlns="">
              <p:pic>
                <p:nvPicPr>
                  <p:cNvPr id="792" name="Ink 791">
                    <a:extLst>
                      <a:ext uri="{FF2B5EF4-FFF2-40B4-BE49-F238E27FC236}">
                        <a16:creationId xmlns:a16="http://schemas.microsoft.com/office/drawing/2014/main" id="{5D0F0D22-29AB-4CE0-A953-3E74B65872C5}"/>
                      </a:ext>
                    </a:extLst>
                  </p:cNvPr>
                  <p:cNvPicPr/>
                  <p:nvPr/>
                </p:nvPicPr>
                <p:blipFill>
                  <a:blip r:embed="rId428"/>
                  <a:stretch>
                    <a:fillRect/>
                  </a:stretch>
                </p:blipFill>
                <p:spPr>
                  <a:xfrm>
                    <a:off x="8506924" y="2438410"/>
                    <a:ext cx="135351" cy="1280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9">
                <p14:nvContentPartPr>
                  <p14:cNvPr id="793" name="Ink 792">
                    <a:extLst>
                      <a:ext uri="{FF2B5EF4-FFF2-40B4-BE49-F238E27FC236}">
                        <a16:creationId xmlns:a16="http://schemas.microsoft.com/office/drawing/2014/main" id="{A84F2BE7-85D4-4929-B45A-3EB9BD991B8E}"/>
                      </a:ext>
                    </a:extLst>
                  </p14:cNvPr>
                  <p14:cNvContentPartPr/>
                  <p14:nvPr/>
                </p14:nvContentPartPr>
                <p14:xfrm>
                  <a:off x="8667663" y="2302450"/>
                  <a:ext cx="30240" cy="255600"/>
                </p14:xfrm>
              </p:contentPart>
            </mc:Choice>
            <mc:Fallback xmlns="">
              <p:pic>
                <p:nvPicPr>
                  <p:cNvPr id="793" name="Ink 792">
                    <a:extLst>
                      <a:ext uri="{FF2B5EF4-FFF2-40B4-BE49-F238E27FC236}">
                        <a16:creationId xmlns:a16="http://schemas.microsoft.com/office/drawing/2014/main" id="{A84F2BE7-85D4-4929-B45A-3EB9BD991B8E}"/>
                      </a:ext>
                    </a:extLst>
                  </p:cNvPr>
                  <p:cNvPicPr/>
                  <p:nvPr/>
                </p:nvPicPr>
                <p:blipFill>
                  <a:blip r:embed="rId430"/>
                  <a:stretch>
                    <a:fillRect/>
                  </a:stretch>
                </p:blipFill>
                <p:spPr>
                  <a:xfrm>
                    <a:off x="8658769" y="2293321"/>
                    <a:ext cx="47672" cy="2742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1">
                <p14:nvContentPartPr>
                  <p14:cNvPr id="794" name="Ink 793">
                    <a:extLst>
                      <a:ext uri="{FF2B5EF4-FFF2-40B4-BE49-F238E27FC236}">
                        <a16:creationId xmlns:a16="http://schemas.microsoft.com/office/drawing/2014/main" id="{EA481DB6-6672-40E8-9DAC-D22BA6E3950E}"/>
                      </a:ext>
                    </a:extLst>
                  </p14:cNvPr>
                  <p14:cNvContentPartPr/>
                  <p14:nvPr/>
                </p14:nvContentPartPr>
                <p14:xfrm>
                  <a:off x="8576223" y="2369410"/>
                  <a:ext cx="189000" cy="14760"/>
                </p14:xfrm>
              </p:contentPart>
            </mc:Choice>
            <mc:Fallback xmlns="">
              <p:pic>
                <p:nvPicPr>
                  <p:cNvPr id="794" name="Ink 793">
                    <a:extLst>
                      <a:ext uri="{FF2B5EF4-FFF2-40B4-BE49-F238E27FC236}">
                        <a16:creationId xmlns:a16="http://schemas.microsoft.com/office/drawing/2014/main" id="{EA481DB6-6672-40E8-9DAC-D22BA6E3950E}"/>
                      </a:ext>
                    </a:extLst>
                  </p:cNvPr>
                  <p:cNvPicPr/>
                  <p:nvPr/>
                </p:nvPicPr>
                <p:blipFill>
                  <a:blip r:embed="rId432"/>
                  <a:stretch>
                    <a:fillRect/>
                  </a:stretch>
                </p:blipFill>
                <p:spPr>
                  <a:xfrm>
                    <a:off x="8567408" y="2359948"/>
                    <a:ext cx="206278" cy="333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3">
                <p14:nvContentPartPr>
                  <p14:cNvPr id="795" name="Ink 794">
                    <a:extLst>
                      <a:ext uri="{FF2B5EF4-FFF2-40B4-BE49-F238E27FC236}">
                        <a16:creationId xmlns:a16="http://schemas.microsoft.com/office/drawing/2014/main" id="{C08BC0F2-52B5-43C8-A4F0-A9A8D54DFB69}"/>
                      </a:ext>
                    </a:extLst>
                  </p14:cNvPr>
                  <p14:cNvContentPartPr/>
                  <p14:nvPr/>
                </p14:nvContentPartPr>
                <p14:xfrm>
                  <a:off x="8772783" y="2460130"/>
                  <a:ext cx="117000" cy="109440"/>
                </p14:xfrm>
              </p:contentPart>
            </mc:Choice>
            <mc:Fallback xmlns="">
              <p:pic>
                <p:nvPicPr>
                  <p:cNvPr id="795" name="Ink 794">
                    <a:extLst>
                      <a:ext uri="{FF2B5EF4-FFF2-40B4-BE49-F238E27FC236}">
                        <a16:creationId xmlns:a16="http://schemas.microsoft.com/office/drawing/2014/main" id="{C08BC0F2-52B5-43C8-A4F0-A9A8D54DFB69}"/>
                      </a:ext>
                    </a:extLst>
                  </p:cNvPr>
                  <p:cNvPicPr/>
                  <p:nvPr/>
                </p:nvPicPr>
                <p:blipFill>
                  <a:blip r:embed="rId434"/>
                  <a:stretch>
                    <a:fillRect/>
                  </a:stretch>
                </p:blipFill>
                <p:spPr>
                  <a:xfrm>
                    <a:off x="8763973" y="2450630"/>
                    <a:ext cx="134268" cy="1280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5">
                <p14:nvContentPartPr>
                  <p14:cNvPr id="796" name="Ink 795">
                    <a:extLst>
                      <a:ext uri="{FF2B5EF4-FFF2-40B4-BE49-F238E27FC236}">
                        <a16:creationId xmlns:a16="http://schemas.microsoft.com/office/drawing/2014/main" id="{616847FD-BCA3-41F4-A75A-7284FDDA883C}"/>
                      </a:ext>
                    </a:extLst>
                  </p14:cNvPr>
                  <p14:cNvContentPartPr/>
                  <p14:nvPr/>
                </p14:nvContentPartPr>
                <p14:xfrm>
                  <a:off x="8939823" y="2448610"/>
                  <a:ext cx="101160" cy="87840"/>
                </p14:xfrm>
              </p:contentPart>
            </mc:Choice>
            <mc:Fallback xmlns="">
              <p:pic>
                <p:nvPicPr>
                  <p:cNvPr id="796" name="Ink 795">
                    <a:extLst>
                      <a:ext uri="{FF2B5EF4-FFF2-40B4-BE49-F238E27FC236}">
                        <a16:creationId xmlns:a16="http://schemas.microsoft.com/office/drawing/2014/main" id="{616847FD-BCA3-41F4-A75A-7284FDDA883C}"/>
                      </a:ext>
                    </a:extLst>
                  </p:cNvPr>
                  <p:cNvPicPr/>
                  <p:nvPr/>
                </p:nvPicPr>
                <p:blipFill>
                  <a:blip r:embed="rId436"/>
                  <a:stretch>
                    <a:fillRect/>
                  </a:stretch>
                </p:blipFill>
                <p:spPr>
                  <a:xfrm>
                    <a:off x="8931011" y="2439484"/>
                    <a:ext cx="118431" cy="1064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7">
                <p14:nvContentPartPr>
                  <p14:cNvPr id="797" name="Ink 796">
                    <a:extLst>
                      <a:ext uri="{FF2B5EF4-FFF2-40B4-BE49-F238E27FC236}">
                        <a16:creationId xmlns:a16="http://schemas.microsoft.com/office/drawing/2014/main" id="{D6B58D72-69EF-4A69-8FC8-3A883312BC0F}"/>
                      </a:ext>
                    </a:extLst>
                  </p14:cNvPr>
                  <p14:cNvContentPartPr/>
                  <p14:nvPr/>
                </p14:nvContentPartPr>
                <p14:xfrm>
                  <a:off x="9115863" y="2426650"/>
                  <a:ext cx="93960" cy="119880"/>
                </p14:xfrm>
              </p:contentPart>
            </mc:Choice>
            <mc:Fallback xmlns="">
              <p:pic>
                <p:nvPicPr>
                  <p:cNvPr id="797" name="Ink 796">
                    <a:extLst>
                      <a:ext uri="{FF2B5EF4-FFF2-40B4-BE49-F238E27FC236}">
                        <a16:creationId xmlns:a16="http://schemas.microsoft.com/office/drawing/2014/main" id="{D6B58D72-69EF-4A69-8FC8-3A883312BC0F}"/>
                      </a:ext>
                    </a:extLst>
                  </p:cNvPr>
                  <p:cNvPicPr/>
                  <p:nvPr/>
                </p:nvPicPr>
                <p:blipFill>
                  <a:blip r:embed="rId438"/>
                  <a:stretch>
                    <a:fillRect/>
                  </a:stretch>
                </p:blipFill>
                <p:spPr>
                  <a:xfrm>
                    <a:off x="9107065" y="2417545"/>
                    <a:ext cx="111204" cy="1384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9">
                <p14:nvContentPartPr>
                  <p14:cNvPr id="798" name="Ink 797">
                    <a:extLst>
                      <a:ext uri="{FF2B5EF4-FFF2-40B4-BE49-F238E27FC236}">
                        <a16:creationId xmlns:a16="http://schemas.microsoft.com/office/drawing/2014/main" id="{67FC973C-93FE-4C2C-B039-5001F192834D}"/>
                      </a:ext>
                    </a:extLst>
                  </p14:cNvPr>
                  <p14:cNvContentPartPr/>
                  <p14:nvPr/>
                </p14:nvContentPartPr>
                <p14:xfrm>
                  <a:off x="9223503" y="2417650"/>
                  <a:ext cx="142200" cy="185760"/>
                </p14:xfrm>
              </p:contentPart>
            </mc:Choice>
            <mc:Fallback xmlns="">
              <p:pic>
                <p:nvPicPr>
                  <p:cNvPr id="798" name="Ink 797">
                    <a:extLst>
                      <a:ext uri="{FF2B5EF4-FFF2-40B4-BE49-F238E27FC236}">
                        <a16:creationId xmlns:a16="http://schemas.microsoft.com/office/drawing/2014/main" id="{67FC973C-93FE-4C2C-B039-5001F192834D}"/>
                      </a:ext>
                    </a:extLst>
                  </p:cNvPr>
                  <p:cNvPicPr/>
                  <p:nvPr/>
                </p:nvPicPr>
                <p:blipFill>
                  <a:blip r:embed="rId440"/>
                  <a:stretch>
                    <a:fillRect/>
                  </a:stretch>
                </p:blipFill>
                <p:spPr>
                  <a:xfrm>
                    <a:off x="9214682" y="2408134"/>
                    <a:ext cx="159490" cy="204412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826" name="Group 825">
            <a:extLst>
              <a:ext uri="{FF2B5EF4-FFF2-40B4-BE49-F238E27FC236}">
                <a16:creationId xmlns:a16="http://schemas.microsoft.com/office/drawing/2014/main" id="{0E477482-81CF-414E-82E4-43492F61F2B1}"/>
              </a:ext>
            </a:extLst>
          </p:cNvPr>
          <p:cNvGrpSpPr/>
          <p:nvPr/>
        </p:nvGrpSpPr>
        <p:grpSpPr>
          <a:xfrm>
            <a:off x="6650496" y="3274611"/>
            <a:ext cx="2232891" cy="437031"/>
            <a:chOff x="5313543" y="4646770"/>
            <a:chExt cx="2390400" cy="50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EFC5A478-8548-4B7E-9D57-C64FEE2F1561}"/>
                    </a:ext>
                  </a:extLst>
                </p14:cNvPr>
                <p14:cNvContentPartPr/>
                <p14:nvPr/>
              </p14:nvContentPartPr>
              <p14:xfrm>
                <a:off x="5313543" y="4911370"/>
                <a:ext cx="190080" cy="192600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EFC5A478-8548-4B7E-9D57-C64FEE2F1561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5304308" y="4900970"/>
                  <a:ext cx="208934" cy="2129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807" name="Ink 806">
                  <a:extLst>
                    <a:ext uri="{FF2B5EF4-FFF2-40B4-BE49-F238E27FC236}">
                      <a16:creationId xmlns:a16="http://schemas.microsoft.com/office/drawing/2014/main" id="{813FD54F-B070-4F3E-9B04-4855221B902C}"/>
                    </a:ext>
                  </a:extLst>
                </p14:cNvPr>
                <p14:cNvContentPartPr/>
                <p14:nvPr/>
              </p14:nvContentPartPr>
              <p14:xfrm>
                <a:off x="5707023" y="4965010"/>
                <a:ext cx="360" cy="360"/>
              </p14:xfrm>
            </p:contentPart>
          </mc:Choice>
          <mc:Fallback xmlns="">
            <p:pic>
              <p:nvPicPr>
                <p:cNvPr id="807" name="Ink 806">
                  <a:extLst>
                    <a:ext uri="{FF2B5EF4-FFF2-40B4-BE49-F238E27FC236}">
                      <a16:creationId xmlns:a16="http://schemas.microsoft.com/office/drawing/2014/main" id="{813FD54F-B070-4F3E-9B04-4855221B902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98023" y="49560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FEFDF4FF-3BC6-4078-9932-90BC03C0724C}"/>
                    </a:ext>
                  </a:extLst>
                </p14:cNvPr>
                <p14:cNvContentPartPr/>
                <p14:nvPr/>
              </p14:nvContentPartPr>
              <p14:xfrm>
                <a:off x="5694423" y="5055370"/>
                <a:ext cx="1440" cy="432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FEFDF4FF-3BC6-4078-9932-90BC03C0724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85783" y="5045945"/>
                  <a:ext cx="19080" cy="2356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25" name="Group 824">
              <a:extLst>
                <a:ext uri="{FF2B5EF4-FFF2-40B4-BE49-F238E27FC236}">
                  <a16:creationId xmlns:a16="http://schemas.microsoft.com/office/drawing/2014/main" id="{113D1C05-8B72-4701-A23D-95C4736EAACA}"/>
                </a:ext>
              </a:extLst>
            </p:cNvPr>
            <p:cNvGrpSpPr/>
            <p:nvPr/>
          </p:nvGrpSpPr>
          <p:grpSpPr>
            <a:xfrm>
              <a:off x="5928783" y="4878250"/>
              <a:ext cx="197280" cy="222480"/>
              <a:chOff x="5928783" y="4878250"/>
              <a:chExt cx="197280" cy="222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5">
                <p14:nvContentPartPr>
                  <p14:cNvPr id="809" name="Ink 808">
                    <a:extLst>
                      <a:ext uri="{FF2B5EF4-FFF2-40B4-BE49-F238E27FC236}">
                        <a16:creationId xmlns:a16="http://schemas.microsoft.com/office/drawing/2014/main" id="{C9424CA0-37B5-4008-B851-FCF3EB2341FE}"/>
                      </a:ext>
                    </a:extLst>
                  </p14:cNvPr>
                  <p14:cNvContentPartPr/>
                  <p14:nvPr/>
                </p14:nvContentPartPr>
                <p14:xfrm>
                  <a:off x="5980263" y="4878250"/>
                  <a:ext cx="31320" cy="222480"/>
                </p14:xfrm>
              </p:contentPart>
            </mc:Choice>
            <mc:Fallback xmlns="">
              <p:pic>
                <p:nvPicPr>
                  <p:cNvPr id="809" name="Ink 808">
                    <a:extLst>
                      <a:ext uri="{FF2B5EF4-FFF2-40B4-BE49-F238E27FC236}">
                        <a16:creationId xmlns:a16="http://schemas.microsoft.com/office/drawing/2014/main" id="{C9424CA0-37B5-4008-B851-FCF3EB2341FE}"/>
                      </a:ext>
                    </a:extLst>
                  </p:cNvPr>
                  <p:cNvPicPr/>
                  <p:nvPr/>
                </p:nvPicPr>
                <p:blipFill>
                  <a:blip r:embed="rId446"/>
                  <a:stretch>
                    <a:fillRect/>
                  </a:stretch>
                </p:blipFill>
                <p:spPr>
                  <a:xfrm>
                    <a:off x="5970983" y="4868270"/>
                    <a:ext cx="50267" cy="2428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7">
                <p14:nvContentPartPr>
                  <p14:cNvPr id="810" name="Ink 809">
                    <a:extLst>
                      <a:ext uri="{FF2B5EF4-FFF2-40B4-BE49-F238E27FC236}">
                        <a16:creationId xmlns:a16="http://schemas.microsoft.com/office/drawing/2014/main" id="{A099CECD-8C83-4C24-93DA-527B23C482E9}"/>
                      </a:ext>
                    </a:extLst>
                  </p14:cNvPr>
                  <p14:cNvContentPartPr/>
                  <p14:nvPr/>
                </p14:nvContentPartPr>
                <p14:xfrm>
                  <a:off x="6062703" y="4911370"/>
                  <a:ext cx="20880" cy="175320"/>
                </p14:xfrm>
              </p:contentPart>
            </mc:Choice>
            <mc:Fallback xmlns="">
              <p:pic>
                <p:nvPicPr>
                  <p:cNvPr id="810" name="Ink 809">
                    <a:extLst>
                      <a:ext uri="{FF2B5EF4-FFF2-40B4-BE49-F238E27FC236}">
                        <a16:creationId xmlns:a16="http://schemas.microsoft.com/office/drawing/2014/main" id="{A099CECD-8C83-4C24-93DA-527B23C482E9}"/>
                      </a:ext>
                    </a:extLst>
                  </p:cNvPr>
                  <p:cNvPicPr/>
                  <p:nvPr/>
                </p:nvPicPr>
                <p:blipFill>
                  <a:blip r:embed="rId448"/>
                  <a:stretch>
                    <a:fillRect/>
                  </a:stretch>
                </p:blipFill>
                <p:spPr>
                  <a:xfrm>
                    <a:off x="6053036" y="4900984"/>
                    <a:ext cx="39827" cy="1956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9">
                <p14:nvContentPartPr>
                  <p14:cNvPr id="811" name="Ink 810">
                    <a:extLst>
                      <a:ext uri="{FF2B5EF4-FFF2-40B4-BE49-F238E27FC236}">
                        <a16:creationId xmlns:a16="http://schemas.microsoft.com/office/drawing/2014/main" id="{0B401281-5966-451F-B66B-F4F9595DEB2B}"/>
                      </a:ext>
                    </a:extLst>
                  </p14:cNvPr>
                  <p14:cNvContentPartPr/>
                  <p14:nvPr/>
                </p14:nvContentPartPr>
                <p14:xfrm>
                  <a:off x="5928783" y="4926850"/>
                  <a:ext cx="175320" cy="7560"/>
                </p14:xfrm>
              </p:contentPart>
            </mc:Choice>
            <mc:Fallback xmlns="">
              <p:pic>
                <p:nvPicPr>
                  <p:cNvPr id="811" name="Ink 810">
                    <a:extLst>
                      <a:ext uri="{FF2B5EF4-FFF2-40B4-BE49-F238E27FC236}">
                        <a16:creationId xmlns:a16="http://schemas.microsoft.com/office/drawing/2014/main" id="{0B401281-5966-451F-B66B-F4F9595DEB2B}"/>
                      </a:ext>
                    </a:extLst>
                  </p:cNvPr>
                  <p:cNvPicPr/>
                  <p:nvPr/>
                </p:nvPicPr>
                <p:blipFill>
                  <a:blip r:embed="rId450"/>
                  <a:stretch>
                    <a:fillRect/>
                  </a:stretch>
                </p:blipFill>
                <p:spPr>
                  <a:xfrm>
                    <a:off x="5919535" y="4916350"/>
                    <a:ext cx="194201" cy="281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1">
                <p14:nvContentPartPr>
                  <p14:cNvPr id="812" name="Ink 811">
                    <a:extLst>
                      <a:ext uri="{FF2B5EF4-FFF2-40B4-BE49-F238E27FC236}">
                        <a16:creationId xmlns:a16="http://schemas.microsoft.com/office/drawing/2014/main" id="{AF92D04E-23FA-4FCE-B11A-F2349C290D04}"/>
                      </a:ext>
                    </a:extLst>
                  </p14:cNvPr>
                  <p14:cNvContentPartPr/>
                  <p14:nvPr/>
                </p14:nvContentPartPr>
                <p14:xfrm>
                  <a:off x="5940303" y="5003890"/>
                  <a:ext cx="185760" cy="2520"/>
                </p14:xfrm>
              </p:contentPart>
            </mc:Choice>
            <mc:Fallback xmlns="">
              <p:pic>
                <p:nvPicPr>
                  <p:cNvPr id="812" name="Ink 811">
                    <a:extLst>
                      <a:ext uri="{FF2B5EF4-FFF2-40B4-BE49-F238E27FC236}">
                        <a16:creationId xmlns:a16="http://schemas.microsoft.com/office/drawing/2014/main" id="{AF92D04E-23FA-4FCE-B11A-F2349C290D04}"/>
                      </a:ext>
                    </a:extLst>
                  </p:cNvPr>
                  <p:cNvPicPr/>
                  <p:nvPr/>
                </p:nvPicPr>
                <p:blipFill>
                  <a:blip r:embed="rId452"/>
                  <a:stretch>
                    <a:fillRect/>
                  </a:stretch>
                </p:blipFill>
                <p:spPr>
                  <a:xfrm>
                    <a:off x="5930668" y="4993810"/>
                    <a:ext cx="204644" cy="231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24" name="Group 823">
              <a:extLst>
                <a:ext uri="{FF2B5EF4-FFF2-40B4-BE49-F238E27FC236}">
                  <a16:creationId xmlns:a16="http://schemas.microsoft.com/office/drawing/2014/main" id="{C7A2DAE4-0456-4BDB-A3A0-0A5F8870A81D}"/>
                </a:ext>
              </a:extLst>
            </p:cNvPr>
            <p:cNvGrpSpPr/>
            <p:nvPr/>
          </p:nvGrpSpPr>
          <p:grpSpPr>
            <a:xfrm>
              <a:off x="6308583" y="4785730"/>
              <a:ext cx="272160" cy="275040"/>
              <a:chOff x="6308583" y="4785730"/>
              <a:chExt cx="272160" cy="275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3">
                <p14:nvContentPartPr>
                  <p14:cNvPr id="813" name="Ink 812">
                    <a:extLst>
                      <a:ext uri="{FF2B5EF4-FFF2-40B4-BE49-F238E27FC236}">
                        <a16:creationId xmlns:a16="http://schemas.microsoft.com/office/drawing/2014/main" id="{AF3BF468-7833-4ED8-A3F9-21F01B885EA7}"/>
                      </a:ext>
                    </a:extLst>
                  </p14:cNvPr>
                  <p14:cNvContentPartPr/>
                  <p14:nvPr/>
                </p14:nvContentPartPr>
                <p14:xfrm>
                  <a:off x="6308583" y="4968250"/>
                  <a:ext cx="104400" cy="60480"/>
                </p14:xfrm>
              </p:contentPart>
            </mc:Choice>
            <mc:Fallback xmlns="">
              <p:pic>
                <p:nvPicPr>
                  <p:cNvPr id="813" name="Ink 812">
                    <a:extLst>
                      <a:ext uri="{FF2B5EF4-FFF2-40B4-BE49-F238E27FC236}">
                        <a16:creationId xmlns:a16="http://schemas.microsoft.com/office/drawing/2014/main" id="{AF3BF468-7833-4ED8-A3F9-21F01B885EA7}"/>
                      </a:ext>
                    </a:extLst>
                  </p:cNvPr>
                  <p:cNvPicPr/>
                  <p:nvPr/>
                </p:nvPicPr>
                <p:blipFill>
                  <a:blip r:embed="rId454"/>
                  <a:stretch>
                    <a:fillRect/>
                  </a:stretch>
                </p:blipFill>
                <p:spPr>
                  <a:xfrm>
                    <a:off x="6298952" y="4958240"/>
                    <a:ext cx="123277" cy="809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5">
                <p14:nvContentPartPr>
                  <p14:cNvPr id="814" name="Ink 813">
                    <a:extLst>
                      <a:ext uri="{FF2B5EF4-FFF2-40B4-BE49-F238E27FC236}">
                        <a16:creationId xmlns:a16="http://schemas.microsoft.com/office/drawing/2014/main" id="{18CA31F2-5DD9-4BA2-8911-E781D4EB7265}"/>
                      </a:ext>
                    </a:extLst>
                  </p14:cNvPr>
                  <p14:cNvContentPartPr/>
                  <p14:nvPr/>
                </p14:nvContentPartPr>
                <p14:xfrm>
                  <a:off x="6459783" y="4785730"/>
                  <a:ext cx="95040" cy="275040"/>
                </p14:xfrm>
              </p:contentPart>
            </mc:Choice>
            <mc:Fallback xmlns="">
              <p:pic>
                <p:nvPicPr>
                  <p:cNvPr id="814" name="Ink 813">
                    <a:extLst>
                      <a:ext uri="{FF2B5EF4-FFF2-40B4-BE49-F238E27FC236}">
                        <a16:creationId xmlns:a16="http://schemas.microsoft.com/office/drawing/2014/main" id="{18CA31F2-5DD9-4BA2-8911-E781D4EB7265}"/>
                      </a:ext>
                    </a:extLst>
                  </p:cNvPr>
                  <p:cNvPicPr/>
                  <p:nvPr/>
                </p:nvPicPr>
                <p:blipFill>
                  <a:blip r:embed="rId456"/>
                  <a:stretch>
                    <a:fillRect/>
                  </a:stretch>
                </p:blipFill>
                <p:spPr>
                  <a:xfrm>
                    <a:off x="6450511" y="4775343"/>
                    <a:ext cx="113971" cy="2953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7">
                <p14:nvContentPartPr>
                  <p14:cNvPr id="815" name="Ink 814">
                    <a:extLst>
                      <a:ext uri="{FF2B5EF4-FFF2-40B4-BE49-F238E27FC236}">
                        <a16:creationId xmlns:a16="http://schemas.microsoft.com/office/drawing/2014/main" id="{EE44F495-F6C9-4302-B18A-7CBB3BE76860}"/>
                      </a:ext>
                    </a:extLst>
                  </p14:cNvPr>
                  <p14:cNvContentPartPr/>
                  <p14:nvPr/>
                </p14:nvContentPartPr>
                <p14:xfrm>
                  <a:off x="6409023" y="4890850"/>
                  <a:ext cx="171720" cy="37440"/>
                </p14:xfrm>
              </p:contentPart>
            </mc:Choice>
            <mc:Fallback xmlns="">
              <p:pic>
                <p:nvPicPr>
                  <p:cNvPr id="815" name="Ink 814">
                    <a:extLst>
                      <a:ext uri="{FF2B5EF4-FFF2-40B4-BE49-F238E27FC236}">
                        <a16:creationId xmlns:a16="http://schemas.microsoft.com/office/drawing/2014/main" id="{EE44F495-F6C9-4302-B18A-7CBB3BE76860}"/>
                      </a:ext>
                    </a:extLst>
                  </p:cNvPr>
                  <p:cNvPicPr/>
                  <p:nvPr/>
                </p:nvPicPr>
                <p:blipFill>
                  <a:blip r:embed="rId458"/>
                  <a:stretch>
                    <a:fillRect/>
                  </a:stretch>
                </p:blipFill>
                <p:spPr>
                  <a:xfrm>
                    <a:off x="6399782" y="4880450"/>
                    <a:ext cx="190586" cy="5782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23" name="Group 822">
              <a:extLst>
                <a:ext uri="{FF2B5EF4-FFF2-40B4-BE49-F238E27FC236}">
                  <a16:creationId xmlns:a16="http://schemas.microsoft.com/office/drawing/2014/main" id="{9ECDFD7A-36D9-4516-B32F-CE743EF1E518}"/>
                </a:ext>
              </a:extLst>
            </p:cNvPr>
            <p:cNvGrpSpPr/>
            <p:nvPr/>
          </p:nvGrpSpPr>
          <p:grpSpPr>
            <a:xfrm>
              <a:off x="6770463" y="4646770"/>
              <a:ext cx="933480" cy="505080"/>
              <a:chOff x="6770463" y="4646770"/>
              <a:chExt cx="933480" cy="505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9">
                <p14:nvContentPartPr>
                  <p14:cNvPr id="816" name="Ink 815">
                    <a:extLst>
                      <a:ext uri="{FF2B5EF4-FFF2-40B4-BE49-F238E27FC236}">
                        <a16:creationId xmlns:a16="http://schemas.microsoft.com/office/drawing/2014/main" id="{5396C95D-BD56-460D-B6A7-FCA615F7C02D}"/>
                      </a:ext>
                    </a:extLst>
                  </p14:cNvPr>
                  <p14:cNvContentPartPr/>
                  <p14:nvPr/>
                </p14:nvContentPartPr>
                <p14:xfrm>
                  <a:off x="6770463" y="4886170"/>
                  <a:ext cx="82080" cy="132480"/>
                </p14:xfrm>
              </p:contentPart>
            </mc:Choice>
            <mc:Fallback xmlns="">
              <p:pic>
                <p:nvPicPr>
                  <p:cNvPr id="816" name="Ink 815">
                    <a:extLst>
                      <a:ext uri="{FF2B5EF4-FFF2-40B4-BE49-F238E27FC236}">
                        <a16:creationId xmlns:a16="http://schemas.microsoft.com/office/drawing/2014/main" id="{5396C95D-BD56-460D-B6A7-FCA615F7C02D}"/>
                      </a:ext>
                    </a:extLst>
                  </p:cNvPr>
                  <p:cNvPicPr/>
                  <p:nvPr/>
                </p:nvPicPr>
                <p:blipFill>
                  <a:blip r:embed="rId460"/>
                  <a:stretch>
                    <a:fillRect/>
                  </a:stretch>
                </p:blipFill>
                <p:spPr>
                  <a:xfrm>
                    <a:off x="6760829" y="4876203"/>
                    <a:ext cx="100962" cy="1528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1">
                <p14:nvContentPartPr>
                  <p14:cNvPr id="817" name="Ink 816">
                    <a:extLst>
                      <a:ext uri="{FF2B5EF4-FFF2-40B4-BE49-F238E27FC236}">
                        <a16:creationId xmlns:a16="http://schemas.microsoft.com/office/drawing/2014/main" id="{7A686BD7-0E71-4F60-A0F7-55B32D9D298B}"/>
                      </a:ext>
                    </a:extLst>
                  </p14:cNvPr>
                  <p14:cNvContentPartPr/>
                  <p14:nvPr/>
                </p14:nvContentPartPr>
                <p14:xfrm>
                  <a:off x="6951183" y="4903090"/>
                  <a:ext cx="90720" cy="89280"/>
                </p14:xfrm>
              </p:contentPart>
            </mc:Choice>
            <mc:Fallback xmlns="">
              <p:pic>
                <p:nvPicPr>
                  <p:cNvPr id="817" name="Ink 816">
                    <a:extLst>
                      <a:ext uri="{FF2B5EF4-FFF2-40B4-BE49-F238E27FC236}">
                        <a16:creationId xmlns:a16="http://schemas.microsoft.com/office/drawing/2014/main" id="{7A686BD7-0E71-4F60-A0F7-55B32D9D298B}"/>
                      </a:ext>
                    </a:extLst>
                  </p:cNvPr>
                  <p:cNvPicPr/>
                  <p:nvPr/>
                </p:nvPicPr>
                <p:blipFill>
                  <a:blip r:embed="rId462"/>
                  <a:stretch>
                    <a:fillRect/>
                  </a:stretch>
                </p:blipFill>
                <p:spPr>
                  <a:xfrm>
                    <a:off x="6941532" y="4893124"/>
                    <a:ext cx="109636" cy="1096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3">
                <p14:nvContentPartPr>
                  <p14:cNvPr id="818" name="Ink 817">
                    <a:extLst>
                      <a:ext uri="{FF2B5EF4-FFF2-40B4-BE49-F238E27FC236}">
                        <a16:creationId xmlns:a16="http://schemas.microsoft.com/office/drawing/2014/main" id="{06D49306-2F06-431C-84C1-59AEA7093592}"/>
                      </a:ext>
                    </a:extLst>
                  </p14:cNvPr>
                  <p14:cNvContentPartPr/>
                  <p14:nvPr/>
                </p14:nvContentPartPr>
                <p14:xfrm>
                  <a:off x="7091943" y="4919650"/>
                  <a:ext cx="132840" cy="159840"/>
                </p14:xfrm>
              </p:contentPart>
            </mc:Choice>
            <mc:Fallback xmlns="">
              <p:pic>
                <p:nvPicPr>
                  <p:cNvPr id="818" name="Ink 817">
                    <a:extLst>
                      <a:ext uri="{FF2B5EF4-FFF2-40B4-BE49-F238E27FC236}">
                        <a16:creationId xmlns:a16="http://schemas.microsoft.com/office/drawing/2014/main" id="{06D49306-2F06-431C-84C1-59AEA7093592}"/>
                      </a:ext>
                    </a:extLst>
                  </p:cNvPr>
                  <p:cNvPicPr/>
                  <p:nvPr/>
                </p:nvPicPr>
                <p:blipFill>
                  <a:blip r:embed="rId464"/>
                  <a:stretch>
                    <a:fillRect/>
                  </a:stretch>
                </p:blipFill>
                <p:spPr>
                  <a:xfrm>
                    <a:off x="7082317" y="4909244"/>
                    <a:ext cx="151707" cy="1802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5">
                <p14:nvContentPartPr>
                  <p14:cNvPr id="819" name="Ink 818">
                    <a:extLst>
                      <a:ext uri="{FF2B5EF4-FFF2-40B4-BE49-F238E27FC236}">
                        <a16:creationId xmlns:a16="http://schemas.microsoft.com/office/drawing/2014/main" id="{8FB5F799-65ED-4344-88A7-8D38E8AD20A5}"/>
                      </a:ext>
                    </a:extLst>
                  </p14:cNvPr>
                  <p14:cNvContentPartPr/>
                  <p14:nvPr/>
                </p14:nvContentPartPr>
                <p14:xfrm>
                  <a:off x="7277343" y="4812730"/>
                  <a:ext cx="99720" cy="339120"/>
                </p14:xfrm>
              </p:contentPart>
            </mc:Choice>
            <mc:Fallback xmlns="">
              <p:pic>
                <p:nvPicPr>
                  <p:cNvPr id="819" name="Ink 818">
                    <a:extLst>
                      <a:ext uri="{FF2B5EF4-FFF2-40B4-BE49-F238E27FC236}">
                        <a16:creationId xmlns:a16="http://schemas.microsoft.com/office/drawing/2014/main" id="{8FB5F799-65ED-4344-88A7-8D38E8AD20A5}"/>
                      </a:ext>
                    </a:extLst>
                  </p:cNvPr>
                  <p:cNvPicPr/>
                  <p:nvPr/>
                </p:nvPicPr>
                <p:blipFill>
                  <a:blip r:embed="rId466"/>
                  <a:stretch>
                    <a:fillRect/>
                  </a:stretch>
                </p:blipFill>
                <p:spPr>
                  <a:xfrm>
                    <a:off x="7268067" y="4802328"/>
                    <a:ext cx="118659" cy="359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7">
                <p14:nvContentPartPr>
                  <p14:cNvPr id="820" name="Ink 819">
                    <a:extLst>
                      <a:ext uri="{FF2B5EF4-FFF2-40B4-BE49-F238E27FC236}">
                        <a16:creationId xmlns:a16="http://schemas.microsoft.com/office/drawing/2014/main" id="{0D60CFB8-D4EE-41D6-B274-27B0484FB53A}"/>
                      </a:ext>
                    </a:extLst>
                  </p14:cNvPr>
                  <p14:cNvContentPartPr/>
                  <p14:nvPr/>
                </p14:nvContentPartPr>
                <p14:xfrm>
                  <a:off x="7448703" y="4646770"/>
                  <a:ext cx="2520" cy="303480"/>
                </p14:xfrm>
              </p:contentPart>
            </mc:Choice>
            <mc:Fallback xmlns="">
              <p:pic>
                <p:nvPicPr>
                  <p:cNvPr id="820" name="Ink 819">
                    <a:extLst>
                      <a:ext uri="{FF2B5EF4-FFF2-40B4-BE49-F238E27FC236}">
                        <a16:creationId xmlns:a16="http://schemas.microsoft.com/office/drawing/2014/main" id="{0D60CFB8-D4EE-41D6-B274-27B0484FB53A}"/>
                      </a:ext>
                    </a:extLst>
                  </p:cNvPr>
                  <p:cNvPicPr/>
                  <p:nvPr/>
                </p:nvPicPr>
                <p:blipFill>
                  <a:blip r:embed="rId468"/>
                  <a:stretch>
                    <a:fillRect/>
                  </a:stretch>
                </p:blipFill>
                <p:spPr>
                  <a:xfrm>
                    <a:off x="7439703" y="4636779"/>
                    <a:ext cx="20160" cy="3238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9">
                <p14:nvContentPartPr>
                  <p14:cNvPr id="821" name="Ink 820">
                    <a:extLst>
                      <a:ext uri="{FF2B5EF4-FFF2-40B4-BE49-F238E27FC236}">
                        <a16:creationId xmlns:a16="http://schemas.microsoft.com/office/drawing/2014/main" id="{BF34E7EF-26CC-4551-B4C6-25449267C184}"/>
                      </a:ext>
                    </a:extLst>
                  </p14:cNvPr>
                  <p14:cNvContentPartPr/>
                  <p14:nvPr/>
                </p14:nvContentPartPr>
                <p14:xfrm>
                  <a:off x="7516023" y="4811650"/>
                  <a:ext cx="75960" cy="103680"/>
                </p14:xfrm>
              </p:contentPart>
            </mc:Choice>
            <mc:Fallback xmlns="">
              <p:pic>
                <p:nvPicPr>
                  <p:cNvPr id="821" name="Ink 820">
                    <a:extLst>
                      <a:ext uri="{FF2B5EF4-FFF2-40B4-BE49-F238E27FC236}">
                        <a16:creationId xmlns:a16="http://schemas.microsoft.com/office/drawing/2014/main" id="{BF34E7EF-26CC-4551-B4C6-25449267C184}"/>
                      </a:ext>
                    </a:extLst>
                  </p:cNvPr>
                  <p:cNvPicPr/>
                  <p:nvPr/>
                </p:nvPicPr>
                <p:blipFill>
                  <a:blip r:embed="rId470"/>
                  <a:stretch>
                    <a:fillRect/>
                  </a:stretch>
                </p:blipFill>
                <p:spPr>
                  <a:xfrm>
                    <a:off x="7506769" y="4801282"/>
                    <a:ext cx="94854" cy="1240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1">
                <p14:nvContentPartPr>
                  <p14:cNvPr id="822" name="Ink 821">
                    <a:extLst>
                      <a:ext uri="{FF2B5EF4-FFF2-40B4-BE49-F238E27FC236}">
                        <a16:creationId xmlns:a16="http://schemas.microsoft.com/office/drawing/2014/main" id="{A8F2EDD1-5350-419D-9AA8-227FFB1D52C8}"/>
                      </a:ext>
                    </a:extLst>
                  </p14:cNvPr>
                  <p14:cNvContentPartPr/>
                  <p14:nvPr/>
                </p14:nvContentPartPr>
                <p14:xfrm>
                  <a:off x="7638423" y="4816690"/>
                  <a:ext cx="65520" cy="136080"/>
                </p14:xfrm>
              </p:contentPart>
            </mc:Choice>
            <mc:Fallback xmlns="">
              <p:pic>
                <p:nvPicPr>
                  <p:cNvPr id="822" name="Ink 821">
                    <a:extLst>
                      <a:ext uri="{FF2B5EF4-FFF2-40B4-BE49-F238E27FC236}">
                        <a16:creationId xmlns:a16="http://schemas.microsoft.com/office/drawing/2014/main" id="{A8F2EDD1-5350-419D-9AA8-227FFB1D52C8}"/>
                      </a:ext>
                    </a:extLst>
                  </p:cNvPr>
                  <p:cNvPicPr/>
                  <p:nvPr/>
                </p:nvPicPr>
                <p:blipFill>
                  <a:blip r:embed="rId472"/>
                  <a:stretch>
                    <a:fillRect/>
                  </a:stretch>
                </p:blipFill>
                <p:spPr>
                  <a:xfrm>
                    <a:off x="7628788" y="4806318"/>
                    <a:ext cx="84405" cy="156409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D89C8E-3B9A-424C-AFCF-4ECE6BCA0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685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193"/>
    </mc:Choice>
    <mc:Fallback xmlns="">
      <p:transition spd="slow" advTm="118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8829" x="3771900" y="6705600"/>
          <p14:tracePt t="99079" x="3262313" y="6710363"/>
          <p14:tracePt t="99086" x="3240088" y="6621463"/>
          <p14:tracePt t="99093" x="3211513" y="6502400"/>
          <p14:tracePt t="99100" x="3189288" y="6391275"/>
          <p14:tracePt t="99107" x="3167063" y="6296025"/>
          <p14:tracePt t="99115" x="3159125" y="6184900"/>
          <p14:tracePt t="99122" x="3159125" y="6073775"/>
          <p14:tracePt t="99129" x="3151188" y="5970588"/>
          <p14:tracePt t="99137" x="3151188" y="5859463"/>
          <p14:tracePt t="99143" x="3151188" y="5748338"/>
          <p14:tracePt t="99151" x="3151188" y="5614988"/>
          <p14:tracePt t="99157" x="3151188" y="5519738"/>
          <p14:tracePt t="99164" x="3159125" y="5414963"/>
          <p14:tracePt t="99172" x="3159125" y="5334000"/>
          <p14:tracePt t="99180" x="3159125" y="5259388"/>
          <p14:tracePt t="99187" x="3159125" y="5170488"/>
          <p14:tracePt t="99194" x="3159125" y="5111750"/>
          <p14:tracePt t="99201" x="3159125" y="5045075"/>
          <p14:tracePt t="99207" x="3159125" y="5000625"/>
          <p14:tracePt t="99215" x="3159125" y="4949825"/>
          <p14:tracePt t="99222" x="3151188" y="4897438"/>
          <p14:tracePt t="99229" x="3128963" y="4816475"/>
          <p14:tracePt t="99236" x="3122613" y="4719638"/>
          <p14:tracePt t="99243" x="3114675" y="4646613"/>
          <p14:tracePt t="99251" x="3092450" y="4541838"/>
          <p14:tracePt t="99258" x="3092450" y="4468813"/>
          <p14:tracePt t="99265" x="3092450" y="4371975"/>
          <p14:tracePt t="99272" x="3092450" y="4260850"/>
          <p14:tracePt t="99279" x="3122613" y="4098925"/>
          <p14:tracePt t="99287" x="3128963" y="4024313"/>
          <p14:tracePt t="99294" x="3151188" y="3935413"/>
          <p14:tracePt t="99301" x="3181350" y="3846513"/>
          <p14:tracePt t="99308" x="3181350" y="3840163"/>
          <p14:tracePt t="99316" x="3181350" y="3832225"/>
          <p14:tracePt t="99537" x="3100388" y="3662363"/>
          <p14:tracePt t="99544" x="2973388" y="3373438"/>
          <p14:tracePt t="99552" x="2862263" y="3084513"/>
          <p14:tracePt t="99559" x="2811463" y="2678113"/>
          <p14:tracePt t="99566" x="2781300" y="2366963"/>
          <p14:tracePt t="99574" x="2744788" y="1879600"/>
          <p14:tracePt t="99580" x="2744788" y="1531938"/>
          <p14:tracePt t="99589" x="2774950" y="1168400"/>
          <p14:tracePt t="99594" x="2789238" y="909638"/>
          <p14:tracePt t="99603" x="2789238" y="762000"/>
          <p14:tracePt t="99609" x="2797175" y="673100"/>
          <p14:tracePt t="99616" x="2797175" y="598488"/>
          <p14:tracePt t="99623" x="2797175" y="569913"/>
          <p14:tracePt t="99631" x="2789238" y="539750"/>
          <p14:tracePt t="99638" x="2774950" y="533400"/>
          <p14:tracePt t="99702" x="2774950" y="539750"/>
          <p14:tracePt t="99709" x="2774950" y="547688"/>
          <p14:tracePt t="99716" x="2774950" y="561975"/>
          <p14:tracePt t="99723" x="2774950" y="584200"/>
          <p14:tracePt t="99731" x="2774950" y="598488"/>
          <p14:tracePt t="99739" x="2774950" y="628650"/>
          <p14:tracePt t="99745" x="2774950" y="650875"/>
          <p14:tracePt t="99753" x="2774950" y="658813"/>
          <p14:tracePt t="99759" x="2774950" y="681038"/>
          <p14:tracePt t="99766" x="2774950" y="695325"/>
          <p14:tracePt t="99774" x="2774950" y="703263"/>
          <p14:tracePt t="99781" x="2774950" y="709613"/>
          <p14:tracePt t="99789" x="2774950" y="717550"/>
          <p14:tracePt t="99796" x="2774950" y="725488"/>
          <p14:tracePt t="99803" x="2774950" y="739775"/>
          <p14:tracePt t="99817" x="2781300" y="747713"/>
          <p14:tracePt t="99824" x="2789238" y="762000"/>
          <p14:tracePt t="99830" x="2811463" y="784225"/>
          <p14:tracePt t="99840" x="2841625" y="814388"/>
          <p14:tracePt t="99846" x="2900363" y="850900"/>
          <p14:tracePt t="99853" x="2967038" y="903288"/>
          <p14:tracePt t="99860" x="3011488" y="939800"/>
          <p14:tracePt t="99867" x="3040063" y="962025"/>
          <p14:tracePt t="99874" x="3062288" y="984250"/>
          <p14:tracePt t="99881" x="3084513" y="998538"/>
          <p14:tracePt t="99889" x="3106738" y="1012825"/>
          <p14:tracePt t="99896" x="3114675" y="1012825"/>
          <p14:tracePt t="99903" x="3122613" y="1012825"/>
          <p14:tracePt t="99910" x="3128963" y="1012825"/>
          <p14:tracePt t="99917" x="3136900" y="1012825"/>
          <p14:tracePt t="99938" x="3144838" y="976313"/>
          <p14:tracePt t="99946" x="3144838" y="939800"/>
          <p14:tracePt t="99952" x="3144838" y="865188"/>
          <p14:tracePt t="99960" x="3144838" y="806450"/>
          <p14:tracePt t="99967" x="3128963" y="747713"/>
          <p14:tracePt t="99974" x="3100388" y="673100"/>
          <p14:tracePt t="99982" x="3062288" y="614363"/>
          <p14:tracePt t="99989" x="3033713" y="584200"/>
          <p14:tracePt t="99996" x="2989263" y="547688"/>
          <p14:tracePt t="100003" x="2944813" y="511175"/>
          <p14:tracePt t="100010" x="2878138" y="488950"/>
          <p14:tracePt t="100017" x="2825750" y="466725"/>
          <p14:tracePt t="100024" x="2736850" y="458788"/>
          <p14:tracePt t="100032" x="2692400" y="458788"/>
          <p14:tracePt t="100040" x="2625725" y="458788"/>
          <p14:tracePt t="100048" x="2574925" y="466725"/>
          <p14:tracePt t="100053" x="2508250" y="488950"/>
          <p14:tracePt t="100061" x="2441575" y="503238"/>
          <p14:tracePt t="100067" x="2397125" y="539750"/>
          <p14:tracePt t="100075" x="2360613" y="569913"/>
          <p14:tracePt t="100082" x="2322513" y="592138"/>
          <p14:tracePt t="100089" x="2300288" y="642938"/>
          <p14:tracePt t="100096" x="2263775" y="703263"/>
          <p14:tracePt t="100104" x="2241550" y="792163"/>
          <p14:tracePt t="100112" x="2233613" y="850900"/>
          <p14:tracePt t="100118" x="2233613" y="976313"/>
          <p14:tracePt t="100124" x="2241550" y="1065213"/>
          <p14:tracePt t="100133" x="2286000" y="1154113"/>
          <p14:tracePt t="100139" x="2338388" y="1257300"/>
          <p14:tracePt t="100146" x="2397125" y="1346200"/>
          <p14:tracePt t="100154" x="2433638" y="1390650"/>
          <p14:tracePt t="100161" x="2492375" y="1449388"/>
          <p14:tracePt t="100168" x="2536825" y="1493838"/>
          <p14:tracePt t="100175" x="2581275" y="1531938"/>
          <p14:tracePt t="100183" x="2611438" y="1546225"/>
          <p14:tracePt t="100189" x="2670175" y="1554163"/>
          <p14:tracePt t="100197" x="2752725" y="1554163"/>
          <p14:tracePt t="100204" x="2862263" y="1554163"/>
          <p14:tracePt t="100211" x="2944813" y="1546225"/>
          <p14:tracePt t="100218" x="3011488" y="1524000"/>
          <p14:tracePt t="100225" x="3070225" y="1487488"/>
          <p14:tracePt t="100233" x="3114675" y="1457325"/>
          <p14:tracePt t="100239" x="3159125" y="1412875"/>
          <p14:tracePt t="100247" x="3203575" y="1390650"/>
          <p14:tracePt t="100254" x="3233738" y="1354138"/>
          <p14:tracePt t="100261" x="3270250" y="1309688"/>
          <p14:tracePt t="100268" x="3298825" y="1287463"/>
          <p14:tracePt t="100275" x="3314700" y="1257300"/>
          <p14:tracePt t="100283" x="3328988" y="1228725"/>
          <p14:tracePt t="100290" x="3336925" y="1212850"/>
          <p14:tracePt t="100297" x="3343275" y="1190625"/>
          <p14:tracePt t="100304" x="3359150" y="1162050"/>
          <p14:tracePt t="100312" x="3365500" y="1131888"/>
          <p14:tracePt t="100318" x="3365500" y="1109663"/>
          <p14:tracePt t="100325" x="3365500" y="1057275"/>
          <p14:tracePt t="100333" x="3343275" y="990600"/>
          <p14:tracePt t="100339" x="3328988" y="954088"/>
          <p14:tracePt t="100347" x="3298825" y="895350"/>
          <p14:tracePt t="100354" x="3254375" y="850900"/>
          <p14:tracePt t="100362" x="3233738" y="820738"/>
          <p14:tracePt t="100369" x="3195638" y="784225"/>
          <p14:tracePt t="100375" x="3128963" y="762000"/>
          <p14:tracePt t="100383" x="3062288" y="731838"/>
          <p14:tracePt t="100390" x="3011488" y="709613"/>
          <p14:tracePt t="100397" x="2900363" y="703263"/>
          <p14:tracePt t="100405" x="2825750" y="703263"/>
          <p14:tracePt t="100412" x="2722563" y="725488"/>
          <p14:tracePt t="100419" x="2633663" y="754063"/>
          <p14:tracePt t="100425" x="2522538" y="798513"/>
          <p14:tracePt t="100433" x="2433638" y="828675"/>
          <p14:tracePt t="100440" x="2366963" y="865188"/>
          <p14:tracePt t="100452" x="2278063" y="903288"/>
          <p14:tracePt t="100455" x="2233613" y="931863"/>
          <p14:tracePt t="100462" x="2189163" y="954088"/>
          <p14:tracePt t="100470" x="2166938" y="968375"/>
          <p14:tracePt t="100476" x="2138363" y="984250"/>
          <p14:tracePt t="100483" x="2116138" y="998538"/>
          <p14:tracePt t="100490" x="2108200" y="1006475"/>
          <p14:tracePt t="100497" x="2093913" y="1020763"/>
          <p14:tracePt t="100506" x="2085975" y="1020763"/>
          <p14:tracePt t="100512" x="2079625" y="1028700"/>
          <p14:tracePt t="100519" x="2071688" y="1035050"/>
          <p14:tracePt t="100533" x="2071688" y="1042988"/>
          <p14:tracePt t="100555" x="2071688" y="1050925"/>
          <p14:tracePt t="100562" x="2071688" y="1057275"/>
          <p14:tracePt t="100569" x="2079625" y="1079500"/>
          <p14:tracePt t="100576" x="2093913" y="1109663"/>
          <p14:tracePt t="100584" x="2116138" y="1146175"/>
          <p14:tracePt t="100591" x="2174875" y="1198563"/>
          <p14:tracePt t="100597" x="2255838" y="1279525"/>
          <p14:tracePt t="100607" x="2360613" y="1346200"/>
          <p14:tracePt t="100612" x="2492375" y="1427163"/>
          <p14:tracePt t="100620" x="2574925" y="1457325"/>
          <p14:tracePt t="100626" x="2663825" y="1493838"/>
          <p14:tracePt t="100634" x="2752725" y="1524000"/>
          <p14:tracePt t="100641" x="2862263" y="1546225"/>
          <p14:tracePt t="100648" x="3011488" y="1546225"/>
          <p14:tracePt t="100656" x="3092450" y="1538288"/>
          <p14:tracePt t="100663" x="3144838" y="1531938"/>
          <p14:tracePt t="100670" x="3203575" y="1524000"/>
          <p14:tracePt t="100677" x="3270250" y="1509713"/>
          <p14:tracePt t="100684" x="3321050" y="1479550"/>
          <p14:tracePt t="100691" x="3365500" y="1465263"/>
          <p14:tracePt t="100699" x="3395663" y="1449388"/>
          <p14:tracePt t="100706" x="3425825" y="1435100"/>
          <p14:tracePt t="100713" x="3440113" y="1420813"/>
          <p14:tracePt t="100720" x="3454400" y="1398588"/>
          <p14:tracePt t="100727" x="3470275" y="1382713"/>
          <p14:tracePt t="100734" x="3476625" y="1368425"/>
          <p14:tracePt t="100741" x="3498850" y="1338263"/>
          <p14:tracePt t="100748" x="3506788" y="1323975"/>
          <p14:tracePt t="100757" x="3506788" y="1301750"/>
          <p14:tracePt t="100763" x="3506788" y="1279525"/>
          <p14:tracePt t="100770" x="3506788" y="1250950"/>
          <p14:tracePt t="100780" x="3506788" y="1235075"/>
          <p14:tracePt t="100785" x="3506788" y="1212850"/>
          <p14:tracePt t="100791" x="3506788" y="1198563"/>
          <p14:tracePt t="100799" x="3506788" y="1184275"/>
          <p14:tracePt t="100806" x="3484563" y="1168400"/>
          <p14:tracePt t="100813" x="3470275" y="1154113"/>
          <p14:tracePt t="100820" x="3454400" y="1139825"/>
          <p14:tracePt t="100827" x="3448050" y="1131888"/>
          <p14:tracePt t="100834" x="3425825" y="1117600"/>
          <p14:tracePt t="100841" x="3403600" y="1117600"/>
          <p14:tracePt t="100849" x="3373438" y="1117600"/>
          <p14:tracePt t="100856" x="3351213" y="1117600"/>
          <p14:tracePt t="100863" x="3328988" y="1117600"/>
          <p14:tracePt t="100871" x="3306763" y="1123950"/>
          <p14:tracePt t="100878" x="3298825" y="1131888"/>
          <p14:tracePt t="100885" x="3292475" y="1139825"/>
          <p14:tracePt t="100891" x="3284538" y="1146175"/>
          <p14:tracePt t="100899" x="3276600" y="1146175"/>
          <p14:tracePt t="100906" x="3276600" y="1154113"/>
          <p14:tracePt t="100913" x="3276600" y="1162050"/>
          <p14:tracePt t="100921" x="3276600" y="1184275"/>
          <p14:tracePt t="100928" x="3276600" y="1198563"/>
          <p14:tracePt t="100935" x="3276600" y="1206500"/>
          <p14:tracePt t="100943" x="3276600" y="1220788"/>
          <p14:tracePt t="100949" x="3276600" y="1235075"/>
          <p14:tracePt t="100956" x="3298825" y="1257300"/>
          <p14:tracePt t="100964" x="3328988" y="1273175"/>
          <p14:tracePt t="100970" x="3381375" y="1287463"/>
          <p14:tracePt t="100977" x="3448050" y="1309688"/>
          <p14:tracePt t="100985" x="3536950" y="1317625"/>
          <p14:tracePt t="100992" x="3624263" y="1346200"/>
          <p14:tracePt t="100999" x="3698875" y="1346200"/>
          <p14:tracePt t="101007" x="3810000" y="1331913"/>
          <p14:tracePt t="101013" x="3957638" y="1331913"/>
          <p14:tracePt t="101021" x="4083050" y="1323975"/>
          <p14:tracePt t="101028" x="4157663" y="1309688"/>
          <p14:tracePt t="101035" x="4246563" y="1301750"/>
          <p14:tracePt t="101042" x="4357688" y="1279525"/>
          <p14:tracePt t="101049" x="4483100" y="1250950"/>
          <p14:tracePt t="101057" x="4586288" y="1228725"/>
          <p14:tracePt t="101064" x="4660900" y="1212850"/>
          <p14:tracePt t="101071" x="4727575" y="1206500"/>
          <p14:tracePt t="101078" x="4786313" y="1190625"/>
          <p14:tracePt t="101085" x="4838700" y="1184275"/>
          <p14:tracePt t="101093" x="4889500" y="1184275"/>
          <p14:tracePt t="101099" x="4919663" y="1184275"/>
          <p14:tracePt t="101106" x="4949825" y="1184275"/>
          <p14:tracePt t="101116" x="4956175" y="1184275"/>
          <p14:tracePt t="101121" x="4964113" y="1184275"/>
          <p14:tracePt t="101128" x="4972050" y="1184275"/>
          <p14:tracePt t="101408" x="5119688" y="1212850"/>
          <p14:tracePt t="101415" x="5237163" y="1257300"/>
          <p14:tracePt t="101423" x="5414963" y="1309688"/>
          <p14:tracePt t="101431" x="5637213" y="1360488"/>
          <p14:tracePt t="101436" x="5815013" y="1412875"/>
          <p14:tracePt t="101444" x="5918200" y="1420813"/>
          <p14:tracePt t="101451" x="6029325" y="1435100"/>
          <p14:tracePt t="101457" x="6162675" y="1443038"/>
          <p14:tracePt t="101465" x="6273800" y="1443038"/>
          <p14:tracePt t="101475" x="6369050" y="1443038"/>
          <p14:tracePt t="101481" x="6451600" y="1443038"/>
          <p14:tracePt t="101487" x="6532563" y="1427163"/>
          <p14:tracePt t="101493" x="6643688" y="1420813"/>
          <p14:tracePt t="101501" x="6783388" y="1398588"/>
          <p14:tracePt t="101509" x="6872288" y="1390650"/>
          <p14:tracePt t="101515" x="6961188" y="1382713"/>
          <p14:tracePt t="101524" x="7058025" y="1382713"/>
          <p14:tracePt t="101531" x="7169150" y="1382713"/>
          <p14:tracePt t="101537" x="7280275" y="1382713"/>
          <p14:tracePt t="101544" x="7375525" y="1382713"/>
          <p14:tracePt t="101551" x="7427913" y="1390650"/>
          <p14:tracePt t="101558" x="7494588" y="1412875"/>
          <p14:tracePt t="101566" x="7561263" y="1420813"/>
          <p14:tracePt t="101574" x="7634288" y="1435100"/>
          <p14:tracePt t="101580" x="7708900" y="1435100"/>
          <p14:tracePt t="101587" x="7797800" y="1449388"/>
          <p14:tracePt t="101594" x="7856538" y="1457325"/>
          <p14:tracePt t="101601" x="7923213" y="1457325"/>
          <p14:tracePt t="101610" x="7981950" y="1465263"/>
          <p14:tracePt t="101616" x="8070850" y="1471613"/>
          <p14:tracePt t="101622" x="8159750" y="1471613"/>
          <p14:tracePt t="101632" x="8234363" y="1493838"/>
          <p14:tracePt t="101637" x="8307388" y="1493838"/>
          <p14:tracePt t="101644" x="8359775" y="1493838"/>
          <p14:tracePt t="101653" x="8396288" y="1493838"/>
          <p14:tracePt t="101658" x="8434388" y="1493838"/>
          <p14:tracePt t="101666" x="8462963" y="1493838"/>
          <p14:tracePt t="101674" x="8507413" y="1493838"/>
          <p14:tracePt t="101680" x="8551863" y="1493838"/>
          <p14:tracePt t="101688" x="8596313" y="1493838"/>
          <p14:tracePt t="101694" x="8640763" y="1509713"/>
          <p14:tracePt t="101702" x="8685213" y="1516063"/>
          <p14:tracePt t="101709" x="8707438" y="1524000"/>
          <p14:tracePt t="101717" x="8737600" y="1531938"/>
          <p14:tracePt t="101724" x="8751888" y="1538288"/>
          <p14:tracePt t="101731" x="8766175" y="1546225"/>
          <p14:tracePt t="101745" x="8774113" y="1546225"/>
          <p14:tracePt t="101974" x="8759825" y="1538288"/>
          <p14:tracePt t="101981" x="8707438" y="1516063"/>
          <p14:tracePt t="101988" x="8618538" y="1501775"/>
          <p14:tracePt t="101995" x="8523288" y="1487488"/>
          <p14:tracePt t="102002" x="8434388" y="1479550"/>
          <p14:tracePt t="102010" x="8285163" y="1479550"/>
          <p14:tracePt t="102019" x="8004175" y="1479550"/>
          <p14:tracePt t="102024" x="7745413" y="1487488"/>
          <p14:tracePt t="102031" x="7516813" y="1501775"/>
          <p14:tracePt t="102041" x="7058025" y="1538288"/>
          <p14:tracePt t="102046" x="6932613" y="1546225"/>
          <p14:tracePt t="102053" x="6524625" y="1560513"/>
          <p14:tracePt t="102060" x="6237288" y="1604963"/>
          <p14:tracePt t="102067" x="5807075" y="1627188"/>
          <p14:tracePt t="102074" x="5392738" y="1657350"/>
          <p14:tracePt t="102082" x="5111750" y="1671638"/>
          <p14:tracePt t="102089" x="4608513" y="1693863"/>
          <p14:tracePt t="102095" x="4402138" y="1701800"/>
          <p14:tracePt t="102103" x="3951288" y="1724025"/>
          <p14:tracePt t="102110" x="3773488" y="1724025"/>
          <p14:tracePt t="102117" x="3514725" y="1738313"/>
          <p14:tracePt t="102124" x="3336925" y="1738313"/>
          <p14:tracePt t="102132" x="3181350" y="1738313"/>
          <p14:tracePt t="102138" x="3092450" y="1730375"/>
          <p14:tracePt t="102146" x="2995613" y="1730375"/>
          <p14:tracePt t="102153" x="2944813" y="1724025"/>
          <p14:tracePt t="102160" x="2878138" y="1709738"/>
          <p14:tracePt t="102167" x="2825750" y="1693863"/>
          <p14:tracePt t="102174" x="2797175" y="1693863"/>
          <p14:tracePt t="102182" x="2781300" y="1687513"/>
          <p14:tracePt t="102189" x="2752725" y="1679575"/>
          <p14:tracePt t="102196" x="2736850" y="1665288"/>
          <p14:tracePt t="102203" x="2722563" y="1657350"/>
          <p14:tracePt t="102211" x="2722563" y="1649413"/>
          <p14:tracePt t="102217" x="2714625" y="1649413"/>
          <p14:tracePt t="102225" x="2700338" y="1643063"/>
          <p14:tracePt t="102239" x="2692400" y="1643063"/>
          <p14:tracePt t="102246" x="2678113" y="1643063"/>
          <p14:tracePt t="102262" x="2663825" y="1635125"/>
          <p14:tracePt t="102267" x="2641600" y="1635125"/>
          <p14:tracePt t="102275" x="2633663" y="1635125"/>
          <p14:tracePt t="102282" x="2619375" y="1635125"/>
          <p14:tracePt t="102289" x="2619375" y="1627188"/>
          <p14:tracePt t="102297" x="2603500" y="1627188"/>
          <p14:tracePt t="102303" x="2597150" y="1627188"/>
          <p14:tracePt t="102311" x="2589213" y="1627188"/>
          <p14:tracePt t="102318" x="2581275" y="1620838"/>
          <p14:tracePt t="102325" x="2574925" y="1620838"/>
          <p14:tracePt t="102340" x="2566988" y="1612900"/>
          <p14:tracePt t="102347" x="2559050" y="1612900"/>
          <p14:tracePt t="102354" x="2559050" y="1604963"/>
          <p14:tracePt t="102382" x="2559050" y="1598613"/>
          <p14:tracePt t="102405" x="2559050" y="1590675"/>
          <p14:tracePt t="102433" x="2559050" y="1582738"/>
          <p14:tracePt t="102440" x="2552700" y="1576388"/>
          <p14:tracePt t="102447" x="2544763" y="1568450"/>
          <p14:tracePt t="102454" x="2530475" y="1546225"/>
          <p14:tracePt t="102461" x="2530475" y="1538288"/>
          <p14:tracePt t="102469" x="2522538" y="1531938"/>
          <p14:tracePt t="102475" x="2522538" y="1524000"/>
          <p14:tracePt t="102483" x="2514600" y="1516063"/>
          <p14:tracePt t="102491" x="2508250" y="1501775"/>
          <p14:tracePt t="102497" x="2500313" y="1493838"/>
          <p14:tracePt t="102504" x="2500313" y="1479550"/>
          <p14:tracePt t="102512" x="2492375" y="1471613"/>
          <p14:tracePt t="102518" x="2486025" y="1465263"/>
          <p14:tracePt t="102527" x="2471738" y="1449388"/>
          <p14:tracePt t="102533" x="2463800" y="1435100"/>
          <p14:tracePt t="102541" x="2455863" y="1427163"/>
          <p14:tracePt t="102547" x="2449513" y="1420813"/>
          <p14:tracePt t="102555" x="2441575" y="1412875"/>
          <p14:tracePt t="102561" x="2433638" y="1404938"/>
          <p14:tracePt t="102577" x="2427288" y="1398588"/>
          <p14:tracePt t="102583" x="2411413" y="1390650"/>
          <p14:tracePt t="102592" x="2411413" y="1376363"/>
          <p14:tracePt t="102597" x="2405063" y="1376363"/>
          <p14:tracePt t="102604" x="2397125" y="1368425"/>
          <p14:tracePt t="102611" x="2389188" y="1368425"/>
          <p14:tracePt t="102626" x="2382838" y="1368425"/>
          <p14:tracePt t="102633" x="2374900" y="1368425"/>
          <p14:tracePt t="102641" x="2374900" y="1360488"/>
          <p14:tracePt t="103558" x="2360613" y="1360488"/>
          <p14:tracePt t="103579" x="2352675" y="1360488"/>
          <p14:tracePt t="103608" x="2344738" y="1360488"/>
          <p14:tracePt t="103615" x="2338388" y="1360488"/>
          <p14:tracePt t="103631" x="2330450" y="1360488"/>
          <p14:tracePt t="103636" x="2322513" y="1360488"/>
          <p14:tracePt t="103643" x="2316163" y="1360488"/>
          <p14:tracePt t="103651" x="2308225" y="1360488"/>
          <p14:tracePt t="103659" x="2300288" y="1360488"/>
          <p14:tracePt t="103673" x="2293938" y="1360488"/>
          <p14:tracePt t="103679" x="2286000" y="1360488"/>
          <p14:tracePt t="103686" x="2278063" y="1360488"/>
          <p14:tracePt t="103701" x="2271713" y="1360488"/>
          <p14:tracePt t="103715" x="2263775" y="1360488"/>
          <p14:tracePt t="103766" x="2255838" y="1360488"/>
          <p14:tracePt t="105758" x="2211388" y="1354138"/>
          <p14:tracePt t="105765" x="2174875" y="1338263"/>
          <p14:tracePt t="105772" x="2130425" y="1317625"/>
          <p14:tracePt t="105779" x="2079625" y="1301750"/>
          <p14:tracePt t="105786" x="2019300" y="1265238"/>
          <p14:tracePt t="105794" x="1930400" y="1235075"/>
          <p14:tracePt t="105800" x="1871663" y="1212850"/>
          <p14:tracePt t="105808" x="1804988" y="1198563"/>
          <p14:tracePt t="105816" x="1760538" y="1168400"/>
          <p14:tracePt t="105822" x="1724025" y="1162050"/>
          <p14:tracePt t="105829" x="1693863" y="1154113"/>
          <p14:tracePt t="105837" x="1643063" y="1146175"/>
          <p14:tracePt t="105844" x="1620838" y="1139825"/>
          <p14:tracePt t="105851" x="1590675" y="1131888"/>
          <p14:tracePt t="105858" x="1560513" y="1131888"/>
          <p14:tracePt t="105865" x="1546225" y="1131888"/>
          <p14:tracePt t="105873" x="1531938" y="1131888"/>
          <p14:tracePt t="105879" x="1516063" y="1131888"/>
          <p14:tracePt t="105887" x="1501775" y="1131888"/>
          <p14:tracePt t="105894" x="1487488" y="1131888"/>
          <p14:tracePt t="105901" x="1479550" y="1131888"/>
          <p14:tracePt t="105915" x="1471613" y="1131888"/>
          <p14:tracePt t="105923" x="1465263" y="1131888"/>
          <p14:tracePt t="105929" x="1449388" y="1131888"/>
          <p14:tracePt t="105937" x="1443038" y="1131888"/>
          <p14:tracePt t="105951" x="1435100" y="1131888"/>
          <p14:tracePt t="105958" x="1420813" y="1131888"/>
          <p14:tracePt t="105973" x="1404938" y="1131888"/>
          <p14:tracePt t="105979" x="1390650" y="1131888"/>
          <p14:tracePt t="105994" x="1382713" y="1131888"/>
          <p14:tracePt t="106001" x="1376363" y="1131888"/>
          <p14:tracePt t="106460" x="1531938" y="1154113"/>
          <p14:tracePt t="106467" x="1774825" y="1198563"/>
          <p14:tracePt t="106474" x="1938338" y="1220788"/>
          <p14:tracePt t="106481" x="2441575" y="1354138"/>
          <p14:tracePt t="106488" x="2692400" y="1443038"/>
          <p14:tracePt t="106495" x="3070225" y="1560513"/>
          <p14:tracePt t="106503" x="3573463" y="1730375"/>
          <p14:tracePt t="106511" x="3765550" y="1827213"/>
          <p14:tracePt t="106517" x="4349750" y="2041525"/>
          <p14:tracePt t="106524" x="4527550" y="2160588"/>
          <p14:tracePt t="106531" x="5000625" y="2508250"/>
          <p14:tracePt t="106538" x="5214938" y="2670175"/>
          <p14:tracePt t="106546" x="5356225" y="2811463"/>
          <p14:tracePt t="106553" x="5562600" y="3048000"/>
          <p14:tracePt t="106561" x="5726113" y="3343275"/>
          <p14:tracePt t="106567" x="5792788" y="3462338"/>
          <p14:tracePt t="106574" x="5918200" y="3773488"/>
          <p14:tracePt t="106582" x="5999163" y="4121150"/>
          <p14:tracePt t="106589" x="6021388" y="4246563"/>
          <p14:tracePt t="106596" x="6065838" y="4638675"/>
          <p14:tracePt t="106604" x="6065838" y="4764088"/>
          <p14:tracePt t="106612" x="6081713" y="4933950"/>
          <p14:tracePt t="106618" x="6096000" y="5192713"/>
          <p14:tracePt t="106625" x="6126163" y="5319713"/>
          <p14:tracePt t="106632" x="6132513" y="5400675"/>
          <p14:tracePt t="106639" x="6132513" y="5503863"/>
          <p14:tracePt t="106646" x="6140450" y="5562600"/>
          <p14:tracePt t="106654" x="6140450" y="5629275"/>
          <p14:tracePt t="106661" x="6140450" y="5681663"/>
          <p14:tracePt t="106668" x="6140450" y="5689600"/>
          <p14:tracePt t="106675" x="6140450" y="5695950"/>
          <p14:tracePt t="106682" x="6140450" y="5711825"/>
          <p14:tracePt t="106933" x="6384925" y="5607050"/>
          <p14:tracePt t="106940" x="6813550" y="5459413"/>
          <p14:tracePt t="106947" x="7080250" y="5341938"/>
          <p14:tracePt t="106955" x="7708900" y="5105400"/>
          <p14:tracePt t="106962" x="8042275" y="4972050"/>
          <p14:tracePt t="106969" x="8721725" y="4749800"/>
          <p14:tracePt t="106976" x="9129713" y="4586288"/>
          <p14:tracePt t="106983" x="9750425" y="4416425"/>
          <p14:tracePt t="106990" x="10128250" y="4291013"/>
          <p14:tracePt t="106997" x="10653713" y="4179888"/>
          <p14:tracePt t="107004" x="10793413" y="4157663"/>
          <p14:tracePt t="107012" x="11310938" y="4046538"/>
          <p14:tracePt t="107020" x="11385550" y="4038600"/>
          <p14:tracePt t="107026" x="11496675" y="4038600"/>
          <p14:tracePt t="107033" x="11630025" y="4032250"/>
          <p14:tracePt t="107046" x="11703050" y="4032250"/>
          <p14:tracePt t="107048" x="11791950" y="4032250"/>
          <p14:tracePt t="107056" x="11822113" y="4038600"/>
          <p14:tracePt t="107062" x="11852275" y="4046538"/>
          <p14:tracePt t="107068" x="11866563" y="4054475"/>
          <p14:tracePt t="107076" x="11866563" y="4060825"/>
          <p14:tracePt t="107083" x="11874500" y="4060825"/>
          <p14:tracePt t="107155" x="11874500" y="4076700"/>
          <p14:tracePt t="107184" x="11880850" y="4083050"/>
          <p14:tracePt t="107190" x="11888788" y="4083050"/>
          <p14:tracePt t="107198" x="11911013" y="4083050"/>
          <p14:tracePt t="107206" x="11925300" y="4083050"/>
          <p14:tracePt t="107212" x="11933238" y="4083050"/>
          <p14:tracePt t="107220" x="11963400" y="4083050"/>
          <p14:tracePt t="107227" x="11999913" y="4083050"/>
          <p14:tracePt t="107234" x="12028488" y="4083050"/>
          <p14:tracePt t="107241" x="12066588" y="4083050"/>
          <p14:tracePt t="107248" x="12117388" y="4054475"/>
          <p14:tracePt t="107255" x="12169775" y="4046538"/>
          <p14:tracePt t="108746" x="12014200" y="3233738"/>
          <p14:tracePt t="108754" x="11903075" y="3181350"/>
          <p14:tracePt t="108760" x="11799888" y="3128963"/>
          <p14:tracePt t="108767" x="11741150" y="3100388"/>
          <p14:tracePt t="108775" x="11696700" y="3062288"/>
          <p14:tracePt t="108782" x="11644313" y="3017838"/>
          <p14:tracePt t="108790" x="11607800" y="2981325"/>
          <p14:tracePt t="108797" x="11577638" y="2959100"/>
          <p14:tracePt t="108804" x="11549063" y="2914650"/>
          <p14:tracePt t="108811" x="11533188" y="2892425"/>
          <p14:tracePt t="108817" x="11510963" y="2878138"/>
          <p14:tracePt t="108825" x="11496675" y="2855913"/>
          <p14:tracePt t="108832" x="11482388" y="2841625"/>
          <p14:tracePt t="108839" x="11474450" y="2819400"/>
          <p14:tracePt t="108846" x="11466513" y="2789238"/>
          <p14:tracePt t="108854" x="11460163" y="2781300"/>
          <p14:tracePt t="108861" x="11452225" y="2767013"/>
          <p14:tracePt t="108869" x="11437938" y="2752725"/>
          <p14:tracePt t="108875" x="11422063" y="2722563"/>
          <p14:tracePt t="108882" x="11407775" y="2708275"/>
          <p14:tracePt t="108890" x="11393488" y="2700338"/>
          <p14:tracePt t="108896" x="11371263" y="2678113"/>
          <p14:tracePt t="108904" x="11355388" y="2655888"/>
          <p14:tracePt t="108911" x="11349038" y="2641600"/>
          <p14:tracePt t="108918" x="11333163" y="2619375"/>
          <p14:tracePt t="108925" x="11326813" y="2603500"/>
          <p14:tracePt t="108932" x="11304588" y="2566988"/>
          <p14:tracePt t="108940" x="11296650" y="2559050"/>
          <p14:tracePt t="108947" x="11288713" y="2536825"/>
          <p14:tracePt t="108954" x="11274425" y="2514600"/>
          <p14:tracePt t="108961" x="11260138" y="2500313"/>
          <p14:tracePt t="108968" x="11252200" y="2492375"/>
          <p14:tracePt t="108975" x="11252200" y="2478088"/>
          <p14:tracePt t="108982" x="11237913" y="2471738"/>
          <p14:tracePt t="108989" x="11223625" y="2463800"/>
          <p14:tracePt t="108997" x="11215688" y="2455863"/>
          <p14:tracePt t="109004" x="11207750" y="2449513"/>
          <p14:tracePt t="109011" x="11193463" y="2441575"/>
          <p14:tracePt t="109018" x="11171238" y="2433638"/>
          <p14:tracePt t="109025" x="11163300" y="2427288"/>
          <p14:tracePt t="109047" x="11149013" y="2427288"/>
          <p14:tracePt t="109392" x="11090275" y="2433638"/>
          <p14:tracePt t="109398" x="10963275" y="2463800"/>
          <p14:tracePt t="109406" x="10801350" y="2500313"/>
          <p14:tracePt t="109414" x="10690225" y="2544763"/>
          <p14:tracePt t="109420" x="10571163" y="2581275"/>
          <p14:tracePt t="109427" x="10372725" y="2633663"/>
          <p14:tracePt t="109434" x="10201275" y="2670175"/>
          <p14:tracePt t="109442" x="10091738" y="2714625"/>
          <p14:tracePt t="109448" x="9986963" y="2759075"/>
          <p14:tracePt t="109456" x="9875838" y="2797175"/>
          <p14:tracePt t="109464" x="9736138" y="2825750"/>
          <p14:tracePt t="109469" x="9632950" y="2855913"/>
          <p14:tracePt t="109477" x="9580563" y="2878138"/>
          <p14:tracePt t="109484" x="9513888" y="2884488"/>
          <p14:tracePt t="109491" x="9455150" y="2892425"/>
          <p14:tracePt t="109498" x="9410700" y="2900363"/>
          <p14:tracePt t="109506" x="9358313" y="2906713"/>
          <p14:tracePt t="109513" x="9329738" y="2914650"/>
          <p14:tracePt t="109520" x="9313863" y="2914650"/>
          <p14:tracePt t="109527" x="9277350" y="2914650"/>
          <p14:tracePt t="109534" x="9247188" y="2914650"/>
          <p14:tracePt t="109541" x="9218613" y="2928938"/>
          <p14:tracePt t="109548" x="9196388" y="2928938"/>
          <p14:tracePt t="109555" x="9174163" y="2936875"/>
          <p14:tracePt t="109564" x="9151938" y="2944813"/>
          <p14:tracePt t="109570" x="9129713" y="2951163"/>
          <p14:tracePt t="109578" x="9107488" y="2959100"/>
          <p14:tracePt t="109585" x="9077325" y="2967038"/>
          <p14:tracePt t="109592" x="9063038" y="2973388"/>
          <p14:tracePt t="109599" x="9040813" y="2989263"/>
          <p14:tracePt t="109607" x="9010650" y="3011488"/>
          <p14:tracePt t="109614" x="8988425" y="3017838"/>
          <p14:tracePt t="109620" x="8974138" y="3025775"/>
          <p14:tracePt t="109627" x="8958263" y="3025775"/>
          <p14:tracePt t="109634" x="8951913" y="3033713"/>
          <p14:tracePt t="109642" x="8943975" y="3033713"/>
          <p14:tracePt t="109649" x="8937625" y="3033713"/>
          <p14:tracePt t="109699" x="8937625" y="3040063"/>
          <p14:tracePt t="109721" x="8943975" y="3040063"/>
          <p14:tracePt t="109728" x="8951913" y="3040063"/>
          <p14:tracePt t="109735" x="8966200" y="3040063"/>
          <p14:tracePt t="109743" x="8974138" y="3040063"/>
          <p14:tracePt t="109749" x="8996363" y="3040063"/>
          <p14:tracePt t="109757" x="9032875" y="3025775"/>
          <p14:tracePt t="109764" x="9077325" y="2989263"/>
          <p14:tracePt t="109771" x="9121775" y="2967038"/>
          <p14:tracePt t="109777" x="9202738" y="2914650"/>
          <p14:tracePt t="109785" x="9269413" y="2855913"/>
          <p14:tracePt t="109793" x="9350375" y="2819400"/>
          <p14:tracePt t="109799" x="9432925" y="2752725"/>
          <p14:tracePt t="109807" x="9513888" y="2708275"/>
          <p14:tracePt t="109814" x="9558338" y="2663825"/>
          <p14:tracePt t="109821" x="9610725" y="2625725"/>
          <p14:tracePt t="109828" x="9705975" y="2559050"/>
          <p14:tracePt t="109835" x="9794875" y="2514600"/>
          <p14:tracePt t="109843" x="9898063" y="2449513"/>
          <p14:tracePt t="109850" x="10002838" y="2419350"/>
          <p14:tracePt t="109856" x="10098088" y="2389188"/>
          <p14:tracePt t="109864" x="10201275" y="2360613"/>
          <p14:tracePt t="109871" x="10364788" y="2322513"/>
          <p14:tracePt t="109879" x="10520363" y="2316163"/>
          <p14:tracePt t="109885" x="10609263" y="2316163"/>
          <p14:tracePt t="109893" x="10690225" y="2316163"/>
          <p14:tracePt t="109900" x="10793413" y="2316163"/>
          <p14:tracePt t="109906" x="10874375" y="2316163"/>
          <p14:tracePt t="109914" x="10948988" y="2316163"/>
          <p14:tracePt t="109923" x="10993438" y="2316163"/>
          <p14:tracePt t="109928" x="11029950" y="2322513"/>
          <p14:tracePt t="109935" x="11052175" y="2322513"/>
          <p14:tracePt t="109943" x="11068050" y="2330450"/>
          <p14:tracePt t="109949" x="11096625" y="2330450"/>
          <p14:tracePt t="109958" x="11118850" y="2338388"/>
          <p14:tracePt t="109964" x="11141075" y="2344738"/>
          <p14:tracePt t="109972" x="11171238" y="2352675"/>
          <p14:tracePt t="109979" x="11193463" y="2352675"/>
          <p14:tracePt t="109987" x="11229975" y="2360613"/>
          <p14:tracePt t="109995" x="11260138" y="2366963"/>
          <p14:tracePt t="110000" x="11288713" y="2366963"/>
          <p14:tracePt t="110007" x="11318875" y="2374900"/>
          <p14:tracePt t="110014" x="11326813" y="2374900"/>
          <p14:tracePt t="110021" x="11355388" y="2374900"/>
          <p14:tracePt t="110029" x="11371263" y="2382838"/>
          <p14:tracePt t="110035" x="11385550" y="2382838"/>
          <p14:tracePt t="110043" x="11393488" y="2382838"/>
          <p14:tracePt t="110050" x="11415713" y="2382838"/>
          <p14:tracePt t="110058" x="11422063" y="2382838"/>
          <p14:tracePt t="110064" x="11430000" y="2389188"/>
          <p14:tracePt t="110072" x="11437938" y="2389188"/>
          <p14:tracePt t="110437" x="11452225" y="2411413"/>
          <p14:tracePt t="110444" x="11504613" y="2455863"/>
          <p14:tracePt t="110452" x="11555413" y="2500313"/>
          <p14:tracePt t="110459" x="11607800" y="2522538"/>
          <p14:tracePt t="110466" x="11644313" y="2536825"/>
          <p14:tracePt t="110473" x="11666538" y="2544763"/>
          <p14:tracePt t="110481" x="11703050" y="2566988"/>
          <p14:tracePt t="110488" x="11710988" y="2574925"/>
          <p14:tracePt t="110494" x="11725275" y="2574925"/>
          <p14:tracePt t="110503" x="11741150" y="2581275"/>
          <p14:tracePt t="110509" x="11755438" y="2589213"/>
          <p14:tracePt t="110516" x="11769725" y="2589213"/>
          <p14:tracePt t="110524" x="11785600" y="2589213"/>
          <p14:tracePt t="110531" x="11807825" y="2597150"/>
          <p14:tracePt t="110537" x="11830050" y="2603500"/>
          <p14:tracePt t="110544" x="11874500" y="2611438"/>
          <p14:tracePt t="110552" x="11918950" y="2641600"/>
          <p14:tracePt t="110559" x="11955463" y="2655888"/>
          <p14:tracePt t="110566" x="12006263" y="2663825"/>
          <p14:tracePt t="110573" x="12036425" y="2678113"/>
          <p14:tracePt t="110583" x="12080875" y="2700338"/>
          <p14:tracePt t="110587" x="12111038" y="2714625"/>
          <p14:tracePt t="110595" x="12147550" y="2736850"/>
          <p14:tracePt t="110602" x="12161838" y="2752725"/>
          <p14:tracePt t="110609" x="12184063" y="2767013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A3A6EF-F0A6-46B3-8C3C-A52850C40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Unsupervised learning // Angelo Ziletti, PhD // 2021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D7F6A5-F28E-4A35-8B2B-2B9E43D8E365}"/>
              </a:ext>
            </a:extLst>
          </p:cNvPr>
          <p:cNvGrpSpPr/>
          <p:nvPr/>
        </p:nvGrpSpPr>
        <p:grpSpPr>
          <a:xfrm>
            <a:off x="660933" y="633679"/>
            <a:ext cx="1626480" cy="751680"/>
            <a:chOff x="869703" y="4128370"/>
            <a:chExt cx="1626480" cy="75168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AB2EC30-88F5-445F-A57D-8B0B9EA646C8}"/>
                </a:ext>
              </a:extLst>
            </p:cNvPr>
            <p:cNvGrpSpPr/>
            <p:nvPr/>
          </p:nvGrpSpPr>
          <p:grpSpPr>
            <a:xfrm>
              <a:off x="869703" y="4128370"/>
              <a:ext cx="476280" cy="271800"/>
              <a:chOff x="869703" y="4128370"/>
              <a:chExt cx="476280" cy="271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649D0A10-56D5-457B-B2D7-708F3D646407}"/>
                      </a:ext>
                    </a:extLst>
                  </p14:cNvPr>
                  <p14:cNvContentPartPr/>
                  <p14:nvPr/>
                </p14:nvContentPartPr>
                <p14:xfrm>
                  <a:off x="869703" y="4128370"/>
                  <a:ext cx="195120" cy="26928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649D0A10-56D5-457B-B2D7-708F3D64640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60703" y="4119370"/>
                    <a:ext cx="212760" cy="28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3F101A9F-854F-41F4-B4C6-54C8EBAD5B3B}"/>
                      </a:ext>
                    </a:extLst>
                  </p14:cNvPr>
                  <p14:cNvContentPartPr/>
                  <p14:nvPr/>
                </p14:nvContentPartPr>
                <p14:xfrm>
                  <a:off x="1079943" y="4286770"/>
                  <a:ext cx="141840" cy="11340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3F101A9F-854F-41F4-B4C6-54C8EBAD5B3B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071303" y="4277770"/>
                    <a:ext cx="15948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BA6A1802-17D1-41FB-AF1C-D51FBA163331}"/>
                      </a:ext>
                    </a:extLst>
                  </p14:cNvPr>
                  <p14:cNvContentPartPr/>
                  <p14:nvPr/>
                </p14:nvContentPartPr>
                <p14:xfrm>
                  <a:off x="1255263" y="4255450"/>
                  <a:ext cx="90720" cy="11664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BA6A1802-17D1-41FB-AF1C-D51FBA163331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246623" y="4246810"/>
                    <a:ext cx="108360" cy="134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A4CA7EE-2739-4FD4-9FFB-DE87F9BFC462}"/>
                </a:ext>
              </a:extLst>
            </p:cNvPr>
            <p:cNvGrpSpPr/>
            <p:nvPr/>
          </p:nvGrpSpPr>
          <p:grpSpPr>
            <a:xfrm>
              <a:off x="1448583" y="4209370"/>
              <a:ext cx="1047600" cy="202320"/>
              <a:chOff x="1448583" y="4209370"/>
              <a:chExt cx="1047600" cy="202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FBC0C128-3033-4F2A-A0E7-7928BFD2145F}"/>
                      </a:ext>
                    </a:extLst>
                  </p14:cNvPr>
                  <p14:cNvContentPartPr/>
                  <p14:nvPr/>
                </p14:nvContentPartPr>
                <p14:xfrm>
                  <a:off x="1448583" y="4250770"/>
                  <a:ext cx="92520" cy="14508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FBC0C128-3033-4F2A-A0E7-7928BFD2145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439583" y="4241770"/>
                    <a:ext cx="11016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3BCC0469-5C69-4932-A965-42C149C2123D}"/>
                      </a:ext>
                    </a:extLst>
                  </p14:cNvPr>
                  <p14:cNvContentPartPr/>
                  <p14:nvPr/>
                </p14:nvContentPartPr>
                <p14:xfrm>
                  <a:off x="1567383" y="4242490"/>
                  <a:ext cx="73440" cy="11628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3BCC0469-5C69-4932-A965-42C149C2123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558743" y="4233490"/>
                    <a:ext cx="9108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0A3C6BC4-1D2F-47BB-B572-FDD575621A55}"/>
                      </a:ext>
                    </a:extLst>
                  </p14:cNvPr>
                  <p14:cNvContentPartPr/>
                  <p14:nvPr/>
                </p14:nvContentPartPr>
                <p14:xfrm>
                  <a:off x="1689783" y="4279570"/>
                  <a:ext cx="32400" cy="9900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0A3C6BC4-1D2F-47BB-B572-FDD575621A55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681143" y="4270570"/>
                    <a:ext cx="50040" cy="11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65503DBD-8EAC-4EF4-9490-50C49D4ACB51}"/>
                      </a:ext>
                    </a:extLst>
                  </p14:cNvPr>
                  <p14:cNvContentPartPr/>
                  <p14:nvPr/>
                </p14:nvContentPartPr>
                <p14:xfrm>
                  <a:off x="1670343" y="4209370"/>
                  <a:ext cx="360" cy="3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65503DBD-8EAC-4EF4-9490-50C49D4ACB51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661703" y="420073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1FBA4397-ABD5-4705-8A78-E84C3AADE810}"/>
                      </a:ext>
                    </a:extLst>
                  </p14:cNvPr>
                  <p14:cNvContentPartPr/>
                  <p14:nvPr/>
                </p14:nvContentPartPr>
                <p14:xfrm>
                  <a:off x="1815423" y="4250770"/>
                  <a:ext cx="83880" cy="12744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1FBA4397-ABD5-4705-8A78-E84C3AADE81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806783" y="4241770"/>
                    <a:ext cx="1015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9513090E-56E0-4283-AADE-E2C4A4B258D0}"/>
                      </a:ext>
                    </a:extLst>
                  </p14:cNvPr>
                  <p14:cNvContentPartPr/>
                  <p14:nvPr/>
                </p14:nvContentPartPr>
                <p14:xfrm>
                  <a:off x="1948263" y="4265170"/>
                  <a:ext cx="157320" cy="14652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9513090E-56E0-4283-AADE-E2C4A4B258D0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939623" y="4256170"/>
                    <a:ext cx="174960" cy="16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2D098101-F0FD-47B4-BD61-455ABEE5FD7A}"/>
                      </a:ext>
                    </a:extLst>
                  </p14:cNvPr>
                  <p14:cNvContentPartPr/>
                  <p14:nvPr/>
                </p14:nvContentPartPr>
                <p14:xfrm>
                  <a:off x="2190543" y="4251850"/>
                  <a:ext cx="92880" cy="12852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2D098101-F0FD-47B4-BD61-455ABEE5FD7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181903" y="4242850"/>
                    <a:ext cx="11052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7E13FDD9-39CB-4C0E-AABE-81D255A022EB}"/>
                      </a:ext>
                    </a:extLst>
                  </p14:cNvPr>
                  <p14:cNvContentPartPr/>
                  <p14:nvPr/>
                </p14:nvContentPartPr>
                <p14:xfrm>
                  <a:off x="2310423" y="4279570"/>
                  <a:ext cx="185760" cy="12780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7E13FDD9-39CB-4C0E-AABE-81D255A022EB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2301783" y="4270930"/>
                    <a:ext cx="203400" cy="145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F3E5F5-492B-425D-B6E6-7B5A5190411F}"/>
                </a:ext>
              </a:extLst>
            </p:cNvPr>
            <p:cNvGrpSpPr/>
            <p:nvPr/>
          </p:nvGrpSpPr>
          <p:grpSpPr>
            <a:xfrm>
              <a:off x="891663" y="4573690"/>
              <a:ext cx="1087920" cy="306360"/>
              <a:chOff x="891663" y="4573690"/>
              <a:chExt cx="1087920" cy="306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166F71E0-20D2-43DE-B6BC-0F82844F69A4}"/>
                      </a:ext>
                    </a:extLst>
                  </p14:cNvPr>
                  <p14:cNvContentPartPr/>
                  <p14:nvPr/>
                </p14:nvContentPartPr>
                <p14:xfrm>
                  <a:off x="891663" y="4626970"/>
                  <a:ext cx="155880" cy="25308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166F71E0-20D2-43DE-B6BC-0F82844F69A4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882663" y="4617970"/>
                    <a:ext cx="173520" cy="27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C610D5CD-7E5B-4FEE-843C-09804454DC4A}"/>
                      </a:ext>
                    </a:extLst>
                  </p14:cNvPr>
                  <p14:cNvContentPartPr/>
                  <p14:nvPr/>
                </p14:nvContentPartPr>
                <p14:xfrm>
                  <a:off x="1155903" y="4735330"/>
                  <a:ext cx="146520" cy="13104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C610D5CD-7E5B-4FEE-843C-09804454DC4A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146903" y="4726690"/>
                    <a:ext cx="164160" cy="14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EEB672FE-1D1F-4720-B2B8-1AFC0BA033FB}"/>
                      </a:ext>
                    </a:extLst>
                  </p14:cNvPr>
                  <p14:cNvContentPartPr/>
                  <p14:nvPr/>
                </p14:nvContentPartPr>
                <p14:xfrm>
                  <a:off x="1288383" y="4616170"/>
                  <a:ext cx="73080" cy="22320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EEB672FE-1D1F-4720-B2B8-1AFC0BA033FB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279743" y="4607170"/>
                    <a:ext cx="90720" cy="24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A2A90A86-7FC2-46A2-A6D3-6F2D54C8B43A}"/>
                      </a:ext>
                    </a:extLst>
                  </p14:cNvPr>
                  <p14:cNvContentPartPr/>
                  <p14:nvPr/>
                </p14:nvContentPartPr>
                <p14:xfrm>
                  <a:off x="1163823" y="4573690"/>
                  <a:ext cx="224640" cy="7848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A2A90A86-7FC2-46A2-A6D3-6F2D54C8B43A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154823" y="4565050"/>
                    <a:ext cx="242280" cy="9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3BDCF677-D458-4B69-9BEA-888AFBB4B6FA}"/>
                      </a:ext>
                    </a:extLst>
                  </p14:cNvPr>
                  <p14:cNvContentPartPr/>
                  <p14:nvPr/>
                </p14:nvContentPartPr>
                <p14:xfrm>
                  <a:off x="1416543" y="4692130"/>
                  <a:ext cx="80280" cy="10728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3BDCF677-D458-4B69-9BEA-888AFBB4B6FA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407543" y="4683490"/>
                    <a:ext cx="9792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A0E1787D-7987-4BF7-A594-802F317537B8}"/>
                      </a:ext>
                    </a:extLst>
                  </p14:cNvPr>
                  <p14:cNvContentPartPr/>
                  <p14:nvPr/>
                </p14:nvContentPartPr>
                <p14:xfrm>
                  <a:off x="1534263" y="4599610"/>
                  <a:ext cx="92880" cy="2246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A0E1787D-7987-4BF7-A594-802F317537B8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525623" y="4590610"/>
                    <a:ext cx="11052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76C93449-86C2-43AD-A2A4-0DAA55F8CC95}"/>
                      </a:ext>
                    </a:extLst>
                  </p14:cNvPr>
                  <p14:cNvContentPartPr/>
                  <p14:nvPr/>
                </p14:nvContentPartPr>
                <p14:xfrm>
                  <a:off x="1693383" y="4645690"/>
                  <a:ext cx="124920" cy="12888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76C93449-86C2-43AD-A2A4-0DAA55F8CC95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684383" y="4637050"/>
                    <a:ext cx="142560" cy="14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A89E5FD7-4348-45BC-96E0-8F9BD0061458}"/>
                      </a:ext>
                    </a:extLst>
                  </p14:cNvPr>
                  <p14:cNvContentPartPr/>
                  <p14:nvPr/>
                </p14:nvContentPartPr>
                <p14:xfrm>
                  <a:off x="1773303" y="4657210"/>
                  <a:ext cx="86040" cy="18972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A89E5FD7-4348-45BC-96E0-8F9BD0061458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764663" y="4648210"/>
                    <a:ext cx="103680" cy="20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D0E9C777-33FE-4F9C-B1F5-171DAA1605B7}"/>
                      </a:ext>
                    </a:extLst>
                  </p14:cNvPr>
                  <p14:cNvContentPartPr/>
                  <p14:nvPr/>
                </p14:nvContentPartPr>
                <p14:xfrm>
                  <a:off x="1825863" y="4748650"/>
                  <a:ext cx="153720" cy="1054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D0E9C777-33FE-4F9C-B1F5-171DAA1605B7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1817223" y="4740010"/>
                    <a:ext cx="171360" cy="123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589A3FD-7967-471D-B89C-507AA84DBDAB}"/>
              </a:ext>
            </a:extLst>
          </p:cNvPr>
          <p:cNvGrpSpPr/>
          <p:nvPr/>
        </p:nvGrpSpPr>
        <p:grpSpPr>
          <a:xfrm>
            <a:off x="2728724" y="659148"/>
            <a:ext cx="2567278" cy="931680"/>
            <a:chOff x="3561783" y="4107490"/>
            <a:chExt cx="2567278" cy="93168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AA0A925-26EA-4B22-9330-61E297D0935B}"/>
                </a:ext>
              </a:extLst>
            </p:cNvPr>
            <p:cNvGrpSpPr/>
            <p:nvPr/>
          </p:nvGrpSpPr>
          <p:grpSpPr>
            <a:xfrm>
              <a:off x="3561783" y="4318450"/>
              <a:ext cx="527760" cy="434880"/>
              <a:chOff x="3561783" y="4318450"/>
              <a:chExt cx="527760" cy="43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95173478-1ADE-4CA2-A9C3-F77CC84F09D4}"/>
                      </a:ext>
                    </a:extLst>
                  </p14:cNvPr>
                  <p14:cNvContentPartPr/>
                  <p14:nvPr/>
                </p14:nvContentPartPr>
                <p14:xfrm>
                  <a:off x="3561783" y="4318450"/>
                  <a:ext cx="291960" cy="38808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95173478-1ADE-4CA2-A9C3-F77CC84F09D4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552783" y="4309810"/>
                    <a:ext cx="309600" cy="40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072D640F-F49C-43DE-9635-E875741575FB}"/>
                      </a:ext>
                    </a:extLst>
                  </p14:cNvPr>
                  <p14:cNvContentPartPr/>
                  <p14:nvPr/>
                </p14:nvContentPartPr>
                <p14:xfrm>
                  <a:off x="3948423" y="4562530"/>
                  <a:ext cx="141120" cy="16452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072D640F-F49C-43DE-9635-E875741575FB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939423" y="4553530"/>
                    <a:ext cx="158760" cy="18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540AFC89-080D-4455-8E6A-1194AF187F4D}"/>
                      </a:ext>
                    </a:extLst>
                  </p14:cNvPr>
                  <p14:cNvContentPartPr/>
                  <p14:nvPr/>
                </p14:nvContentPartPr>
                <p14:xfrm>
                  <a:off x="3970023" y="4567570"/>
                  <a:ext cx="111240" cy="1857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540AFC89-080D-4455-8E6A-1194AF187F4D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961023" y="4558930"/>
                    <a:ext cx="128880" cy="203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40D88D9-BF6B-4A1C-B0A3-BF4F16B612CC}"/>
                    </a:ext>
                  </a:extLst>
                </p14:cNvPr>
                <p14:cNvContentPartPr/>
                <p14:nvPr/>
              </p14:nvContentPartPr>
              <p14:xfrm>
                <a:off x="4324623" y="4555330"/>
                <a:ext cx="77040" cy="6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40D88D9-BF6B-4A1C-B0A3-BF4F16B612C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15623" y="4546330"/>
                  <a:ext cx="946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7A0756B-0AFE-4EDE-B515-65BF8CDE12CA}"/>
                    </a:ext>
                  </a:extLst>
                </p14:cNvPr>
                <p14:cNvContentPartPr/>
                <p14:nvPr/>
              </p14:nvContentPartPr>
              <p14:xfrm>
                <a:off x="4282143" y="4638490"/>
                <a:ext cx="111240" cy="6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7A0756B-0AFE-4EDE-B515-65BF8CDE12C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73503" y="4629850"/>
                  <a:ext cx="1288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E8CA064-A998-4475-96F9-B23BE11EBDE9}"/>
                    </a:ext>
                  </a:extLst>
                </p14:cNvPr>
                <p14:cNvContentPartPr/>
                <p14:nvPr/>
              </p14:nvContentPartPr>
              <p14:xfrm>
                <a:off x="4730101" y="4290010"/>
                <a:ext cx="93960" cy="289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E8CA064-A998-4475-96F9-B23BE11EBDE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21461" y="4281370"/>
                  <a:ext cx="1116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174D2C2-9ECC-4732-AC26-741ACEFA7002}"/>
                    </a:ext>
                  </a:extLst>
                </p14:cNvPr>
                <p14:cNvContentPartPr/>
                <p14:nvPr/>
              </p14:nvContentPartPr>
              <p14:xfrm>
                <a:off x="4637581" y="4650010"/>
                <a:ext cx="364680" cy="36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174D2C2-9ECC-4732-AC26-741ACEFA700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28941" y="4641010"/>
                  <a:ext cx="382320" cy="54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9B2BA40-A7F3-4C5F-93F8-D059322163D1}"/>
                </a:ext>
              </a:extLst>
            </p:cNvPr>
            <p:cNvGrpSpPr/>
            <p:nvPr/>
          </p:nvGrpSpPr>
          <p:grpSpPr>
            <a:xfrm>
              <a:off x="4612381" y="4854850"/>
              <a:ext cx="495720" cy="184320"/>
              <a:chOff x="4612381" y="4854850"/>
              <a:chExt cx="495720" cy="18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21ECB786-701C-482F-879E-30AC213122E1}"/>
                      </a:ext>
                    </a:extLst>
                  </p14:cNvPr>
                  <p14:cNvContentPartPr/>
                  <p14:nvPr/>
                </p14:nvContentPartPr>
                <p14:xfrm>
                  <a:off x="4612381" y="4906330"/>
                  <a:ext cx="101160" cy="13284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21ECB786-701C-482F-879E-30AC213122E1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4603741" y="4897330"/>
                    <a:ext cx="118800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95BA1087-FB4B-45E8-A96E-A1E6E321E072}"/>
                      </a:ext>
                    </a:extLst>
                  </p14:cNvPr>
                  <p14:cNvContentPartPr/>
                  <p14:nvPr/>
                </p14:nvContentPartPr>
                <p14:xfrm>
                  <a:off x="4807861" y="4935130"/>
                  <a:ext cx="60840" cy="252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95BA1087-FB4B-45E8-A96E-A1E6E321E072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4799221" y="4926130"/>
                    <a:ext cx="7848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12FB1D6D-277D-4587-A2AE-96ED8A996497}"/>
                      </a:ext>
                    </a:extLst>
                  </p14:cNvPr>
                  <p14:cNvContentPartPr/>
                  <p14:nvPr/>
                </p14:nvContentPartPr>
                <p14:xfrm>
                  <a:off x="4969141" y="4854850"/>
                  <a:ext cx="138960" cy="17172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12FB1D6D-277D-4587-A2AE-96ED8A996497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4960501" y="4846210"/>
                    <a:ext cx="156600" cy="189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DCCA958-4813-4ABE-A317-EABC49BEF600}"/>
                </a:ext>
              </a:extLst>
            </p:cNvPr>
            <p:cNvGrpSpPr/>
            <p:nvPr/>
          </p:nvGrpSpPr>
          <p:grpSpPr>
            <a:xfrm>
              <a:off x="5247061" y="4107490"/>
              <a:ext cx="882000" cy="549000"/>
              <a:chOff x="5247061" y="4107490"/>
              <a:chExt cx="882000" cy="549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6754C16D-A923-49D4-B747-202A30106878}"/>
                      </a:ext>
                    </a:extLst>
                  </p14:cNvPr>
                  <p14:cNvContentPartPr/>
                  <p14:nvPr/>
                </p14:nvContentPartPr>
                <p14:xfrm>
                  <a:off x="5247061" y="4314490"/>
                  <a:ext cx="307800" cy="33084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6754C16D-A923-49D4-B747-202A30106878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5238421" y="4305490"/>
                    <a:ext cx="325440" cy="34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02ED03FE-98AB-429A-8159-97010A5F5370}"/>
                      </a:ext>
                    </a:extLst>
                  </p14:cNvPr>
                  <p14:cNvContentPartPr/>
                  <p14:nvPr/>
                </p14:nvContentPartPr>
                <p14:xfrm>
                  <a:off x="5314741" y="4293970"/>
                  <a:ext cx="225720" cy="36072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02ED03FE-98AB-429A-8159-97010A5F5370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305741" y="4284970"/>
                    <a:ext cx="243360" cy="37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50083957-5FC4-442B-97B4-1B8D4E6F35C5}"/>
                      </a:ext>
                    </a:extLst>
                  </p14:cNvPr>
                  <p14:cNvContentPartPr/>
                  <p14:nvPr/>
                </p14:nvContentPartPr>
                <p14:xfrm>
                  <a:off x="5673661" y="4318450"/>
                  <a:ext cx="184320" cy="26568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50083957-5FC4-442B-97B4-1B8D4E6F35C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5664661" y="4309810"/>
                    <a:ext cx="201960" cy="28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3B1E3714-050B-4E08-9B24-45FBF07231C6}"/>
                      </a:ext>
                    </a:extLst>
                  </p14:cNvPr>
                  <p14:cNvContentPartPr/>
                  <p14:nvPr/>
                </p14:nvContentPartPr>
                <p14:xfrm>
                  <a:off x="5692021" y="4305130"/>
                  <a:ext cx="159480" cy="3513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3B1E3714-050B-4E08-9B24-45FBF07231C6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683021" y="4296490"/>
                    <a:ext cx="177120" cy="36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4E975928-CA73-4695-90B7-86E469D5D8A0}"/>
                      </a:ext>
                    </a:extLst>
                  </p14:cNvPr>
                  <p14:cNvContentPartPr/>
                  <p14:nvPr/>
                </p14:nvContentPartPr>
                <p14:xfrm>
                  <a:off x="5997301" y="4161130"/>
                  <a:ext cx="12240" cy="13608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4E975928-CA73-4695-90B7-86E469D5D8A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5988301" y="4152130"/>
                    <a:ext cx="29880" cy="15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78A9E413-8C48-47BE-8E92-3040BD065A6D}"/>
                      </a:ext>
                    </a:extLst>
                  </p14:cNvPr>
                  <p14:cNvContentPartPr/>
                  <p14:nvPr/>
                </p14:nvContentPartPr>
                <p14:xfrm>
                  <a:off x="5942221" y="4107490"/>
                  <a:ext cx="186840" cy="1152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78A9E413-8C48-47BE-8E92-3040BD065A6D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5933581" y="4098850"/>
                    <a:ext cx="204480" cy="29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5101494-3B83-411D-9F05-D87DF34C7471}"/>
              </a:ext>
            </a:extLst>
          </p:cNvPr>
          <p:cNvGrpSpPr/>
          <p:nvPr/>
        </p:nvGrpSpPr>
        <p:grpSpPr>
          <a:xfrm>
            <a:off x="8108031" y="769071"/>
            <a:ext cx="1789863" cy="316334"/>
            <a:chOff x="7093861" y="4084916"/>
            <a:chExt cx="1789863" cy="31633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11E99F6-0424-4BCB-BE74-F55F92A4738A}"/>
                </a:ext>
              </a:extLst>
            </p:cNvPr>
            <p:cNvGrpSpPr/>
            <p:nvPr/>
          </p:nvGrpSpPr>
          <p:grpSpPr>
            <a:xfrm>
              <a:off x="7093861" y="4230970"/>
              <a:ext cx="671400" cy="170280"/>
              <a:chOff x="7093861" y="4230970"/>
              <a:chExt cx="671400" cy="170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72E7D282-9434-4365-92D2-90FE8902436E}"/>
                      </a:ext>
                    </a:extLst>
                  </p14:cNvPr>
                  <p14:cNvContentPartPr/>
                  <p14:nvPr/>
                </p14:nvContentPartPr>
                <p14:xfrm>
                  <a:off x="7093861" y="4263010"/>
                  <a:ext cx="223200" cy="13824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72E7D282-9434-4365-92D2-90FE8902436E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7085221" y="4254370"/>
                    <a:ext cx="24084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B4815C41-5910-4634-A467-D1A92628EA06}"/>
                      </a:ext>
                    </a:extLst>
                  </p14:cNvPr>
                  <p14:cNvContentPartPr/>
                  <p14:nvPr/>
                </p14:nvContentPartPr>
                <p14:xfrm>
                  <a:off x="7419661" y="4239250"/>
                  <a:ext cx="80280" cy="11124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B4815C41-5910-4634-A467-D1A92628EA06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7411021" y="4230610"/>
                    <a:ext cx="97920" cy="12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FF457A77-E27B-4848-981F-3CD6F12D9122}"/>
                      </a:ext>
                    </a:extLst>
                  </p14:cNvPr>
                  <p14:cNvContentPartPr/>
                  <p14:nvPr/>
                </p14:nvContentPartPr>
                <p14:xfrm>
                  <a:off x="7427941" y="4230970"/>
                  <a:ext cx="86040" cy="13824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FF457A77-E27B-4848-981F-3CD6F12D912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7419301" y="4222330"/>
                    <a:ext cx="10368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E68D9F7C-C6F1-41C6-8F70-1EEAAE32C494}"/>
                      </a:ext>
                    </a:extLst>
                  </p14:cNvPr>
                  <p14:cNvContentPartPr/>
                  <p14:nvPr/>
                </p14:nvContentPartPr>
                <p14:xfrm>
                  <a:off x="7586701" y="4238170"/>
                  <a:ext cx="178560" cy="12600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E68D9F7C-C6F1-41C6-8F70-1EEAAE32C494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7578061" y="4229530"/>
                    <a:ext cx="196200" cy="143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ADA423C-FBD9-4B8B-94C3-6A143EB0D5BC}"/>
                </a:ext>
              </a:extLst>
            </p:cNvPr>
            <p:cNvGrpSpPr/>
            <p:nvPr/>
          </p:nvGrpSpPr>
          <p:grpSpPr>
            <a:xfrm>
              <a:off x="7988044" y="4084916"/>
              <a:ext cx="895680" cy="299160"/>
              <a:chOff x="8096821" y="4084810"/>
              <a:chExt cx="895680" cy="29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8CFB4A4E-ED90-42DF-B8F9-7B4CFE4B4581}"/>
                      </a:ext>
                    </a:extLst>
                  </p14:cNvPr>
                  <p14:cNvContentPartPr/>
                  <p14:nvPr/>
                </p14:nvContentPartPr>
                <p14:xfrm>
                  <a:off x="8096821" y="4258330"/>
                  <a:ext cx="206280" cy="12348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8CFB4A4E-ED90-42DF-B8F9-7B4CFE4B4581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8087821" y="4249690"/>
                    <a:ext cx="223920" cy="14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0CFBF1C1-1B10-4A56-8095-DCAA3EB7ADFB}"/>
                      </a:ext>
                    </a:extLst>
                  </p14:cNvPr>
                  <p14:cNvContentPartPr/>
                  <p14:nvPr/>
                </p14:nvContentPartPr>
                <p14:xfrm>
                  <a:off x="8403901" y="4217650"/>
                  <a:ext cx="81000" cy="15588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0CFBF1C1-1B10-4A56-8095-DCAA3EB7ADFB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8394901" y="4209010"/>
                    <a:ext cx="986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EC53C007-EED3-472B-9193-3C556B08DD74}"/>
                      </a:ext>
                    </a:extLst>
                  </p14:cNvPr>
                  <p14:cNvContentPartPr/>
                  <p14:nvPr/>
                </p14:nvContentPartPr>
                <p14:xfrm>
                  <a:off x="8523421" y="4084810"/>
                  <a:ext cx="55080" cy="26604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EC53C007-EED3-472B-9193-3C556B08DD74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8514421" y="4076170"/>
                    <a:ext cx="72720" cy="28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BC2502E0-2E4B-477F-82A8-13416EACE124}"/>
                      </a:ext>
                    </a:extLst>
                  </p14:cNvPr>
                  <p14:cNvContentPartPr/>
                  <p14:nvPr/>
                </p14:nvContentPartPr>
                <p14:xfrm>
                  <a:off x="8412541" y="4096330"/>
                  <a:ext cx="208440" cy="5904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BC2502E0-2E4B-477F-82A8-13416EACE124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8403541" y="4087330"/>
                    <a:ext cx="22608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3EFF4C45-2CA6-4BD7-9D84-2478EFB5805D}"/>
                      </a:ext>
                    </a:extLst>
                  </p14:cNvPr>
                  <p14:cNvContentPartPr/>
                  <p14:nvPr/>
                </p14:nvContentPartPr>
                <p14:xfrm>
                  <a:off x="8630701" y="4205410"/>
                  <a:ext cx="66600" cy="9756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3EFF4C45-2CA6-4BD7-9D84-2478EFB5805D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8622061" y="4196770"/>
                    <a:ext cx="84240" cy="11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E32A195C-221C-4F8E-9B9B-8AB4DFEB6E8E}"/>
                      </a:ext>
                    </a:extLst>
                  </p14:cNvPr>
                  <p14:cNvContentPartPr/>
                  <p14:nvPr/>
                </p14:nvContentPartPr>
                <p14:xfrm>
                  <a:off x="8753101" y="4100290"/>
                  <a:ext cx="39240" cy="25164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E32A195C-221C-4F8E-9B9B-8AB4DFEB6E8E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8744461" y="4091650"/>
                    <a:ext cx="5688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54CEA983-DFD4-456F-9BB9-786E175948B8}"/>
                      </a:ext>
                    </a:extLst>
                  </p14:cNvPr>
                  <p14:cNvContentPartPr/>
                  <p14:nvPr/>
                </p14:nvContentPartPr>
                <p14:xfrm>
                  <a:off x="8875501" y="4188850"/>
                  <a:ext cx="105480" cy="12780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54CEA983-DFD4-456F-9BB9-786E175948B8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8866861" y="4180210"/>
                    <a:ext cx="123120" cy="14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1A072F7E-4029-4D74-A894-71FD8517F0C1}"/>
                      </a:ext>
                    </a:extLst>
                  </p14:cNvPr>
                  <p14:cNvContentPartPr/>
                  <p14:nvPr/>
                </p14:nvContentPartPr>
                <p14:xfrm>
                  <a:off x="8870821" y="4205410"/>
                  <a:ext cx="121680" cy="17856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1A072F7E-4029-4D74-A894-71FD8517F0C1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8862181" y="4196410"/>
                    <a:ext cx="139320" cy="196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7185852-5400-473B-B1FC-ACA265E1D614}"/>
              </a:ext>
            </a:extLst>
          </p:cNvPr>
          <p:cNvGrpSpPr/>
          <p:nvPr/>
        </p:nvGrpSpPr>
        <p:grpSpPr>
          <a:xfrm>
            <a:off x="6151616" y="779945"/>
            <a:ext cx="1454760" cy="530280"/>
            <a:chOff x="1516021" y="5062570"/>
            <a:chExt cx="1454760" cy="53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BCA7199-DC26-4D8C-93D5-60EAC978A818}"/>
                    </a:ext>
                  </a:extLst>
                </p14:cNvPr>
                <p14:cNvContentPartPr/>
                <p14:nvPr/>
              </p14:nvContentPartPr>
              <p14:xfrm>
                <a:off x="1516021" y="5062570"/>
                <a:ext cx="121680" cy="210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BCA7199-DC26-4D8C-93D5-60EAC978A81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07021" y="5053570"/>
                  <a:ext cx="1393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152D28E-C5DF-4BB2-84AF-E3FDC541FD32}"/>
                    </a:ext>
                  </a:extLst>
                </p14:cNvPr>
                <p14:cNvContentPartPr/>
                <p14:nvPr/>
              </p14:nvContentPartPr>
              <p14:xfrm>
                <a:off x="1649221" y="5118010"/>
                <a:ext cx="90360" cy="244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152D28E-C5DF-4BB2-84AF-E3FDC541FD3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40581" y="5109370"/>
                  <a:ext cx="1080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5FCB3B4-89BA-4B0F-B4AF-8462429C3321}"/>
                    </a:ext>
                  </a:extLst>
                </p14:cNvPr>
                <p14:cNvContentPartPr/>
                <p14:nvPr/>
              </p14:nvContentPartPr>
              <p14:xfrm>
                <a:off x="1770901" y="5129530"/>
                <a:ext cx="99720" cy="98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5FCB3B4-89BA-4B0F-B4AF-8462429C332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61901" y="5120890"/>
                  <a:ext cx="1173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7AAE688-68A3-4E69-8B24-C07BD54D4DE7}"/>
                    </a:ext>
                  </a:extLst>
                </p14:cNvPr>
                <p14:cNvContentPartPr/>
                <p14:nvPr/>
              </p14:nvContentPartPr>
              <p14:xfrm>
                <a:off x="1911301" y="5091370"/>
                <a:ext cx="104400" cy="116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7AAE688-68A3-4E69-8B24-C07BD54D4DE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902661" y="5082730"/>
                  <a:ext cx="1220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41E7965-7E79-48C0-BA3E-2F20706D647C}"/>
                    </a:ext>
                  </a:extLst>
                </p14:cNvPr>
                <p14:cNvContentPartPr/>
                <p14:nvPr/>
              </p14:nvContentPartPr>
              <p14:xfrm>
                <a:off x="2058901" y="5100730"/>
                <a:ext cx="106560" cy="98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41E7965-7E79-48C0-BA3E-2F20706D647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050261" y="5091730"/>
                  <a:ext cx="124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874C648-5F94-411B-A946-AAF9CCD7729C}"/>
                    </a:ext>
                  </a:extLst>
                </p14:cNvPr>
                <p14:cNvContentPartPr/>
                <p14:nvPr/>
              </p14:nvContentPartPr>
              <p14:xfrm>
                <a:off x="2175541" y="5072650"/>
                <a:ext cx="93240" cy="103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874C648-5F94-411B-A946-AAF9CCD7729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66541" y="5063650"/>
                  <a:ext cx="110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0094C0D-95E6-45EE-8F31-07963A9160B8}"/>
                    </a:ext>
                  </a:extLst>
                </p14:cNvPr>
                <p14:cNvContentPartPr/>
                <p14:nvPr/>
              </p14:nvContentPartPr>
              <p14:xfrm>
                <a:off x="1780621" y="5345890"/>
                <a:ext cx="104760" cy="138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0094C0D-95E6-45EE-8F31-07963A9160B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771981" y="5336890"/>
                  <a:ext cx="122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6A041F3-DB1E-42B9-9A07-47A49CC834E6}"/>
                    </a:ext>
                  </a:extLst>
                </p14:cNvPr>
                <p14:cNvContentPartPr/>
                <p14:nvPr/>
              </p14:nvContentPartPr>
              <p14:xfrm>
                <a:off x="1937941" y="5395570"/>
                <a:ext cx="74520" cy="197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6A041F3-DB1E-42B9-9A07-47A49CC834E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928941" y="5386930"/>
                  <a:ext cx="921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BC85560-4E94-4AFF-B6DF-E21AB300F38C}"/>
                    </a:ext>
                  </a:extLst>
                </p14:cNvPr>
                <p14:cNvContentPartPr/>
                <p14:nvPr/>
              </p14:nvContentPartPr>
              <p14:xfrm>
                <a:off x="2043061" y="5376850"/>
                <a:ext cx="131760" cy="89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BC85560-4E94-4AFF-B6DF-E21AB300F38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34061" y="5368210"/>
                  <a:ext cx="1494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430D59F-F0CA-449D-A48D-0D4ED5FAB977}"/>
                    </a:ext>
                  </a:extLst>
                </p14:cNvPr>
                <p14:cNvContentPartPr/>
                <p14:nvPr/>
              </p14:nvContentPartPr>
              <p14:xfrm>
                <a:off x="2207581" y="5359210"/>
                <a:ext cx="125280" cy="84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430D59F-F0CA-449D-A48D-0D4ED5FAB97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198941" y="5350210"/>
                  <a:ext cx="1429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C7A478C-468B-403D-A0DE-B22D035D0A8B}"/>
                    </a:ext>
                  </a:extLst>
                </p14:cNvPr>
                <p14:cNvContentPartPr/>
                <p14:nvPr/>
              </p14:nvContentPartPr>
              <p14:xfrm>
                <a:off x="2380381" y="5337970"/>
                <a:ext cx="82800" cy="100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C7A478C-468B-403D-A0DE-B22D035D0A8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371381" y="5329330"/>
                  <a:ext cx="1004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4684618-EB44-43A7-A2A8-DFF8F53AAE86}"/>
                    </a:ext>
                  </a:extLst>
                </p14:cNvPr>
                <p14:cNvContentPartPr/>
                <p14:nvPr/>
              </p14:nvContentPartPr>
              <p14:xfrm>
                <a:off x="2517541" y="5227450"/>
                <a:ext cx="51840" cy="168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4684618-EB44-43A7-A2A8-DFF8F53AAE8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508901" y="5218450"/>
                  <a:ext cx="69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7A89A4F-7E14-4BCA-9776-9F314B080B5E}"/>
                    </a:ext>
                  </a:extLst>
                </p14:cNvPr>
                <p14:cNvContentPartPr/>
                <p14:nvPr/>
              </p14:nvContentPartPr>
              <p14:xfrm>
                <a:off x="2434021" y="5228170"/>
                <a:ext cx="185760" cy="35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7A89A4F-7E14-4BCA-9776-9F314B080B5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25381" y="5219530"/>
                  <a:ext cx="203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96AC5B4-143D-4520-8E48-3A376DCE3B3A}"/>
                    </a:ext>
                  </a:extLst>
                </p14:cNvPr>
                <p14:cNvContentPartPr/>
                <p14:nvPr/>
              </p14:nvContentPartPr>
              <p14:xfrm>
                <a:off x="2636341" y="5335450"/>
                <a:ext cx="40320" cy="65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96AC5B4-143D-4520-8E48-3A376DCE3B3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27701" y="5326450"/>
                  <a:ext cx="57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327C8F3-F2B6-40D4-8EF8-438EE04A2DE3}"/>
                    </a:ext>
                  </a:extLst>
                </p14:cNvPr>
                <p14:cNvContentPartPr/>
                <p14:nvPr/>
              </p14:nvContentPartPr>
              <p14:xfrm>
                <a:off x="2743981" y="5249770"/>
                <a:ext cx="33480" cy="185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327C8F3-F2B6-40D4-8EF8-438EE04A2DE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34981" y="5241130"/>
                  <a:ext cx="511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2BCE277-684D-4E86-872F-682078E2E287}"/>
                    </a:ext>
                  </a:extLst>
                </p14:cNvPr>
                <p14:cNvContentPartPr/>
                <p14:nvPr/>
              </p14:nvContentPartPr>
              <p14:xfrm>
                <a:off x="2866381" y="5326090"/>
                <a:ext cx="104400" cy="93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2BCE277-684D-4E86-872F-682078E2E28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57381" y="5317450"/>
                  <a:ext cx="12204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D02B2BF6-5130-49AD-82A6-755CF8227D80}"/>
              </a:ext>
            </a:extLst>
          </p:cNvPr>
          <p:cNvGrpSpPr/>
          <p:nvPr/>
        </p:nvGrpSpPr>
        <p:grpSpPr>
          <a:xfrm>
            <a:off x="871173" y="2175881"/>
            <a:ext cx="5270120" cy="395156"/>
            <a:chOff x="807413" y="1848630"/>
            <a:chExt cx="5270120" cy="395156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F8D1BA9-86B5-4DEF-9FEF-20CC94869DC8}"/>
                </a:ext>
              </a:extLst>
            </p:cNvPr>
            <p:cNvGrpSpPr/>
            <p:nvPr/>
          </p:nvGrpSpPr>
          <p:grpSpPr>
            <a:xfrm>
              <a:off x="807413" y="1871186"/>
              <a:ext cx="1096920" cy="372600"/>
              <a:chOff x="6178021" y="3892570"/>
              <a:chExt cx="1096920" cy="372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C3F7E6D6-2F26-4C9E-8F67-02785641ADB2}"/>
                      </a:ext>
                    </a:extLst>
                  </p14:cNvPr>
                  <p14:cNvContentPartPr/>
                  <p14:nvPr/>
                </p14:nvContentPartPr>
                <p14:xfrm>
                  <a:off x="6178021" y="3934690"/>
                  <a:ext cx="58680" cy="23976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C3F7E6D6-2F26-4C9E-8F67-02785641ADB2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6169021" y="3926050"/>
                    <a:ext cx="7632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EE81E9AB-348F-445C-BEEC-9A6146EB1A7D}"/>
                      </a:ext>
                    </a:extLst>
                  </p14:cNvPr>
                  <p14:cNvContentPartPr/>
                  <p14:nvPr/>
                </p14:nvContentPartPr>
                <p14:xfrm>
                  <a:off x="6205381" y="3947290"/>
                  <a:ext cx="171360" cy="21204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EE81E9AB-348F-445C-BEEC-9A6146EB1A7D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6196741" y="3938650"/>
                    <a:ext cx="189000" cy="22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2A04B827-7B29-4250-8718-F69523FDF777}"/>
                      </a:ext>
                    </a:extLst>
                  </p14:cNvPr>
                  <p14:cNvContentPartPr/>
                  <p14:nvPr/>
                </p14:nvContentPartPr>
                <p14:xfrm>
                  <a:off x="6414541" y="4056010"/>
                  <a:ext cx="8280" cy="10116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2A04B827-7B29-4250-8718-F69523FDF777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6405901" y="4047370"/>
                    <a:ext cx="25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CF0690C8-C09E-451E-B8AE-97B33C4D4FA3}"/>
                      </a:ext>
                    </a:extLst>
                  </p14:cNvPr>
                  <p14:cNvContentPartPr/>
                  <p14:nvPr/>
                </p14:nvContentPartPr>
                <p14:xfrm>
                  <a:off x="6392941" y="3957370"/>
                  <a:ext cx="360" cy="36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CF0690C8-C09E-451E-B8AE-97B33C4D4FA3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6383941" y="394837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028002FB-88E3-492A-A944-63340915A0F3}"/>
                      </a:ext>
                    </a:extLst>
                  </p14:cNvPr>
                  <p14:cNvContentPartPr/>
                  <p14:nvPr/>
                </p14:nvContentPartPr>
                <p14:xfrm>
                  <a:off x="6485461" y="3997330"/>
                  <a:ext cx="92160" cy="13788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028002FB-88E3-492A-A944-63340915A0F3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6476461" y="3988690"/>
                    <a:ext cx="10980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3A682BDF-31E5-4C87-8D6E-8E44BCC86C63}"/>
                      </a:ext>
                    </a:extLst>
                  </p14:cNvPr>
                  <p14:cNvContentPartPr/>
                  <p14:nvPr/>
                </p14:nvContentPartPr>
                <p14:xfrm>
                  <a:off x="6627301" y="4024330"/>
                  <a:ext cx="83520" cy="24084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3A682BDF-31E5-4C87-8D6E-8E44BCC86C63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6618301" y="4015690"/>
                    <a:ext cx="101160" cy="25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AD3D8282-AB62-4996-B8B8-6D6D57418032}"/>
                      </a:ext>
                    </a:extLst>
                  </p14:cNvPr>
                  <p14:cNvContentPartPr/>
                  <p14:nvPr/>
                </p14:nvContentPartPr>
                <p14:xfrm>
                  <a:off x="6778501" y="4062490"/>
                  <a:ext cx="73440" cy="8856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AD3D8282-AB62-4996-B8B8-6D6D57418032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6769501" y="4053850"/>
                    <a:ext cx="91080" cy="10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F6DC0141-01AE-4B17-AF48-DFD82BF19D65}"/>
                      </a:ext>
                    </a:extLst>
                  </p14:cNvPr>
                  <p14:cNvContentPartPr/>
                  <p14:nvPr/>
                </p14:nvContentPartPr>
                <p14:xfrm>
                  <a:off x="6827461" y="4041970"/>
                  <a:ext cx="177480" cy="11808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F6DC0141-01AE-4B17-AF48-DFD82BF19D65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6818821" y="4033330"/>
                    <a:ext cx="19512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3ECA0F98-9F7D-4B0C-A86F-4A06122BF39B}"/>
                      </a:ext>
                    </a:extLst>
                  </p14:cNvPr>
                  <p14:cNvContentPartPr/>
                  <p14:nvPr/>
                </p14:nvContentPartPr>
                <p14:xfrm>
                  <a:off x="7108621" y="4020010"/>
                  <a:ext cx="78120" cy="12708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3ECA0F98-9F7D-4B0C-A86F-4A06122BF39B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7099981" y="4011370"/>
                    <a:ext cx="9576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952EAAAE-02CE-42F6-A6F8-33477C04C95B}"/>
                      </a:ext>
                    </a:extLst>
                  </p14:cNvPr>
                  <p14:cNvContentPartPr/>
                  <p14:nvPr/>
                </p14:nvContentPartPr>
                <p14:xfrm>
                  <a:off x="7249381" y="3892570"/>
                  <a:ext cx="25560" cy="25884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952EAAAE-02CE-42F6-A6F8-33477C04C95B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7240741" y="3883570"/>
                    <a:ext cx="43200" cy="276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B3E026A-C08B-4AEE-B4E3-FF156D327DD8}"/>
                </a:ext>
              </a:extLst>
            </p:cNvPr>
            <p:cNvGrpSpPr/>
            <p:nvPr/>
          </p:nvGrpSpPr>
          <p:grpSpPr>
            <a:xfrm>
              <a:off x="2066773" y="1885710"/>
              <a:ext cx="766440" cy="233280"/>
              <a:chOff x="7600381" y="3896530"/>
              <a:chExt cx="766440" cy="233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3A61BF2D-6942-4BBB-A953-3A37DEBD3A29}"/>
                      </a:ext>
                    </a:extLst>
                  </p14:cNvPr>
                  <p14:cNvContentPartPr/>
                  <p14:nvPr/>
                </p14:nvContentPartPr>
                <p14:xfrm>
                  <a:off x="7671301" y="3896530"/>
                  <a:ext cx="37080" cy="23292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3A61BF2D-6942-4BBB-A953-3A37DEBD3A29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7662661" y="3887890"/>
                    <a:ext cx="54720" cy="25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9EA87DBF-1BEE-4777-953B-BF9773C8BBC0}"/>
                      </a:ext>
                    </a:extLst>
                  </p14:cNvPr>
                  <p14:cNvContentPartPr/>
                  <p14:nvPr/>
                </p14:nvContentPartPr>
                <p14:xfrm>
                  <a:off x="7600381" y="3920290"/>
                  <a:ext cx="195840" cy="2088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9EA87DBF-1BEE-4777-953B-BF9773C8BBC0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7591741" y="3911650"/>
                    <a:ext cx="213480" cy="3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3CE25758-E00E-4D90-9C45-98090146D944}"/>
                      </a:ext>
                    </a:extLst>
                  </p14:cNvPr>
                  <p14:cNvContentPartPr/>
                  <p14:nvPr/>
                </p14:nvContentPartPr>
                <p14:xfrm>
                  <a:off x="7799101" y="3971770"/>
                  <a:ext cx="79560" cy="14832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3CE25758-E00E-4D90-9C45-98090146D944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7790461" y="3963130"/>
                    <a:ext cx="9720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CB8F8C90-D215-493A-9752-30B3DB822B48}"/>
                      </a:ext>
                    </a:extLst>
                  </p14:cNvPr>
                  <p14:cNvContentPartPr/>
                  <p14:nvPr/>
                </p14:nvContentPartPr>
                <p14:xfrm>
                  <a:off x="7927261" y="3984730"/>
                  <a:ext cx="71640" cy="11700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CB8F8C90-D215-493A-9752-30B3DB822B48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918261" y="3976090"/>
                    <a:ext cx="8928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AB54B1B4-8DA0-49C4-A0E3-E5A98EF0F560}"/>
                      </a:ext>
                    </a:extLst>
                  </p14:cNvPr>
                  <p14:cNvContentPartPr/>
                  <p14:nvPr/>
                </p14:nvContentPartPr>
                <p14:xfrm>
                  <a:off x="8066941" y="4014610"/>
                  <a:ext cx="169200" cy="11016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AB54B1B4-8DA0-49C4-A0E3-E5A98EF0F560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8058301" y="4005610"/>
                    <a:ext cx="186840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416EA7CC-69A1-4F7E-BB67-C2A3FEF70DA1}"/>
                      </a:ext>
                    </a:extLst>
                  </p14:cNvPr>
                  <p14:cNvContentPartPr/>
                  <p14:nvPr/>
                </p14:nvContentPartPr>
                <p14:xfrm>
                  <a:off x="8273581" y="4010290"/>
                  <a:ext cx="93240" cy="11952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416EA7CC-69A1-4F7E-BB67-C2A3FEF70DA1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8264941" y="4001290"/>
                    <a:ext cx="110880" cy="137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1B1ABF2-5145-45E6-B647-E1A1D779B01C}"/>
                    </a:ext>
                  </a:extLst>
                </p14:cNvPr>
                <p14:cNvContentPartPr/>
                <p14:nvPr/>
              </p14:nvContentPartPr>
              <p14:xfrm>
                <a:off x="2990893" y="2046270"/>
                <a:ext cx="360" cy="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1B1ABF2-5145-45E6-B647-E1A1D779B01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81893" y="203763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51C3AD6-5FEC-4154-A294-EB7DA8AD5486}"/>
                    </a:ext>
                  </a:extLst>
                </p14:cNvPr>
                <p14:cNvContentPartPr/>
                <p14:nvPr/>
              </p14:nvContentPartPr>
              <p14:xfrm>
                <a:off x="2957773" y="2126550"/>
                <a:ext cx="36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51C3AD6-5FEC-4154-A294-EB7DA8AD548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948773" y="21179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D255C76-1FC7-4395-B6FA-49A4EFDEC092}"/>
                </a:ext>
              </a:extLst>
            </p:cNvPr>
            <p:cNvGrpSpPr/>
            <p:nvPr/>
          </p:nvGrpSpPr>
          <p:grpSpPr>
            <a:xfrm>
              <a:off x="3243613" y="1911630"/>
              <a:ext cx="1094400" cy="217440"/>
              <a:chOff x="8777221" y="3922450"/>
              <a:chExt cx="1094400" cy="217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BEF23E86-28E8-4351-B7A2-B3EAE0DDE3E2}"/>
                      </a:ext>
                    </a:extLst>
                  </p14:cNvPr>
                  <p14:cNvContentPartPr/>
                  <p14:nvPr/>
                </p14:nvContentPartPr>
                <p14:xfrm>
                  <a:off x="8777221" y="3953410"/>
                  <a:ext cx="108000" cy="17712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BEF23E86-28E8-4351-B7A2-B3EAE0DDE3E2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8768221" y="3944410"/>
                    <a:ext cx="125640" cy="19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AA7E4E78-8F4B-448F-8275-D30C7537EFC2}"/>
                      </a:ext>
                    </a:extLst>
                  </p14:cNvPr>
                  <p14:cNvContentPartPr/>
                  <p14:nvPr/>
                </p14:nvContentPartPr>
                <p14:xfrm>
                  <a:off x="8924101" y="3999490"/>
                  <a:ext cx="97920" cy="11016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AA7E4E78-8F4B-448F-8275-D30C7537EFC2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8915461" y="3990850"/>
                    <a:ext cx="115560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36158167-31D8-47B5-A614-FADD29D368AB}"/>
                      </a:ext>
                    </a:extLst>
                  </p14:cNvPr>
                  <p14:cNvContentPartPr/>
                  <p14:nvPr/>
                </p14:nvContentPartPr>
                <p14:xfrm>
                  <a:off x="9089341" y="3995170"/>
                  <a:ext cx="54000" cy="11088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36158167-31D8-47B5-A614-FADD29D368AB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9080701" y="3986170"/>
                    <a:ext cx="71640" cy="12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0555B9FD-7B51-495C-B517-E08B6B1990ED}"/>
                      </a:ext>
                    </a:extLst>
                  </p14:cNvPr>
                  <p14:cNvContentPartPr/>
                  <p14:nvPr/>
                </p14:nvContentPartPr>
                <p14:xfrm>
                  <a:off x="9224341" y="4045930"/>
                  <a:ext cx="9360" cy="9396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0555B9FD-7B51-495C-B517-E08B6B1990ED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9215341" y="4036930"/>
                    <a:ext cx="27000" cy="11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E01B240F-D3EC-4713-988F-F21B4DFDF19F}"/>
                      </a:ext>
                    </a:extLst>
                  </p14:cNvPr>
                  <p14:cNvContentPartPr/>
                  <p14:nvPr/>
                </p14:nvContentPartPr>
                <p14:xfrm>
                  <a:off x="9204901" y="3922450"/>
                  <a:ext cx="360" cy="36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E01B240F-D3EC-4713-988F-F21B4DFDF19F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9195901" y="391345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7CF67E7C-7DC9-4F70-8B62-04F756615135}"/>
                      </a:ext>
                    </a:extLst>
                  </p14:cNvPr>
                  <p14:cNvContentPartPr/>
                  <p14:nvPr/>
                </p14:nvContentPartPr>
                <p14:xfrm>
                  <a:off x="9306421" y="3993370"/>
                  <a:ext cx="79560" cy="12060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7CF67E7C-7DC9-4F70-8B62-04F75661513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9297421" y="3984730"/>
                    <a:ext cx="9720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F7380AD3-393E-4D9A-9871-CC798AABC72A}"/>
                      </a:ext>
                    </a:extLst>
                  </p14:cNvPr>
                  <p14:cNvContentPartPr/>
                  <p14:nvPr/>
                </p14:nvContentPartPr>
                <p14:xfrm>
                  <a:off x="9440341" y="4003810"/>
                  <a:ext cx="87480" cy="13428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F7380AD3-393E-4D9A-9871-CC798AABC72A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9431701" y="3994810"/>
                    <a:ext cx="105120" cy="15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5968AEFD-A205-4848-A53D-315D63559DA7}"/>
                      </a:ext>
                    </a:extLst>
                  </p14:cNvPr>
                  <p14:cNvContentPartPr/>
                  <p14:nvPr/>
                </p14:nvContentPartPr>
                <p14:xfrm>
                  <a:off x="9604861" y="3984010"/>
                  <a:ext cx="79560" cy="11340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5968AEFD-A205-4848-A53D-315D63559DA7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9596221" y="3975370"/>
                    <a:ext cx="9720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666DB691-25C1-4ABB-AAA7-41BA6F548B89}"/>
                      </a:ext>
                    </a:extLst>
                  </p14:cNvPr>
                  <p14:cNvContentPartPr/>
                  <p14:nvPr/>
                </p14:nvContentPartPr>
                <p14:xfrm>
                  <a:off x="9744541" y="3993010"/>
                  <a:ext cx="127080" cy="13572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666DB691-25C1-4ABB-AAA7-41BA6F548B89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9735901" y="3984010"/>
                    <a:ext cx="144720" cy="153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17AD7155-369A-458C-9E5B-05ADA964257B}"/>
                </a:ext>
              </a:extLst>
            </p:cNvPr>
            <p:cNvGrpSpPr/>
            <p:nvPr/>
          </p:nvGrpSpPr>
          <p:grpSpPr>
            <a:xfrm>
              <a:off x="4654813" y="1876710"/>
              <a:ext cx="230040" cy="214560"/>
              <a:chOff x="10188421" y="3887530"/>
              <a:chExt cx="230040" cy="214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6D8AB18F-6BC2-40A3-9D4D-67615E8B0511}"/>
                      </a:ext>
                    </a:extLst>
                  </p14:cNvPr>
                  <p14:cNvContentPartPr/>
                  <p14:nvPr/>
                </p14:nvContentPartPr>
                <p14:xfrm>
                  <a:off x="10188421" y="4000210"/>
                  <a:ext cx="79200" cy="8892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6D8AB18F-6BC2-40A3-9D4D-67615E8B0511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10179781" y="3991570"/>
                    <a:ext cx="96840" cy="10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B30D1018-C0C8-48F5-904A-4A6952BBABEE}"/>
                      </a:ext>
                    </a:extLst>
                  </p14:cNvPr>
                  <p14:cNvContentPartPr/>
                  <p14:nvPr/>
                </p14:nvContentPartPr>
                <p14:xfrm>
                  <a:off x="10327021" y="3887530"/>
                  <a:ext cx="91440" cy="21456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B30D1018-C0C8-48F5-904A-4A6952BBABEE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10318021" y="3878530"/>
                    <a:ext cx="109080" cy="23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017CB83B-36B1-4306-B043-9C488DBEB7D7}"/>
                      </a:ext>
                    </a:extLst>
                  </p14:cNvPr>
                  <p14:cNvContentPartPr/>
                  <p14:nvPr/>
                </p14:nvContentPartPr>
                <p14:xfrm>
                  <a:off x="10288861" y="3975730"/>
                  <a:ext cx="115920" cy="144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017CB83B-36B1-4306-B043-9C488DBEB7D7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10280221" y="3967090"/>
                    <a:ext cx="133560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40E87F0D-DF8E-43F4-86DE-6C5119BDB358}"/>
                </a:ext>
              </a:extLst>
            </p:cNvPr>
            <p:cNvGrpSpPr/>
            <p:nvPr/>
          </p:nvGrpSpPr>
          <p:grpSpPr>
            <a:xfrm>
              <a:off x="5020573" y="1848630"/>
              <a:ext cx="1056960" cy="271080"/>
              <a:chOff x="10554181" y="3859450"/>
              <a:chExt cx="1056960" cy="271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102E4A84-A872-4965-BD0C-B09CE9B7AC18}"/>
                      </a:ext>
                    </a:extLst>
                  </p14:cNvPr>
                  <p14:cNvContentPartPr/>
                  <p14:nvPr/>
                </p14:nvContentPartPr>
                <p14:xfrm>
                  <a:off x="10589821" y="3891850"/>
                  <a:ext cx="124920" cy="23868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102E4A84-A872-4965-BD0C-B09CE9B7AC18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10580821" y="3883210"/>
                    <a:ext cx="142560" cy="25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A5B5C31B-6926-4073-B709-101702A9CCCC}"/>
                      </a:ext>
                    </a:extLst>
                  </p14:cNvPr>
                  <p14:cNvContentPartPr/>
                  <p14:nvPr/>
                </p14:nvContentPartPr>
                <p14:xfrm>
                  <a:off x="10554181" y="3985090"/>
                  <a:ext cx="132840" cy="3636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A5B5C31B-6926-4073-B709-101702A9CCCC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10545541" y="3976450"/>
                    <a:ext cx="150480" cy="5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63F6F371-EC02-443D-8041-F9BE7DD15FE9}"/>
                      </a:ext>
                    </a:extLst>
                  </p14:cNvPr>
                  <p14:cNvContentPartPr/>
                  <p14:nvPr/>
                </p14:nvContentPartPr>
                <p14:xfrm>
                  <a:off x="10738141" y="3988330"/>
                  <a:ext cx="65880" cy="11520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63F6F371-EC02-443D-8041-F9BE7DD15FE9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10729501" y="3979690"/>
                    <a:ext cx="8352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92E1A44A-3DF6-46F6-8A18-C46D2A2C00A1}"/>
                      </a:ext>
                    </a:extLst>
                  </p14:cNvPr>
                  <p14:cNvContentPartPr/>
                  <p14:nvPr/>
                </p14:nvContentPartPr>
                <p14:xfrm>
                  <a:off x="10886821" y="4005610"/>
                  <a:ext cx="78120" cy="10980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92E1A44A-3DF6-46F6-8A18-C46D2A2C00A1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0878181" y="3996970"/>
                    <a:ext cx="9576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563F984F-E507-4382-AFEC-0D71B54C9B5C}"/>
                      </a:ext>
                    </a:extLst>
                  </p14:cNvPr>
                  <p14:cNvContentPartPr/>
                  <p14:nvPr/>
                </p14:nvContentPartPr>
                <p14:xfrm>
                  <a:off x="10917781" y="3859450"/>
                  <a:ext cx="171720" cy="22572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563F984F-E507-4382-AFEC-0D71B54C9B5C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0909141" y="3850810"/>
                    <a:ext cx="189360" cy="24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E61859E3-F89F-4197-B9D2-0520990AC84D}"/>
                      </a:ext>
                    </a:extLst>
                  </p14:cNvPr>
                  <p14:cNvContentPartPr/>
                  <p14:nvPr/>
                </p14:nvContentPartPr>
                <p14:xfrm>
                  <a:off x="11102101" y="3975730"/>
                  <a:ext cx="100800" cy="11772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E61859E3-F89F-4197-B9D2-0520990AC84D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11093461" y="3967090"/>
                    <a:ext cx="11844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7653C081-F045-4A78-8123-336FC405800A}"/>
                      </a:ext>
                    </a:extLst>
                  </p14:cNvPr>
                  <p14:cNvContentPartPr/>
                  <p14:nvPr/>
                </p14:nvContentPartPr>
                <p14:xfrm>
                  <a:off x="11258701" y="3972490"/>
                  <a:ext cx="80280" cy="9828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7653C081-F045-4A78-8123-336FC405800A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11249701" y="3963490"/>
                    <a:ext cx="9792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DD443FEA-994B-4BF4-9D2E-147A886BBC27}"/>
                      </a:ext>
                    </a:extLst>
                  </p14:cNvPr>
                  <p14:cNvContentPartPr/>
                  <p14:nvPr/>
                </p14:nvContentPartPr>
                <p14:xfrm>
                  <a:off x="11414221" y="3956650"/>
                  <a:ext cx="58680" cy="10296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DD443FEA-994B-4BF4-9D2E-147A886BBC27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11405221" y="3948010"/>
                    <a:ext cx="7632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4E744CC9-D2C4-4AC8-85A6-E5B0D8E66205}"/>
                      </a:ext>
                    </a:extLst>
                  </p14:cNvPr>
                  <p14:cNvContentPartPr/>
                  <p14:nvPr/>
                </p14:nvContentPartPr>
                <p14:xfrm>
                  <a:off x="11517181" y="3949090"/>
                  <a:ext cx="93960" cy="17136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4E744CC9-D2C4-4AC8-85A6-E5B0D8E66205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11508181" y="3940450"/>
                    <a:ext cx="111600" cy="189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258A110E-BB75-4BCE-ADF1-F7F562263CC3}"/>
              </a:ext>
            </a:extLst>
          </p:cNvPr>
          <p:cNvGrpSpPr/>
          <p:nvPr/>
        </p:nvGrpSpPr>
        <p:grpSpPr>
          <a:xfrm>
            <a:off x="1116880" y="3226085"/>
            <a:ext cx="5154120" cy="577800"/>
            <a:chOff x="834773" y="2445739"/>
            <a:chExt cx="5154120" cy="577800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C3606CA-9DB6-4C82-B3F3-B6132453716C}"/>
                </a:ext>
              </a:extLst>
            </p:cNvPr>
            <p:cNvGrpSpPr/>
            <p:nvPr/>
          </p:nvGrpSpPr>
          <p:grpSpPr>
            <a:xfrm>
              <a:off x="834773" y="2445739"/>
              <a:ext cx="1631880" cy="355680"/>
              <a:chOff x="6208981" y="4543810"/>
              <a:chExt cx="1631880" cy="355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3280D67D-A1FA-4A85-818C-A637DD20291B}"/>
                      </a:ext>
                    </a:extLst>
                  </p14:cNvPr>
                  <p14:cNvContentPartPr/>
                  <p14:nvPr/>
                </p14:nvContentPartPr>
                <p14:xfrm>
                  <a:off x="6208981" y="4679530"/>
                  <a:ext cx="150120" cy="16128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3280D67D-A1FA-4A85-818C-A637DD20291B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6200341" y="4670890"/>
                    <a:ext cx="167760" cy="17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36764D67-BE02-4B80-82D5-F5A33237CA57}"/>
                      </a:ext>
                    </a:extLst>
                  </p14:cNvPr>
                  <p14:cNvContentPartPr/>
                  <p14:nvPr/>
                </p14:nvContentPartPr>
                <p14:xfrm>
                  <a:off x="6451981" y="4639570"/>
                  <a:ext cx="83160" cy="18144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36764D67-BE02-4B80-82D5-F5A33237CA57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6442981" y="4630930"/>
                    <a:ext cx="10080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B0275C0B-38EC-4C49-9D4F-E8DAAC67E9F0}"/>
                      </a:ext>
                    </a:extLst>
                  </p14:cNvPr>
                  <p14:cNvContentPartPr/>
                  <p14:nvPr/>
                </p14:nvContentPartPr>
                <p14:xfrm>
                  <a:off x="6387181" y="4742530"/>
                  <a:ext cx="127440" cy="1800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B0275C0B-38EC-4C49-9D4F-E8DAAC67E9F0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6378541" y="4733890"/>
                    <a:ext cx="14508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40140C4B-711E-4D67-9B14-7DEEEA96D60D}"/>
                      </a:ext>
                    </a:extLst>
                  </p14:cNvPr>
                  <p14:cNvContentPartPr/>
                  <p14:nvPr/>
                </p14:nvContentPartPr>
                <p14:xfrm>
                  <a:off x="6549901" y="4667290"/>
                  <a:ext cx="92880" cy="20016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40140C4B-711E-4D67-9B14-7DEEEA96D60D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6540901" y="4658650"/>
                    <a:ext cx="11052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CC01D554-2BEB-4D7F-8A91-B62BA4F623FF}"/>
                      </a:ext>
                    </a:extLst>
                  </p14:cNvPr>
                  <p14:cNvContentPartPr/>
                  <p14:nvPr/>
                </p14:nvContentPartPr>
                <p14:xfrm>
                  <a:off x="6500581" y="4747570"/>
                  <a:ext cx="149040" cy="972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CC01D554-2BEB-4D7F-8A91-B62BA4F623FF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6491581" y="4738930"/>
                    <a:ext cx="16668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831A032E-7EA7-4D9A-8CD1-DC4AB9564FB2}"/>
                      </a:ext>
                    </a:extLst>
                  </p14:cNvPr>
                  <p14:cNvContentPartPr/>
                  <p14:nvPr/>
                </p14:nvContentPartPr>
                <p14:xfrm>
                  <a:off x="6743941" y="4770250"/>
                  <a:ext cx="67680" cy="36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831A032E-7EA7-4D9A-8CD1-DC4AB9564FB2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6735301" y="4761610"/>
                    <a:ext cx="8532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BB64DCDC-7DB6-466A-8F80-546F377B2F0C}"/>
                      </a:ext>
                    </a:extLst>
                  </p14:cNvPr>
                  <p14:cNvContentPartPr/>
                  <p14:nvPr/>
                </p14:nvContentPartPr>
                <p14:xfrm>
                  <a:off x="6861301" y="4595650"/>
                  <a:ext cx="119520" cy="21528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BB64DCDC-7DB6-466A-8F80-546F377B2F0C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6852661" y="4586650"/>
                    <a:ext cx="137160" cy="23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EA016815-FD98-452A-AC65-E0D628865849}"/>
                      </a:ext>
                    </a:extLst>
                  </p14:cNvPr>
                  <p14:cNvContentPartPr/>
                  <p14:nvPr/>
                </p14:nvContentPartPr>
                <p14:xfrm>
                  <a:off x="7048141" y="4706530"/>
                  <a:ext cx="25560" cy="8172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EA016815-FD98-452A-AC65-E0D628865849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7039501" y="4697890"/>
                    <a:ext cx="43200" cy="9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EC97E334-2E1D-4451-A57B-147979153D69}"/>
                      </a:ext>
                    </a:extLst>
                  </p14:cNvPr>
                  <p14:cNvContentPartPr/>
                  <p14:nvPr/>
                </p14:nvContentPartPr>
                <p14:xfrm>
                  <a:off x="7045981" y="4605730"/>
                  <a:ext cx="25560" cy="36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EC97E334-2E1D-4451-A57B-147979153D69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7036981" y="4596730"/>
                    <a:ext cx="432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794FCA63-9580-414C-A71C-BB25CC665AAD}"/>
                      </a:ext>
                    </a:extLst>
                  </p14:cNvPr>
                  <p14:cNvContentPartPr/>
                  <p14:nvPr/>
                </p14:nvContentPartPr>
                <p14:xfrm>
                  <a:off x="7170181" y="4652890"/>
                  <a:ext cx="95760" cy="11484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794FCA63-9580-414C-A71C-BB25CC665AAD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7161541" y="4644250"/>
                    <a:ext cx="113400" cy="13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D43FB822-2AAC-4B97-8664-8D2082E017B6}"/>
                      </a:ext>
                    </a:extLst>
                  </p14:cNvPr>
                  <p14:cNvContentPartPr/>
                  <p14:nvPr/>
                </p14:nvContentPartPr>
                <p14:xfrm>
                  <a:off x="7290061" y="4667290"/>
                  <a:ext cx="97560" cy="23220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D43FB822-2AAC-4B97-8664-8D2082E017B6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7281421" y="4658290"/>
                    <a:ext cx="115200" cy="24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BB8A3D04-09B0-43A8-8078-69F84ED7D9A7}"/>
                      </a:ext>
                    </a:extLst>
                  </p14:cNvPr>
                  <p14:cNvContentPartPr/>
                  <p14:nvPr/>
                </p14:nvContentPartPr>
                <p14:xfrm>
                  <a:off x="7397701" y="4695730"/>
                  <a:ext cx="79560" cy="7200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BB8A3D04-09B0-43A8-8078-69F84ED7D9A7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7389061" y="4687090"/>
                    <a:ext cx="97200" cy="8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230FE1AD-DCED-4EC1-A0A5-2CCD9710548F}"/>
                      </a:ext>
                    </a:extLst>
                  </p14:cNvPr>
                  <p14:cNvContentPartPr/>
                  <p14:nvPr/>
                </p14:nvContentPartPr>
                <p14:xfrm>
                  <a:off x="7463221" y="4730290"/>
                  <a:ext cx="360" cy="36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230FE1AD-DCED-4EC1-A0A5-2CCD9710548F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7454581" y="472129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2B6762C5-A851-4BE6-B614-C50A78C001A8}"/>
                      </a:ext>
                    </a:extLst>
                  </p14:cNvPr>
                  <p14:cNvContentPartPr/>
                  <p14:nvPr/>
                </p14:nvContentPartPr>
                <p14:xfrm>
                  <a:off x="7463221" y="4698610"/>
                  <a:ext cx="135000" cy="8280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2B6762C5-A851-4BE6-B614-C50A78C001A8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7454581" y="4689970"/>
                    <a:ext cx="15264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DC2AC886-498F-4828-B315-98BAB9FA5B69}"/>
                      </a:ext>
                    </a:extLst>
                  </p14:cNvPr>
                  <p14:cNvContentPartPr/>
                  <p14:nvPr/>
                </p14:nvContentPartPr>
                <p14:xfrm>
                  <a:off x="7678861" y="4680970"/>
                  <a:ext cx="65160" cy="11412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DC2AC886-498F-4828-B315-98BAB9FA5B69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7669861" y="4671970"/>
                    <a:ext cx="8280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9970F488-8EE7-4B8A-A291-113305A76E69}"/>
                      </a:ext>
                    </a:extLst>
                  </p14:cNvPr>
                  <p14:cNvContentPartPr/>
                  <p14:nvPr/>
                </p14:nvContentPartPr>
                <p14:xfrm>
                  <a:off x="7815301" y="4543810"/>
                  <a:ext cx="25560" cy="23688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9970F488-8EE7-4B8A-A291-113305A76E69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7806661" y="4535170"/>
                    <a:ext cx="43200" cy="254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96311AA-E192-4ECF-A7D9-3F30E5457634}"/>
                </a:ext>
              </a:extLst>
            </p:cNvPr>
            <p:cNvGrpSpPr/>
            <p:nvPr/>
          </p:nvGrpSpPr>
          <p:grpSpPr>
            <a:xfrm>
              <a:off x="2673293" y="2477779"/>
              <a:ext cx="702720" cy="226800"/>
              <a:chOff x="8047501" y="4575850"/>
              <a:chExt cx="702720" cy="226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6CC5295C-213E-4757-866E-AA769AB6F407}"/>
                      </a:ext>
                    </a:extLst>
                  </p14:cNvPr>
                  <p14:cNvContentPartPr/>
                  <p14:nvPr/>
                </p14:nvContentPartPr>
                <p14:xfrm>
                  <a:off x="8108341" y="4575850"/>
                  <a:ext cx="51480" cy="21060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6CC5295C-213E-4757-866E-AA769AB6F407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8099341" y="4567210"/>
                    <a:ext cx="69120" cy="22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26F0D53A-944A-44DF-A91C-710054D52CE8}"/>
                      </a:ext>
                    </a:extLst>
                  </p14:cNvPr>
                  <p14:cNvContentPartPr/>
                  <p14:nvPr/>
                </p14:nvContentPartPr>
                <p14:xfrm>
                  <a:off x="8047501" y="4588090"/>
                  <a:ext cx="183240" cy="972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26F0D53A-944A-44DF-A91C-710054D52CE8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8038861" y="4579450"/>
                    <a:ext cx="20088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85B8222A-CE5D-43FA-8264-445A04391DFF}"/>
                      </a:ext>
                    </a:extLst>
                  </p14:cNvPr>
                  <p14:cNvContentPartPr/>
                  <p14:nvPr/>
                </p14:nvContentPartPr>
                <p14:xfrm>
                  <a:off x="8206621" y="4643170"/>
                  <a:ext cx="81360" cy="13464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85B8222A-CE5D-43FA-8264-445A04391DFF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197621" y="4634530"/>
                    <a:ext cx="99000" cy="15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41C99D3C-9F8E-4586-A034-B543DFEB4DD4}"/>
                      </a:ext>
                    </a:extLst>
                  </p14:cNvPr>
                  <p14:cNvContentPartPr/>
                  <p14:nvPr/>
                </p14:nvContentPartPr>
                <p14:xfrm>
                  <a:off x="8336941" y="4662610"/>
                  <a:ext cx="57600" cy="11304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41C99D3C-9F8E-4586-A034-B543DFEB4DD4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8327941" y="4653610"/>
                    <a:ext cx="75240" cy="13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21C0A9E6-92A4-46DE-ADD8-E7D26491F5AB}"/>
                      </a:ext>
                    </a:extLst>
                  </p14:cNvPr>
                  <p14:cNvContentPartPr/>
                  <p14:nvPr/>
                </p14:nvContentPartPr>
                <p14:xfrm>
                  <a:off x="8468341" y="4697170"/>
                  <a:ext cx="145440" cy="9900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21C0A9E6-92A4-46DE-ADD8-E7D26491F5AB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8459701" y="4688530"/>
                    <a:ext cx="163080" cy="11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4D747FAB-BA43-4284-9417-36A44F4A4D9A}"/>
                      </a:ext>
                    </a:extLst>
                  </p14:cNvPr>
                  <p14:cNvContentPartPr/>
                  <p14:nvPr/>
                </p14:nvContentPartPr>
                <p14:xfrm>
                  <a:off x="8687581" y="4669450"/>
                  <a:ext cx="62640" cy="13320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4D747FAB-BA43-4284-9417-36A44F4A4D9A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8678581" y="4660810"/>
                    <a:ext cx="80280" cy="150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EE380DBF-7EB4-49AE-92AA-BB9F36AD3D78}"/>
                </a:ext>
              </a:extLst>
            </p:cNvPr>
            <p:cNvGrpSpPr/>
            <p:nvPr/>
          </p:nvGrpSpPr>
          <p:grpSpPr>
            <a:xfrm>
              <a:off x="3485453" y="2643379"/>
              <a:ext cx="10800" cy="75600"/>
              <a:chOff x="8859661" y="4741450"/>
              <a:chExt cx="10800" cy="75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F4D80B44-1B80-4E19-BC6D-2BAA05F429F4}"/>
                      </a:ext>
                    </a:extLst>
                  </p14:cNvPr>
                  <p14:cNvContentPartPr/>
                  <p14:nvPr/>
                </p14:nvContentPartPr>
                <p14:xfrm>
                  <a:off x="8867581" y="4741450"/>
                  <a:ext cx="2520" cy="1260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F4D80B44-1B80-4E19-BC6D-2BAA05F429F4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8858581" y="4732810"/>
                    <a:ext cx="2016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B5030C4F-FE46-4166-9F00-824CC2443868}"/>
                      </a:ext>
                    </a:extLst>
                  </p14:cNvPr>
                  <p14:cNvContentPartPr/>
                  <p14:nvPr/>
                </p14:nvContentPartPr>
                <p14:xfrm>
                  <a:off x="8859661" y="4741450"/>
                  <a:ext cx="10800" cy="7560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B5030C4F-FE46-4166-9F00-824CC2443868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8850661" y="4732810"/>
                    <a:ext cx="28440" cy="93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4908FD0A-1459-457C-8E85-3F1DE0176146}"/>
                </a:ext>
              </a:extLst>
            </p:cNvPr>
            <p:cNvGrpSpPr/>
            <p:nvPr/>
          </p:nvGrpSpPr>
          <p:grpSpPr>
            <a:xfrm>
              <a:off x="3862733" y="2487139"/>
              <a:ext cx="1473120" cy="187200"/>
              <a:chOff x="9236941" y="4585210"/>
              <a:chExt cx="1473120" cy="187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1F8F0624-1B36-4C55-994C-77AF2076279D}"/>
                      </a:ext>
                    </a:extLst>
                  </p14:cNvPr>
                  <p14:cNvContentPartPr/>
                  <p14:nvPr/>
                </p14:nvContentPartPr>
                <p14:xfrm>
                  <a:off x="9236941" y="4603570"/>
                  <a:ext cx="194760" cy="15120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1F8F0624-1B36-4C55-994C-77AF2076279D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9227941" y="4594570"/>
                    <a:ext cx="212400" cy="16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0F612734-4E3B-45EF-A634-39CD644B2030}"/>
                      </a:ext>
                    </a:extLst>
                  </p14:cNvPr>
                  <p14:cNvContentPartPr/>
                  <p14:nvPr/>
                </p14:nvContentPartPr>
                <p14:xfrm>
                  <a:off x="9480301" y="4665130"/>
                  <a:ext cx="71280" cy="10368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0F612734-4E3B-45EF-A634-39CD644B2030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9471661" y="4656130"/>
                    <a:ext cx="88920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1065FFFE-42F3-40A2-A1EA-73ECA828F446}"/>
                      </a:ext>
                    </a:extLst>
                  </p14:cNvPr>
                  <p14:cNvContentPartPr/>
                  <p14:nvPr/>
                </p14:nvContentPartPr>
                <p14:xfrm>
                  <a:off x="9615301" y="4681690"/>
                  <a:ext cx="109440" cy="90720"/>
                </p14:xfrm>
              </p:contentPart>
            </mc:Choice>
            <mc:Fallback xmlns=""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1065FFFE-42F3-40A2-A1EA-73ECA828F446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9606661" y="4673050"/>
                    <a:ext cx="127080" cy="10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10FAF787-8758-4C1C-98AD-1DED2A5D6113}"/>
                      </a:ext>
                    </a:extLst>
                  </p14:cNvPr>
                  <p14:cNvContentPartPr/>
                  <p14:nvPr/>
                </p14:nvContentPartPr>
                <p14:xfrm>
                  <a:off x="9754981" y="4639570"/>
                  <a:ext cx="74520" cy="12384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10FAF787-8758-4C1C-98AD-1DED2A5D6113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9745981" y="4630570"/>
                    <a:ext cx="9216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3C756B8E-6878-4ADC-A668-4D6B7CE99395}"/>
                      </a:ext>
                    </a:extLst>
                  </p14:cNvPr>
                  <p14:cNvContentPartPr/>
                  <p14:nvPr/>
                </p14:nvContentPartPr>
                <p14:xfrm>
                  <a:off x="9921661" y="4700410"/>
                  <a:ext cx="6120" cy="6840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3C756B8E-6878-4ADC-A668-4D6B7CE99395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9913021" y="4691410"/>
                    <a:ext cx="2376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6D27A2D8-AF81-419E-8F88-9CC1A07CCE40}"/>
                      </a:ext>
                    </a:extLst>
                  </p14:cNvPr>
                  <p14:cNvContentPartPr/>
                  <p14:nvPr/>
                </p14:nvContentPartPr>
                <p14:xfrm>
                  <a:off x="9913741" y="4585210"/>
                  <a:ext cx="12960" cy="756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6D27A2D8-AF81-419E-8F88-9CC1A07CCE40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9905101" y="4576210"/>
                    <a:ext cx="3060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BF794A78-4334-4F7D-ABA8-CA04639DEDA3}"/>
                      </a:ext>
                    </a:extLst>
                  </p14:cNvPr>
                  <p14:cNvContentPartPr/>
                  <p14:nvPr/>
                </p14:nvContentPartPr>
                <p14:xfrm>
                  <a:off x="10036861" y="4674490"/>
                  <a:ext cx="77040" cy="9000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BF794A78-4334-4F7D-ABA8-CA04639DEDA3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10028221" y="4665850"/>
                    <a:ext cx="946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0D885C4E-4A45-4EBE-8B8F-4ED429DF5F52}"/>
                      </a:ext>
                    </a:extLst>
                  </p14:cNvPr>
                  <p14:cNvContentPartPr/>
                  <p14:nvPr/>
                </p14:nvContentPartPr>
                <p14:xfrm>
                  <a:off x="10201741" y="4662250"/>
                  <a:ext cx="79560" cy="10728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0D885C4E-4A45-4EBE-8B8F-4ED429DF5F52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0193101" y="4653610"/>
                    <a:ext cx="9720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040D9E26-F133-4772-9C11-07DB6552B7A2}"/>
                      </a:ext>
                    </a:extLst>
                  </p14:cNvPr>
                  <p14:cNvContentPartPr/>
                  <p14:nvPr/>
                </p14:nvContentPartPr>
                <p14:xfrm>
                  <a:off x="10368781" y="4677730"/>
                  <a:ext cx="60840" cy="8568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040D9E26-F133-4772-9C11-07DB6552B7A2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0360141" y="4669090"/>
                    <a:ext cx="7848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C2378C23-E803-4DF6-8F7E-B7282E9707D2}"/>
                      </a:ext>
                    </a:extLst>
                  </p14:cNvPr>
                  <p14:cNvContentPartPr/>
                  <p14:nvPr/>
                </p14:nvContentPartPr>
                <p14:xfrm>
                  <a:off x="10499101" y="4651810"/>
                  <a:ext cx="210960" cy="11988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C2378C23-E803-4DF6-8F7E-B7282E9707D2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0490461" y="4643170"/>
                    <a:ext cx="228600" cy="137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022C1158-60A8-4BEC-A17C-49629794B3A6}"/>
                </a:ext>
              </a:extLst>
            </p:cNvPr>
            <p:cNvGrpSpPr/>
            <p:nvPr/>
          </p:nvGrpSpPr>
          <p:grpSpPr>
            <a:xfrm>
              <a:off x="3700373" y="2790619"/>
              <a:ext cx="928800" cy="232920"/>
              <a:chOff x="9074581" y="4888690"/>
              <a:chExt cx="928800" cy="232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46E157F9-7CB8-4251-B255-F3B36D6C6534}"/>
                      </a:ext>
                    </a:extLst>
                  </p14:cNvPr>
                  <p14:cNvContentPartPr/>
                  <p14:nvPr/>
                </p14:nvContentPartPr>
                <p14:xfrm>
                  <a:off x="9074581" y="4888690"/>
                  <a:ext cx="109080" cy="20088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46E157F9-7CB8-4251-B255-F3B36D6C6534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9065581" y="4880050"/>
                    <a:ext cx="126720" cy="21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2903CEC5-B70C-46FF-8670-DFA6EC0D8ED2}"/>
                      </a:ext>
                    </a:extLst>
                  </p14:cNvPr>
                  <p14:cNvContentPartPr/>
                  <p14:nvPr/>
                </p14:nvContentPartPr>
                <p14:xfrm>
                  <a:off x="9209221" y="5000650"/>
                  <a:ext cx="99000" cy="12096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2903CEC5-B70C-46FF-8670-DFA6EC0D8ED2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9200221" y="4992010"/>
                    <a:ext cx="11664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13201E8B-0184-4BCF-ACA9-590865D619C9}"/>
                      </a:ext>
                    </a:extLst>
                  </p14:cNvPr>
                  <p14:cNvContentPartPr/>
                  <p14:nvPr/>
                </p14:nvContentPartPr>
                <p14:xfrm>
                  <a:off x="9349981" y="4936210"/>
                  <a:ext cx="19800" cy="15588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13201E8B-0184-4BCF-ACA9-590865D619C9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9341341" y="4927210"/>
                    <a:ext cx="37440" cy="17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930DB339-D2AD-4715-8EFF-C8B3D91FE386}"/>
                      </a:ext>
                    </a:extLst>
                  </p14:cNvPr>
                  <p14:cNvContentPartPr/>
                  <p14:nvPr/>
                </p14:nvContentPartPr>
                <p14:xfrm>
                  <a:off x="9267901" y="4942330"/>
                  <a:ext cx="129600" cy="1152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930DB339-D2AD-4715-8EFF-C8B3D91FE386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9258901" y="4933330"/>
                    <a:ext cx="14724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5B2192E5-B755-43BB-9DF4-02CE6D3770E9}"/>
                      </a:ext>
                    </a:extLst>
                  </p14:cNvPr>
                  <p14:cNvContentPartPr/>
                  <p14:nvPr/>
                </p14:nvContentPartPr>
                <p14:xfrm>
                  <a:off x="9426661" y="4992730"/>
                  <a:ext cx="164880" cy="10008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5B2192E5-B755-43BB-9DF4-02CE6D3770E9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9418021" y="4983730"/>
                    <a:ext cx="182520" cy="11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65F22DBA-0C61-4ECF-A2D2-06284E66CE9A}"/>
                      </a:ext>
                    </a:extLst>
                  </p14:cNvPr>
                  <p14:cNvContentPartPr/>
                  <p14:nvPr/>
                </p14:nvContentPartPr>
                <p14:xfrm>
                  <a:off x="9608461" y="4983010"/>
                  <a:ext cx="68040" cy="9756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65F22DBA-0C61-4ECF-A2D2-06284E66CE9A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9599461" y="4974010"/>
                    <a:ext cx="85680" cy="11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4FF96FFF-DE11-4110-A37F-7D7E2170AD87}"/>
                      </a:ext>
                    </a:extLst>
                  </p14:cNvPr>
                  <p14:cNvContentPartPr/>
                  <p14:nvPr/>
                </p14:nvContentPartPr>
                <p14:xfrm>
                  <a:off x="9727261" y="4965730"/>
                  <a:ext cx="100080" cy="11592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4FF96FFF-DE11-4110-A37F-7D7E2170AD87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9718261" y="4957090"/>
                    <a:ext cx="117720" cy="13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9324A1ED-39EF-4A12-B6F6-3F12B8B89393}"/>
                      </a:ext>
                    </a:extLst>
                  </p14:cNvPr>
                  <p14:cNvContentPartPr/>
                  <p14:nvPr/>
                </p14:nvContentPartPr>
                <p14:xfrm>
                  <a:off x="9878461" y="4997770"/>
                  <a:ext cx="124920" cy="10728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9324A1ED-39EF-4A12-B6F6-3F12B8B89393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9869461" y="4989130"/>
                    <a:ext cx="142560" cy="124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1C8B9780-990F-4488-B1D5-FF670B62D840}"/>
                </a:ext>
              </a:extLst>
            </p:cNvPr>
            <p:cNvGrpSpPr/>
            <p:nvPr/>
          </p:nvGrpSpPr>
          <p:grpSpPr>
            <a:xfrm>
              <a:off x="4920413" y="2759299"/>
              <a:ext cx="1068480" cy="224280"/>
              <a:chOff x="10294621" y="4857370"/>
              <a:chExt cx="1068480" cy="224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2DBFD438-7A16-4896-ADC8-E8D933F6DFBB}"/>
                      </a:ext>
                    </a:extLst>
                  </p14:cNvPr>
                  <p14:cNvContentPartPr/>
                  <p14:nvPr/>
                </p14:nvContentPartPr>
                <p14:xfrm>
                  <a:off x="10298941" y="4857370"/>
                  <a:ext cx="105840" cy="18504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2DBFD438-7A16-4896-ADC8-E8D933F6DFBB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10289941" y="4848730"/>
                    <a:ext cx="123480" cy="20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0EDAB118-C14F-4120-90CC-39C8641E6AD3}"/>
                      </a:ext>
                    </a:extLst>
                  </p14:cNvPr>
                  <p14:cNvContentPartPr/>
                  <p14:nvPr/>
                </p14:nvContentPartPr>
                <p14:xfrm>
                  <a:off x="10294621" y="4972930"/>
                  <a:ext cx="152280" cy="1872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0EDAB118-C14F-4120-90CC-39C8641E6AD3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10285981" y="4964290"/>
                    <a:ext cx="16992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1FEEE13A-B904-4D94-BBDF-FDDBFD0C3C19}"/>
                      </a:ext>
                    </a:extLst>
                  </p14:cNvPr>
                  <p14:cNvContentPartPr/>
                  <p14:nvPr/>
                </p14:nvContentPartPr>
                <p14:xfrm>
                  <a:off x="10446901" y="4926850"/>
                  <a:ext cx="91800" cy="12096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1FEEE13A-B904-4D94-BBDF-FDDBFD0C3C19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10438261" y="4917850"/>
                    <a:ext cx="109440" cy="13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9881E9E2-B702-4F82-9BB9-30B8C18C2705}"/>
                      </a:ext>
                    </a:extLst>
                  </p14:cNvPr>
                  <p14:cNvContentPartPr/>
                  <p14:nvPr/>
                </p14:nvContentPartPr>
                <p14:xfrm>
                  <a:off x="10607461" y="4955650"/>
                  <a:ext cx="96840" cy="11340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9881E9E2-B702-4F82-9BB9-30B8C18C2705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10598461" y="4946650"/>
                    <a:ext cx="11448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4693E3AA-B3DF-4D10-886C-E3EBAA13287C}"/>
                      </a:ext>
                    </a:extLst>
                  </p14:cNvPr>
                  <p14:cNvContentPartPr/>
                  <p14:nvPr/>
                </p14:nvContentPartPr>
                <p14:xfrm>
                  <a:off x="10742821" y="4857730"/>
                  <a:ext cx="37080" cy="19080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4693E3AA-B3DF-4D10-886C-E3EBAA13287C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10734181" y="4849090"/>
                    <a:ext cx="5472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563B7E42-539D-4CEC-833A-54A0DD9527C0}"/>
                      </a:ext>
                    </a:extLst>
                  </p14:cNvPr>
                  <p14:cNvContentPartPr/>
                  <p14:nvPr/>
                </p14:nvContentPartPr>
                <p14:xfrm>
                  <a:off x="10657141" y="4900930"/>
                  <a:ext cx="164880" cy="1476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563B7E42-539D-4CEC-833A-54A0DD9527C0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10648141" y="4892290"/>
                    <a:ext cx="182520" cy="3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83170A13-08F4-45AA-B5B4-A27815DC2135}"/>
                      </a:ext>
                    </a:extLst>
                  </p14:cNvPr>
                  <p14:cNvContentPartPr/>
                  <p14:nvPr/>
                </p14:nvContentPartPr>
                <p14:xfrm>
                  <a:off x="10854781" y="4963210"/>
                  <a:ext cx="111240" cy="8676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83170A13-08F4-45AA-B5B4-A27815DC2135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10846141" y="4954210"/>
                    <a:ext cx="128880" cy="10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46BA5D5F-34DE-4B1D-B701-C5B6214B867B}"/>
                      </a:ext>
                    </a:extLst>
                  </p14:cNvPr>
                  <p14:cNvContentPartPr/>
                  <p14:nvPr/>
                </p14:nvContentPartPr>
                <p14:xfrm>
                  <a:off x="11017501" y="4961770"/>
                  <a:ext cx="77040" cy="7812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46BA5D5F-34DE-4B1D-B701-C5B6214B867B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11008501" y="4953130"/>
                    <a:ext cx="94680" cy="9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C42D83AB-363D-40B6-80A3-409562197883}"/>
                      </a:ext>
                    </a:extLst>
                  </p14:cNvPr>
                  <p14:cNvContentPartPr/>
                  <p14:nvPr/>
                </p14:nvContentPartPr>
                <p14:xfrm>
                  <a:off x="11147461" y="4936930"/>
                  <a:ext cx="78480" cy="10008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C42D83AB-363D-40B6-80A3-409562197883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11138821" y="4928290"/>
                    <a:ext cx="96120" cy="11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4CF7F8B3-63F1-4132-B05B-91040B57402B}"/>
                      </a:ext>
                    </a:extLst>
                  </p14:cNvPr>
                  <p14:cNvContentPartPr/>
                  <p14:nvPr/>
                </p14:nvContentPartPr>
                <p14:xfrm>
                  <a:off x="11295061" y="4929010"/>
                  <a:ext cx="68040" cy="15264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4CF7F8B3-63F1-4132-B05B-91040B57402B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11286421" y="4920010"/>
                    <a:ext cx="85680" cy="170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1F673782-61CA-4B8C-9C5B-F9EC279FD85B}"/>
              </a:ext>
            </a:extLst>
          </p:cNvPr>
          <p:cNvGrpSpPr/>
          <p:nvPr/>
        </p:nvGrpSpPr>
        <p:grpSpPr>
          <a:xfrm>
            <a:off x="7432380" y="1425200"/>
            <a:ext cx="2377440" cy="381240"/>
            <a:chOff x="7044901" y="1317490"/>
            <a:chExt cx="2377440" cy="381240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A5CCB878-54EB-48AE-AFD9-8C73354E99BC}"/>
                </a:ext>
              </a:extLst>
            </p:cNvPr>
            <p:cNvGrpSpPr/>
            <p:nvPr/>
          </p:nvGrpSpPr>
          <p:grpSpPr>
            <a:xfrm>
              <a:off x="7044901" y="1388050"/>
              <a:ext cx="535320" cy="239400"/>
              <a:chOff x="7044901" y="1388050"/>
              <a:chExt cx="535320" cy="23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EBD71DB2-92D1-4D99-9EC8-117CE389BBD9}"/>
                      </a:ext>
                    </a:extLst>
                  </p14:cNvPr>
                  <p14:cNvContentPartPr/>
                  <p14:nvPr/>
                </p14:nvContentPartPr>
                <p14:xfrm>
                  <a:off x="7044901" y="1388050"/>
                  <a:ext cx="172440" cy="23940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EBD71DB2-92D1-4D99-9EC8-117CE389BBD9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7035901" y="1379050"/>
                    <a:ext cx="190080" cy="25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DD2A4351-7239-4328-9AC2-218E39F889A8}"/>
                      </a:ext>
                    </a:extLst>
                  </p14:cNvPr>
                  <p14:cNvContentPartPr/>
                  <p14:nvPr/>
                </p14:nvContentPartPr>
                <p14:xfrm>
                  <a:off x="7250101" y="1393450"/>
                  <a:ext cx="116280" cy="21096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DD2A4351-7239-4328-9AC2-218E39F889A8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7241461" y="1384810"/>
                    <a:ext cx="133920" cy="22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F6D88EF3-4D01-44CA-B2C5-C5AF8AD90AE9}"/>
                      </a:ext>
                    </a:extLst>
                  </p14:cNvPr>
                  <p14:cNvContentPartPr/>
                  <p14:nvPr/>
                </p14:nvContentPartPr>
                <p14:xfrm>
                  <a:off x="7395901" y="1400650"/>
                  <a:ext cx="166320" cy="18900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F6D88EF3-4D01-44CA-B2C5-C5AF8AD90AE9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7386901" y="1392010"/>
                    <a:ext cx="183960" cy="20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AE87CE8C-78AE-4609-A895-81BD708C0A70}"/>
                      </a:ext>
                    </a:extLst>
                  </p14:cNvPr>
                  <p14:cNvContentPartPr/>
                  <p14:nvPr/>
                </p14:nvContentPartPr>
                <p14:xfrm>
                  <a:off x="7467901" y="1485250"/>
                  <a:ext cx="112320" cy="3852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AE87CE8C-78AE-4609-A895-81BD708C0A70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7458901" y="1476610"/>
                    <a:ext cx="129960" cy="56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6773F99B-7AAB-47FD-8EC1-DBA5AFDCBDF0}"/>
                </a:ext>
              </a:extLst>
            </p:cNvPr>
            <p:cNvGrpSpPr/>
            <p:nvPr/>
          </p:nvGrpSpPr>
          <p:grpSpPr>
            <a:xfrm>
              <a:off x="7861021" y="1317490"/>
              <a:ext cx="1561320" cy="381240"/>
              <a:chOff x="7861021" y="1317490"/>
              <a:chExt cx="1561320" cy="381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51B39752-7DC6-4230-B1AB-E134A8EB274D}"/>
                      </a:ext>
                    </a:extLst>
                  </p14:cNvPr>
                  <p14:cNvContentPartPr/>
                  <p14:nvPr/>
                </p14:nvContentPartPr>
                <p14:xfrm>
                  <a:off x="7861021" y="1431970"/>
                  <a:ext cx="140040" cy="15084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51B39752-7DC6-4230-B1AB-E134A8EB274D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7852381" y="1422970"/>
                    <a:ext cx="15768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CC170AF0-41AD-4F64-B43A-1C8CDB186587}"/>
                      </a:ext>
                    </a:extLst>
                  </p14:cNvPr>
                  <p14:cNvContentPartPr/>
                  <p14:nvPr/>
                </p14:nvContentPartPr>
                <p14:xfrm>
                  <a:off x="8030221" y="1414330"/>
                  <a:ext cx="92520" cy="14652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CC170AF0-41AD-4F64-B43A-1C8CDB186587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8021581" y="1405690"/>
                    <a:ext cx="110160" cy="16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92412D1F-A67A-4261-8BAF-8E38FA84B884}"/>
                      </a:ext>
                    </a:extLst>
                  </p14:cNvPr>
                  <p14:cNvContentPartPr/>
                  <p14:nvPr/>
                </p14:nvContentPartPr>
                <p14:xfrm>
                  <a:off x="8125621" y="1425130"/>
                  <a:ext cx="105120" cy="15120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92412D1F-A67A-4261-8BAF-8E38FA84B884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8116981" y="1416130"/>
                    <a:ext cx="122760" cy="16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729A3EA7-FA7F-47D2-9414-E0713CD35FBB}"/>
                      </a:ext>
                    </a:extLst>
                  </p14:cNvPr>
                  <p14:cNvContentPartPr/>
                  <p14:nvPr/>
                </p14:nvContentPartPr>
                <p14:xfrm>
                  <a:off x="8277541" y="1454650"/>
                  <a:ext cx="101160" cy="13608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729A3EA7-FA7F-47D2-9414-E0713CD35FBB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8268541" y="1445650"/>
                    <a:ext cx="118800" cy="15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05E533EA-1FB9-4C66-81EA-5AAF53904264}"/>
                      </a:ext>
                    </a:extLst>
                  </p14:cNvPr>
                  <p14:cNvContentPartPr/>
                  <p14:nvPr/>
                </p14:nvContentPartPr>
                <p14:xfrm>
                  <a:off x="8421541" y="1473010"/>
                  <a:ext cx="134280" cy="18252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05E533EA-1FB9-4C66-81EA-5AAF53904264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8412541" y="1464370"/>
                    <a:ext cx="15192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15451BDC-66E7-4EFA-A878-0E93E6D270A1}"/>
                      </a:ext>
                    </a:extLst>
                  </p14:cNvPr>
                  <p14:cNvContentPartPr/>
                  <p14:nvPr/>
                </p14:nvContentPartPr>
                <p14:xfrm>
                  <a:off x="8592901" y="1485970"/>
                  <a:ext cx="93240" cy="21276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15451BDC-66E7-4EFA-A878-0E93E6D270A1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8584261" y="1477330"/>
                    <a:ext cx="110880" cy="23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10B12EC9-2741-4188-A9F3-3F58737C6B3F}"/>
                      </a:ext>
                    </a:extLst>
                  </p14:cNvPr>
                  <p14:cNvContentPartPr/>
                  <p14:nvPr/>
                </p14:nvContentPartPr>
                <p14:xfrm>
                  <a:off x="8738341" y="1317490"/>
                  <a:ext cx="23400" cy="25776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10B12EC9-2741-4188-A9F3-3F58737C6B3F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8729341" y="1308850"/>
                    <a:ext cx="4104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946F7E5B-526E-4DB0-9008-46838FBE4489}"/>
                      </a:ext>
                    </a:extLst>
                  </p14:cNvPr>
                  <p14:cNvContentPartPr/>
                  <p14:nvPr/>
                </p14:nvContentPartPr>
                <p14:xfrm>
                  <a:off x="8666341" y="1385530"/>
                  <a:ext cx="153720" cy="1692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946F7E5B-526E-4DB0-9008-46838FBE4489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8657341" y="1376890"/>
                    <a:ext cx="17136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FBF8B123-4ECA-49FD-AD4B-A21E9F389717}"/>
                      </a:ext>
                    </a:extLst>
                  </p14:cNvPr>
                  <p14:cNvContentPartPr/>
                  <p14:nvPr/>
                </p14:nvContentPartPr>
                <p14:xfrm>
                  <a:off x="8883421" y="1368970"/>
                  <a:ext cx="26640" cy="21636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FBF8B123-4ECA-49FD-AD4B-A21E9F389717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8874781" y="1360330"/>
                    <a:ext cx="44280" cy="23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23A06007-B3BF-4C28-99AA-B85B8EF4D2D6}"/>
                      </a:ext>
                    </a:extLst>
                  </p14:cNvPr>
                  <p14:cNvContentPartPr/>
                  <p14:nvPr/>
                </p14:nvContentPartPr>
                <p14:xfrm>
                  <a:off x="8962261" y="1429810"/>
                  <a:ext cx="91440" cy="11844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23A06007-B3BF-4C28-99AA-B85B8EF4D2D6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8953261" y="1421170"/>
                    <a:ext cx="10908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2BCEE4F8-5C3E-44A6-A7D8-F7314C5B1C9D}"/>
                      </a:ext>
                    </a:extLst>
                  </p14:cNvPr>
                  <p14:cNvContentPartPr/>
                  <p14:nvPr/>
                </p14:nvContentPartPr>
                <p14:xfrm>
                  <a:off x="9126061" y="1434850"/>
                  <a:ext cx="103320" cy="12060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2BCEE4F8-5C3E-44A6-A7D8-F7314C5B1C9D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9117061" y="1426210"/>
                    <a:ext cx="12096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0BAB9B84-A1B1-4E35-80C6-8C0CC2FED33D}"/>
                      </a:ext>
                    </a:extLst>
                  </p14:cNvPr>
                  <p14:cNvContentPartPr/>
                  <p14:nvPr/>
                </p14:nvContentPartPr>
                <p14:xfrm>
                  <a:off x="9285901" y="1415410"/>
                  <a:ext cx="136440" cy="16308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0BAB9B84-A1B1-4E35-80C6-8C0CC2FED33D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9277261" y="1406410"/>
                    <a:ext cx="154080" cy="1807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8BEA283D-EF08-4BA9-B453-9D4C7305DE38}"/>
                  </a:ext>
                </a:extLst>
              </p14:cNvPr>
              <p14:cNvContentPartPr/>
              <p14:nvPr/>
            </p14:nvContentPartPr>
            <p14:xfrm>
              <a:off x="10927141" y="-118190"/>
              <a:ext cx="360" cy="3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8BEA283D-EF08-4BA9-B453-9D4C7305DE38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10918141" y="-12683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5" name="Group 294">
            <a:extLst>
              <a:ext uri="{FF2B5EF4-FFF2-40B4-BE49-F238E27FC236}">
                <a16:creationId xmlns:a16="http://schemas.microsoft.com/office/drawing/2014/main" id="{A0F341B0-AAC8-4743-8773-7635A8E636CC}"/>
              </a:ext>
            </a:extLst>
          </p:cNvPr>
          <p:cNvGrpSpPr/>
          <p:nvPr/>
        </p:nvGrpSpPr>
        <p:grpSpPr>
          <a:xfrm>
            <a:off x="6461053" y="2054871"/>
            <a:ext cx="4705920" cy="995760"/>
            <a:chOff x="6588421" y="2017943"/>
            <a:chExt cx="4705920" cy="995760"/>
          </a:xfrm>
        </p:grpSpPr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CC31BE00-5C75-41D1-9376-5051E0A45C3F}"/>
                </a:ext>
              </a:extLst>
            </p:cNvPr>
            <p:cNvGrpSpPr/>
            <p:nvPr/>
          </p:nvGrpSpPr>
          <p:grpSpPr>
            <a:xfrm>
              <a:off x="10015621" y="2017943"/>
              <a:ext cx="1278720" cy="572760"/>
              <a:chOff x="10015621" y="2017943"/>
              <a:chExt cx="1278720" cy="572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D749ED38-75D0-4EBB-8334-3490666E1BFB}"/>
                      </a:ext>
                    </a:extLst>
                  </p14:cNvPr>
                  <p14:cNvContentPartPr/>
                  <p14:nvPr/>
                </p14:nvContentPartPr>
                <p14:xfrm>
                  <a:off x="10124341" y="2156543"/>
                  <a:ext cx="54000" cy="13320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D749ED38-75D0-4EBB-8334-3490666E1BFB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10115341" y="2147903"/>
                    <a:ext cx="71640" cy="15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BF4A4002-3728-400F-AAB3-FAB09962F15D}"/>
                      </a:ext>
                    </a:extLst>
                  </p14:cNvPr>
                  <p14:cNvContentPartPr/>
                  <p14:nvPr/>
                </p14:nvContentPartPr>
                <p14:xfrm>
                  <a:off x="10214701" y="2020103"/>
                  <a:ext cx="48240" cy="23868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BF4A4002-3728-400F-AAB3-FAB09962F15D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10205701" y="2011103"/>
                    <a:ext cx="65880" cy="25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1401831C-5308-4CA6-9DCC-F68F2E8C7276}"/>
                      </a:ext>
                    </a:extLst>
                  </p14:cNvPr>
                  <p14:cNvContentPartPr/>
                  <p14:nvPr/>
                </p14:nvContentPartPr>
                <p14:xfrm>
                  <a:off x="10103821" y="2017943"/>
                  <a:ext cx="198360" cy="3132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1401831C-5308-4CA6-9DCC-F68F2E8C7276}"/>
                      </a:ext>
                    </a:extLst>
                  </p:cNvPr>
                  <p:cNvPicPr/>
                  <p:nvPr/>
                </p:nvPicPr>
                <p:blipFill>
                  <a:blip r:embed="rId348"/>
                  <a:stretch>
                    <a:fillRect/>
                  </a:stretch>
                </p:blipFill>
                <p:spPr>
                  <a:xfrm>
                    <a:off x="10094821" y="2008943"/>
                    <a:ext cx="21600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D3F74BCE-081A-4C3E-9D10-0A4D2EF90DF9}"/>
                      </a:ext>
                    </a:extLst>
                  </p14:cNvPr>
                  <p14:cNvContentPartPr/>
                  <p14:nvPr/>
                </p14:nvContentPartPr>
                <p14:xfrm>
                  <a:off x="10292461" y="2129903"/>
                  <a:ext cx="80280" cy="8172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D3F74BCE-081A-4C3E-9D10-0A4D2EF90DF9}"/>
                      </a:ext>
                    </a:extLst>
                  </p:cNvPr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10283461" y="2121263"/>
                    <a:ext cx="97920" cy="9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8255C289-E6F9-4159-847F-22EB50967578}"/>
                      </a:ext>
                    </a:extLst>
                  </p14:cNvPr>
                  <p14:cNvContentPartPr/>
                  <p14:nvPr/>
                </p14:nvContentPartPr>
                <p14:xfrm>
                  <a:off x="10422781" y="2157983"/>
                  <a:ext cx="92880" cy="8280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8255C289-E6F9-4159-847F-22EB50967578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10413781" y="2148983"/>
                    <a:ext cx="11052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DB5F94E1-4C11-415B-9D4E-63C07DDE8314}"/>
                      </a:ext>
                    </a:extLst>
                  </p14:cNvPr>
                  <p14:cNvContentPartPr/>
                  <p14:nvPr/>
                </p14:nvContentPartPr>
                <p14:xfrm>
                  <a:off x="10570381" y="2153663"/>
                  <a:ext cx="153720" cy="11880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DB5F94E1-4C11-415B-9D4E-63C07DDE8314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10561381" y="2145023"/>
                    <a:ext cx="171360" cy="13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5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605203D1-F66E-4736-A858-B37AC0B9A9CC}"/>
                      </a:ext>
                    </a:extLst>
                  </p14:cNvPr>
                  <p14:cNvContentPartPr/>
                  <p14:nvPr/>
                </p14:nvContentPartPr>
                <p14:xfrm>
                  <a:off x="10606741" y="2022983"/>
                  <a:ext cx="217800" cy="222480"/>
                </p14:xfrm>
              </p:contentPart>
            </mc:Choice>
            <mc:Fallback xmlns=""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605203D1-F66E-4736-A858-B37AC0B9A9CC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10598101" y="2014343"/>
                    <a:ext cx="235440" cy="24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7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3D826583-45C0-46F0-9F7D-9FD0C32E2696}"/>
                      </a:ext>
                    </a:extLst>
                  </p14:cNvPr>
                  <p14:cNvContentPartPr/>
                  <p14:nvPr/>
                </p14:nvContentPartPr>
                <p14:xfrm>
                  <a:off x="10846501" y="2137103"/>
                  <a:ext cx="108000" cy="12168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3D826583-45C0-46F0-9F7D-9FD0C32E2696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10837861" y="2128463"/>
                    <a:ext cx="125640" cy="13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9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6F43FC95-1C2C-4EB0-A2C4-B6DE9D1787FD}"/>
                      </a:ext>
                    </a:extLst>
                  </p14:cNvPr>
                  <p14:cNvContentPartPr/>
                  <p14:nvPr/>
                </p14:nvContentPartPr>
                <p14:xfrm>
                  <a:off x="10986541" y="2141423"/>
                  <a:ext cx="89640" cy="111240"/>
                </p14:xfrm>
              </p:contentPart>
            </mc:Choice>
            <mc:Fallback xmlns=""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6F43FC95-1C2C-4EB0-A2C4-B6DE9D1787FD}"/>
                      </a:ext>
                    </a:extLst>
                  </p:cNvPr>
                  <p:cNvPicPr/>
                  <p:nvPr/>
                </p:nvPicPr>
                <p:blipFill>
                  <a:blip r:embed="rId360"/>
                  <a:stretch>
                    <a:fillRect/>
                  </a:stretch>
                </p:blipFill>
                <p:spPr>
                  <a:xfrm>
                    <a:off x="10977541" y="2132423"/>
                    <a:ext cx="107280" cy="12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1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B727C439-0213-4F2B-8E5F-580E37ADB1FE}"/>
                      </a:ext>
                    </a:extLst>
                  </p14:cNvPr>
                  <p14:cNvContentPartPr/>
                  <p14:nvPr/>
                </p14:nvContentPartPr>
                <p14:xfrm>
                  <a:off x="11152141" y="2109023"/>
                  <a:ext cx="142200" cy="13320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B727C439-0213-4F2B-8E5F-580E37ADB1FE}"/>
                      </a:ext>
                    </a:extLst>
                  </p:cNvPr>
                  <p:cNvPicPr/>
                  <p:nvPr/>
                </p:nvPicPr>
                <p:blipFill>
                  <a:blip r:embed="rId362"/>
                  <a:stretch>
                    <a:fillRect/>
                  </a:stretch>
                </p:blipFill>
                <p:spPr>
                  <a:xfrm>
                    <a:off x="11143501" y="2100023"/>
                    <a:ext cx="159840" cy="15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C9DB53F1-5191-4DE2-90B8-DA303609AE4D}"/>
                      </a:ext>
                    </a:extLst>
                  </p14:cNvPr>
                  <p14:cNvContentPartPr/>
                  <p14:nvPr/>
                </p14:nvContentPartPr>
                <p14:xfrm>
                  <a:off x="10015621" y="2492423"/>
                  <a:ext cx="83520" cy="98280"/>
                </p14:xfrm>
              </p:contentPart>
            </mc:Choice>
            <mc:Fallback xmlns=""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C9DB53F1-5191-4DE2-90B8-DA303609AE4D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10006621" y="2483423"/>
                    <a:ext cx="10116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A35CA16E-167C-4DBE-8ACD-7F724726C191}"/>
                      </a:ext>
                    </a:extLst>
                  </p14:cNvPr>
                  <p14:cNvContentPartPr/>
                  <p14:nvPr/>
                </p14:nvContentPartPr>
                <p14:xfrm>
                  <a:off x="10015621" y="2472983"/>
                  <a:ext cx="131760" cy="102600"/>
                </p14:xfrm>
              </p:contentPart>
            </mc:Choice>
            <mc:Fallback xmlns=""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A35CA16E-167C-4DBE-8ACD-7F724726C191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10006621" y="2464343"/>
                    <a:ext cx="149400" cy="12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BC62D30B-1FA5-480D-84D4-55162F197BE8}"/>
                      </a:ext>
                    </a:extLst>
                  </p14:cNvPr>
                  <p14:cNvContentPartPr/>
                  <p14:nvPr/>
                </p14:nvContentPartPr>
                <p14:xfrm>
                  <a:off x="10220461" y="2472623"/>
                  <a:ext cx="76680" cy="116640"/>
                </p14:xfrm>
              </p:contentPart>
            </mc:Choice>
            <mc:Fallback xmlns=""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BC62D30B-1FA5-480D-84D4-55162F197BE8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10211461" y="2463983"/>
                    <a:ext cx="943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2F4DEA72-7CDC-45F1-B33C-B68DC2F6B783}"/>
                      </a:ext>
                    </a:extLst>
                  </p14:cNvPr>
                  <p14:cNvContentPartPr/>
                  <p14:nvPr/>
                </p14:nvContentPartPr>
                <p14:xfrm>
                  <a:off x="10367701" y="2507903"/>
                  <a:ext cx="90720" cy="7740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2F4DEA72-7CDC-45F1-B33C-B68DC2F6B783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10359061" y="2498903"/>
                    <a:ext cx="108360" cy="9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1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60EE84CB-1754-46AE-84CB-AC93A1CF1C5F}"/>
                      </a:ext>
                    </a:extLst>
                  </p14:cNvPr>
                  <p14:cNvContentPartPr/>
                  <p14:nvPr/>
                </p14:nvContentPartPr>
                <p14:xfrm>
                  <a:off x="10459141" y="2349143"/>
                  <a:ext cx="227880" cy="22176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60EE84CB-1754-46AE-84CB-AC93A1CF1C5F}"/>
                      </a:ext>
                    </a:extLst>
                  </p:cNvPr>
                  <p:cNvPicPr/>
                  <p:nvPr/>
                </p:nvPicPr>
                <p:blipFill>
                  <a:blip r:embed="rId372"/>
                  <a:stretch>
                    <a:fillRect/>
                  </a:stretch>
                </p:blipFill>
                <p:spPr>
                  <a:xfrm>
                    <a:off x="10450501" y="2340503"/>
                    <a:ext cx="245520" cy="23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3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425627A5-0910-469C-BBCE-3F7B7055A291}"/>
                      </a:ext>
                    </a:extLst>
                  </p14:cNvPr>
                  <p14:cNvContentPartPr/>
                  <p14:nvPr/>
                </p14:nvContentPartPr>
                <p14:xfrm>
                  <a:off x="10913101" y="2383343"/>
                  <a:ext cx="7200" cy="174240"/>
                </p14:xfrm>
              </p:contentPart>
            </mc:Choice>
            <mc:Fallback xmlns=""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425627A5-0910-469C-BBCE-3F7B7055A291}"/>
                      </a:ext>
                    </a:extLst>
                  </p:cNvPr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10904461" y="2374343"/>
                    <a:ext cx="24840" cy="19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5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92235E61-0864-4FAB-83B2-1E4B04D9391A}"/>
                      </a:ext>
                    </a:extLst>
                  </p14:cNvPr>
                  <p14:cNvContentPartPr/>
                  <p14:nvPr/>
                </p14:nvContentPartPr>
                <p14:xfrm>
                  <a:off x="10845781" y="2409983"/>
                  <a:ext cx="238680" cy="135720"/>
                </p14:xfrm>
              </p:contentPart>
            </mc:Choice>
            <mc:Fallback xmlns=""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92235E61-0864-4FAB-83B2-1E4B04D9391A}"/>
                      </a:ext>
                    </a:extLst>
                  </p:cNvPr>
                  <p:cNvPicPr/>
                  <p:nvPr/>
                </p:nvPicPr>
                <p:blipFill>
                  <a:blip r:embed="rId376"/>
                  <a:stretch>
                    <a:fillRect/>
                  </a:stretch>
                </p:blipFill>
                <p:spPr>
                  <a:xfrm>
                    <a:off x="10837141" y="2400983"/>
                    <a:ext cx="256320" cy="153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4E1D460-1BCD-43E9-BDCF-0085C1E27671}"/>
                </a:ext>
              </a:extLst>
            </p:cNvPr>
            <p:cNvGrpSpPr/>
            <p:nvPr/>
          </p:nvGrpSpPr>
          <p:grpSpPr>
            <a:xfrm>
              <a:off x="6588421" y="2023703"/>
              <a:ext cx="3279960" cy="990000"/>
              <a:chOff x="6588421" y="2023703"/>
              <a:chExt cx="3279960" cy="990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B35AF9E1-65C4-42AE-95D8-1D92D13151F7}"/>
                      </a:ext>
                    </a:extLst>
                  </p14:cNvPr>
                  <p14:cNvContentPartPr/>
                  <p14:nvPr/>
                </p14:nvContentPartPr>
                <p14:xfrm>
                  <a:off x="6588421" y="2280023"/>
                  <a:ext cx="261000" cy="2448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B35AF9E1-65C4-42AE-95D8-1D92D13151F7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6579781" y="2271023"/>
                    <a:ext cx="27864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9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02FD3857-4B21-43A9-BCB5-DCF38ACA7A8B}"/>
                      </a:ext>
                    </a:extLst>
                  </p14:cNvPr>
                  <p14:cNvContentPartPr/>
                  <p14:nvPr/>
                </p14:nvContentPartPr>
                <p14:xfrm>
                  <a:off x="6857341" y="2202983"/>
                  <a:ext cx="113760" cy="18252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02FD3857-4B21-43A9-BCB5-DCF38ACA7A8B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6848341" y="2194343"/>
                    <a:ext cx="13140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1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B65A5B48-912B-4D93-94D7-D86C7ACD7C98}"/>
                      </a:ext>
                    </a:extLst>
                  </p14:cNvPr>
                  <p14:cNvContentPartPr/>
                  <p14:nvPr/>
                </p14:nvContentPartPr>
                <p14:xfrm>
                  <a:off x="7119061" y="2092823"/>
                  <a:ext cx="55080" cy="21672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B65A5B48-912B-4D93-94D7-D86C7ACD7C98}"/>
                      </a:ext>
                    </a:extLst>
                  </p:cNvPr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7110421" y="2084183"/>
                    <a:ext cx="72720" cy="23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3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CA336915-168D-4C63-A411-B158FCFBA198}"/>
                      </a:ext>
                    </a:extLst>
                  </p14:cNvPr>
                  <p14:cNvContentPartPr/>
                  <p14:nvPr/>
                </p14:nvContentPartPr>
                <p14:xfrm>
                  <a:off x="7137421" y="2063663"/>
                  <a:ext cx="154440" cy="27252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CA336915-168D-4C63-A411-B158FCFBA198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7128421" y="2054663"/>
                    <a:ext cx="172080" cy="29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5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95B6D03A-8C3D-4A4D-8AAA-76711EAAC48B}"/>
                      </a:ext>
                    </a:extLst>
                  </p14:cNvPr>
                  <p14:cNvContentPartPr/>
                  <p14:nvPr/>
                </p14:nvContentPartPr>
                <p14:xfrm>
                  <a:off x="7369621" y="2247263"/>
                  <a:ext cx="14040" cy="6408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95B6D03A-8C3D-4A4D-8AAA-76711EAAC48B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7360621" y="2238623"/>
                    <a:ext cx="3168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14EF817E-04A5-4A7C-B59A-05D0AF66B542}"/>
                      </a:ext>
                    </a:extLst>
                  </p14:cNvPr>
                  <p14:cNvContentPartPr/>
                  <p14:nvPr/>
                </p14:nvContentPartPr>
                <p14:xfrm>
                  <a:off x="7366021" y="2147543"/>
                  <a:ext cx="2520" cy="864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14EF817E-04A5-4A7C-B59A-05D0AF66B542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7357381" y="2138543"/>
                    <a:ext cx="2016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9B9005F5-5F84-4532-90F9-7CA6945CDCA6}"/>
                      </a:ext>
                    </a:extLst>
                  </p14:cNvPr>
                  <p14:cNvContentPartPr/>
                  <p14:nvPr/>
                </p14:nvContentPartPr>
                <p14:xfrm>
                  <a:off x="7410661" y="2204063"/>
                  <a:ext cx="84960" cy="12600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9B9005F5-5F84-4532-90F9-7CA6945CDCA6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7402021" y="2195423"/>
                    <a:ext cx="102600" cy="14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D0BDBB98-608D-4093-BC26-955B0FA0C3EC}"/>
                      </a:ext>
                    </a:extLst>
                  </p14:cNvPr>
                  <p14:cNvContentPartPr/>
                  <p14:nvPr/>
                </p14:nvContentPartPr>
                <p14:xfrm>
                  <a:off x="7105381" y="2053943"/>
                  <a:ext cx="86040" cy="26532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D0BDBB98-608D-4093-BC26-955B0FA0C3EC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7096381" y="2044943"/>
                    <a:ext cx="103680" cy="28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3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DD7F3EBA-9815-4C68-BC0F-4070A3A2B660}"/>
                      </a:ext>
                    </a:extLst>
                  </p14:cNvPr>
                  <p14:cNvContentPartPr/>
                  <p14:nvPr/>
                </p14:nvContentPartPr>
                <p14:xfrm>
                  <a:off x="7075501" y="2097143"/>
                  <a:ext cx="221040" cy="2520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DD7F3EBA-9815-4C68-BC0F-4070A3A2B660}"/>
                      </a:ext>
                    </a:extLst>
                  </p:cNvPr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7066861" y="2088143"/>
                    <a:ext cx="23868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5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4644FFBB-5CAD-4240-A47B-ECA968479DF0}"/>
                      </a:ext>
                    </a:extLst>
                  </p14:cNvPr>
                  <p14:cNvContentPartPr/>
                  <p14:nvPr/>
                </p14:nvContentPartPr>
                <p14:xfrm>
                  <a:off x="7700101" y="2241143"/>
                  <a:ext cx="23400" cy="9612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4644FFBB-5CAD-4240-A47B-ECA968479DF0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7691101" y="2232503"/>
                    <a:ext cx="41040" cy="11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7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1EE43F1C-684F-46AB-A2A8-23A9CA32972D}"/>
                      </a:ext>
                    </a:extLst>
                  </p14:cNvPr>
                  <p14:cNvContentPartPr/>
                  <p14:nvPr/>
                </p14:nvContentPartPr>
                <p14:xfrm>
                  <a:off x="7691821" y="2132063"/>
                  <a:ext cx="8280" cy="1260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1EE43F1C-684F-46AB-A2A8-23A9CA32972D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7683181" y="2123423"/>
                    <a:ext cx="2592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9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5B7489BE-5020-4AFD-B320-18E73BD63B2A}"/>
                      </a:ext>
                    </a:extLst>
                  </p14:cNvPr>
                  <p14:cNvContentPartPr/>
                  <p14:nvPr/>
                </p14:nvContentPartPr>
                <p14:xfrm>
                  <a:off x="7785781" y="2179583"/>
                  <a:ext cx="65880" cy="16416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5B7489BE-5020-4AFD-B320-18E73BD63B2A}"/>
                      </a:ext>
                    </a:extLst>
                  </p:cNvPr>
                  <p:cNvPicPr/>
                  <p:nvPr/>
                </p:nvPicPr>
                <p:blipFill>
                  <a:blip r:embed="rId400"/>
                  <a:stretch>
                    <a:fillRect/>
                  </a:stretch>
                </p:blipFill>
                <p:spPr>
                  <a:xfrm>
                    <a:off x="7776781" y="2170583"/>
                    <a:ext cx="83520" cy="18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4B389107-634C-4033-865A-6BF232059CD0}"/>
                      </a:ext>
                    </a:extLst>
                  </p14:cNvPr>
                  <p14:cNvContentPartPr/>
                  <p14:nvPr/>
                </p14:nvContentPartPr>
                <p14:xfrm>
                  <a:off x="7968661" y="2070503"/>
                  <a:ext cx="70200" cy="22356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4B389107-634C-4033-865A-6BF232059CD0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7960021" y="2061503"/>
                    <a:ext cx="8784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3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46168C43-224B-4738-9E4A-9EB076678022}"/>
                      </a:ext>
                    </a:extLst>
                  </p14:cNvPr>
                  <p14:cNvContentPartPr/>
                  <p14:nvPr/>
                </p14:nvContentPartPr>
                <p14:xfrm>
                  <a:off x="8024821" y="2023703"/>
                  <a:ext cx="175680" cy="25740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46168C43-224B-4738-9E4A-9EB076678022}"/>
                      </a:ext>
                    </a:extLst>
                  </p:cNvPr>
                  <p:cNvPicPr/>
                  <p:nvPr/>
                </p:nvPicPr>
                <p:blipFill>
                  <a:blip r:embed="rId404"/>
                  <a:stretch>
                    <a:fillRect/>
                  </a:stretch>
                </p:blipFill>
                <p:spPr>
                  <a:xfrm>
                    <a:off x="8015821" y="2015063"/>
                    <a:ext cx="193320" cy="27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5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47928B41-3345-40A3-9CF3-E785644DAA54}"/>
                      </a:ext>
                    </a:extLst>
                  </p14:cNvPr>
                  <p14:cNvContentPartPr/>
                  <p14:nvPr/>
                </p14:nvContentPartPr>
                <p14:xfrm>
                  <a:off x="8253421" y="2179583"/>
                  <a:ext cx="110160" cy="11268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47928B41-3345-40A3-9CF3-E785644DAA54}"/>
                      </a:ext>
                    </a:extLst>
                  </p:cNvPr>
                  <p:cNvPicPr/>
                  <p:nvPr/>
                </p:nvPicPr>
                <p:blipFill>
                  <a:blip r:embed="rId406"/>
                  <a:stretch>
                    <a:fillRect/>
                  </a:stretch>
                </p:blipFill>
                <p:spPr>
                  <a:xfrm>
                    <a:off x="8244781" y="2170583"/>
                    <a:ext cx="127800" cy="13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7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2D74202B-504E-42FE-958B-A6FE8EDA3FCF}"/>
                      </a:ext>
                    </a:extLst>
                  </p14:cNvPr>
                  <p14:cNvContentPartPr/>
                  <p14:nvPr/>
                </p14:nvContentPartPr>
                <p14:xfrm>
                  <a:off x="8551861" y="2202983"/>
                  <a:ext cx="30240" cy="10296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2D74202B-504E-42FE-958B-A6FE8EDA3FCF}"/>
                      </a:ext>
                    </a:extLst>
                  </p:cNvPr>
                  <p:cNvPicPr/>
                  <p:nvPr/>
                </p:nvPicPr>
                <p:blipFill>
                  <a:blip r:embed="rId408"/>
                  <a:stretch>
                    <a:fillRect/>
                  </a:stretch>
                </p:blipFill>
                <p:spPr>
                  <a:xfrm>
                    <a:off x="8543221" y="2194343"/>
                    <a:ext cx="4788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9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F2CEEF4F-2155-4768-9DA5-86579FA0B8B1}"/>
                      </a:ext>
                    </a:extLst>
                  </p14:cNvPr>
                  <p14:cNvContentPartPr/>
                  <p14:nvPr/>
                </p14:nvContentPartPr>
                <p14:xfrm>
                  <a:off x="8540341" y="2113703"/>
                  <a:ext cx="14040" cy="2520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F2CEEF4F-2155-4768-9DA5-86579FA0B8B1}"/>
                      </a:ext>
                    </a:extLst>
                  </p:cNvPr>
                  <p:cNvPicPr/>
                  <p:nvPr/>
                </p:nvPicPr>
                <p:blipFill>
                  <a:blip r:embed="rId410"/>
                  <a:stretch>
                    <a:fillRect/>
                  </a:stretch>
                </p:blipFill>
                <p:spPr>
                  <a:xfrm>
                    <a:off x="8531701" y="2104703"/>
                    <a:ext cx="3168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1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5DE4C873-6A9D-4450-AFCC-53764B19B144}"/>
                      </a:ext>
                    </a:extLst>
                  </p14:cNvPr>
                  <p14:cNvContentPartPr/>
                  <p14:nvPr/>
                </p14:nvContentPartPr>
                <p14:xfrm>
                  <a:off x="8637541" y="2215223"/>
                  <a:ext cx="102240" cy="8784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5DE4C873-6A9D-4450-AFCC-53764B19B144}"/>
                      </a:ext>
                    </a:extLst>
                  </p:cNvPr>
                  <p:cNvPicPr/>
                  <p:nvPr/>
                </p:nvPicPr>
                <p:blipFill>
                  <a:blip r:embed="rId412"/>
                  <a:stretch>
                    <a:fillRect/>
                  </a:stretch>
                </p:blipFill>
                <p:spPr>
                  <a:xfrm>
                    <a:off x="8628901" y="2206583"/>
                    <a:ext cx="119880" cy="10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3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9EA032E3-49DD-4245-806D-8F7C9911D972}"/>
                      </a:ext>
                    </a:extLst>
                  </p14:cNvPr>
                  <p14:cNvContentPartPr/>
                  <p14:nvPr/>
                </p14:nvContentPartPr>
                <p14:xfrm>
                  <a:off x="8782981" y="2080583"/>
                  <a:ext cx="47160" cy="190800"/>
                </p14:xfrm>
              </p:contentPart>
            </mc:Choice>
            <mc:Fallback xmlns=""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9EA032E3-49DD-4245-806D-8F7C9911D972}"/>
                      </a:ext>
                    </a:extLst>
                  </p:cNvPr>
                  <p:cNvPicPr/>
                  <p:nvPr/>
                </p:nvPicPr>
                <p:blipFill>
                  <a:blip r:embed="rId414"/>
                  <a:stretch>
                    <a:fillRect/>
                  </a:stretch>
                </p:blipFill>
                <p:spPr>
                  <a:xfrm>
                    <a:off x="8773981" y="2071943"/>
                    <a:ext cx="6480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5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6C2DD153-69AC-4036-9CF4-9858C4888A46}"/>
                      </a:ext>
                    </a:extLst>
                  </p14:cNvPr>
                  <p14:cNvContentPartPr/>
                  <p14:nvPr/>
                </p14:nvContentPartPr>
                <p14:xfrm>
                  <a:off x="8710981" y="2102183"/>
                  <a:ext cx="164880" cy="35280"/>
                </p14:xfrm>
              </p:contentPart>
            </mc:Choice>
            <mc:Fallback xmlns=""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6C2DD153-69AC-4036-9CF4-9858C4888A46}"/>
                      </a:ext>
                    </a:extLst>
                  </p:cNvPr>
                  <p:cNvPicPr/>
                  <p:nvPr/>
                </p:nvPicPr>
                <p:blipFill>
                  <a:blip r:embed="rId416"/>
                  <a:stretch>
                    <a:fillRect/>
                  </a:stretch>
                </p:blipFill>
                <p:spPr>
                  <a:xfrm>
                    <a:off x="8701981" y="2093543"/>
                    <a:ext cx="18252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7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50FD66ED-BD2C-469F-A468-B5015A714EFE}"/>
                      </a:ext>
                    </a:extLst>
                  </p14:cNvPr>
                  <p14:cNvContentPartPr/>
                  <p14:nvPr/>
                </p14:nvContentPartPr>
                <p14:xfrm>
                  <a:off x="8902861" y="2144303"/>
                  <a:ext cx="79200" cy="14868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50FD66ED-BD2C-469F-A468-B5015A714EFE}"/>
                      </a:ext>
                    </a:extLst>
                  </p:cNvPr>
                  <p:cNvPicPr/>
                  <p:nvPr/>
                </p:nvPicPr>
                <p:blipFill>
                  <a:blip r:embed="rId418"/>
                  <a:stretch>
                    <a:fillRect/>
                  </a:stretch>
                </p:blipFill>
                <p:spPr>
                  <a:xfrm>
                    <a:off x="8894221" y="2135663"/>
                    <a:ext cx="9684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9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2BEE300B-41DA-4551-93FA-77E8E0B58BC6}"/>
                      </a:ext>
                    </a:extLst>
                  </p14:cNvPr>
                  <p14:cNvContentPartPr/>
                  <p14:nvPr/>
                </p14:nvContentPartPr>
                <p14:xfrm>
                  <a:off x="9033181" y="2176343"/>
                  <a:ext cx="80280" cy="10548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2BEE300B-41DA-4551-93FA-77E8E0B58BC6}"/>
                      </a:ext>
                    </a:extLst>
                  </p:cNvPr>
                  <p:cNvPicPr/>
                  <p:nvPr/>
                </p:nvPicPr>
                <p:blipFill>
                  <a:blip r:embed="rId420"/>
                  <a:stretch>
                    <a:fillRect/>
                  </a:stretch>
                </p:blipFill>
                <p:spPr>
                  <a:xfrm>
                    <a:off x="9024541" y="2167343"/>
                    <a:ext cx="9792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1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93B1210B-44D4-4CD3-BA6B-04B70DB4D4E1}"/>
                      </a:ext>
                    </a:extLst>
                  </p14:cNvPr>
                  <p14:cNvContentPartPr/>
                  <p14:nvPr/>
                </p14:nvContentPartPr>
                <p14:xfrm>
                  <a:off x="9180781" y="2186783"/>
                  <a:ext cx="47520" cy="7596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93B1210B-44D4-4CD3-BA6B-04B70DB4D4E1}"/>
                      </a:ext>
                    </a:extLst>
                  </p:cNvPr>
                  <p:cNvPicPr/>
                  <p:nvPr/>
                </p:nvPicPr>
                <p:blipFill>
                  <a:blip r:embed="rId422"/>
                  <a:stretch>
                    <a:fillRect/>
                  </a:stretch>
                </p:blipFill>
                <p:spPr>
                  <a:xfrm>
                    <a:off x="9172141" y="2178143"/>
                    <a:ext cx="65160" cy="9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3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4B8066FD-FB32-4763-AE2E-E400A444E1C6}"/>
                      </a:ext>
                    </a:extLst>
                  </p14:cNvPr>
                  <p14:cNvContentPartPr/>
                  <p14:nvPr/>
                </p14:nvContentPartPr>
                <p14:xfrm>
                  <a:off x="9298141" y="2190023"/>
                  <a:ext cx="57960" cy="14040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4B8066FD-FB32-4763-AE2E-E400A444E1C6}"/>
                      </a:ext>
                    </a:extLst>
                  </p:cNvPr>
                  <p:cNvPicPr/>
                  <p:nvPr/>
                </p:nvPicPr>
                <p:blipFill>
                  <a:blip r:embed="rId424"/>
                  <a:stretch>
                    <a:fillRect/>
                  </a:stretch>
                </p:blipFill>
                <p:spPr>
                  <a:xfrm>
                    <a:off x="9289501" y="2181383"/>
                    <a:ext cx="75600" cy="15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5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D136D452-01CC-4FC9-B652-E7CD400A509A}"/>
                      </a:ext>
                    </a:extLst>
                  </p14:cNvPr>
                  <p14:cNvContentPartPr/>
                  <p14:nvPr/>
                </p14:nvContentPartPr>
                <p14:xfrm>
                  <a:off x="9312181" y="2036303"/>
                  <a:ext cx="155880" cy="27828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D136D452-01CC-4FC9-B652-E7CD400A509A}"/>
                      </a:ext>
                    </a:extLst>
                  </p:cNvPr>
                  <p:cNvPicPr/>
                  <p:nvPr/>
                </p:nvPicPr>
                <p:blipFill>
                  <a:blip r:embed="rId426"/>
                  <a:stretch>
                    <a:fillRect/>
                  </a:stretch>
                </p:blipFill>
                <p:spPr>
                  <a:xfrm>
                    <a:off x="9303541" y="2027663"/>
                    <a:ext cx="173520" cy="29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7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60E6E956-7110-4131-8EBF-A7D427AE9DCC}"/>
                      </a:ext>
                    </a:extLst>
                  </p14:cNvPr>
                  <p14:cNvContentPartPr/>
                  <p14:nvPr/>
                </p14:nvContentPartPr>
                <p14:xfrm>
                  <a:off x="9521701" y="2114783"/>
                  <a:ext cx="18720" cy="20808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60E6E956-7110-4131-8EBF-A7D427AE9DCC}"/>
                      </a:ext>
                    </a:extLst>
                  </p:cNvPr>
                  <p:cNvPicPr/>
                  <p:nvPr/>
                </p:nvPicPr>
                <p:blipFill>
                  <a:blip r:embed="rId428"/>
                  <a:stretch>
                    <a:fillRect/>
                  </a:stretch>
                </p:blipFill>
                <p:spPr>
                  <a:xfrm>
                    <a:off x="9512701" y="2105783"/>
                    <a:ext cx="36360" cy="22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9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E9285C20-D0EB-4468-B725-311DB114809C}"/>
                      </a:ext>
                    </a:extLst>
                  </p14:cNvPr>
                  <p14:cNvContentPartPr/>
                  <p14:nvPr/>
                </p14:nvContentPartPr>
                <p14:xfrm>
                  <a:off x="9609541" y="2192543"/>
                  <a:ext cx="79200" cy="7668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E9285C20-D0EB-4468-B725-311DB114809C}"/>
                      </a:ext>
                    </a:extLst>
                  </p:cNvPr>
                  <p:cNvPicPr/>
                  <p:nvPr/>
                </p:nvPicPr>
                <p:blipFill>
                  <a:blip r:embed="rId430"/>
                  <a:stretch>
                    <a:fillRect/>
                  </a:stretch>
                </p:blipFill>
                <p:spPr>
                  <a:xfrm>
                    <a:off x="9600901" y="2183903"/>
                    <a:ext cx="9684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1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3E7560E4-12C9-4CD1-9275-DCCF6027429F}"/>
                      </a:ext>
                    </a:extLst>
                  </p14:cNvPr>
                  <p14:cNvContentPartPr/>
                  <p14:nvPr/>
                </p14:nvContentPartPr>
                <p14:xfrm>
                  <a:off x="9734101" y="2165903"/>
                  <a:ext cx="134280" cy="27828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3E7560E4-12C9-4CD1-9275-DCCF6027429F}"/>
                      </a:ext>
                    </a:extLst>
                  </p:cNvPr>
                  <p:cNvPicPr/>
                  <p:nvPr/>
                </p:nvPicPr>
                <p:blipFill>
                  <a:blip r:embed="rId432"/>
                  <a:stretch>
                    <a:fillRect/>
                  </a:stretch>
                </p:blipFill>
                <p:spPr>
                  <a:xfrm>
                    <a:off x="9725461" y="2156903"/>
                    <a:ext cx="151920" cy="29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3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FF6E201E-A35B-4F3C-85B0-E12D3D02C7FC}"/>
                      </a:ext>
                    </a:extLst>
                  </p14:cNvPr>
                  <p14:cNvContentPartPr/>
                  <p14:nvPr/>
                </p14:nvContentPartPr>
                <p14:xfrm>
                  <a:off x="7139581" y="2601503"/>
                  <a:ext cx="10800" cy="9612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FF6E201E-A35B-4F3C-85B0-E12D3D02C7FC}"/>
                      </a:ext>
                    </a:extLst>
                  </p:cNvPr>
                  <p:cNvPicPr/>
                  <p:nvPr/>
                </p:nvPicPr>
                <p:blipFill>
                  <a:blip r:embed="rId434"/>
                  <a:stretch>
                    <a:fillRect/>
                  </a:stretch>
                </p:blipFill>
                <p:spPr>
                  <a:xfrm>
                    <a:off x="7130941" y="2592503"/>
                    <a:ext cx="28440" cy="11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5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767AA7D9-A756-42FC-A62B-727B1C39C700}"/>
                      </a:ext>
                    </a:extLst>
                  </p14:cNvPr>
                  <p14:cNvContentPartPr/>
                  <p14:nvPr/>
                </p14:nvContentPartPr>
                <p14:xfrm>
                  <a:off x="7092781" y="2494223"/>
                  <a:ext cx="5040" cy="21960"/>
                </p14:xfrm>
              </p:contentPart>
            </mc:Choice>
            <mc:Fallback xmlns=""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767AA7D9-A756-42FC-A62B-727B1C39C700}"/>
                      </a:ext>
                    </a:extLst>
                  </p:cNvPr>
                  <p:cNvPicPr/>
                  <p:nvPr/>
                </p:nvPicPr>
                <p:blipFill>
                  <a:blip r:embed="rId436"/>
                  <a:stretch>
                    <a:fillRect/>
                  </a:stretch>
                </p:blipFill>
                <p:spPr>
                  <a:xfrm>
                    <a:off x="7083781" y="2485583"/>
                    <a:ext cx="2268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7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E123F0E5-1AF6-4CE9-B7CF-CD5B70262A02}"/>
                      </a:ext>
                    </a:extLst>
                  </p14:cNvPr>
                  <p14:cNvContentPartPr/>
                  <p14:nvPr/>
                </p14:nvContentPartPr>
                <p14:xfrm>
                  <a:off x="7207261" y="2574503"/>
                  <a:ext cx="126000" cy="141840"/>
                </p14:xfrm>
              </p:contentPart>
            </mc:Choice>
            <mc:Fallback xmlns=""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E123F0E5-1AF6-4CE9-B7CF-CD5B70262A02}"/>
                      </a:ext>
                    </a:extLst>
                  </p:cNvPr>
                  <p:cNvPicPr/>
                  <p:nvPr/>
                </p:nvPicPr>
                <p:blipFill>
                  <a:blip r:embed="rId438"/>
                  <a:stretch>
                    <a:fillRect/>
                  </a:stretch>
                </p:blipFill>
                <p:spPr>
                  <a:xfrm>
                    <a:off x="7198261" y="2565863"/>
                    <a:ext cx="14364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9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D413B008-EB43-48DA-B7DB-233EEE8B2C8F}"/>
                      </a:ext>
                    </a:extLst>
                  </p14:cNvPr>
                  <p14:cNvContentPartPr/>
                  <p14:nvPr/>
                </p14:nvContentPartPr>
                <p14:xfrm>
                  <a:off x="7483741" y="2495303"/>
                  <a:ext cx="74160" cy="190800"/>
                </p14:xfrm>
              </p:contentPart>
            </mc:Choice>
            <mc:Fallback xmlns=""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D413B008-EB43-48DA-B7DB-233EEE8B2C8F}"/>
                      </a:ext>
                    </a:extLst>
                  </p:cNvPr>
                  <p:cNvPicPr/>
                  <p:nvPr/>
                </p:nvPicPr>
                <p:blipFill>
                  <a:blip r:embed="rId440"/>
                  <a:stretch>
                    <a:fillRect/>
                  </a:stretch>
                </p:blipFill>
                <p:spPr>
                  <a:xfrm>
                    <a:off x="7475101" y="2486663"/>
                    <a:ext cx="9180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1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BAE52109-073D-48A9-A0BB-A6A145F4CE08}"/>
                      </a:ext>
                    </a:extLst>
                  </p14:cNvPr>
                  <p14:cNvContentPartPr/>
                  <p14:nvPr/>
                </p14:nvContentPartPr>
                <p14:xfrm>
                  <a:off x="7534141" y="2438423"/>
                  <a:ext cx="171720" cy="234720"/>
                </p14:xfrm>
              </p:contentPart>
            </mc:Choice>
            <mc:Fallback xmlns=""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BAE52109-073D-48A9-A0BB-A6A145F4CE08}"/>
                      </a:ext>
                    </a:extLst>
                  </p:cNvPr>
                  <p:cNvPicPr/>
                  <p:nvPr/>
                </p:nvPicPr>
                <p:blipFill>
                  <a:blip r:embed="rId442"/>
                  <a:stretch>
                    <a:fillRect/>
                  </a:stretch>
                </p:blipFill>
                <p:spPr>
                  <a:xfrm>
                    <a:off x="7525501" y="2429783"/>
                    <a:ext cx="189360" cy="25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3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D8825800-9EF6-4F54-9884-2C8E251B6D8F}"/>
                      </a:ext>
                    </a:extLst>
                  </p14:cNvPr>
                  <p14:cNvContentPartPr/>
                  <p14:nvPr/>
                </p14:nvContentPartPr>
                <p14:xfrm>
                  <a:off x="7762741" y="2552183"/>
                  <a:ext cx="86400" cy="105120"/>
                </p14:xfrm>
              </p:contentPart>
            </mc:Choice>
            <mc:Fallback xmlns=""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D8825800-9EF6-4F54-9884-2C8E251B6D8F}"/>
                      </a:ext>
                    </a:extLst>
                  </p:cNvPr>
                  <p:cNvPicPr/>
                  <p:nvPr/>
                </p:nvPicPr>
                <p:blipFill>
                  <a:blip r:embed="rId444"/>
                  <a:stretch>
                    <a:fillRect/>
                  </a:stretch>
                </p:blipFill>
                <p:spPr>
                  <a:xfrm>
                    <a:off x="7753741" y="2543543"/>
                    <a:ext cx="104040" cy="12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5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7FE4AE99-D11A-4BAB-9AA0-2F1738F3F889}"/>
                      </a:ext>
                    </a:extLst>
                  </p14:cNvPr>
                  <p14:cNvContentPartPr/>
                  <p14:nvPr/>
                </p14:nvContentPartPr>
                <p14:xfrm>
                  <a:off x="8004661" y="2476943"/>
                  <a:ext cx="100800" cy="186480"/>
                </p14:xfrm>
              </p:contentPart>
            </mc:Choice>
            <mc:Fallback xmlns=""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7FE4AE99-D11A-4BAB-9AA0-2F1738F3F889}"/>
                      </a:ext>
                    </a:extLst>
                  </p:cNvPr>
                  <p:cNvPicPr/>
                  <p:nvPr/>
                </p:nvPicPr>
                <p:blipFill>
                  <a:blip r:embed="rId446"/>
                  <a:stretch>
                    <a:fillRect/>
                  </a:stretch>
                </p:blipFill>
                <p:spPr>
                  <a:xfrm>
                    <a:off x="7995661" y="2467943"/>
                    <a:ext cx="118440" cy="20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7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6ED916B7-8A2A-45B2-8BF5-24521B55CA82}"/>
                      </a:ext>
                    </a:extLst>
                  </p14:cNvPr>
                  <p14:cNvContentPartPr/>
                  <p14:nvPr/>
                </p14:nvContentPartPr>
                <p14:xfrm>
                  <a:off x="8218141" y="2533463"/>
                  <a:ext cx="84960" cy="113400"/>
                </p14:xfrm>
              </p:contentPart>
            </mc:Choice>
            <mc:Fallback xmlns=""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6ED916B7-8A2A-45B2-8BF5-24521B55CA82}"/>
                      </a:ext>
                    </a:extLst>
                  </p:cNvPr>
                  <p:cNvPicPr/>
                  <p:nvPr/>
                </p:nvPicPr>
                <p:blipFill>
                  <a:blip r:embed="rId448"/>
                  <a:stretch>
                    <a:fillRect/>
                  </a:stretch>
                </p:blipFill>
                <p:spPr>
                  <a:xfrm>
                    <a:off x="8209141" y="2524823"/>
                    <a:ext cx="10260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9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A645AD61-E2FE-4D6D-B844-9C43F86D9DFA}"/>
                      </a:ext>
                    </a:extLst>
                  </p14:cNvPr>
                  <p14:cNvContentPartPr/>
                  <p14:nvPr/>
                </p14:nvContentPartPr>
                <p14:xfrm>
                  <a:off x="8363221" y="2406743"/>
                  <a:ext cx="43920" cy="204120"/>
                </p14:xfrm>
              </p:contentPart>
            </mc:Choice>
            <mc:Fallback xmlns=""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A645AD61-E2FE-4D6D-B844-9C43F86D9DFA}"/>
                      </a:ext>
                    </a:extLst>
                  </p:cNvPr>
                  <p:cNvPicPr/>
                  <p:nvPr/>
                </p:nvPicPr>
                <p:blipFill>
                  <a:blip r:embed="rId450"/>
                  <a:stretch>
                    <a:fillRect/>
                  </a:stretch>
                </p:blipFill>
                <p:spPr>
                  <a:xfrm>
                    <a:off x="8354221" y="2398103"/>
                    <a:ext cx="6156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1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D016C6EB-99C7-40E8-A57B-7267EC715981}"/>
                      </a:ext>
                    </a:extLst>
                  </p14:cNvPr>
                  <p14:cNvContentPartPr/>
                  <p14:nvPr/>
                </p14:nvContentPartPr>
                <p14:xfrm>
                  <a:off x="8281861" y="2431583"/>
                  <a:ext cx="180000" cy="25920"/>
                </p14:xfrm>
              </p:contentPart>
            </mc:Choice>
            <mc:Fallback xmlns=""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D016C6EB-99C7-40E8-A57B-7267EC715981}"/>
                      </a:ext>
                    </a:extLst>
                  </p:cNvPr>
                  <p:cNvPicPr/>
                  <p:nvPr/>
                </p:nvPicPr>
                <p:blipFill>
                  <a:blip r:embed="rId452"/>
                  <a:stretch>
                    <a:fillRect/>
                  </a:stretch>
                </p:blipFill>
                <p:spPr>
                  <a:xfrm>
                    <a:off x="8273221" y="2422583"/>
                    <a:ext cx="197640" cy="4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3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63C40346-6EE4-419C-A9CD-8FE302B8214B}"/>
                      </a:ext>
                    </a:extLst>
                  </p14:cNvPr>
                  <p14:cNvContentPartPr/>
                  <p14:nvPr/>
                </p14:nvContentPartPr>
                <p14:xfrm>
                  <a:off x="8518741" y="2509703"/>
                  <a:ext cx="92880" cy="140760"/>
                </p14:xfrm>
              </p:contentPart>
            </mc:Choice>
            <mc:Fallback xmlns=""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63C40346-6EE4-419C-A9CD-8FE302B8214B}"/>
                      </a:ext>
                    </a:extLst>
                  </p:cNvPr>
                  <p:cNvPicPr/>
                  <p:nvPr/>
                </p:nvPicPr>
                <p:blipFill>
                  <a:blip r:embed="rId454"/>
                  <a:stretch>
                    <a:fillRect/>
                  </a:stretch>
                </p:blipFill>
                <p:spPr>
                  <a:xfrm>
                    <a:off x="8509741" y="2501063"/>
                    <a:ext cx="110520" cy="15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5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3C93909D-0009-4761-A1E2-3EC6603644C1}"/>
                      </a:ext>
                    </a:extLst>
                  </p14:cNvPr>
                  <p14:cNvContentPartPr/>
                  <p14:nvPr/>
                </p14:nvContentPartPr>
                <p14:xfrm>
                  <a:off x="8872261" y="2522303"/>
                  <a:ext cx="34560" cy="15048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3C93909D-0009-4761-A1E2-3EC6603644C1}"/>
                      </a:ext>
                    </a:extLst>
                  </p:cNvPr>
                  <p:cNvPicPr/>
                  <p:nvPr/>
                </p:nvPicPr>
                <p:blipFill>
                  <a:blip r:embed="rId456"/>
                  <a:stretch>
                    <a:fillRect/>
                  </a:stretch>
                </p:blipFill>
                <p:spPr>
                  <a:xfrm>
                    <a:off x="8863261" y="2513303"/>
                    <a:ext cx="52200" cy="1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7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1C94D13C-A020-4B8B-9CE0-6767A63405B7}"/>
                      </a:ext>
                    </a:extLst>
                  </p14:cNvPr>
                  <p14:cNvContentPartPr/>
                  <p14:nvPr/>
                </p14:nvContentPartPr>
                <p14:xfrm>
                  <a:off x="8822941" y="2467583"/>
                  <a:ext cx="155880" cy="1584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1C94D13C-A020-4B8B-9CE0-6767A63405B7}"/>
                      </a:ext>
                    </a:extLst>
                  </p:cNvPr>
                  <p:cNvPicPr/>
                  <p:nvPr/>
                </p:nvPicPr>
                <p:blipFill>
                  <a:blip r:embed="rId458"/>
                  <a:stretch>
                    <a:fillRect/>
                  </a:stretch>
                </p:blipFill>
                <p:spPr>
                  <a:xfrm>
                    <a:off x="8813941" y="2458943"/>
                    <a:ext cx="17352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9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3D175962-3F99-4A0B-B059-41AA1B004509}"/>
                      </a:ext>
                    </a:extLst>
                  </p14:cNvPr>
                  <p14:cNvContentPartPr/>
                  <p14:nvPr/>
                </p14:nvContentPartPr>
                <p14:xfrm>
                  <a:off x="8936341" y="2380103"/>
                  <a:ext cx="127080" cy="23688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3D175962-3F99-4A0B-B059-41AA1B004509}"/>
                      </a:ext>
                    </a:extLst>
                  </p:cNvPr>
                  <p:cNvPicPr/>
                  <p:nvPr/>
                </p:nvPicPr>
                <p:blipFill>
                  <a:blip r:embed="rId460"/>
                  <a:stretch>
                    <a:fillRect/>
                  </a:stretch>
                </p:blipFill>
                <p:spPr>
                  <a:xfrm>
                    <a:off x="8927701" y="2371103"/>
                    <a:ext cx="14472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1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1E4FE1DD-3FFF-4198-B827-D6FAD6DD1EC4}"/>
                      </a:ext>
                    </a:extLst>
                  </p14:cNvPr>
                  <p14:cNvContentPartPr/>
                  <p14:nvPr/>
                </p14:nvContentPartPr>
                <p14:xfrm>
                  <a:off x="9106621" y="2538503"/>
                  <a:ext cx="78120" cy="10548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1E4FE1DD-3FFF-4198-B827-D6FAD6DD1EC4}"/>
                      </a:ext>
                    </a:extLst>
                  </p:cNvPr>
                  <p:cNvPicPr/>
                  <p:nvPr/>
                </p:nvPicPr>
                <p:blipFill>
                  <a:blip r:embed="rId462"/>
                  <a:stretch>
                    <a:fillRect/>
                  </a:stretch>
                </p:blipFill>
                <p:spPr>
                  <a:xfrm>
                    <a:off x="9097621" y="2529863"/>
                    <a:ext cx="9576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3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E1441CA3-ACD7-4421-9103-A644F7D71B29}"/>
                      </a:ext>
                    </a:extLst>
                  </p14:cNvPr>
                  <p14:cNvContentPartPr/>
                  <p14:nvPr/>
                </p14:nvContentPartPr>
                <p14:xfrm>
                  <a:off x="9234421" y="2380103"/>
                  <a:ext cx="43920" cy="22140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E1441CA3-ACD7-4421-9103-A644F7D71B29}"/>
                      </a:ext>
                    </a:extLst>
                  </p:cNvPr>
                  <p:cNvPicPr/>
                  <p:nvPr/>
                </p:nvPicPr>
                <p:blipFill>
                  <a:blip r:embed="rId464"/>
                  <a:stretch>
                    <a:fillRect/>
                  </a:stretch>
                </p:blipFill>
                <p:spPr>
                  <a:xfrm>
                    <a:off x="9225781" y="2371463"/>
                    <a:ext cx="61560" cy="23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5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24EA4DD5-B1E8-4B91-8AF0-067CF54B1A01}"/>
                      </a:ext>
                    </a:extLst>
                  </p14:cNvPr>
                  <p14:cNvContentPartPr/>
                  <p14:nvPr/>
                </p14:nvContentPartPr>
                <p14:xfrm>
                  <a:off x="9183301" y="2436623"/>
                  <a:ext cx="168480" cy="1368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24EA4DD5-B1E8-4B91-8AF0-067CF54B1A01}"/>
                      </a:ext>
                    </a:extLst>
                  </p:cNvPr>
                  <p:cNvPicPr/>
                  <p:nvPr/>
                </p:nvPicPr>
                <p:blipFill>
                  <a:blip r:embed="rId466"/>
                  <a:stretch>
                    <a:fillRect/>
                  </a:stretch>
                </p:blipFill>
                <p:spPr>
                  <a:xfrm>
                    <a:off x="9174301" y="2427983"/>
                    <a:ext cx="18612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7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609DA07A-0F02-4FAF-800E-8C8D4880EA6E}"/>
                      </a:ext>
                    </a:extLst>
                  </p14:cNvPr>
                  <p14:cNvContentPartPr/>
                  <p14:nvPr/>
                </p14:nvContentPartPr>
                <p14:xfrm>
                  <a:off x="9517021" y="2493503"/>
                  <a:ext cx="74160" cy="9324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609DA07A-0F02-4FAF-800E-8C8D4880EA6E}"/>
                      </a:ext>
                    </a:extLst>
                  </p:cNvPr>
                  <p:cNvPicPr/>
                  <p:nvPr/>
                </p:nvPicPr>
                <p:blipFill>
                  <a:blip r:embed="rId468"/>
                  <a:stretch>
                    <a:fillRect/>
                  </a:stretch>
                </p:blipFill>
                <p:spPr>
                  <a:xfrm>
                    <a:off x="9508381" y="2484503"/>
                    <a:ext cx="9180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9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E114EBD2-3624-4740-9FB9-33C0944DE2DE}"/>
                      </a:ext>
                    </a:extLst>
                  </p14:cNvPr>
                  <p14:cNvContentPartPr/>
                  <p14:nvPr/>
                </p14:nvContentPartPr>
                <p14:xfrm>
                  <a:off x="9517021" y="2496023"/>
                  <a:ext cx="150120" cy="10476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E114EBD2-3624-4740-9FB9-33C0944DE2DE}"/>
                      </a:ext>
                    </a:extLst>
                  </p:cNvPr>
                  <p:cNvPicPr/>
                  <p:nvPr/>
                </p:nvPicPr>
                <p:blipFill>
                  <a:blip r:embed="rId470"/>
                  <a:stretch>
                    <a:fillRect/>
                  </a:stretch>
                </p:blipFill>
                <p:spPr>
                  <a:xfrm>
                    <a:off x="9508381" y="2487383"/>
                    <a:ext cx="16776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1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2D3890F0-C460-4222-AED6-831E63E1DBE4}"/>
                      </a:ext>
                    </a:extLst>
                  </p14:cNvPr>
                  <p14:cNvContentPartPr/>
                  <p14:nvPr/>
                </p14:nvContentPartPr>
                <p14:xfrm>
                  <a:off x="9703501" y="2506823"/>
                  <a:ext cx="92880" cy="98640"/>
                </p14:xfrm>
              </p:contentPart>
            </mc:Choice>
            <mc:Fallback xmlns=""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2D3890F0-C460-4222-AED6-831E63E1DBE4}"/>
                      </a:ext>
                    </a:extLst>
                  </p:cNvPr>
                  <p:cNvPicPr/>
                  <p:nvPr/>
                </p:nvPicPr>
                <p:blipFill>
                  <a:blip r:embed="rId472"/>
                  <a:stretch>
                    <a:fillRect/>
                  </a:stretch>
                </p:blipFill>
                <p:spPr>
                  <a:xfrm>
                    <a:off x="9694501" y="2498183"/>
                    <a:ext cx="110520" cy="11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3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B63DFBDC-D265-4534-9DE9-9C63A54D0724}"/>
                      </a:ext>
                    </a:extLst>
                  </p14:cNvPr>
                  <p14:cNvContentPartPr/>
                  <p14:nvPr/>
                </p14:nvContentPartPr>
                <p14:xfrm>
                  <a:off x="7405981" y="2830823"/>
                  <a:ext cx="87120" cy="182880"/>
                </p14:xfrm>
              </p:contentPart>
            </mc:Choice>
            <mc:Fallback xmlns=""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B63DFBDC-D265-4534-9DE9-9C63A54D0724}"/>
                      </a:ext>
                    </a:extLst>
                  </p:cNvPr>
                  <p:cNvPicPr/>
                  <p:nvPr/>
                </p:nvPicPr>
                <p:blipFill>
                  <a:blip r:embed="rId474"/>
                  <a:stretch>
                    <a:fillRect/>
                  </a:stretch>
                </p:blipFill>
                <p:spPr>
                  <a:xfrm>
                    <a:off x="7397341" y="2822183"/>
                    <a:ext cx="104760" cy="20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83EB429A-6A7A-4FCC-82A2-CA4971F62D69}"/>
                      </a:ext>
                    </a:extLst>
                  </p14:cNvPr>
                  <p14:cNvContentPartPr/>
                  <p14:nvPr/>
                </p14:nvContentPartPr>
                <p14:xfrm>
                  <a:off x="7548901" y="2818943"/>
                  <a:ext cx="58680" cy="95760"/>
                </p14:xfrm>
              </p:contentPart>
            </mc:Choice>
            <mc:Fallback xmlns=""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83EB429A-6A7A-4FCC-82A2-CA4971F62D69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7540261" y="2809943"/>
                    <a:ext cx="76320" cy="11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F052EA14-31D7-4DD6-A61C-167A6655EBB9}"/>
                      </a:ext>
                    </a:extLst>
                  </p14:cNvPr>
                  <p14:cNvContentPartPr/>
                  <p14:nvPr/>
                </p14:nvContentPartPr>
                <p14:xfrm>
                  <a:off x="7642501" y="2814983"/>
                  <a:ext cx="105840" cy="92160"/>
                </p14:xfrm>
              </p:contentPart>
            </mc:Choice>
            <mc:Fallback xmlns=""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F052EA14-31D7-4DD6-A61C-167A6655EBB9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7633861" y="2806343"/>
                    <a:ext cx="12348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AEF90B0A-7C76-460A-B219-801F31C4DCBA}"/>
                      </a:ext>
                    </a:extLst>
                  </p14:cNvPr>
                  <p14:cNvContentPartPr/>
                  <p14:nvPr/>
                </p14:nvContentPartPr>
                <p14:xfrm>
                  <a:off x="7774981" y="2788703"/>
                  <a:ext cx="91080" cy="114480"/>
                </p14:xfrm>
              </p:contentPart>
            </mc:Choice>
            <mc:Fallback xmlns=""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AEF90B0A-7C76-460A-B219-801F31C4DCBA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7766341" y="2779703"/>
                    <a:ext cx="10872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824E6A13-550A-441A-8A4D-FDB9636BEE46}"/>
                      </a:ext>
                    </a:extLst>
                  </p14:cNvPr>
                  <p14:cNvContentPartPr/>
                  <p14:nvPr/>
                </p14:nvContentPartPr>
                <p14:xfrm>
                  <a:off x="7894501" y="2774663"/>
                  <a:ext cx="95040" cy="128160"/>
                </p14:xfrm>
              </p:contentPart>
            </mc:Choice>
            <mc:Fallback xmlns=""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824E6A13-550A-441A-8A4D-FDB9636BEE46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7885861" y="2766023"/>
                    <a:ext cx="112680" cy="14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FB166FC1-EB39-4BB1-8305-3EC791B0D36E}"/>
                      </a:ext>
                    </a:extLst>
                  </p14:cNvPr>
                  <p14:cNvContentPartPr/>
                  <p14:nvPr/>
                </p14:nvContentPartPr>
                <p14:xfrm>
                  <a:off x="8041741" y="2780063"/>
                  <a:ext cx="115920" cy="84240"/>
                </p14:xfrm>
              </p:contentPart>
            </mc:Choice>
            <mc:Fallback xmlns=""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FB166FC1-EB39-4BB1-8305-3EC791B0D36E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8033101" y="2771423"/>
                    <a:ext cx="133560" cy="10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57D709A7-F66D-4A01-9145-F08A1FFBAD6C}"/>
                      </a:ext>
                    </a:extLst>
                  </p14:cNvPr>
                  <p14:cNvContentPartPr/>
                  <p14:nvPr/>
                </p14:nvContentPartPr>
                <p14:xfrm>
                  <a:off x="8177821" y="2757023"/>
                  <a:ext cx="77040" cy="105120"/>
                </p14:xfrm>
              </p:contentPart>
            </mc:Choice>
            <mc:Fallback xmlns=""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57D709A7-F66D-4A01-9145-F08A1FFBAD6C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8169181" y="2748383"/>
                    <a:ext cx="94680" cy="12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17608560-F0A5-4CB2-9B63-B91EC70030D5}"/>
                      </a:ext>
                    </a:extLst>
                  </p14:cNvPr>
                  <p14:cNvContentPartPr/>
                  <p14:nvPr/>
                </p14:nvContentPartPr>
                <p14:xfrm>
                  <a:off x="8326141" y="2726063"/>
                  <a:ext cx="162000" cy="134280"/>
                </p14:xfrm>
              </p:contentPart>
            </mc:Choice>
            <mc:Fallback xmlns=""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17608560-F0A5-4CB2-9B63-B91EC70030D5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8317501" y="2717063"/>
                    <a:ext cx="179640" cy="151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B3D238B1-0853-4D83-A07C-9A1718167D4D}"/>
              </a:ext>
            </a:extLst>
          </p:cNvPr>
          <p:cNvGrpSpPr/>
          <p:nvPr/>
        </p:nvGrpSpPr>
        <p:grpSpPr>
          <a:xfrm>
            <a:off x="6575563" y="3082481"/>
            <a:ext cx="4600800" cy="781200"/>
            <a:chOff x="6413461" y="3307103"/>
            <a:chExt cx="4600800" cy="781200"/>
          </a:xfrm>
        </p:grpSpPr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881C1F89-82F0-4F73-BC1D-28938898E624}"/>
                </a:ext>
              </a:extLst>
            </p:cNvPr>
            <p:cNvGrpSpPr/>
            <p:nvPr/>
          </p:nvGrpSpPr>
          <p:grpSpPr>
            <a:xfrm>
              <a:off x="6413461" y="3629663"/>
              <a:ext cx="327600" cy="186480"/>
              <a:chOff x="6413461" y="3629663"/>
              <a:chExt cx="327600" cy="186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91724308-771B-4977-A156-83BCE199F538}"/>
                      </a:ext>
                    </a:extLst>
                  </p14:cNvPr>
                  <p14:cNvContentPartPr/>
                  <p14:nvPr/>
                </p14:nvContentPartPr>
                <p14:xfrm>
                  <a:off x="6413461" y="3708863"/>
                  <a:ext cx="252720" cy="5400"/>
                </p14:xfrm>
              </p:contentPart>
            </mc:Choice>
            <mc:Fallback xmlns=""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91724308-771B-4977-A156-83BCE199F538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6404821" y="3699863"/>
                    <a:ext cx="27036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07375E2C-7E97-4A60-95AE-C5486BADAB25}"/>
                      </a:ext>
                    </a:extLst>
                  </p14:cNvPr>
                  <p14:cNvContentPartPr/>
                  <p14:nvPr/>
                </p14:nvContentPartPr>
                <p14:xfrm>
                  <a:off x="6647461" y="3629663"/>
                  <a:ext cx="93600" cy="186480"/>
                </p14:xfrm>
              </p:contentPart>
            </mc:Choice>
            <mc:Fallback xmlns=""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07375E2C-7E97-4A60-95AE-C5486BADAB25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6638461" y="3620663"/>
                    <a:ext cx="111240" cy="204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0A709F5C-48FB-46D4-B52C-93FFA61A2642}"/>
                </a:ext>
              </a:extLst>
            </p:cNvPr>
            <p:cNvGrpSpPr/>
            <p:nvPr/>
          </p:nvGrpSpPr>
          <p:grpSpPr>
            <a:xfrm>
              <a:off x="6893701" y="3331943"/>
              <a:ext cx="461520" cy="327240"/>
              <a:chOff x="6893701" y="3331943"/>
              <a:chExt cx="461520" cy="327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0AC0C8E3-3008-4A80-B1B7-42137BF339E1}"/>
                      </a:ext>
                    </a:extLst>
                  </p14:cNvPr>
                  <p14:cNvContentPartPr/>
                  <p14:nvPr/>
                </p14:nvContentPartPr>
                <p14:xfrm>
                  <a:off x="6955621" y="3394943"/>
                  <a:ext cx="16200" cy="249480"/>
                </p14:xfrm>
              </p:contentPart>
            </mc:Choice>
            <mc:Fallback xmlns=""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0AC0C8E3-3008-4A80-B1B7-42137BF339E1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6946621" y="3385943"/>
                    <a:ext cx="33840" cy="26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F108C3AF-CBB9-436A-95BD-59F74D7BD6B9}"/>
                      </a:ext>
                    </a:extLst>
                  </p14:cNvPr>
                  <p14:cNvContentPartPr/>
                  <p14:nvPr/>
                </p14:nvContentPartPr>
                <p14:xfrm>
                  <a:off x="6893701" y="3331943"/>
                  <a:ext cx="219960" cy="327240"/>
                </p14:xfrm>
              </p:contentPart>
            </mc:Choice>
            <mc:Fallback xmlns=""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F108C3AF-CBB9-436A-95BD-59F74D7BD6B9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885061" y="3323303"/>
                    <a:ext cx="237600" cy="34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3137ABD6-1BC9-4D7F-8555-F06ACB982D2E}"/>
                      </a:ext>
                    </a:extLst>
                  </p14:cNvPr>
                  <p14:cNvContentPartPr/>
                  <p14:nvPr/>
                </p14:nvContentPartPr>
                <p14:xfrm>
                  <a:off x="7195741" y="3548303"/>
                  <a:ext cx="12960" cy="99000"/>
                </p14:xfrm>
              </p:contentPart>
            </mc:Choice>
            <mc:Fallback xmlns=""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3137ABD6-1BC9-4D7F-8555-F06ACB982D2E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7186741" y="3539303"/>
                    <a:ext cx="30600" cy="11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8043BBC8-5904-480F-B7B9-73F44308754C}"/>
                      </a:ext>
                    </a:extLst>
                  </p14:cNvPr>
                  <p14:cNvContentPartPr/>
                  <p14:nvPr/>
                </p14:nvContentPartPr>
                <p14:xfrm>
                  <a:off x="7183141" y="3458663"/>
                  <a:ext cx="360" cy="360"/>
                </p14:xfrm>
              </p:contentPart>
            </mc:Choice>
            <mc:Fallback xmlns=""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8043BBC8-5904-480F-B7B9-73F44308754C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7174141" y="3449663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C7D34D3E-A123-41E0-ADD6-6EA0D89FC299}"/>
                      </a:ext>
                    </a:extLst>
                  </p14:cNvPr>
                  <p14:cNvContentPartPr/>
                  <p14:nvPr/>
                </p14:nvContentPartPr>
                <p14:xfrm>
                  <a:off x="7279261" y="3522743"/>
                  <a:ext cx="75960" cy="128880"/>
                </p14:xfrm>
              </p:contentPart>
            </mc:Choice>
            <mc:Fallback xmlns=""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C7D34D3E-A123-41E0-ADD6-6EA0D89FC299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7270261" y="3513743"/>
                    <a:ext cx="93600" cy="146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1C1D6B11-333F-4B17-81A7-F44A770636AF}"/>
                </a:ext>
              </a:extLst>
            </p:cNvPr>
            <p:cNvGrpSpPr/>
            <p:nvPr/>
          </p:nvGrpSpPr>
          <p:grpSpPr>
            <a:xfrm>
              <a:off x="7608661" y="3428783"/>
              <a:ext cx="205200" cy="217440"/>
              <a:chOff x="7608661" y="3428783"/>
              <a:chExt cx="205200" cy="217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094FC08D-E3B0-42FC-80AA-9E0DE16F8A2A}"/>
                      </a:ext>
                    </a:extLst>
                  </p14:cNvPr>
                  <p14:cNvContentPartPr/>
                  <p14:nvPr/>
                </p14:nvContentPartPr>
                <p14:xfrm>
                  <a:off x="7625581" y="3518423"/>
                  <a:ext cx="1440" cy="118440"/>
                </p14:xfrm>
              </p:contentPart>
            </mc:Choice>
            <mc:Fallback xmlns=""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094FC08D-E3B0-42FC-80AA-9E0DE16F8A2A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7616941" y="3509423"/>
                    <a:ext cx="1908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A37CBC6C-516D-40E5-9766-BCE17762AA69}"/>
                      </a:ext>
                    </a:extLst>
                  </p14:cNvPr>
                  <p14:cNvContentPartPr/>
                  <p14:nvPr/>
                </p14:nvContentPartPr>
                <p14:xfrm>
                  <a:off x="7608661" y="3428783"/>
                  <a:ext cx="360" cy="360"/>
                </p14:xfrm>
              </p:contentPart>
            </mc:Choice>
            <mc:Fallback xmlns=""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A37CBC6C-516D-40E5-9766-BCE17762AA69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7599661" y="3420143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F8F75F48-128C-477C-AB17-5818E1E97FC2}"/>
                      </a:ext>
                    </a:extLst>
                  </p14:cNvPr>
                  <p14:cNvContentPartPr/>
                  <p14:nvPr/>
                </p14:nvContentPartPr>
                <p14:xfrm>
                  <a:off x="7689661" y="3456503"/>
                  <a:ext cx="124200" cy="189720"/>
                </p14:xfrm>
              </p:contentPart>
            </mc:Choice>
            <mc:Fallback xmlns=""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F8F75F48-128C-477C-AB17-5818E1E97FC2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7681021" y="3447863"/>
                    <a:ext cx="141840" cy="207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229641C7-923F-4C90-B74F-58E131EECB30}"/>
                </a:ext>
              </a:extLst>
            </p:cNvPr>
            <p:cNvGrpSpPr/>
            <p:nvPr/>
          </p:nvGrpSpPr>
          <p:grpSpPr>
            <a:xfrm>
              <a:off x="8031661" y="3307103"/>
              <a:ext cx="1783080" cy="444240"/>
              <a:chOff x="8031661" y="3307103"/>
              <a:chExt cx="1783080" cy="444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5340175E-8563-4E0E-A4E5-B9AF751290DF}"/>
                      </a:ext>
                    </a:extLst>
                  </p14:cNvPr>
                  <p14:cNvContentPartPr/>
                  <p14:nvPr/>
                </p14:nvContentPartPr>
                <p14:xfrm>
                  <a:off x="8031661" y="3470903"/>
                  <a:ext cx="129600" cy="164160"/>
                </p14:xfrm>
              </p:contentPart>
            </mc:Choice>
            <mc:Fallback xmlns=""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5340175E-8563-4E0E-A4E5-B9AF751290DF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8022661" y="3462263"/>
                    <a:ext cx="147240" cy="18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64ED75BD-D21A-464D-8EBA-80350D0F576D}"/>
                      </a:ext>
                    </a:extLst>
                  </p14:cNvPr>
                  <p14:cNvContentPartPr/>
                  <p14:nvPr/>
                </p14:nvContentPartPr>
                <p14:xfrm>
                  <a:off x="8209501" y="3479183"/>
                  <a:ext cx="93600" cy="140040"/>
                </p14:xfrm>
              </p:contentPart>
            </mc:Choice>
            <mc:Fallback xmlns=""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64ED75BD-D21A-464D-8EBA-80350D0F576D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8200501" y="3470183"/>
                    <a:ext cx="111240" cy="15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308" name="Ink 307">
                    <a:extLst>
                      <a:ext uri="{FF2B5EF4-FFF2-40B4-BE49-F238E27FC236}">
                        <a16:creationId xmlns:a16="http://schemas.microsoft.com/office/drawing/2014/main" id="{A6A4C13B-5B42-462D-A072-BF3F613FB17B}"/>
                      </a:ext>
                    </a:extLst>
                  </p14:cNvPr>
                  <p14:cNvContentPartPr/>
                  <p14:nvPr/>
                </p14:nvContentPartPr>
                <p14:xfrm>
                  <a:off x="8357461" y="3390623"/>
                  <a:ext cx="114840" cy="232920"/>
                </p14:xfrm>
              </p:contentPart>
            </mc:Choice>
            <mc:Fallback xmlns="">
              <p:pic>
                <p:nvPicPr>
                  <p:cNvPr id="308" name="Ink 307">
                    <a:extLst>
                      <a:ext uri="{FF2B5EF4-FFF2-40B4-BE49-F238E27FC236}">
                        <a16:creationId xmlns:a16="http://schemas.microsoft.com/office/drawing/2014/main" id="{A6A4C13B-5B42-462D-A072-BF3F613FB17B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8348821" y="3381983"/>
                    <a:ext cx="132480" cy="25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309" name="Ink 308">
                    <a:extLst>
                      <a:ext uri="{FF2B5EF4-FFF2-40B4-BE49-F238E27FC236}">
                        <a16:creationId xmlns:a16="http://schemas.microsoft.com/office/drawing/2014/main" id="{9D1D4A62-07DD-4E69-B423-D81C5F6CC627}"/>
                      </a:ext>
                    </a:extLst>
                  </p14:cNvPr>
                  <p14:cNvContentPartPr/>
                  <p14:nvPr/>
                </p14:nvContentPartPr>
                <p14:xfrm>
                  <a:off x="8537821" y="3491423"/>
                  <a:ext cx="100080" cy="106920"/>
                </p14:xfrm>
              </p:contentPart>
            </mc:Choice>
            <mc:Fallback xmlns="">
              <p:pic>
                <p:nvPicPr>
                  <p:cNvPr id="309" name="Ink 308">
                    <a:extLst>
                      <a:ext uri="{FF2B5EF4-FFF2-40B4-BE49-F238E27FC236}">
                        <a16:creationId xmlns:a16="http://schemas.microsoft.com/office/drawing/2014/main" id="{9D1D4A62-07DD-4E69-B423-D81C5F6CC627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8529181" y="3482783"/>
                    <a:ext cx="11772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0620B4DC-45A9-40E5-A896-4B354F14EC94}"/>
                      </a:ext>
                    </a:extLst>
                  </p14:cNvPr>
                  <p14:cNvContentPartPr/>
                  <p14:nvPr/>
                </p14:nvContentPartPr>
                <p14:xfrm>
                  <a:off x="8702701" y="3491423"/>
                  <a:ext cx="110160" cy="149760"/>
                </p14:xfrm>
              </p:contentPart>
            </mc:Choice>
            <mc:Fallback xmlns=""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0620B4DC-45A9-40E5-A896-4B354F14EC94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8694061" y="3482783"/>
                    <a:ext cx="127800" cy="16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C8287A1A-5EB9-413D-BC5C-0D42ABD99EFB}"/>
                      </a:ext>
                    </a:extLst>
                  </p14:cNvPr>
                  <p14:cNvContentPartPr/>
                  <p14:nvPr/>
                </p14:nvContentPartPr>
                <p14:xfrm>
                  <a:off x="8899621" y="3307103"/>
                  <a:ext cx="158040" cy="296280"/>
                </p14:xfrm>
              </p:contentPart>
            </mc:Choice>
            <mc:Fallback xmlns=""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C8287A1A-5EB9-413D-BC5C-0D42ABD99EFB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8890621" y="3298103"/>
                    <a:ext cx="17568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60775443-5DE9-4439-B864-AF2BD7A433E7}"/>
                      </a:ext>
                    </a:extLst>
                  </p14:cNvPr>
                  <p14:cNvContentPartPr/>
                  <p14:nvPr/>
                </p14:nvContentPartPr>
                <p14:xfrm>
                  <a:off x="9127861" y="3475223"/>
                  <a:ext cx="112680" cy="135000"/>
                </p14:xfrm>
              </p:contentPart>
            </mc:Choice>
            <mc:Fallback xmlns=""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60775443-5DE9-4439-B864-AF2BD7A433E7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9118861" y="3466223"/>
                    <a:ext cx="130320" cy="15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313" name="Ink 312">
                    <a:extLst>
                      <a:ext uri="{FF2B5EF4-FFF2-40B4-BE49-F238E27FC236}">
                        <a16:creationId xmlns:a16="http://schemas.microsoft.com/office/drawing/2014/main" id="{0B7AC7BF-F8A5-4E7E-B4F7-C241716462EC}"/>
                      </a:ext>
                    </a:extLst>
                  </p14:cNvPr>
                  <p14:cNvContentPartPr/>
                  <p14:nvPr/>
                </p14:nvContentPartPr>
                <p14:xfrm>
                  <a:off x="9279061" y="3478103"/>
                  <a:ext cx="108000" cy="134280"/>
                </p14:xfrm>
              </p:contentPart>
            </mc:Choice>
            <mc:Fallback xmlns="">
              <p:pic>
                <p:nvPicPr>
                  <p:cNvPr id="313" name="Ink 312">
                    <a:extLst>
                      <a:ext uri="{FF2B5EF4-FFF2-40B4-BE49-F238E27FC236}">
                        <a16:creationId xmlns:a16="http://schemas.microsoft.com/office/drawing/2014/main" id="{0B7AC7BF-F8A5-4E7E-B4F7-C241716462EC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9270421" y="3469463"/>
                    <a:ext cx="125640" cy="15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318" name="Ink 317">
                    <a:extLst>
                      <a:ext uri="{FF2B5EF4-FFF2-40B4-BE49-F238E27FC236}">
                        <a16:creationId xmlns:a16="http://schemas.microsoft.com/office/drawing/2014/main" id="{5AA6BC97-53E9-4592-8623-68CB29AA7015}"/>
                      </a:ext>
                    </a:extLst>
                  </p14:cNvPr>
                  <p14:cNvContentPartPr/>
                  <p14:nvPr/>
                </p14:nvContentPartPr>
                <p14:xfrm>
                  <a:off x="9490021" y="3443183"/>
                  <a:ext cx="95040" cy="152280"/>
                </p14:xfrm>
              </p:contentPart>
            </mc:Choice>
            <mc:Fallback xmlns="">
              <p:pic>
                <p:nvPicPr>
                  <p:cNvPr id="318" name="Ink 317">
                    <a:extLst>
                      <a:ext uri="{FF2B5EF4-FFF2-40B4-BE49-F238E27FC236}">
                        <a16:creationId xmlns:a16="http://schemas.microsoft.com/office/drawing/2014/main" id="{5AA6BC97-53E9-4592-8623-68CB29AA7015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9481021" y="3434543"/>
                    <a:ext cx="112680" cy="16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319" name="Ink 318">
                    <a:extLst>
                      <a:ext uri="{FF2B5EF4-FFF2-40B4-BE49-F238E27FC236}">
                        <a16:creationId xmlns:a16="http://schemas.microsoft.com/office/drawing/2014/main" id="{43A7C09B-1DA9-49C3-ADDF-7A8F211635FD}"/>
                      </a:ext>
                    </a:extLst>
                  </p14:cNvPr>
                  <p14:cNvContentPartPr/>
                  <p14:nvPr/>
                </p14:nvContentPartPr>
                <p14:xfrm>
                  <a:off x="9661021" y="3465143"/>
                  <a:ext cx="153720" cy="286200"/>
                </p14:xfrm>
              </p:contentPart>
            </mc:Choice>
            <mc:Fallback xmlns="">
              <p:pic>
                <p:nvPicPr>
                  <p:cNvPr id="319" name="Ink 318">
                    <a:extLst>
                      <a:ext uri="{FF2B5EF4-FFF2-40B4-BE49-F238E27FC236}">
                        <a16:creationId xmlns:a16="http://schemas.microsoft.com/office/drawing/2014/main" id="{43A7C09B-1DA9-49C3-ADDF-7A8F211635FD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9652021" y="3456143"/>
                    <a:ext cx="171360" cy="303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CBAA3ACC-77BB-4F4E-B973-B800AB67FD02}"/>
                </a:ext>
              </a:extLst>
            </p:cNvPr>
            <p:cNvGrpSpPr/>
            <p:nvPr/>
          </p:nvGrpSpPr>
          <p:grpSpPr>
            <a:xfrm>
              <a:off x="10026061" y="3310343"/>
              <a:ext cx="535320" cy="284760"/>
              <a:chOff x="10026061" y="3310343"/>
              <a:chExt cx="535320" cy="284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7">
                <p14:nvContentPartPr>
                  <p14:cNvPr id="321" name="Ink 320">
                    <a:extLst>
                      <a:ext uri="{FF2B5EF4-FFF2-40B4-BE49-F238E27FC236}">
                        <a16:creationId xmlns:a16="http://schemas.microsoft.com/office/drawing/2014/main" id="{A1FEE746-389D-4EFA-81BF-04CC7CDFD1B3}"/>
                      </a:ext>
                    </a:extLst>
                  </p14:cNvPr>
                  <p14:cNvContentPartPr/>
                  <p14:nvPr/>
                </p14:nvContentPartPr>
                <p14:xfrm>
                  <a:off x="10026061" y="3339143"/>
                  <a:ext cx="15120" cy="255960"/>
                </p14:xfrm>
              </p:contentPart>
            </mc:Choice>
            <mc:Fallback xmlns="">
              <p:pic>
                <p:nvPicPr>
                  <p:cNvPr id="321" name="Ink 320">
                    <a:extLst>
                      <a:ext uri="{FF2B5EF4-FFF2-40B4-BE49-F238E27FC236}">
                        <a16:creationId xmlns:a16="http://schemas.microsoft.com/office/drawing/2014/main" id="{A1FEE746-389D-4EFA-81BF-04CC7CDFD1B3}"/>
                      </a:ext>
                    </a:extLst>
                  </p:cNvPr>
                  <p:cNvPicPr/>
                  <p:nvPr/>
                </p:nvPicPr>
                <p:blipFill>
                  <a:blip r:embed="rId528"/>
                  <a:stretch>
                    <a:fillRect/>
                  </a:stretch>
                </p:blipFill>
                <p:spPr>
                  <a:xfrm>
                    <a:off x="10017061" y="3330503"/>
                    <a:ext cx="32760" cy="27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322" name="Ink 321">
                    <a:extLst>
                      <a:ext uri="{FF2B5EF4-FFF2-40B4-BE49-F238E27FC236}">
                        <a16:creationId xmlns:a16="http://schemas.microsoft.com/office/drawing/2014/main" id="{64631A30-0E1D-4DA1-93F7-19A9309323C4}"/>
                      </a:ext>
                    </a:extLst>
                  </p14:cNvPr>
                  <p14:cNvContentPartPr/>
                  <p14:nvPr/>
                </p14:nvContentPartPr>
                <p14:xfrm>
                  <a:off x="10086541" y="3311063"/>
                  <a:ext cx="126720" cy="267120"/>
                </p14:xfrm>
              </p:contentPart>
            </mc:Choice>
            <mc:Fallback xmlns="">
              <p:pic>
                <p:nvPicPr>
                  <p:cNvPr id="322" name="Ink 321">
                    <a:extLst>
                      <a:ext uri="{FF2B5EF4-FFF2-40B4-BE49-F238E27FC236}">
                        <a16:creationId xmlns:a16="http://schemas.microsoft.com/office/drawing/2014/main" id="{64631A30-0E1D-4DA1-93F7-19A9309323C4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10077541" y="3302063"/>
                    <a:ext cx="144360" cy="28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1">
                <p14:nvContentPartPr>
                  <p14:cNvPr id="323" name="Ink 322">
                    <a:extLst>
                      <a:ext uri="{FF2B5EF4-FFF2-40B4-BE49-F238E27FC236}">
                        <a16:creationId xmlns:a16="http://schemas.microsoft.com/office/drawing/2014/main" id="{16A20313-4B47-4986-B331-4781CF15F0F0}"/>
                      </a:ext>
                    </a:extLst>
                  </p14:cNvPr>
                  <p14:cNvContentPartPr/>
                  <p14:nvPr/>
                </p14:nvContentPartPr>
                <p14:xfrm>
                  <a:off x="10264741" y="3475223"/>
                  <a:ext cx="92880" cy="92520"/>
                </p14:xfrm>
              </p:contentPart>
            </mc:Choice>
            <mc:Fallback xmlns="">
              <p:pic>
                <p:nvPicPr>
                  <p:cNvPr id="323" name="Ink 322">
                    <a:extLst>
                      <a:ext uri="{FF2B5EF4-FFF2-40B4-BE49-F238E27FC236}">
                        <a16:creationId xmlns:a16="http://schemas.microsoft.com/office/drawing/2014/main" id="{16A20313-4B47-4986-B331-4781CF15F0F0}"/>
                      </a:ext>
                    </a:extLst>
                  </p:cNvPr>
                  <p:cNvPicPr/>
                  <p:nvPr/>
                </p:nvPicPr>
                <p:blipFill>
                  <a:blip r:embed="rId532"/>
                  <a:stretch>
                    <a:fillRect/>
                  </a:stretch>
                </p:blipFill>
                <p:spPr>
                  <a:xfrm>
                    <a:off x="10256101" y="3466223"/>
                    <a:ext cx="110520" cy="11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3">
                <p14:nvContentPartPr>
                  <p14:cNvPr id="324" name="Ink 323">
                    <a:extLst>
                      <a:ext uri="{FF2B5EF4-FFF2-40B4-BE49-F238E27FC236}">
                        <a16:creationId xmlns:a16="http://schemas.microsoft.com/office/drawing/2014/main" id="{F6585261-6A04-4B62-8822-5FC58D9E02B9}"/>
                      </a:ext>
                    </a:extLst>
                  </p14:cNvPr>
                  <p14:cNvContentPartPr/>
                  <p14:nvPr/>
                </p14:nvContentPartPr>
                <p14:xfrm>
                  <a:off x="10410181" y="3310343"/>
                  <a:ext cx="14040" cy="240120"/>
                </p14:xfrm>
              </p:contentPart>
            </mc:Choice>
            <mc:Fallback xmlns="">
              <p:pic>
                <p:nvPicPr>
                  <p:cNvPr id="324" name="Ink 323">
                    <a:extLst>
                      <a:ext uri="{FF2B5EF4-FFF2-40B4-BE49-F238E27FC236}">
                        <a16:creationId xmlns:a16="http://schemas.microsoft.com/office/drawing/2014/main" id="{F6585261-6A04-4B62-8822-5FC58D9E02B9}"/>
                      </a:ext>
                    </a:extLst>
                  </p:cNvPr>
                  <p:cNvPicPr/>
                  <p:nvPr/>
                </p:nvPicPr>
                <p:blipFill>
                  <a:blip r:embed="rId534"/>
                  <a:stretch>
                    <a:fillRect/>
                  </a:stretch>
                </p:blipFill>
                <p:spPr>
                  <a:xfrm>
                    <a:off x="10401181" y="3301703"/>
                    <a:ext cx="31680" cy="25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5">
                <p14:nvContentPartPr>
                  <p14:cNvPr id="325" name="Ink 324">
                    <a:extLst>
                      <a:ext uri="{FF2B5EF4-FFF2-40B4-BE49-F238E27FC236}">
                        <a16:creationId xmlns:a16="http://schemas.microsoft.com/office/drawing/2014/main" id="{D0C6CEB8-94B4-4A31-859A-6079DF6DFADD}"/>
                      </a:ext>
                    </a:extLst>
                  </p14:cNvPr>
                  <p14:cNvContentPartPr/>
                  <p14:nvPr/>
                </p14:nvContentPartPr>
                <p14:xfrm>
                  <a:off x="10320901" y="3393863"/>
                  <a:ext cx="240480" cy="12600"/>
                </p14:xfrm>
              </p:contentPart>
            </mc:Choice>
            <mc:Fallback xmlns="">
              <p:pic>
                <p:nvPicPr>
                  <p:cNvPr id="325" name="Ink 324">
                    <a:extLst>
                      <a:ext uri="{FF2B5EF4-FFF2-40B4-BE49-F238E27FC236}">
                        <a16:creationId xmlns:a16="http://schemas.microsoft.com/office/drawing/2014/main" id="{D0C6CEB8-94B4-4A31-859A-6079DF6DFADD}"/>
                      </a:ext>
                    </a:extLst>
                  </p:cNvPr>
                  <p:cNvPicPr/>
                  <p:nvPr/>
                </p:nvPicPr>
                <p:blipFill>
                  <a:blip r:embed="rId536"/>
                  <a:stretch>
                    <a:fillRect/>
                  </a:stretch>
                </p:blipFill>
                <p:spPr>
                  <a:xfrm>
                    <a:off x="10312261" y="3384863"/>
                    <a:ext cx="258120" cy="30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F3305868-655E-48FB-8CCE-AAFDFCA83BB8}"/>
                </a:ext>
              </a:extLst>
            </p:cNvPr>
            <p:cNvGrpSpPr/>
            <p:nvPr/>
          </p:nvGrpSpPr>
          <p:grpSpPr>
            <a:xfrm>
              <a:off x="10709701" y="3420143"/>
              <a:ext cx="304560" cy="150840"/>
              <a:chOff x="10709701" y="3420143"/>
              <a:chExt cx="304560" cy="15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7">
                <p14:nvContentPartPr>
                  <p14:cNvPr id="326" name="Ink 325">
                    <a:extLst>
                      <a:ext uri="{FF2B5EF4-FFF2-40B4-BE49-F238E27FC236}">
                        <a16:creationId xmlns:a16="http://schemas.microsoft.com/office/drawing/2014/main" id="{6B45D1FF-80E8-4E02-9A2A-C680944B232E}"/>
                      </a:ext>
                    </a:extLst>
                  </p14:cNvPr>
                  <p14:cNvContentPartPr/>
                  <p14:nvPr/>
                </p14:nvContentPartPr>
                <p14:xfrm>
                  <a:off x="10709701" y="3420143"/>
                  <a:ext cx="91800" cy="148320"/>
                </p14:xfrm>
              </p:contentPart>
            </mc:Choice>
            <mc:Fallback xmlns="">
              <p:pic>
                <p:nvPicPr>
                  <p:cNvPr id="326" name="Ink 325">
                    <a:extLst>
                      <a:ext uri="{FF2B5EF4-FFF2-40B4-BE49-F238E27FC236}">
                        <a16:creationId xmlns:a16="http://schemas.microsoft.com/office/drawing/2014/main" id="{6B45D1FF-80E8-4E02-9A2A-C680944B232E}"/>
                      </a:ext>
                    </a:extLst>
                  </p:cNvPr>
                  <p:cNvPicPr/>
                  <p:nvPr/>
                </p:nvPicPr>
                <p:blipFill>
                  <a:blip r:embed="rId538"/>
                  <a:stretch>
                    <a:fillRect/>
                  </a:stretch>
                </p:blipFill>
                <p:spPr>
                  <a:xfrm>
                    <a:off x="10701061" y="3411143"/>
                    <a:ext cx="10944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9">
                <p14:nvContentPartPr>
                  <p14:cNvPr id="327" name="Ink 326">
                    <a:extLst>
                      <a:ext uri="{FF2B5EF4-FFF2-40B4-BE49-F238E27FC236}">
                        <a16:creationId xmlns:a16="http://schemas.microsoft.com/office/drawing/2014/main" id="{AB742794-A950-463A-9D1F-27A77935B6A9}"/>
                      </a:ext>
                    </a:extLst>
                  </p14:cNvPr>
                  <p14:cNvContentPartPr/>
                  <p14:nvPr/>
                </p14:nvContentPartPr>
                <p14:xfrm>
                  <a:off x="10709701" y="3450383"/>
                  <a:ext cx="151200" cy="103320"/>
                </p14:xfrm>
              </p:contentPart>
            </mc:Choice>
            <mc:Fallback xmlns="">
              <p:pic>
                <p:nvPicPr>
                  <p:cNvPr id="327" name="Ink 326">
                    <a:extLst>
                      <a:ext uri="{FF2B5EF4-FFF2-40B4-BE49-F238E27FC236}">
                        <a16:creationId xmlns:a16="http://schemas.microsoft.com/office/drawing/2014/main" id="{AB742794-A950-463A-9D1F-27A77935B6A9}"/>
                      </a:ext>
                    </a:extLst>
                  </p:cNvPr>
                  <p:cNvPicPr/>
                  <p:nvPr/>
                </p:nvPicPr>
                <p:blipFill>
                  <a:blip r:embed="rId540"/>
                  <a:stretch>
                    <a:fillRect/>
                  </a:stretch>
                </p:blipFill>
                <p:spPr>
                  <a:xfrm>
                    <a:off x="10701061" y="3441743"/>
                    <a:ext cx="168840" cy="12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328" name="Ink 327">
                    <a:extLst>
                      <a:ext uri="{FF2B5EF4-FFF2-40B4-BE49-F238E27FC236}">
                        <a16:creationId xmlns:a16="http://schemas.microsoft.com/office/drawing/2014/main" id="{B1D7EE56-C578-483C-9046-4C7476F5934E}"/>
                      </a:ext>
                    </a:extLst>
                  </p14:cNvPr>
                  <p14:cNvContentPartPr/>
                  <p14:nvPr/>
                </p14:nvContentPartPr>
                <p14:xfrm>
                  <a:off x="10895101" y="3425903"/>
                  <a:ext cx="119160" cy="145080"/>
                </p14:xfrm>
              </p:contentPart>
            </mc:Choice>
            <mc:Fallback xmlns="">
              <p:pic>
                <p:nvPicPr>
                  <p:cNvPr id="328" name="Ink 327">
                    <a:extLst>
                      <a:ext uri="{FF2B5EF4-FFF2-40B4-BE49-F238E27FC236}">
                        <a16:creationId xmlns:a16="http://schemas.microsoft.com/office/drawing/2014/main" id="{B1D7EE56-C578-483C-9046-4C7476F5934E}"/>
                      </a:ext>
                    </a:extLst>
                  </p:cNvPr>
                  <p:cNvPicPr/>
                  <p:nvPr/>
                </p:nvPicPr>
                <p:blipFill>
                  <a:blip r:embed="rId542"/>
                  <a:stretch>
                    <a:fillRect/>
                  </a:stretch>
                </p:blipFill>
                <p:spPr>
                  <a:xfrm>
                    <a:off x="10886101" y="3417263"/>
                    <a:ext cx="136800" cy="162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6A15F411-A33D-4131-A836-06282A2C259A}"/>
                </a:ext>
              </a:extLst>
            </p:cNvPr>
            <p:cNvGrpSpPr/>
            <p:nvPr/>
          </p:nvGrpSpPr>
          <p:grpSpPr>
            <a:xfrm>
              <a:off x="6908821" y="3768263"/>
              <a:ext cx="603720" cy="253440"/>
              <a:chOff x="6908821" y="3768263"/>
              <a:chExt cx="603720" cy="25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329" name="Ink 328">
                    <a:extLst>
                      <a:ext uri="{FF2B5EF4-FFF2-40B4-BE49-F238E27FC236}">
                        <a16:creationId xmlns:a16="http://schemas.microsoft.com/office/drawing/2014/main" id="{008D7420-C28A-4912-B605-DFCCC5C2B87C}"/>
                      </a:ext>
                    </a:extLst>
                  </p14:cNvPr>
                  <p14:cNvContentPartPr/>
                  <p14:nvPr/>
                </p14:nvContentPartPr>
                <p14:xfrm>
                  <a:off x="6908821" y="3867263"/>
                  <a:ext cx="90720" cy="133920"/>
                </p14:xfrm>
              </p:contentPart>
            </mc:Choice>
            <mc:Fallback xmlns="">
              <p:pic>
                <p:nvPicPr>
                  <p:cNvPr id="329" name="Ink 328">
                    <a:extLst>
                      <a:ext uri="{FF2B5EF4-FFF2-40B4-BE49-F238E27FC236}">
                        <a16:creationId xmlns:a16="http://schemas.microsoft.com/office/drawing/2014/main" id="{008D7420-C28A-4912-B605-DFCCC5C2B87C}"/>
                      </a:ext>
                    </a:extLst>
                  </p:cNvPr>
                  <p:cNvPicPr/>
                  <p:nvPr/>
                </p:nvPicPr>
                <p:blipFill>
                  <a:blip r:embed="rId544"/>
                  <a:stretch>
                    <a:fillRect/>
                  </a:stretch>
                </p:blipFill>
                <p:spPr>
                  <a:xfrm>
                    <a:off x="6899821" y="3858263"/>
                    <a:ext cx="108360" cy="15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330" name="Ink 329">
                    <a:extLst>
                      <a:ext uri="{FF2B5EF4-FFF2-40B4-BE49-F238E27FC236}">
                        <a16:creationId xmlns:a16="http://schemas.microsoft.com/office/drawing/2014/main" id="{527B3F0F-BA76-4C4F-9F1E-33ED6FAFD31A}"/>
                      </a:ext>
                    </a:extLst>
                  </p14:cNvPr>
                  <p14:cNvContentPartPr/>
                  <p14:nvPr/>
                </p14:nvContentPartPr>
                <p14:xfrm>
                  <a:off x="6908821" y="3867263"/>
                  <a:ext cx="360" cy="360"/>
                </p14:xfrm>
              </p:contentPart>
            </mc:Choice>
            <mc:Fallback xmlns="">
              <p:pic>
                <p:nvPicPr>
                  <p:cNvPr id="330" name="Ink 329">
                    <a:extLst>
                      <a:ext uri="{FF2B5EF4-FFF2-40B4-BE49-F238E27FC236}">
                        <a16:creationId xmlns:a16="http://schemas.microsoft.com/office/drawing/2014/main" id="{527B3F0F-BA76-4C4F-9F1E-33ED6FAFD31A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6899821" y="3858263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331" name="Ink 330">
                    <a:extLst>
                      <a:ext uri="{FF2B5EF4-FFF2-40B4-BE49-F238E27FC236}">
                        <a16:creationId xmlns:a16="http://schemas.microsoft.com/office/drawing/2014/main" id="{53D27509-E470-4FA7-A82E-2FA17910F758}"/>
                      </a:ext>
                    </a:extLst>
                  </p14:cNvPr>
                  <p14:cNvContentPartPr/>
                  <p14:nvPr/>
                </p14:nvContentPartPr>
                <p14:xfrm>
                  <a:off x="6908821" y="3867263"/>
                  <a:ext cx="156960" cy="119520"/>
                </p14:xfrm>
              </p:contentPart>
            </mc:Choice>
            <mc:Fallback xmlns="">
              <p:pic>
                <p:nvPicPr>
                  <p:cNvPr id="331" name="Ink 330">
                    <a:extLst>
                      <a:ext uri="{FF2B5EF4-FFF2-40B4-BE49-F238E27FC236}">
                        <a16:creationId xmlns:a16="http://schemas.microsoft.com/office/drawing/2014/main" id="{53D27509-E470-4FA7-A82E-2FA17910F758}"/>
                      </a:ext>
                    </a:extLst>
                  </p:cNvPr>
                  <p:cNvPicPr/>
                  <p:nvPr/>
                </p:nvPicPr>
                <p:blipFill>
                  <a:blip r:embed="rId547"/>
                  <a:stretch>
                    <a:fillRect/>
                  </a:stretch>
                </p:blipFill>
                <p:spPr>
                  <a:xfrm>
                    <a:off x="6899821" y="3858263"/>
                    <a:ext cx="174600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332" name="Ink 331">
                    <a:extLst>
                      <a:ext uri="{FF2B5EF4-FFF2-40B4-BE49-F238E27FC236}">
                        <a16:creationId xmlns:a16="http://schemas.microsoft.com/office/drawing/2014/main" id="{AA45479C-D3DE-4B30-B929-DDB487F92BA0}"/>
                      </a:ext>
                    </a:extLst>
                  </p14:cNvPr>
                  <p14:cNvContentPartPr/>
                  <p14:nvPr/>
                </p14:nvContentPartPr>
                <p14:xfrm>
                  <a:off x="7130581" y="3872303"/>
                  <a:ext cx="101160" cy="119160"/>
                </p14:xfrm>
              </p:contentPart>
            </mc:Choice>
            <mc:Fallback xmlns="">
              <p:pic>
                <p:nvPicPr>
                  <p:cNvPr id="332" name="Ink 331">
                    <a:extLst>
                      <a:ext uri="{FF2B5EF4-FFF2-40B4-BE49-F238E27FC236}">
                        <a16:creationId xmlns:a16="http://schemas.microsoft.com/office/drawing/2014/main" id="{AA45479C-D3DE-4B30-B929-DDB487F92BA0}"/>
                      </a:ext>
                    </a:extLst>
                  </p:cNvPr>
                  <p:cNvPicPr/>
                  <p:nvPr/>
                </p:nvPicPr>
                <p:blipFill>
                  <a:blip r:embed="rId549"/>
                  <a:stretch>
                    <a:fillRect/>
                  </a:stretch>
                </p:blipFill>
                <p:spPr>
                  <a:xfrm>
                    <a:off x="7121581" y="3863663"/>
                    <a:ext cx="118800" cy="13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333" name="Ink 332">
                    <a:extLst>
                      <a:ext uri="{FF2B5EF4-FFF2-40B4-BE49-F238E27FC236}">
                        <a16:creationId xmlns:a16="http://schemas.microsoft.com/office/drawing/2014/main" id="{6E8D0245-6908-4EE8-A1D8-C7A6B59EB0DD}"/>
                      </a:ext>
                    </a:extLst>
                  </p14:cNvPr>
                  <p14:cNvContentPartPr/>
                  <p14:nvPr/>
                </p14:nvContentPartPr>
                <p14:xfrm>
                  <a:off x="7282501" y="3916583"/>
                  <a:ext cx="90720" cy="105120"/>
                </p14:xfrm>
              </p:contentPart>
            </mc:Choice>
            <mc:Fallback xmlns="">
              <p:pic>
                <p:nvPicPr>
                  <p:cNvPr id="333" name="Ink 332">
                    <a:extLst>
                      <a:ext uri="{FF2B5EF4-FFF2-40B4-BE49-F238E27FC236}">
                        <a16:creationId xmlns:a16="http://schemas.microsoft.com/office/drawing/2014/main" id="{6E8D0245-6908-4EE8-A1D8-C7A6B59EB0DD}"/>
                      </a:ext>
                    </a:extLst>
                  </p:cNvPr>
                  <p:cNvPicPr/>
                  <p:nvPr/>
                </p:nvPicPr>
                <p:blipFill>
                  <a:blip r:embed="rId551"/>
                  <a:stretch>
                    <a:fillRect/>
                  </a:stretch>
                </p:blipFill>
                <p:spPr>
                  <a:xfrm>
                    <a:off x="7273861" y="3907943"/>
                    <a:ext cx="108360" cy="12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334" name="Ink 333">
                    <a:extLst>
                      <a:ext uri="{FF2B5EF4-FFF2-40B4-BE49-F238E27FC236}">
                        <a16:creationId xmlns:a16="http://schemas.microsoft.com/office/drawing/2014/main" id="{288939A0-2755-439A-85F0-34DF8985CB25}"/>
                      </a:ext>
                    </a:extLst>
                  </p14:cNvPr>
                  <p14:cNvContentPartPr/>
                  <p14:nvPr/>
                </p14:nvContentPartPr>
                <p14:xfrm>
                  <a:off x="7335061" y="3768263"/>
                  <a:ext cx="177480" cy="212400"/>
                </p14:xfrm>
              </p:contentPart>
            </mc:Choice>
            <mc:Fallback xmlns="">
              <p:pic>
                <p:nvPicPr>
                  <p:cNvPr id="334" name="Ink 333">
                    <a:extLst>
                      <a:ext uri="{FF2B5EF4-FFF2-40B4-BE49-F238E27FC236}">
                        <a16:creationId xmlns:a16="http://schemas.microsoft.com/office/drawing/2014/main" id="{288939A0-2755-439A-85F0-34DF8985CB25}"/>
                      </a:ext>
                    </a:extLst>
                  </p:cNvPr>
                  <p:cNvPicPr/>
                  <p:nvPr/>
                </p:nvPicPr>
                <p:blipFill>
                  <a:blip r:embed="rId553"/>
                  <a:stretch>
                    <a:fillRect/>
                  </a:stretch>
                </p:blipFill>
                <p:spPr>
                  <a:xfrm>
                    <a:off x="7326421" y="3759623"/>
                    <a:ext cx="195120" cy="230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1BB3CDFD-707F-49DE-BF16-978B706AA280}"/>
                </a:ext>
              </a:extLst>
            </p:cNvPr>
            <p:cNvGrpSpPr/>
            <p:nvPr/>
          </p:nvGrpSpPr>
          <p:grpSpPr>
            <a:xfrm>
              <a:off x="7752661" y="3799223"/>
              <a:ext cx="303480" cy="179280"/>
              <a:chOff x="7752661" y="3799223"/>
              <a:chExt cx="303480" cy="179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4">
                <p14:nvContentPartPr>
                  <p14:cNvPr id="335" name="Ink 334">
                    <a:extLst>
                      <a:ext uri="{FF2B5EF4-FFF2-40B4-BE49-F238E27FC236}">
                        <a16:creationId xmlns:a16="http://schemas.microsoft.com/office/drawing/2014/main" id="{F5C63264-699A-40B4-8E3A-B950977F8389}"/>
                      </a:ext>
                    </a:extLst>
                  </p14:cNvPr>
                  <p14:cNvContentPartPr/>
                  <p14:nvPr/>
                </p14:nvContentPartPr>
                <p14:xfrm>
                  <a:off x="7834741" y="3799223"/>
                  <a:ext cx="15480" cy="179280"/>
                </p14:xfrm>
              </p:contentPart>
            </mc:Choice>
            <mc:Fallback xmlns="">
              <p:pic>
                <p:nvPicPr>
                  <p:cNvPr id="335" name="Ink 334">
                    <a:extLst>
                      <a:ext uri="{FF2B5EF4-FFF2-40B4-BE49-F238E27FC236}">
                        <a16:creationId xmlns:a16="http://schemas.microsoft.com/office/drawing/2014/main" id="{F5C63264-699A-40B4-8E3A-B950977F8389}"/>
                      </a:ext>
                    </a:extLst>
                  </p:cNvPr>
                  <p:cNvPicPr/>
                  <p:nvPr/>
                </p:nvPicPr>
                <p:blipFill>
                  <a:blip r:embed="rId555"/>
                  <a:stretch>
                    <a:fillRect/>
                  </a:stretch>
                </p:blipFill>
                <p:spPr>
                  <a:xfrm>
                    <a:off x="7826101" y="3790583"/>
                    <a:ext cx="33120" cy="19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336" name="Ink 335">
                    <a:extLst>
                      <a:ext uri="{FF2B5EF4-FFF2-40B4-BE49-F238E27FC236}">
                        <a16:creationId xmlns:a16="http://schemas.microsoft.com/office/drawing/2014/main" id="{6B871658-4928-4127-91FB-56EC80D5B6FE}"/>
                      </a:ext>
                    </a:extLst>
                  </p14:cNvPr>
                  <p14:cNvContentPartPr/>
                  <p14:nvPr/>
                </p14:nvContentPartPr>
                <p14:xfrm>
                  <a:off x="7752661" y="3810743"/>
                  <a:ext cx="199440" cy="37440"/>
                </p14:xfrm>
              </p:contentPart>
            </mc:Choice>
            <mc:Fallback xmlns="">
              <p:pic>
                <p:nvPicPr>
                  <p:cNvPr id="336" name="Ink 335">
                    <a:extLst>
                      <a:ext uri="{FF2B5EF4-FFF2-40B4-BE49-F238E27FC236}">
                        <a16:creationId xmlns:a16="http://schemas.microsoft.com/office/drawing/2014/main" id="{6B871658-4928-4127-91FB-56EC80D5B6FE}"/>
                      </a:ext>
                    </a:extLst>
                  </p:cNvPr>
                  <p:cNvPicPr/>
                  <p:nvPr/>
                </p:nvPicPr>
                <p:blipFill>
                  <a:blip r:embed="rId557"/>
                  <a:stretch>
                    <a:fillRect/>
                  </a:stretch>
                </p:blipFill>
                <p:spPr>
                  <a:xfrm>
                    <a:off x="7743661" y="3801743"/>
                    <a:ext cx="217080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E410452D-8BCA-4224-AA36-323C9BD8F995}"/>
                      </a:ext>
                    </a:extLst>
                  </p14:cNvPr>
                  <p14:cNvContentPartPr/>
                  <p14:nvPr/>
                </p14:nvContentPartPr>
                <p14:xfrm>
                  <a:off x="7942741" y="3878783"/>
                  <a:ext cx="113400" cy="92160"/>
                </p14:xfrm>
              </p:contentPart>
            </mc:Choice>
            <mc:Fallback xmlns="">
              <p:pic>
                <p:nvPicPr>
                  <p:cNvPr id="337" name="Ink 336">
                    <a:extLst>
                      <a:ext uri="{FF2B5EF4-FFF2-40B4-BE49-F238E27FC236}">
                        <a16:creationId xmlns:a16="http://schemas.microsoft.com/office/drawing/2014/main" id="{E410452D-8BCA-4224-AA36-323C9BD8F995}"/>
                      </a:ext>
                    </a:extLst>
                  </p:cNvPr>
                  <p:cNvPicPr/>
                  <p:nvPr/>
                </p:nvPicPr>
                <p:blipFill>
                  <a:blip r:embed="rId559"/>
                  <a:stretch>
                    <a:fillRect/>
                  </a:stretch>
                </p:blipFill>
                <p:spPr>
                  <a:xfrm>
                    <a:off x="7933741" y="3869783"/>
                    <a:ext cx="131040" cy="109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72840EEE-BFAA-488F-88DC-817ED01B26C6}"/>
                </a:ext>
              </a:extLst>
            </p:cNvPr>
            <p:cNvGrpSpPr/>
            <p:nvPr/>
          </p:nvGrpSpPr>
          <p:grpSpPr>
            <a:xfrm>
              <a:off x="8293741" y="3725063"/>
              <a:ext cx="993960" cy="363240"/>
              <a:chOff x="8293741" y="3725063"/>
              <a:chExt cx="993960" cy="363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01D68CD7-E82B-4A1C-905C-42E4A31B6A85}"/>
                      </a:ext>
                    </a:extLst>
                  </p14:cNvPr>
                  <p14:cNvContentPartPr/>
                  <p14:nvPr/>
                </p14:nvContentPartPr>
                <p14:xfrm>
                  <a:off x="8293741" y="3887423"/>
                  <a:ext cx="93240" cy="200880"/>
                </p14:xfrm>
              </p:contentPart>
            </mc:Choice>
            <mc:Fallback xmlns=""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01D68CD7-E82B-4A1C-905C-42E4A31B6A85}"/>
                      </a:ext>
                    </a:extLst>
                  </p:cNvPr>
                  <p:cNvPicPr/>
                  <p:nvPr/>
                </p:nvPicPr>
                <p:blipFill>
                  <a:blip r:embed="rId561"/>
                  <a:stretch>
                    <a:fillRect/>
                  </a:stretch>
                </p:blipFill>
                <p:spPr>
                  <a:xfrm>
                    <a:off x="8285101" y="3878423"/>
                    <a:ext cx="110880" cy="21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339" name="Ink 338">
                    <a:extLst>
                      <a:ext uri="{FF2B5EF4-FFF2-40B4-BE49-F238E27FC236}">
                        <a16:creationId xmlns:a16="http://schemas.microsoft.com/office/drawing/2014/main" id="{505672A2-DE91-43AC-8004-EEC7E8ADF5FC}"/>
                      </a:ext>
                    </a:extLst>
                  </p14:cNvPr>
                  <p14:cNvContentPartPr/>
                  <p14:nvPr/>
                </p14:nvContentPartPr>
                <p14:xfrm>
                  <a:off x="8447461" y="3859703"/>
                  <a:ext cx="110520" cy="134640"/>
                </p14:xfrm>
              </p:contentPart>
            </mc:Choice>
            <mc:Fallback xmlns="">
              <p:pic>
                <p:nvPicPr>
                  <p:cNvPr id="339" name="Ink 338">
                    <a:extLst>
                      <a:ext uri="{FF2B5EF4-FFF2-40B4-BE49-F238E27FC236}">
                        <a16:creationId xmlns:a16="http://schemas.microsoft.com/office/drawing/2014/main" id="{505672A2-DE91-43AC-8004-EEC7E8ADF5FC}"/>
                      </a:ext>
                    </a:extLst>
                  </p:cNvPr>
                  <p:cNvPicPr/>
                  <p:nvPr/>
                </p:nvPicPr>
                <p:blipFill>
                  <a:blip r:embed="rId563"/>
                  <a:stretch>
                    <a:fillRect/>
                  </a:stretch>
                </p:blipFill>
                <p:spPr>
                  <a:xfrm>
                    <a:off x="8438821" y="3850703"/>
                    <a:ext cx="128160" cy="15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9319E8FD-C821-4A1B-B238-44BC7049E4E0}"/>
                      </a:ext>
                    </a:extLst>
                  </p14:cNvPr>
                  <p14:cNvContentPartPr/>
                  <p14:nvPr/>
                </p14:nvContentPartPr>
                <p14:xfrm>
                  <a:off x="8603341" y="3725063"/>
                  <a:ext cx="45000" cy="223560"/>
                </p14:xfrm>
              </p:contentPart>
            </mc:Choice>
            <mc:Fallback xmlns=""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9319E8FD-C821-4A1B-B238-44BC7049E4E0}"/>
                      </a:ext>
                    </a:extLst>
                  </p:cNvPr>
                  <p:cNvPicPr/>
                  <p:nvPr/>
                </p:nvPicPr>
                <p:blipFill>
                  <a:blip r:embed="rId565"/>
                  <a:stretch>
                    <a:fillRect/>
                  </a:stretch>
                </p:blipFill>
                <p:spPr>
                  <a:xfrm>
                    <a:off x="8594701" y="3716423"/>
                    <a:ext cx="6264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4719E94C-DF8E-4EB9-B8BA-A99A5755BB06}"/>
                      </a:ext>
                    </a:extLst>
                  </p14:cNvPr>
                  <p14:cNvContentPartPr/>
                  <p14:nvPr/>
                </p14:nvContentPartPr>
                <p14:xfrm>
                  <a:off x="8493541" y="3752063"/>
                  <a:ext cx="248400" cy="18000"/>
                </p14:xfrm>
              </p:contentPart>
            </mc:Choice>
            <mc:Fallback xmlns="">
              <p:pic>
                <p:nvPicPr>
                  <p:cNvPr id="341" name="Ink 340">
                    <a:extLst>
                      <a:ext uri="{FF2B5EF4-FFF2-40B4-BE49-F238E27FC236}">
                        <a16:creationId xmlns:a16="http://schemas.microsoft.com/office/drawing/2014/main" id="{4719E94C-DF8E-4EB9-B8BA-A99A5755BB06}"/>
                      </a:ext>
                    </a:extLst>
                  </p:cNvPr>
                  <p:cNvPicPr/>
                  <p:nvPr/>
                </p:nvPicPr>
                <p:blipFill>
                  <a:blip r:embed="rId567"/>
                  <a:stretch>
                    <a:fillRect/>
                  </a:stretch>
                </p:blipFill>
                <p:spPr>
                  <a:xfrm>
                    <a:off x="8484901" y="3743063"/>
                    <a:ext cx="2660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342" name="Ink 341">
                    <a:extLst>
                      <a:ext uri="{FF2B5EF4-FFF2-40B4-BE49-F238E27FC236}">
                        <a16:creationId xmlns:a16="http://schemas.microsoft.com/office/drawing/2014/main" id="{AE1A2AA7-9140-4B4C-AD80-37F83FDEDCEA}"/>
                      </a:ext>
                    </a:extLst>
                  </p14:cNvPr>
                  <p14:cNvContentPartPr/>
                  <p14:nvPr/>
                </p14:nvContentPartPr>
                <p14:xfrm>
                  <a:off x="8866501" y="3845663"/>
                  <a:ext cx="108000" cy="108360"/>
                </p14:xfrm>
              </p:contentPart>
            </mc:Choice>
            <mc:Fallback xmlns="">
              <p:pic>
                <p:nvPicPr>
                  <p:cNvPr id="342" name="Ink 341">
                    <a:extLst>
                      <a:ext uri="{FF2B5EF4-FFF2-40B4-BE49-F238E27FC236}">
                        <a16:creationId xmlns:a16="http://schemas.microsoft.com/office/drawing/2014/main" id="{AE1A2AA7-9140-4B4C-AD80-37F83FDEDCEA}"/>
                      </a:ext>
                    </a:extLst>
                  </p:cNvPr>
                  <p:cNvPicPr/>
                  <p:nvPr/>
                </p:nvPicPr>
                <p:blipFill>
                  <a:blip r:embed="rId569"/>
                  <a:stretch>
                    <a:fillRect/>
                  </a:stretch>
                </p:blipFill>
                <p:spPr>
                  <a:xfrm>
                    <a:off x="8857501" y="3836663"/>
                    <a:ext cx="12564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0">
                <p14:nvContentPartPr>
                  <p14:cNvPr id="343" name="Ink 342">
                    <a:extLst>
                      <a:ext uri="{FF2B5EF4-FFF2-40B4-BE49-F238E27FC236}">
                        <a16:creationId xmlns:a16="http://schemas.microsoft.com/office/drawing/2014/main" id="{EB64134B-0D14-4746-AFED-74F2E0B55E03}"/>
                      </a:ext>
                    </a:extLst>
                  </p14:cNvPr>
                  <p14:cNvContentPartPr/>
                  <p14:nvPr/>
                </p14:nvContentPartPr>
                <p14:xfrm>
                  <a:off x="9051541" y="3913703"/>
                  <a:ext cx="30240" cy="82800"/>
                </p14:xfrm>
              </p:contentPart>
            </mc:Choice>
            <mc:Fallback xmlns="">
              <p:pic>
                <p:nvPicPr>
                  <p:cNvPr id="343" name="Ink 342">
                    <a:extLst>
                      <a:ext uri="{FF2B5EF4-FFF2-40B4-BE49-F238E27FC236}">
                        <a16:creationId xmlns:a16="http://schemas.microsoft.com/office/drawing/2014/main" id="{EB64134B-0D14-4746-AFED-74F2E0B55E03}"/>
                      </a:ext>
                    </a:extLst>
                  </p:cNvPr>
                  <p:cNvPicPr/>
                  <p:nvPr/>
                </p:nvPicPr>
                <p:blipFill>
                  <a:blip r:embed="rId571"/>
                  <a:stretch>
                    <a:fillRect/>
                  </a:stretch>
                </p:blipFill>
                <p:spPr>
                  <a:xfrm>
                    <a:off x="9042901" y="3904703"/>
                    <a:ext cx="4788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344" name="Ink 343">
                    <a:extLst>
                      <a:ext uri="{FF2B5EF4-FFF2-40B4-BE49-F238E27FC236}">
                        <a16:creationId xmlns:a16="http://schemas.microsoft.com/office/drawing/2014/main" id="{7445F355-706D-463A-9CD4-31B3E49E8951}"/>
                      </a:ext>
                    </a:extLst>
                  </p14:cNvPr>
                  <p14:cNvContentPartPr/>
                  <p14:nvPr/>
                </p14:nvContentPartPr>
                <p14:xfrm>
                  <a:off x="9031021" y="3805343"/>
                  <a:ext cx="360" cy="360"/>
                </p14:xfrm>
              </p:contentPart>
            </mc:Choice>
            <mc:Fallback xmlns="">
              <p:pic>
                <p:nvPicPr>
                  <p:cNvPr id="344" name="Ink 343">
                    <a:extLst>
                      <a:ext uri="{FF2B5EF4-FFF2-40B4-BE49-F238E27FC236}">
                        <a16:creationId xmlns:a16="http://schemas.microsoft.com/office/drawing/2014/main" id="{7445F355-706D-463A-9CD4-31B3E49E8951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9022381" y="3796703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5903560C-B556-4909-A97C-5C6D68BDBE35}"/>
                      </a:ext>
                    </a:extLst>
                  </p14:cNvPr>
                  <p14:cNvContentPartPr/>
                  <p14:nvPr/>
                </p14:nvContentPartPr>
                <p14:xfrm>
                  <a:off x="9138661" y="3753863"/>
                  <a:ext cx="149040" cy="196920"/>
                </p14:xfrm>
              </p:contentPart>
            </mc:Choice>
            <mc:Fallback xmlns=""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5903560C-B556-4909-A97C-5C6D68BDBE35}"/>
                      </a:ext>
                    </a:extLst>
                  </p:cNvPr>
                  <p:cNvPicPr/>
                  <p:nvPr/>
                </p:nvPicPr>
                <p:blipFill>
                  <a:blip r:embed="rId574"/>
                  <a:stretch>
                    <a:fillRect/>
                  </a:stretch>
                </p:blipFill>
                <p:spPr>
                  <a:xfrm>
                    <a:off x="9129661" y="3745223"/>
                    <a:ext cx="166680" cy="214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F2B0C005-7D15-4E36-967B-B15D5247BE5F}"/>
                </a:ext>
              </a:extLst>
            </p:cNvPr>
            <p:cNvGrpSpPr/>
            <p:nvPr/>
          </p:nvGrpSpPr>
          <p:grpSpPr>
            <a:xfrm>
              <a:off x="9473821" y="3780503"/>
              <a:ext cx="289440" cy="234000"/>
              <a:chOff x="9473821" y="3780503"/>
              <a:chExt cx="289440" cy="234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346" name="Ink 345">
                    <a:extLst>
                      <a:ext uri="{FF2B5EF4-FFF2-40B4-BE49-F238E27FC236}">
                        <a16:creationId xmlns:a16="http://schemas.microsoft.com/office/drawing/2014/main" id="{3B0E9514-02EB-4281-9826-A0E39D5D4E5B}"/>
                      </a:ext>
                    </a:extLst>
                  </p14:cNvPr>
                  <p14:cNvContentPartPr/>
                  <p14:nvPr/>
                </p14:nvContentPartPr>
                <p14:xfrm>
                  <a:off x="9473821" y="3890663"/>
                  <a:ext cx="108720" cy="90360"/>
                </p14:xfrm>
              </p:contentPart>
            </mc:Choice>
            <mc:Fallback xmlns="">
              <p:pic>
                <p:nvPicPr>
                  <p:cNvPr id="346" name="Ink 345">
                    <a:extLst>
                      <a:ext uri="{FF2B5EF4-FFF2-40B4-BE49-F238E27FC236}">
                        <a16:creationId xmlns:a16="http://schemas.microsoft.com/office/drawing/2014/main" id="{3B0E9514-02EB-4281-9826-A0E39D5D4E5B}"/>
                      </a:ext>
                    </a:extLst>
                  </p:cNvPr>
                  <p:cNvPicPr/>
                  <p:nvPr/>
                </p:nvPicPr>
                <p:blipFill>
                  <a:blip r:embed="rId576"/>
                  <a:stretch>
                    <a:fillRect/>
                  </a:stretch>
                </p:blipFill>
                <p:spPr>
                  <a:xfrm>
                    <a:off x="9465181" y="3881663"/>
                    <a:ext cx="126360" cy="10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347" name="Ink 346">
                    <a:extLst>
                      <a:ext uri="{FF2B5EF4-FFF2-40B4-BE49-F238E27FC236}">
                        <a16:creationId xmlns:a16="http://schemas.microsoft.com/office/drawing/2014/main" id="{76E4739B-9392-4380-83FA-B1B340C5F9F4}"/>
                      </a:ext>
                    </a:extLst>
                  </p14:cNvPr>
                  <p14:cNvContentPartPr/>
                  <p14:nvPr/>
                </p14:nvContentPartPr>
                <p14:xfrm>
                  <a:off x="9667141" y="3780503"/>
                  <a:ext cx="96120" cy="234000"/>
                </p14:xfrm>
              </p:contentPart>
            </mc:Choice>
            <mc:Fallback xmlns="">
              <p:pic>
                <p:nvPicPr>
                  <p:cNvPr id="347" name="Ink 346">
                    <a:extLst>
                      <a:ext uri="{FF2B5EF4-FFF2-40B4-BE49-F238E27FC236}">
                        <a16:creationId xmlns:a16="http://schemas.microsoft.com/office/drawing/2014/main" id="{76E4739B-9392-4380-83FA-B1B340C5F9F4}"/>
                      </a:ext>
                    </a:extLst>
                  </p:cNvPr>
                  <p:cNvPicPr/>
                  <p:nvPr/>
                </p:nvPicPr>
                <p:blipFill>
                  <a:blip r:embed="rId578"/>
                  <a:stretch>
                    <a:fillRect/>
                  </a:stretch>
                </p:blipFill>
                <p:spPr>
                  <a:xfrm>
                    <a:off x="9658141" y="3771863"/>
                    <a:ext cx="113760" cy="25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66FDB0D0-D2D4-4310-940B-2BA15D13CB79}"/>
                      </a:ext>
                    </a:extLst>
                  </p14:cNvPr>
                  <p14:cNvContentPartPr/>
                  <p14:nvPr/>
                </p14:nvContentPartPr>
                <p14:xfrm>
                  <a:off x="9583261" y="3883823"/>
                  <a:ext cx="175320" cy="32400"/>
                </p14:xfrm>
              </p:contentPart>
            </mc:Choice>
            <mc:Fallback xmlns=""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66FDB0D0-D2D4-4310-940B-2BA15D13CB79}"/>
                      </a:ext>
                    </a:extLst>
                  </p:cNvPr>
                  <p:cNvPicPr/>
                  <p:nvPr/>
                </p:nvPicPr>
                <p:blipFill>
                  <a:blip r:embed="rId580"/>
                  <a:stretch>
                    <a:fillRect/>
                  </a:stretch>
                </p:blipFill>
                <p:spPr>
                  <a:xfrm>
                    <a:off x="9574621" y="3874823"/>
                    <a:ext cx="192960" cy="50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B4B432A1-CDB3-4064-9943-35E700A8E9BA}"/>
              </a:ext>
            </a:extLst>
          </p:cNvPr>
          <p:cNvGrpSpPr/>
          <p:nvPr/>
        </p:nvGrpSpPr>
        <p:grpSpPr>
          <a:xfrm>
            <a:off x="833101" y="4580423"/>
            <a:ext cx="531000" cy="266400"/>
            <a:chOff x="833101" y="4580423"/>
            <a:chExt cx="53100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4200F5D-C406-4E95-94E8-193BD2EA0174}"/>
                    </a:ext>
                  </a:extLst>
                </p14:cNvPr>
                <p14:cNvContentPartPr/>
                <p14:nvPr/>
              </p14:nvContentPartPr>
              <p14:xfrm>
                <a:off x="833101" y="4580423"/>
                <a:ext cx="176040" cy="2664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4200F5D-C406-4E95-94E8-193BD2EA0174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824461" y="4571423"/>
                  <a:ext cx="1936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A77B8D65-1B56-4AC5-AE25-9043581641B4}"/>
                    </a:ext>
                  </a:extLst>
                </p14:cNvPr>
                <p14:cNvContentPartPr/>
                <p14:nvPr/>
              </p14:nvContentPartPr>
              <p14:xfrm>
                <a:off x="1041181" y="4605983"/>
                <a:ext cx="113760" cy="2005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A77B8D65-1B56-4AC5-AE25-9043581641B4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032181" y="4597343"/>
                  <a:ext cx="1314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41E2D6B1-DF25-450C-9DC5-36D3E5CE4B48}"/>
                    </a:ext>
                  </a:extLst>
                </p14:cNvPr>
                <p14:cNvContentPartPr/>
                <p14:nvPr/>
              </p14:nvContentPartPr>
              <p14:xfrm>
                <a:off x="1196701" y="4602383"/>
                <a:ext cx="155880" cy="1882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41E2D6B1-DF25-450C-9DC5-36D3E5CE4B48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188061" y="4593743"/>
                  <a:ext cx="1735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D4207640-4DFF-40B0-9859-C71E49C5D28C}"/>
                    </a:ext>
                  </a:extLst>
                </p14:cNvPr>
                <p14:cNvContentPartPr/>
                <p14:nvPr/>
              </p14:nvContentPartPr>
              <p14:xfrm>
                <a:off x="1226581" y="4672943"/>
                <a:ext cx="137520" cy="136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D4207640-4DFF-40B0-9859-C71E49C5D28C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1217581" y="4664303"/>
                  <a:ext cx="15516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08E15EFC-F740-4EB6-ACEF-598222AEB079}"/>
              </a:ext>
            </a:extLst>
          </p:cNvPr>
          <p:cNvGrpSpPr/>
          <p:nvPr/>
        </p:nvGrpSpPr>
        <p:grpSpPr>
          <a:xfrm>
            <a:off x="2062501" y="4521743"/>
            <a:ext cx="1221480" cy="351000"/>
            <a:chOff x="2062501" y="4521743"/>
            <a:chExt cx="1221480" cy="351000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ADA2BEB0-5570-40A3-B682-F508DE9A2E7C}"/>
                </a:ext>
              </a:extLst>
            </p:cNvPr>
            <p:cNvGrpSpPr/>
            <p:nvPr/>
          </p:nvGrpSpPr>
          <p:grpSpPr>
            <a:xfrm>
              <a:off x="2062501" y="4567103"/>
              <a:ext cx="176400" cy="251640"/>
              <a:chOff x="2062501" y="4567103"/>
              <a:chExt cx="176400" cy="251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9">
                <p14:nvContentPartPr>
                  <p14:cNvPr id="361" name="Ink 360">
                    <a:extLst>
                      <a:ext uri="{FF2B5EF4-FFF2-40B4-BE49-F238E27FC236}">
                        <a16:creationId xmlns:a16="http://schemas.microsoft.com/office/drawing/2014/main" id="{4FD873B2-9851-4466-A9EF-FA5DDA788132}"/>
                      </a:ext>
                    </a:extLst>
                  </p14:cNvPr>
                  <p14:cNvContentPartPr/>
                  <p14:nvPr/>
                </p14:nvContentPartPr>
                <p14:xfrm>
                  <a:off x="2062501" y="4605263"/>
                  <a:ext cx="176400" cy="177120"/>
                </p14:xfrm>
              </p:contentPart>
            </mc:Choice>
            <mc:Fallback xmlns="">
              <p:pic>
                <p:nvPicPr>
                  <p:cNvPr id="361" name="Ink 360">
                    <a:extLst>
                      <a:ext uri="{FF2B5EF4-FFF2-40B4-BE49-F238E27FC236}">
                        <a16:creationId xmlns:a16="http://schemas.microsoft.com/office/drawing/2014/main" id="{4FD873B2-9851-4466-A9EF-FA5DDA788132}"/>
                      </a:ext>
                    </a:extLst>
                  </p:cNvPr>
                  <p:cNvPicPr/>
                  <p:nvPr/>
                </p:nvPicPr>
                <p:blipFill>
                  <a:blip r:embed="rId590"/>
                  <a:stretch>
                    <a:fillRect/>
                  </a:stretch>
                </p:blipFill>
                <p:spPr>
                  <a:xfrm>
                    <a:off x="2053501" y="4596263"/>
                    <a:ext cx="194040" cy="19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1">
                <p14:nvContentPartPr>
                  <p14:cNvPr id="362" name="Ink 361">
                    <a:extLst>
                      <a:ext uri="{FF2B5EF4-FFF2-40B4-BE49-F238E27FC236}">
                        <a16:creationId xmlns:a16="http://schemas.microsoft.com/office/drawing/2014/main" id="{86E02387-2A57-4F86-B57B-4EA2314B7A5A}"/>
                      </a:ext>
                    </a:extLst>
                  </p14:cNvPr>
                  <p14:cNvContentPartPr/>
                  <p14:nvPr/>
                </p14:nvContentPartPr>
                <p14:xfrm>
                  <a:off x="2096701" y="4567103"/>
                  <a:ext cx="137520" cy="251640"/>
                </p14:xfrm>
              </p:contentPart>
            </mc:Choice>
            <mc:Fallback xmlns="">
              <p:pic>
                <p:nvPicPr>
                  <p:cNvPr id="362" name="Ink 361">
                    <a:extLst>
                      <a:ext uri="{FF2B5EF4-FFF2-40B4-BE49-F238E27FC236}">
                        <a16:creationId xmlns:a16="http://schemas.microsoft.com/office/drawing/2014/main" id="{86E02387-2A57-4F86-B57B-4EA2314B7A5A}"/>
                      </a:ext>
                    </a:extLst>
                  </p:cNvPr>
                  <p:cNvPicPr/>
                  <p:nvPr/>
                </p:nvPicPr>
                <p:blipFill>
                  <a:blip r:embed="rId592"/>
                  <a:stretch>
                    <a:fillRect/>
                  </a:stretch>
                </p:blipFill>
                <p:spPr>
                  <a:xfrm>
                    <a:off x="2088061" y="4558103"/>
                    <a:ext cx="155160" cy="269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2C3F12BA-D8D2-417C-8907-640233B027E3}"/>
                </a:ext>
              </a:extLst>
            </p:cNvPr>
            <p:cNvGrpSpPr/>
            <p:nvPr/>
          </p:nvGrpSpPr>
          <p:grpSpPr>
            <a:xfrm>
              <a:off x="2443381" y="4640183"/>
              <a:ext cx="453960" cy="159840"/>
              <a:chOff x="2443381" y="4640183"/>
              <a:chExt cx="453960" cy="159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93">
                <p14:nvContentPartPr>
                  <p14:cNvPr id="364" name="Ink 363">
                    <a:extLst>
                      <a:ext uri="{FF2B5EF4-FFF2-40B4-BE49-F238E27FC236}">
                        <a16:creationId xmlns:a16="http://schemas.microsoft.com/office/drawing/2014/main" id="{0FDD4E8B-7C53-4127-8EBA-D3370FFB6535}"/>
                      </a:ext>
                    </a:extLst>
                  </p14:cNvPr>
                  <p14:cNvContentPartPr/>
                  <p14:nvPr/>
                </p14:nvContentPartPr>
                <p14:xfrm>
                  <a:off x="2443381" y="4728743"/>
                  <a:ext cx="308880" cy="2160"/>
                </p14:xfrm>
              </p:contentPart>
            </mc:Choice>
            <mc:Fallback xmlns="">
              <p:pic>
                <p:nvPicPr>
                  <p:cNvPr id="364" name="Ink 363">
                    <a:extLst>
                      <a:ext uri="{FF2B5EF4-FFF2-40B4-BE49-F238E27FC236}">
                        <a16:creationId xmlns:a16="http://schemas.microsoft.com/office/drawing/2014/main" id="{0FDD4E8B-7C53-4127-8EBA-D3370FFB6535}"/>
                      </a:ext>
                    </a:extLst>
                  </p:cNvPr>
                  <p:cNvPicPr/>
                  <p:nvPr/>
                </p:nvPicPr>
                <p:blipFill>
                  <a:blip r:embed="rId594"/>
                  <a:stretch>
                    <a:fillRect/>
                  </a:stretch>
                </p:blipFill>
                <p:spPr>
                  <a:xfrm>
                    <a:off x="2434381" y="4720103"/>
                    <a:ext cx="326520" cy="1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5">
                <p14:nvContentPartPr>
                  <p14:cNvPr id="365" name="Ink 364">
                    <a:extLst>
                      <a:ext uri="{FF2B5EF4-FFF2-40B4-BE49-F238E27FC236}">
                        <a16:creationId xmlns:a16="http://schemas.microsoft.com/office/drawing/2014/main" id="{2B9FD3A8-9CA6-421F-A922-84119CCAAAEA}"/>
                      </a:ext>
                    </a:extLst>
                  </p14:cNvPr>
                  <p14:cNvContentPartPr/>
                  <p14:nvPr/>
                </p14:nvContentPartPr>
                <p14:xfrm>
                  <a:off x="2777101" y="4640183"/>
                  <a:ext cx="120240" cy="15984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2B9FD3A8-9CA6-421F-A922-84119CCAAAEA}"/>
                      </a:ext>
                    </a:extLst>
                  </p:cNvPr>
                  <p:cNvPicPr/>
                  <p:nvPr/>
                </p:nvPicPr>
                <p:blipFill>
                  <a:blip r:embed="rId596"/>
                  <a:stretch>
                    <a:fillRect/>
                  </a:stretch>
                </p:blipFill>
                <p:spPr>
                  <a:xfrm>
                    <a:off x="2768461" y="4631183"/>
                    <a:ext cx="137880" cy="177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C270A053-B5C6-4176-9A04-38C3EC00B71A}"/>
                </a:ext>
              </a:extLst>
            </p:cNvPr>
            <p:cNvGrpSpPr/>
            <p:nvPr/>
          </p:nvGrpSpPr>
          <p:grpSpPr>
            <a:xfrm>
              <a:off x="3076621" y="4521743"/>
              <a:ext cx="207360" cy="351000"/>
              <a:chOff x="3076621" y="4521743"/>
              <a:chExt cx="207360" cy="35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97">
                <p14:nvContentPartPr>
                  <p14:cNvPr id="366" name="Ink 365">
                    <a:extLst>
                      <a:ext uri="{FF2B5EF4-FFF2-40B4-BE49-F238E27FC236}">
                        <a16:creationId xmlns:a16="http://schemas.microsoft.com/office/drawing/2014/main" id="{2415BB39-9ECA-4076-B3C5-FCD99043201B}"/>
                      </a:ext>
                    </a:extLst>
                  </p14:cNvPr>
                  <p14:cNvContentPartPr/>
                  <p14:nvPr/>
                </p14:nvContentPartPr>
                <p14:xfrm>
                  <a:off x="3076621" y="4556663"/>
                  <a:ext cx="111240" cy="15120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2415BB39-9ECA-4076-B3C5-FCD99043201B}"/>
                      </a:ext>
                    </a:extLst>
                  </p:cNvPr>
                  <p:cNvPicPr/>
                  <p:nvPr/>
                </p:nvPicPr>
                <p:blipFill>
                  <a:blip r:embed="rId598"/>
                  <a:stretch>
                    <a:fillRect/>
                  </a:stretch>
                </p:blipFill>
                <p:spPr>
                  <a:xfrm>
                    <a:off x="3067981" y="4548023"/>
                    <a:ext cx="128880" cy="16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9">
                <p14:nvContentPartPr>
                  <p14:cNvPr id="367" name="Ink 366">
                    <a:extLst>
                      <a:ext uri="{FF2B5EF4-FFF2-40B4-BE49-F238E27FC236}">
                        <a16:creationId xmlns:a16="http://schemas.microsoft.com/office/drawing/2014/main" id="{402DB9BF-31EB-4B81-9CCE-E3FBEEECDD43}"/>
                      </a:ext>
                    </a:extLst>
                  </p14:cNvPr>
                  <p14:cNvContentPartPr/>
                  <p14:nvPr/>
                </p14:nvContentPartPr>
                <p14:xfrm>
                  <a:off x="3131701" y="4521743"/>
                  <a:ext cx="152280" cy="35100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402DB9BF-31EB-4B81-9CCE-E3FBEEECDD43}"/>
                      </a:ext>
                    </a:extLst>
                  </p:cNvPr>
                  <p:cNvPicPr/>
                  <p:nvPr/>
                </p:nvPicPr>
                <p:blipFill>
                  <a:blip r:embed="rId600"/>
                  <a:stretch>
                    <a:fillRect/>
                  </a:stretch>
                </p:blipFill>
                <p:spPr>
                  <a:xfrm>
                    <a:off x="3123061" y="4512743"/>
                    <a:ext cx="169920" cy="368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F2DE6038-49E2-4F5A-BD2C-FBDC707A340C}"/>
              </a:ext>
            </a:extLst>
          </p:cNvPr>
          <p:cNvGrpSpPr/>
          <p:nvPr/>
        </p:nvGrpSpPr>
        <p:grpSpPr>
          <a:xfrm>
            <a:off x="1809424" y="5110246"/>
            <a:ext cx="1684080" cy="468720"/>
            <a:chOff x="4176421" y="4467023"/>
            <a:chExt cx="1684080" cy="468720"/>
          </a:xfrm>
        </p:grpSpPr>
        <p:grpSp>
          <p:nvGrpSpPr>
            <p:cNvPr id="376" name="Group 375">
              <a:extLst>
                <a:ext uri="{FF2B5EF4-FFF2-40B4-BE49-F238E27FC236}">
                  <a16:creationId xmlns:a16="http://schemas.microsoft.com/office/drawing/2014/main" id="{7898BE76-50F3-4375-A351-0DF3F177D1EC}"/>
                </a:ext>
              </a:extLst>
            </p:cNvPr>
            <p:cNvGrpSpPr/>
            <p:nvPr/>
          </p:nvGrpSpPr>
          <p:grpSpPr>
            <a:xfrm>
              <a:off x="4176421" y="4501223"/>
              <a:ext cx="390600" cy="357120"/>
              <a:chOff x="4176421" y="4501223"/>
              <a:chExt cx="390600" cy="357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1">
                <p14:nvContentPartPr>
                  <p14:cNvPr id="370" name="Ink 369">
                    <a:extLst>
                      <a:ext uri="{FF2B5EF4-FFF2-40B4-BE49-F238E27FC236}">
                        <a16:creationId xmlns:a16="http://schemas.microsoft.com/office/drawing/2014/main" id="{EC7DCBB7-37C4-432A-AA45-713F335D76B4}"/>
                      </a:ext>
                    </a:extLst>
                  </p14:cNvPr>
                  <p14:cNvContentPartPr/>
                  <p14:nvPr/>
                </p14:nvContentPartPr>
                <p14:xfrm>
                  <a:off x="4176421" y="4501223"/>
                  <a:ext cx="252360" cy="285480"/>
                </p14:xfrm>
              </p:contentPart>
            </mc:Choice>
            <mc:Fallback xmlns=""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EC7DCBB7-37C4-432A-AA45-713F335D76B4}"/>
                      </a:ext>
                    </a:extLst>
                  </p:cNvPr>
                  <p:cNvPicPr/>
                  <p:nvPr/>
                </p:nvPicPr>
                <p:blipFill>
                  <a:blip r:embed="rId602"/>
                  <a:stretch>
                    <a:fillRect/>
                  </a:stretch>
                </p:blipFill>
                <p:spPr>
                  <a:xfrm>
                    <a:off x="4167781" y="4492223"/>
                    <a:ext cx="270000" cy="30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3">
                <p14:nvContentPartPr>
                  <p14:cNvPr id="371" name="Ink 370">
                    <a:extLst>
                      <a:ext uri="{FF2B5EF4-FFF2-40B4-BE49-F238E27FC236}">
                        <a16:creationId xmlns:a16="http://schemas.microsoft.com/office/drawing/2014/main" id="{8E025B4E-1BB9-4DC9-AE83-AF71EA78A437}"/>
                      </a:ext>
                    </a:extLst>
                  </p14:cNvPr>
                  <p14:cNvContentPartPr/>
                  <p14:nvPr/>
                </p14:nvContentPartPr>
                <p14:xfrm>
                  <a:off x="4424821" y="4648463"/>
                  <a:ext cx="142200" cy="13644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8E025B4E-1BB9-4DC9-AE83-AF71EA78A437}"/>
                      </a:ext>
                    </a:extLst>
                  </p:cNvPr>
                  <p:cNvPicPr/>
                  <p:nvPr/>
                </p:nvPicPr>
                <p:blipFill>
                  <a:blip r:embed="rId604"/>
                  <a:stretch>
                    <a:fillRect/>
                  </a:stretch>
                </p:blipFill>
                <p:spPr>
                  <a:xfrm>
                    <a:off x="4416181" y="4639463"/>
                    <a:ext cx="159840" cy="15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5">
                <p14:nvContentPartPr>
                  <p14:cNvPr id="372" name="Ink 371">
                    <a:extLst>
                      <a:ext uri="{FF2B5EF4-FFF2-40B4-BE49-F238E27FC236}">
                        <a16:creationId xmlns:a16="http://schemas.microsoft.com/office/drawing/2014/main" id="{1C471143-F66D-4A16-B471-7FDF12F0E91A}"/>
                      </a:ext>
                    </a:extLst>
                  </p14:cNvPr>
                  <p14:cNvContentPartPr/>
                  <p14:nvPr/>
                </p14:nvContentPartPr>
                <p14:xfrm>
                  <a:off x="4436341" y="4663583"/>
                  <a:ext cx="113400" cy="194760"/>
                </p14:xfrm>
              </p:contentPart>
            </mc:Choice>
            <mc:Fallback xmlns=""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1C471143-F66D-4A16-B471-7FDF12F0E91A}"/>
                      </a:ext>
                    </a:extLst>
                  </p:cNvPr>
                  <p:cNvPicPr/>
                  <p:nvPr/>
                </p:nvPicPr>
                <p:blipFill>
                  <a:blip r:embed="rId606"/>
                  <a:stretch>
                    <a:fillRect/>
                  </a:stretch>
                </p:blipFill>
                <p:spPr>
                  <a:xfrm>
                    <a:off x="4427701" y="4654943"/>
                    <a:ext cx="131040" cy="212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D398F44C-6555-4615-B431-278B8162D968}"/>
                </a:ext>
              </a:extLst>
            </p:cNvPr>
            <p:cNvGrpSpPr/>
            <p:nvPr/>
          </p:nvGrpSpPr>
          <p:grpSpPr>
            <a:xfrm>
              <a:off x="4759981" y="4636943"/>
              <a:ext cx="397800" cy="183600"/>
              <a:chOff x="4759981" y="4636943"/>
              <a:chExt cx="397800" cy="183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7">
                <p14:nvContentPartPr>
                  <p14:cNvPr id="373" name="Ink 372">
                    <a:extLst>
                      <a:ext uri="{FF2B5EF4-FFF2-40B4-BE49-F238E27FC236}">
                        <a16:creationId xmlns:a16="http://schemas.microsoft.com/office/drawing/2014/main" id="{38D5B248-1C04-461A-9615-78D6DF6D03D7}"/>
                      </a:ext>
                    </a:extLst>
                  </p14:cNvPr>
                  <p14:cNvContentPartPr/>
                  <p14:nvPr/>
                </p14:nvContentPartPr>
                <p14:xfrm>
                  <a:off x="4759981" y="4713263"/>
                  <a:ext cx="293040" cy="8280"/>
                </p14:xfrm>
              </p:contentPart>
            </mc:Choice>
            <mc:Fallback xmlns=""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38D5B248-1C04-461A-9615-78D6DF6D03D7}"/>
                      </a:ext>
                    </a:extLst>
                  </p:cNvPr>
                  <p:cNvPicPr/>
                  <p:nvPr/>
                </p:nvPicPr>
                <p:blipFill>
                  <a:blip r:embed="rId608"/>
                  <a:stretch>
                    <a:fillRect/>
                  </a:stretch>
                </p:blipFill>
                <p:spPr>
                  <a:xfrm>
                    <a:off x="4751341" y="4704623"/>
                    <a:ext cx="310680" cy="2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9">
                <p14:nvContentPartPr>
                  <p14:cNvPr id="374" name="Ink 373">
                    <a:extLst>
                      <a:ext uri="{FF2B5EF4-FFF2-40B4-BE49-F238E27FC236}">
                        <a16:creationId xmlns:a16="http://schemas.microsoft.com/office/drawing/2014/main" id="{A6DF5B0A-ABDC-4E40-98A2-CACC409CFFF4}"/>
                      </a:ext>
                    </a:extLst>
                  </p14:cNvPr>
                  <p14:cNvContentPartPr/>
                  <p14:nvPr/>
                </p14:nvContentPartPr>
                <p14:xfrm>
                  <a:off x="5033221" y="4636943"/>
                  <a:ext cx="124560" cy="183600"/>
                </p14:xfrm>
              </p:contentPart>
            </mc:Choice>
            <mc:Fallback xmlns=""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A6DF5B0A-ABDC-4E40-98A2-CACC409CFFF4}"/>
                      </a:ext>
                    </a:extLst>
                  </p:cNvPr>
                  <p:cNvPicPr/>
                  <p:nvPr/>
                </p:nvPicPr>
                <p:blipFill>
                  <a:blip r:embed="rId610"/>
                  <a:stretch>
                    <a:fillRect/>
                  </a:stretch>
                </p:blipFill>
                <p:spPr>
                  <a:xfrm>
                    <a:off x="5024581" y="4628303"/>
                    <a:ext cx="142200" cy="201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F672A9D4-922D-4053-B29E-37A4A727D6C5}"/>
                </a:ext>
              </a:extLst>
            </p:cNvPr>
            <p:cNvGrpSpPr/>
            <p:nvPr/>
          </p:nvGrpSpPr>
          <p:grpSpPr>
            <a:xfrm>
              <a:off x="5452981" y="4467023"/>
              <a:ext cx="407520" cy="468720"/>
              <a:chOff x="5452981" y="4467023"/>
              <a:chExt cx="407520" cy="468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11">
                <p14:nvContentPartPr>
                  <p14:cNvPr id="377" name="Ink 376">
                    <a:extLst>
                      <a:ext uri="{FF2B5EF4-FFF2-40B4-BE49-F238E27FC236}">
                        <a16:creationId xmlns:a16="http://schemas.microsoft.com/office/drawing/2014/main" id="{869C4415-EDFB-4B85-ABCB-F9EC59AC9806}"/>
                      </a:ext>
                    </a:extLst>
                  </p14:cNvPr>
                  <p14:cNvContentPartPr/>
                  <p14:nvPr/>
                </p14:nvContentPartPr>
                <p14:xfrm>
                  <a:off x="5452981" y="4467023"/>
                  <a:ext cx="194760" cy="277200"/>
                </p14:xfrm>
              </p:contentPart>
            </mc:Choice>
            <mc:Fallback xmlns="">
              <p:pic>
                <p:nvPicPr>
                  <p:cNvPr id="377" name="Ink 376">
                    <a:extLst>
                      <a:ext uri="{FF2B5EF4-FFF2-40B4-BE49-F238E27FC236}">
                        <a16:creationId xmlns:a16="http://schemas.microsoft.com/office/drawing/2014/main" id="{869C4415-EDFB-4B85-ABCB-F9EC59AC9806}"/>
                      </a:ext>
                    </a:extLst>
                  </p:cNvPr>
                  <p:cNvPicPr/>
                  <p:nvPr/>
                </p:nvPicPr>
                <p:blipFill>
                  <a:blip r:embed="rId612"/>
                  <a:stretch>
                    <a:fillRect/>
                  </a:stretch>
                </p:blipFill>
                <p:spPr>
                  <a:xfrm>
                    <a:off x="5444341" y="4458383"/>
                    <a:ext cx="212400" cy="29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3">
                <p14:nvContentPartPr>
                  <p14:cNvPr id="378" name="Ink 377">
                    <a:extLst>
                      <a:ext uri="{FF2B5EF4-FFF2-40B4-BE49-F238E27FC236}">
                        <a16:creationId xmlns:a16="http://schemas.microsoft.com/office/drawing/2014/main" id="{7CB5127D-9156-4401-8E7F-33EA664B8B7E}"/>
                      </a:ext>
                    </a:extLst>
                  </p14:cNvPr>
                  <p14:cNvContentPartPr/>
                  <p14:nvPr/>
                </p14:nvContentPartPr>
                <p14:xfrm>
                  <a:off x="5701021" y="4626863"/>
                  <a:ext cx="103320" cy="127800"/>
                </p14:xfrm>
              </p:contentPart>
            </mc:Choice>
            <mc:Fallback xmlns="">
              <p:pic>
                <p:nvPicPr>
                  <p:cNvPr id="378" name="Ink 377">
                    <a:extLst>
                      <a:ext uri="{FF2B5EF4-FFF2-40B4-BE49-F238E27FC236}">
                        <a16:creationId xmlns:a16="http://schemas.microsoft.com/office/drawing/2014/main" id="{7CB5127D-9156-4401-8E7F-33EA664B8B7E}"/>
                      </a:ext>
                    </a:extLst>
                  </p:cNvPr>
                  <p:cNvPicPr/>
                  <p:nvPr/>
                </p:nvPicPr>
                <p:blipFill>
                  <a:blip r:embed="rId614"/>
                  <a:stretch>
                    <a:fillRect/>
                  </a:stretch>
                </p:blipFill>
                <p:spPr>
                  <a:xfrm>
                    <a:off x="5692381" y="4617863"/>
                    <a:ext cx="120960" cy="14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5">
                <p14:nvContentPartPr>
                  <p14:cNvPr id="379" name="Ink 378">
                    <a:extLst>
                      <a:ext uri="{FF2B5EF4-FFF2-40B4-BE49-F238E27FC236}">
                        <a16:creationId xmlns:a16="http://schemas.microsoft.com/office/drawing/2014/main" id="{C303301E-FD95-4177-96AC-B2F162E992A4}"/>
                      </a:ext>
                    </a:extLst>
                  </p14:cNvPr>
                  <p14:cNvContentPartPr/>
                  <p14:nvPr/>
                </p14:nvContentPartPr>
                <p14:xfrm>
                  <a:off x="5713621" y="4619663"/>
                  <a:ext cx="146880" cy="316080"/>
                </p14:xfrm>
              </p:contentPart>
            </mc:Choice>
            <mc:Fallback xmlns="">
              <p:pic>
                <p:nvPicPr>
                  <p:cNvPr id="379" name="Ink 378">
                    <a:extLst>
                      <a:ext uri="{FF2B5EF4-FFF2-40B4-BE49-F238E27FC236}">
                        <a16:creationId xmlns:a16="http://schemas.microsoft.com/office/drawing/2014/main" id="{C303301E-FD95-4177-96AC-B2F162E992A4}"/>
                      </a:ext>
                    </a:extLst>
                  </p:cNvPr>
                  <p:cNvPicPr/>
                  <p:nvPr/>
                </p:nvPicPr>
                <p:blipFill>
                  <a:blip r:embed="rId616"/>
                  <a:stretch>
                    <a:fillRect/>
                  </a:stretch>
                </p:blipFill>
                <p:spPr>
                  <a:xfrm>
                    <a:off x="5704981" y="4610663"/>
                    <a:ext cx="164520" cy="3337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8005B552-BB7E-4D8E-98A2-77376E180181}"/>
              </a:ext>
            </a:extLst>
          </p:cNvPr>
          <p:cNvGrpSpPr/>
          <p:nvPr/>
        </p:nvGrpSpPr>
        <p:grpSpPr>
          <a:xfrm>
            <a:off x="11232163" y="3317196"/>
            <a:ext cx="385560" cy="417600"/>
            <a:chOff x="11085181" y="2312063"/>
            <a:chExt cx="385560" cy="4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53CA1D51-85CE-4556-AF47-49617DDBD88C}"/>
                    </a:ext>
                  </a:extLst>
                </p14:cNvPr>
                <p14:cNvContentPartPr/>
                <p14:nvPr/>
              </p14:nvContentPartPr>
              <p14:xfrm>
                <a:off x="11182021" y="2464343"/>
                <a:ext cx="168840" cy="1616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53CA1D51-85CE-4556-AF47-49617DDBD88C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11173021" y="2455343"/>
                  <a:ext cx="186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B9DF102E-F9F3-4587-ABD5-C66CDCED49CD}"/>
                    </a:ext>
                  </a:extLst>
                </p14:cNvPr>
                <p14:cNvContentPartPr/>
                <p14:nvPr/>
              </p14:nvContentPartPr>
              <p14:xfrm>
                <a:off x="11085181" y="2312063"/>
                <a:ext cx="385560" cy="4176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B9DF102E-F9F3-4587-ABD5-C66CDCED49CD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11076181" y="2303423"/>
                  <a:ext cx="403200" cy="43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BC71A14B-3F26-47AD-83AC-F006BF1E82EF}"/>
              </a:ext>
            </a:extLst>
          </p:cNvPr>
          <p:cNvGrpSpPr/>
          <p:nvPr/>
        </p:nvGrpSpPr>
        <p:grpSpPr>
          <a:xfrm>
            <a:off x="11208093" y="2263237"/>
            <a:ext cx="385560" cy="415440"/>
            <a:chOff x="11053141" y="3523823"/>
            <a:chExt cx="385560" cy="41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B7E1C6E7-376E-434C-BF50-91AFA8277216}"/>
                    </a:ext>
                  </a:extLst>
                </p14:cNvPr>
                <p14:cNvContentPartPr/>
                <p14:nvPr/>
              </p14:nvContentPartPr>
              <p14:xfrm>
                <a:off x="11191021" y="3668543"/>
                <a:ext cx="117000" cy="1486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B7E1C6E7-376E-434C-BF50-91AFA8277216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11182381" y="3659543"/>
                  <a:ext cx="1346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21AB3E1E-EAC6-417A-9C98-0040F946CCBA}"/>
                    </a:ext>
                  </a:extLst>
                </p14:cNvPr>
                <p14:cNvContentPartPr/>
                <p14:nvPr/>
              </p14:nvContentPartPr>
              <p14:xfrm>
                <a:off x="11053141" y="3523823"/>
                <a:ext cx="385560" cy="4154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21AB3E1E-EAC6-417A-9C98-0040F946CCBA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11044141" y="3514823"/>
                  <a:ext cx="403200" cy="43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5422F2C0-8757-4190-8FB8-97512708FE21}"/>
              </a:ext>
            </a:extLst>
          </p:cNvPr>
          <p:cNvGrpSpPr/>
          <p:nvPr/>
        </p:nvGrpSpPr>
        <p:grpSpPr>
          <a:xfrm>
            <a:off x="4166620" y="4023326"/>
            <a:ext cx="4552200" cy="523440"/>
            <a:chOff x="4223581" y="4221143"/>
            <a:chExt cx="4552200" cy="523440"/>
          </a:xfrm>
          <a:noFill/>
        </p:grpSpPr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5573A9B6-3FDF-4E55-BE23-3C42463E9537}"/>
                </a:ext>
              </a:extLst>
            </p:cNvPr>
            <p:cNvGrpSpPr/>
            <p:nvPr/>
          </p:nvGrpSpPr>
          <p:grpSpPr>
            <a:xfrm>
              <a:off x="4223581" y="4407623"/>
              <a:ext cx="520920" cy="276840"/>
              <a:chOff x="4223581" y="4407623"/>
              <a:chExt cx="520920" cy="276840"/>
            </a:xfrm>
            <a:grpFill/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5">
                <p14:nvContentPartPr>
                  <p14:cNvPr id="389" name="Ink 388">
                    <a:extLst>
                      <a:ext uri="{FF2B5EF4-FFF2-40B4-BE49-F238E27FC236}">
                        <a16:creationId xmlns:a16="http://schemas.microsoft.com/office/drawing/2014/main" id="{09E48FBD-788A-4373-BDDE-16BCF98CDC74}"/>
                      </a:ext>
                    </a:extLst>
                  </p14:cNvPr>
                  <p14:cNvContentPartPr/>
                  <p14:nvPr/>
                </p14:nvContentPartPr>
                <p14:xfrm>
                  <a:off x="4223581" y="4407623"/>
                  <a:ext cx="20160" cy="276840"/>
                </p14:xfrm>
              </p:contentPart>
            </mc:Choice>
            <mc:Fallback xmlns="">
              <p:pic>
                <p:nvPicPr>
                  <p:cNvPr id="389" name="Ink 388">
                    <a:extLst>
                      <a:ext uri="{FF2B5EF4-FFF2-40B4-BE49-F238E27FC236}">
                        <a16:creationId xmlns:a16="http://schemas.microsoft.com/office/drawing/2014/main" id="{09E48FBD-788A-4373-BDDE-16BCF98CDC74}"/>
                      </a:ext>
                    </a:extLst>
                  </p:cNvPr>
                  <p:cNvPicPr/>
                  <p:nvPr/>
                </p:nvPicPr>
                <p:blipFill>
                  <a:blip r:embed="rId626"/>
                  <a:stretch>
                    <a:fillRect/>
                  </a:stretch>
                </p:blipFill>
                <p:spPr>
                  <a:xfrm>
                    <a:off x="4214941" y="4398623"/>
                    <a:ext cx="37800" cy="29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7">
                <p14:nvContentPartPr>
                  <p14:cNvPr id="390" name="Ink 389">
                    <a:extLst>
                      <a:ext uri="{FF2B5EF4-FFF2-40B4-BE49-F238E27FC236}">
                        <a16:creationId xmlns:a16="http://schemas.microsoft.com/office/drawing/2014/main" id="{E31CF007-CA76-48FC-BEDB-E45F9F7DF53A}"/>
                      </a:ext>
                    </a:extLst>
                  </p14:cNvPr>
                  <p14:cNvContentPartPr/>
                  <p14:nvPr/>
                </p14:nvContentPartPr>
                <p14:xfrm>
                  <a:off x="4236181" y="4412663"/>
                  <a:ext cx="154800" cy="222840"/>
                </p14:xfrm>
              </p:contentPart>
            </mc:Choice>
            <mc:Fallback xmlns="">
              <p:pic>
                <p:nvPicPr>
                  <p:cNvPr id="390" name="Ink 389">
                    <a:extLst>
                      <a:ext uri="{FF2B5EF4-FFF2-40B4-BE49-F238E27FC236}">
                        <a16:creationId xmlns:a16="http://schemas.microsoft.com/office/drawing/2014/main" id="{E31CF007-CA76-48FC-BEDB-E45F9F7DF53A}"/>
                      </a:ext>
                    </a:extLst>
                  </p:cNvPr>
                  <p:cNvPicPr/>
                  <p:nvPr/>
                </p:nvPicPr>
                <p:blipFill>
                  <a:blip r:embed="rId628"/>
                  <a:stretch>
                    <a:fillRect/>
                  </a:stretch>
                </p:blipFill>
                <p:spPr>
                  <a:xfrm>
                    <a:off x="4227541" y="4403663"/>
                    <a:ext cx="172440" cy="24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9">
                <p14:nvContentPartPr>
                  <p14:cNvPr id="391" name="Ink 390">
                    <a:extLst>
                      <a:ext uri="{FF2B5EF4-FFF2-40B4-BE49-F238E27FC236}">
                        <a16:creationId xmlns:a16="http://schemas.microsoft.com/office/drawing/2014/main" id="{DD95B560-4651-4F8F-99F6-CC97732B0B44}"/>
                      </a:ext>
                    </a:extLst>
                  </p14:cNvPr>
                  <p14:cNvContentPartPr/>
                  <p14:nvPr/>
                </p14:nvContentPartPr>
                <p14:xfrm>
                  <a:off x="4408261" y="4556663"/>
                  <a:ext cx="102960" cy="119520"/>
                </p14:xfrm>
              </p:contentPart>
            </mc:Choice>
            <mc:Fallback xmlns="">
              <p:pic>
                <p:nvPicPr>
                  <p:cNvPr id="391" name="Ink 390">
                    <a:extLst>
                      <a:ext uri="{FF2B5EF4-FFF2-40B4-BE49-F238E27FC236}">
                        <a16:creationId xmlns:a16="http://schemas.microsoft.com/office/drawing/2014/main" id="{DD95B560-4651-4F8F-99F6-CC97732B0B44}"/>
                      </a:ext>
                    </a:extLst>
                  </p:cNvPr>
                  <p:cNvPicPr/>
                  <p:nvPr/>
                </p:nvPicPr>
                <p:blipFill>
                  <a:blip r:embed="rId630"/>
                  <a:stretch>
                    <a:fillRect/>
                  </a:stretch>
                </p:blipFill>
                <p:spPr>
                  <a:xfrm>
                    <a:off x="4399621" y="4548023"/>
                    <a:ext cx="120600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1">
                <p14:nvContentPartPr>
                  <p14:cNvPr id="392" name="Ink 391">
                    <a:extLst>
                      <a:ext uri="{FF2B5EF4-FFF2-40B4-BE49-F238E27FC236}">
                        <a16:creationId xmlns:a16="http://schemas.microsoft.com/office/drawing/2014/main" id="{0477973E-D34B-4F9A-A18D-3F73DE6D2C0B}"/>
                      </a:ext>
                    </a:extLst>
                  </p14:cNvPr>
                  <p14:cNvContentPartPr/>
                  <p14:nvPr/>
                </p14:nvContentPartPr>
                <p14:xfrm>
                  <a:off x="4554061" y="4515623"/>
                  <a:ext cx="120960" cy="111600"/>
                </p14:xfrm>
              </p:contentPart>
            </mc:Choice>
            <mc:Fallback xmlns="">
              <p:pic>
                <p:nvPicPr>
                  <p:cNvPr id="392" name="Ink 391">
                    <a:extLst>
                      <a:ext uri="{FF2B5EF4-FFF2-40B4-BE49-F238E27FC236}">
                        <a16:creationId xmlns:a16="http://schemas.microsoft.com/office/drawing/2014/main" id="{0477973E-D34B-4F9A-A18D-3F73DE6D2C0B}"/>
                      </a:ext>
                    </a:extLst>
                  </p:cNvPr>
                  <p:cNvPicPr/>
                  <p:nvPr/>
                </p:nvPicPr>
                <p:blipFill>
                  <a:blip r:embed="rId632"/>
                  <a:stretch>
                    <a:fillRect/>
                  </a:stretch>
                </p:blipFill>
                <p:spPr>
                  <a:xfrm>
                    <a:off x="4545421" y="4506623"/>
                    <a:ext cx="13860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3">
                <p14:nvContentPartPr>
                  <p14:cNvPr id="393" name="Ink 392">
                    <a:extLst>
                      <a:ext uri="{FF2B5EF4-FFF2-40B4-BE49-F238E27FC236}">
                        <a16:creationId xmlns:a16="http://schemas.microsoft.com/office/drawing/2014/main" id="{1ABB73A5-F273-4508-AEE7-D6C25BDC5D62}"/>
                      </a:ext>
                    </a:extLst>
                  </p14:cNvPr>
                  <p14:cNvContentPartPr/>
                  <p14:nvPr/>
                </p14:nvContentPartPr>
                <p14:xfrm>
                  <a:off x="4621741" y="4502303"/>
                  <a:ext cx="122760" cy="126360"/>
                </p14:xfrm>
              </p:contentPart>
            </mc:Choice>
            <mc:Fallback xmlns="">
              <p:pic>
                <p:nvPicPr>
                  <p:cNvPr id="393" name="Ink 392">
                    <a:extLst>
                      <a:ext uri="{FF2B5EF4-FFF2-40B4-BE49-F238E27FC236}">
                        <a16:creationId xmlns:a16="http://schemas.microsoft.com/office/drawing/2014/main" id="{1ABB73A5-F273-4508-AEE7-D6C25BDC5D62}"/>
                      </a:ext>
                    </a:extLst>
                  </p:cNvPr>
                  <p:cNvPicPr/>
                  <p:nvPr/>
                </p:nvPicPr>
                <p:blipFill>
                  <a:blip r:embed="rId634"/>
                  <a:stretch>
                    <a:fillRect/>
                  </a:stretch>
                </p:blipFill>
                <p:spPr>
                  <a:xfrm>
                    <a:off x="4612741" y="4493303"/>
                    <a:ext cx="140400" cy="144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9AB415B0-EA3D-4057-B4A2-2263FEEBD642}"/>
                </a:ext>
              </a:extLst>
            </p:cNvPr>
            <p:cNvGrpSpPr/>
            <p:nvPr/>
          </p:nvGrpSpPr>
          <p:grpSpPr>
            <a:xfrm>
              <a:off x="4970941" y="4423823"/>
              <a:ext cx="273960" cy="236880"/>
              <a:chOff x="4970941" y="4423823"/>
              <a:chExt cx="273960" cy="236880"/>
            </a:xfrm>
            <a:grpFill/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5">
                <p14:nvContentPartPr>
                  <p14:cNvPr id="394" name="Ink 393">
                    <a:extLst>
                      <a:ext uri="{FF2B5EF4-FFF2-40B4-BE49-F238E27FC236}">
                        <a16:creationId xmlns:a16="http://schemas.microsoft.com/office/drawing/2014/main" id="{235A75F9-7CCB-4606-B8E5-D3FBA92608CD}"/>
                      </a:ext>
                    </a:extLst>
                  </p14:cNvPr>
                  <p14:cNvContentPartPr/>
                  <p14:nvPr/>
                </p14:nvContentPartPr>
                <p14:xfrm>
                  <a:off x="4970941" y="4423823"/>
                  <a:ext cx="130320" cy="236880"/>
                </p14:xfrm>
              </p:contentPart>
            </mc:Choice>
            <mc:Fallback xmlns="">
              <p:pic>
                <p:nvPicPr>
                  <p:cNvPr id="394" name="Ink 393">
                    <a:extLst>
                      <a:ext uri="{FF2B5EF4-FFF2-40B4-BE49-F238E27FC236}">
                        <a16:creationId xmlns:a16="http://schemas.microsoft.com/office/drawing/2014/main" id="{235A75F9-7CCB-4606-B8E5-D3FBA92608CD}"/>
                      </a:ext>
                    </a:extLst>
                  </p:cNvPr>
                  <p:cNvPicPr/>
                  <p:nvPr/>
                </p:nvPicPr>
                <p:blipFill>
                  <a:blip r:embed="rId636"/>
                  <a:stretch>
                    <a:fillRect/>
                  </a:stretch>
                </p:blipFill>
                <p:spPr>
                  <a:xfrm>
                    <a:off x="4961941" y="4415183"/>
                    <a:ext cx="147960" cy="25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7">
                <p14:nvContentPartPr>
                  <p14:cNvPr id="395" name="Ink 394">
                    <a:extLst>
                      <a:ext uri="{FF2B5EF4-FFF2-40B4-BE49-F238E27FC236}">
                        <a16:creationId xmlns:a16="http://schemas.microsoft.com/office/drawing/2014/main" id="{8663E2CB-E91D-4AB9-8943-74C1AD3DC02A}"/>
                      </a:ext>
                    </a:extLst>
                  </p14:cNvPr>
                  <p14:cNvContentPartPr/>
                  <p14:nvPr/>
                </p14:nvContentPartPr>
                <p14:xfrm>
                  <a:off x="5140501" y="4553063"/>
                  <a:ext cx="104400" cy="100440"/>
                </p14:xfrm>
              </p:contentPart>
            </mc:Choice>
            <mc:Fallback xmlns="">
              <p:pic>
                <p:nvPicPr>
                  <p:cNvPr id="395" name="Ink 394">
                    <a:extLst>
                      <a:ext uri="{FF2B5EF4-FFF2-40B4-BE49-F238E27FC236}">
                        <a16:creationId xmlns:a16="http://schemas.microsoft.com/office/drawing/2014/main" id="{8663E2CB-E91D-4AB9-8943-74C1AD3DC02A}"/>
                      </a:ext>
                    </a:extLst>
                  </p:cNvPr>
                  <p:cNvPicPr/>
                  <p:nvPr/>
                </p:nvPicPr>
                <p:blipFill>
                  <a:blip r:embed="rId638"/>
                  <a:stretch>
                    <a:fillRect/>
                  </a:stretch>
                </p:blipFill>
                <p:spPr>
                  <a:xfrm>
                    <a:off x="5131861" y="4544063"/>
                    <a:ext cx="122040" cy="118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E4B416CB-E6BC-4369-8691-D10B09B339A2}"/>
                </a:ext>
              </a:extLst>
            </p:cNvPr>
            <p:cNvGrpSpPr/>
            <p:nvPr/>
          </p:nvGrpSpPr>
          <p:grpSpPr>
            <a:xfrm>
              <a:off x="5537581" y="4487903"/>
              <a:ext cx="333000" cy="129960"/>
              <a:chOff x="5537581" y="4487903"/>
              <a:chExt cx="333000" cy="129960"/>
            </a:xfrm>
            <a:grpFill/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9">
                <p14:nvContentPartPr>
                  <p14:cNvPr id="396" name="Ink 395">
                    <a:extLst>
                      <a:ext uri="{FF2B5EF4-FFF2-40B4-BE49-F238E27FC236}">
                        <a16:creationId xmlns:a16="http://schemas.microsoft.com/office/drawing/2014/main" id="{EA56FDAC-12D1-4E6E-A6D9-E695FE546D32}"/>
                      </a:ext>
                    </a:extLst>
                  </p14:cNvPr>
                  <p14:cNvContentPartPr/>
                  <p14:nvPr/>
                </p14:nvContentPartPr>
                <p14:xfrm>
                  <a:off x="5537581" y="4487903"/>
                  <a:ext cx="71640" cy="124200"/>
                </p14:xfrm>
              </p:contentPart>
            </mc:Choice>
            <mc:Fallback xmlns="">
              <p:pic>
                <p:nvPicPr>
                  <p:cNvPr id="396" name="Ink 395">
                    <a:extLst>
                      <a:ext uri="{FF2B5EF4-FFF2-40B4-BE49-F238E27FC236}">
                        <a16:creationId xmlns:a16="http://schemas.microsoft.com/office/drawing/2014/main" id="{EA56FDAC-12D1-4E6E-A6D9-E695FE546D32}"/>
                      </a:ext>
                    </a:extLst>
                  </p:cNvPr>
                  <p:cNvPicPr/>
                  <p:nvPr/>
                </p:nvPicPr>
                <p:blipFill>
                  <a:blip r:embed="rId640"/>
                  <a:stretch>
                    <a:fillRect/>
                  </a:stretch>
                </p:blipFill>
                <p:spPr>
                  <a:xfrm>
                    <a:off x="5528581" y="4478903"/>
                    <a:ext cx="8928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1">
                <p14:nvContentPartPr>
                  <p14:cNvPr id="397" name="Ink 396">
                    <a:extLst>
                      <a:ext uri="{FF2B5EF4-FFF2-40B4-BE49-F238E27FC236}">
                        <a16:creationId xmlns:a16="http://schemas.microsoft.com/office/drawing/2014/main" id="{A28AE67E-3F51-4D69-97D4-3C25016A0BB0}"/>
                      </a:ext>
                    </a:extLst>
                  </p14:cNvPr>
                  <p14:cNvContentPartPr/>
                  <p14:nvPr/>
                </p14:nvContentPartPr>
                <p14:xfrm>
                  <a:off x="5537581" y="4511303"/>
                  <a:ext cx="168480" cy="102240"/>
                </p14:xfrm>
              </p:contentPart>
            </mc:Choice>
            <mc:Fallback xmlns="">
              <p:pic>
                <p:nvPicPr>
                  <p:cNvPr id="397" name="Ink 396">
                    <a:extLst>
                      <a:ext uri="{FF2B5EF4-FFF2-40B4-BE49-F238E27FC236}">
                        <a16:creationId xmlns:a16="http://schemas.microsoft.com/office/drawing/2014/main" id="{A28AE67E-3F51-4D69-97D4-3C25016A0BB0}"/>
                      </a:ext>
                    </a:extLst>
                  </p:cNvPr>
                  <p:cNvPicPr/>
                  <p:nvPr/>
                </p:nvPicPr>
                <p:blipFill>
                  <a:blip r:embed="rId642"/>
                  <a:stretch>
                    <a:fillRect/>
                  </a:stretch>
                </p:blipFill>
                <p:spPr>
                  <a:xfrm>
                    <a:off x="5528581" y="4502303"/>
                    <a:ext cx="18612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3">
                <p14:nvContentPartPr>
                  <p14:cNvPr id="398" name="Ink 397">
                    <a:extLst>
                      <a:ext uri="{FF2B5EF4-FFF2-40B4-BE49-F238E27FC236}">
                        <a16:creationId xmlns:a16="http://schemas.microsoft.com/office/drawing/2014/main" id="{E4DBCF99-2DDC-4C2B-9E70-73CFC1FE247E}"/>
                      </a:ext>
                    </a:extLst>
                  </p14:cNvPr>
                  <p14:cNvContentPartPr/>
                  <p14:nvPr/>
                </p14:nvContentPartPr>
                <p14:xfrm>
                  <a:off x="5760421" y="4498343"/>
                  <a:ext cx="110160" cy="119520"/>
                </p14:xfrm>
              </p:contentPart>
            </mc:Choice>
            <mc:Fallback xmlns="">
              <p:pic>
                <p:nvPicPr>
                  <p:cNvPr id="398" name="Ink 397">
                    <a:extLst>
                      <a:ext uri="{FF2B5EF4-FFF2-40B4-BE49-F238E27FC236}">
                        <a16:creationId xmlns:a16="http://schemas.microsoft.com/office/drawing/2014/main" id="{E4DBCF99-2DDC-4C2B-9E70-73CFC1FE247E}"/>
                      </a:ext>
                    </a:extLst>
                  </p:cNvPr>
                  <p:cNvPicPr/>
                  <p:nvPr/>
                </p:nvPicPr>
                <p:blipFill>
                  <a:blip r:embed="rId644"/>
                  <a:stretch>
                    <a:fillRect/>
                  </a:stretch>
                </p:blipFill>
                <p:spPr>
                  <a:xfrm>
                    <a:off x="5751781" y="4489343"/>
                    <a:ext cx="127800" cy="137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5AAB6326-175B-473D-B215-CA5BF89C7BCA}"/>
                </a:ext>
              </a:extLst>
            </p:cNvPr>
            <p:cNvGrpSpPr/>
            <p:nvPr/>
          </p:nvGrpSpPr>
          <p:grpSpPr>
            <a:xfrm>
              <a:off x="6055621" y="4307543"/>
              <a:ext cx="676080" cy="306360"/>
              <a:chOff x="6055621" y="4307543"/>
              <a:chExt cx="676080" cy="306360"/>
            </a:xfrm>
            <a:grpFill/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5">
                <p14:nvContentPartPr>
                  <p14:cNvPr id="402" name="Ink 401">
                    <a:extLst>
                      <a:ext uri="{FF2B5EF4-FFF2-40B4-BE49-F238E27FC236}">
                        <a16:creationId xmlns:a16="http://schemas.microsoft.com/office/drawing/2014/main" id="{73574BA9-F47D-4200-8342-638C5C0AC22B}"/>
                      </a:ext>
                    </a:extLst>
                  </p14:cNvPr>
                  <p14:cNvContentPartPr/>
                  <p14:nvPr/>
                </p14:nvContentPartPr>
                <p14:xfrm>
                  <a:off x="6055621" y="4491143"/>
                  <a:ext cx="127440" cy="103680"/>
                </p14:xfrm>
              </p:contentPart>
            </mc:Choice>
            <mc:Fallback xmlns="">
              <p:pic>
                <p:nvPicPr>
                  <p:cNvPr id="402" name="Ink 401">
                    <a:extLst>
                      <a:ext uri="{FF2B5EF4-FFF2-40B4-BE49-F238E27FC236}">
                        <a16:creationId xmlns:a16="http://schemas.microsoft.com/office/drawing/2014/main" id="{73574BA9-F47D-4200-8342-638C5C0AC22B}"/>
                      </a:ext>
                    </a:extLst>
                  </p:cNvPr>
                  <p:cNvPicPr/>
                  <p:nvPr/>
                </p:nvPicPr>
                <p:blipFill>
                  <a:blip r:embed="rId646"/>
                  <a:stretch>
                    <a:fillRect/>
                  </a:stretch>
                </p:blipFill>
                <p:spPr>
                  <a:xfrm>
                    <a:off x="6046621" y="4482503"/>
                    <a:ext cx="145080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7">
                <p14:nvContentPartPr>
                  <p14:cNvPr id="403" name="Ink 402">
                    <a:extLst>
                      <a:ext uri="{FF2B5EF4-FFF2-40B4-BE49-F238E27FC236}">
                        <a16:creationId xmlns:a16="http://schemas.microsoft.com/office/drawing/2014/main" id="{5865F08D-8CF4-4CF7-9CF0-ACD26B5B2226}"/>
                      </a:ext>
                    </a:extLst>
                  </p14:cNvPr>
                  <p14:cNvContentPartPr/>
                  <p14:nvPr/>
                </p14:nvContentPartPr>
                <p14:xfrm>
                  <a:off x="6121861" y="4486823"/>
                  <a:ext cx="92880" cy="118440"/>
                </p14:xfrm>
              </p:contentPart>
            </mc:Choice>
            <mc:Fallback xmlns="">
              <p:pic>
                <p:nvPicPr>
                  <p:cNvPr id="403" name="Ink 402">
                    <a:extLst>
                      <a:ext uri="{FF2B5EF4-FFF2-40B4-BE49-F238E27FC236}">
                        <a16:creationId xmlns:a16="http://schemas.microsoft.com/office/drawing/2014/main" id="{5865F08D-8CF4-4CF7-9CF0-ACD26B5B2226}"/>
                      </a:ext>
                    </a:extLst>
                  </p:cNvPr>
                  <p:cNvPicPr/>
                  <p:nvPr/>
                </p:nvPicPr>
                <p:blipFill>
                  <a:blip r:embed="rId648"/>
                  <a:stretch>
                    <a:fillRect/>
                  </a:stretch>
                </p:blipFill>
                <p:spPr>
                  <a:xfrm>
                    <a:off x="6113221" y="4477823"/>
                    <a:ext cx="11052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9">
                <p14:nvContentPartPr>
                  <p14:cNvPr id="404" name="Ink 403">
                    <a:extLst>
                      <a:ext uri="{FF2B5EF4-FFF2-40B4-BE49-F238E27FC236}">
                        <a16:creationId xmlns:a16="http://schemas.microsoft.com/office/drawing/2014/main" id="{A7A31AE0-CA0F-438D-A5F4-7FC682DB25F8}"/>
                      </a:ext>
                    </a:extLst>
                  </p14:cNvPr>
                  <p14:cNvContentPartPr/>
                  <p14:nvPr/>
                </p14:nvContentPartPr>
                <p14:xfrm>
                  <a:off x="6280981" y="4515623"/>
                  <a:ext cx="105480" cy="71280"/>
                </p14:xfrm>
              </p:contentPart>
            </mc:Choice>
            <mc:Fallback xmlns="">
              <p:pic>
                <p:nvPicPr>
                  <p:cNvPr id="404" name="Ink 403">
                    <a:extLst>
                      <a:ext uri="{FF2B5EF4-FFF2-40B4-BE49-F238E27FC236}">
                        <a16:creationId xmlns:a16="http://schemas.microsoft.com/office/drawing/2014/main" id="{A7A31AE0-CA0F-438D-A5F4-7FC682DB25F8}"/>
                      </a:ext>
                    </a:extLst>
                  </p:cNvPr>
                  <p:cNvPicPr/>
                  <p:nvPr/>
                </p:nvPicPr>
                <p:blipFill>
                  <a:blip r:embed="rId650"/>
                  <a:stretch>
                    <a:fillRect/>
                  </a:stretch>
                </p:blipFill>
                <p:spPr>
                  <a:xfrm>
                    <a:off x="6271981" y="4506983"/>
                    <a:ext cx="123120" cy="8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1">
                <p14:nvContentPartPr>
                  <p14:cNvPr id="405" name="Ink 404">
                    <a:extLst>
                      <a:ext uri="{FF2B5EF4-FFF2-40B4-BE49-F238E27FC236}">
                        <a16:creationId xmlns:a16="http://schemas.microsoft.com/office/drawing/2014/main" id="{0B9662F3-209A-48DB-953E-6E4565AD5570}"/>
                      </a:ext>
                    </a:extLst>
                  </p14:cNvPr>
                  <p14:cNvContentPartPr/>
                  <p14:nvPr/>
                </p14:nvContentPartPr>
                <p14:xfrm>
                  <a:off x="6443341" y="4494023"/>
                  <a:ext cx="63000" cy="119880"/>
                </p14:xfrm>
              </p:contentPart>
            </mc:Choice>
            <mc:Fallback xmlns="">
              <p:pic>
                <p:nvPicPr>
                  <p:cNvPr id="405" name="Ink 404">
                    <a:extLst>
                      <a:ext uri="{FF2B5EF4-FFF2-40B4-BE49-F238E27FC236}">
                        <a16:creationId xmlns:a16="http://schemas.microsoft.com/office/drawing/2014/main" id="{0B9662F3-209A-48DB-953E-6E4565AD5570}"/>
                      </a:ext>
                    </a:extLst>
                  </p:cNvPr>
                  <p:cNvPicPr/>
                  <p:nvPr/>
                </p:nvPicPr>
                <p:blipFill>
                  <a:blip r:embed="rId652"/>
                  <a:stretch>
                    <a:fillRect/>
                  </a:stretch>
                </p:blipFill>
                <p:spPr>
                  <a:xfrm>
                    <a:off x="6434341" y="4485023"/>
                    <a:ext cx="8064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3">
                <p14:nvContentPartPr>
                  <p14:cNvPr id="406" name="Ink 405">
                    <a:extLst>
                      <a:ext uri="{FF2B5EF4-FFF2-40B4-BE49-F238E27FC236}">
                        <a16:creationId xmlns:a16="http://schemas.microsoft.com/office/drawing/2014/main" id="{E6E3D448-93CE-4B16-B9A8-13DC13BDDB1A}"/>
                      </a:ext>
                    </a:extLst>
                  </p14:cNvPr>
                  <p14:cNvContentPartPr/>
                  <p14:nvPr/>
                </p14:nvContentPartPr>
                <p14:xfrm>
                  <a:off x="6565741" y="4307543"/>
                  <a:ext cx="30600" cy="273600"/>
                </p14:xfrm>
              </p:contentPart>
            </mc:Choice>
            <mc:Fallback xmlns="">
              <p:pic>
                <p:nvPicPr>
                  <p:cNvPr id="406" name="Ink 405">
                    <a:extLst>
                      <a:ext uri="{FF2B5EF4-FFF2-40B4-BE49-F238E27FC236}">
                        <a16:creationId xmlns:a16="http://schemas.microsoft.com/office/drawing/2014/main" id="{E6E3D448-93CE-4B16-B9A8-13DC13BDDB1A}"/>
                      </a:ext>
                    </a:extLst>
                  </p:cNvPr>
                  <p:cNvPicPr/>
                  <p:nvPr/>
                </p:nvPicPr>
                <p:blipFill>
                  <a:blip r:embed="rId654"/>
                  <a:stretch>
                    <a:fillRect/>
                  </a:stretch>
                </p:blipFill>
                <p:spPr>
                  <a:xfrm>
                    <a:off x="6556741" y="4298903"/>
                    <a:ext cx="48240" cy="29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5">
                <p14:nvContentPartPr>
                  <p14:cNvPr id="407" name="Ink 406">
                    <a:extLst>
                      <a:ext uri="{FF2B5EF4-FFF2-40B4-BE49-F238E27FC236}">
                        <a16:creationId xmlns:a16="http://schemas.microsoft.com/office/drawing/2014/main" id="{AC77F422-BA18-447C-B5B3-55C6C54EE34B}"/>
                      </a:ext>
                    </a:extLst>
                  </p14:cNvPr>
                  <p14:cNvContentPartPr/>
                  <p14:nvPr/>
                </p14:nvContentPartPr>
                <p14:xfrm>
                  <a:off x="6483301" y="4377743"/>
                  <a:ext cx="248400" cy="21960"/>
                </p14:xfrm>
              </p:contentPart>
            </mc:Choice>
            <mc:Fallback xmlns="">
              <p:pic>
                <p:nvPicPr>
                  <p:cNvPr id="407" name="Ink 406">
                    <a:extLst>
                      <a:ext uri="{FF2B5EF4-FFF2-40B4-BE49-F238E27FC236}">
                        <a16:creationId xmlns:a16="http://schemas.microsoft.com/office/drawing/2014/main" id="{AC77F422-BA18-447C-B5B3-55C6C54EE34B}"/>
                      </a:ext>
                    </a:extLst>
                  </p:cNvPr>
                  <p:cNvPicPr/>
                  <p:nvPr/>
                </p:nvPicPr>
                <p:blipFill>
                  <a:blip r:embed="rId656"/>
                  <a:stretch>
                    <a:fillRect/>
                  </a:stretch>
                </p:blipFill>
                <p:spPr>
                  <a:xfrm>
                    <a:off x="6474301" y="4368743"/>
                    <a:ext cx="266040" cy="39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B71996D5-2141-4048-9EB8-777DEDF3BE2A}"/>
                </a:ext>
              </a:extLst>
            </p:cNvPr>
            <p:cNvGrpSpPr/>
            <p:nvPr/>
          </p:nvGrpSpPr>
          <p:grpSpPr>
            <a:xfrm>
              <a:off x="6987301" y="4355063"/>
              <a:ext cx="352800" cy="389520"/>
              <a:chOff x="6987301" y="4355063"/>
              <a:chExt cx="352800" cy="389520"/>
            </a:xfrm>
            <a:grpFill/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57">
                <p14:nvContentPartPr>
                  <p14:cNvPr id="408" name="Ink 407">
                    <a:extLst>
                      <a:ext uri="{FF2B5EF4-FFF2-40B4-BE49-F238E27FC236}">
                        <a16:creationId xmlns:a16="http://schemas.microsoft.com/office/drawing/2014/main" id="{C780D0A3-F82E-41BE-AA1F-F5355D2BC473}"/>
                      </a:ext>
                    </a:extLst>
                  </p14:cNvPr>
                  <p14:cNvContentPartPr/>
                  <p14:nvPr/>
                </p14:nvContentPartPr>
                <p14:xfrm>
                  <a:off x="6987301" y="4355063"/>
                  <a:ext cx="203040" cy="238320"/>
                </p14:xfrm>
              </p:contentPart>
            </mc:Choice>
            <mc:Fallback xmlns="">
              <p:pic>
                <p:nvPicPr>
                  <p:cNvPr id="408" name="Ink 407">
                    <a:extLst>
                      <a:ext uri="{FF2B5EF4-FFF2-40B4-BE49-F238E27FC236}">
                        <a16:creationId xmlns:a16="http://schemas.microsoft.com/office/drawing/2014/main" id="{C780D0A3-F82E-41BE-AA1F-F5355D2BC473}"/>
                      </a:ext>
                    </a:extLst>
                  </p:cNvPr>
                  <p:cNvPicPr/>
                  <p:nvPr/>
                </p:nvPicPr>
                <p:blipFill>
                  <a:blip r:embed="rId658"/>
                  <a:stretch>
                    <a:fillRect/>
                  </a:stretch>
                </p:blipFill>
                <p:spPr>
                  <a:xfrm>
                    <a:off x="6978301" y="4346063"/>
                    <a:ext cx="220680" cy="25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9">
                <p14:nvContentPartPr>
                  <p14:cNvPr id="409" name="Ink 408">
                    <a:extLst>
                      <a:ext uri="{FF2B5EF4-FFF2-40B4-BE49-F238E27FC236}">
                        <a16:creationId xmlns:a16="http://schemas.microsoft.com/office/drawing/2014/main" id="{31C54CED-9747-4ACF-9415-31D3DB8D09D6}"/>
                      </a:ext>
                    </a:extLst>
                  </p14:cNvPr>
                  <p14:cNvContentPartPr/>
                  <p14:nvPr/>
                </p14:nvContentPartPr>
                <p14:xfrm>
                  <a:off x="7191061" y="4466303"/>
                  <a:ext cx="149040" cy="278280"/>
                </p14:xfrm>
              </p:contentPart>
            </mc:Choice>
            <mc:Fallback xmlns="">
              <p:pic>
                <p:nvPicPr>
                  <p:cNvPr id="409" name="Ink 408">
                    <a:extLst>
                      <a:ext uri="{FF2B5EF4-FFF2-40B4-BE49-F238E27FC236}">
                        <a16:creationId xmlns:a16="http://schemas.microsoft.com/office/drawing/2014/main" id="{31C54CED-9747-4ACF-9415-31D3DB8D09D6}"/>
                      </a:ext>
                    </a:extLst>
                  </p:cNvPr>
                  <p:cNvPicPr/>
                  <p:nvPr/>
                </p:nvPicPr>
                <p:blipFill>
                  <a:blip r:embed="rId660"/>
                  <a:stretch>
                    <a:fillRect/>
                  </a:stretch>
                </p:blipFill>
                <p:spPr>
                  <a:xfrm>
                    <a:off x="7182421" y="4457303"/>
                    <a:ext cx="166680" cy="295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999A3F02-C7DD-40BE-B105-3F297416B03A}"/>
                </a:ext>
              </a:extLst>
            </p:cNvPr>
            <p:cNvGrpSpPr/>
            <p:nvPr/>
          </p:nvGrpSpPr>
          <p:grpSpPr>
            <a:xfrm>
              <a:off x="7612981" y="4305743"/>
              <a:ext cx="330120" cy="287640"/>
              <a:chOff x="7612981" y="4305743"/>
              <a:chExt cx="330120" cy="287640"/>
            </a:xfrm>
            <a:grpFill/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1">
                <p14:nvContentPartPr>
                  <p14:cNvPr id="410" name="Ink 409">
                    <a:extLst>
                      <a:ext uri="{FF2B5EF4-FFF2-40B4-BE49-F238E27FC236}">
                        <a16:creationId xmlns:a16="http://schemas.microsoft.com/office/drawing/2014/main" id="{0B2C01A5-78BC-41ED-9A57-6E65693ABF99}"/>
                      </a:ext>
                    </a:extLst>
                  </p14:cNvPr>
                  <p14:cNvContentPartPr/>
                  <p14:nvPr/>
                </p14:nvContentPartPr>
                <p14:xfrm>
                  <a:off x="7687501" y="4305743"/>
                  <a:ext cx="14760" cy="287640"/>
                </p14:xfrm>
              </p:contentPart>
            </mc:Choice>
            <mc:Fallback xmlns="">
              <p:pic>
                <p:nvPicPr>
                  <p:cNvPr id="410" name="Ink 409">
                    <a:extLst>
                      <a:ext uri="{FF2B5EF4-FFF2-40B4-BE49-F238E27FC236}">
                        <a16:creationId xmlns:a16="http://schemas.microsoft.com/office/drawing/2014/main" id="{0B2C01A5-78BC-41ED-9A57-6E65693ABF99}"/>
                      </a:ext>
                    </a:extLst>
                  </p:cNvPr>
                  <p:cNvPicPr/>
                  <p:nvPr/>
                </p:nvPicPr>
                <p:blipFill>
                  <a:blip r:embed="rId662"/>
                  <a:stretch>
                    <a:fillRect/>
                  </a:stretch>
                </p:blipFill>
                <p:spPr>
                  <a:xfrm>
                    <a:off x="7678501" y="4296743"/>
                    <a:ext cx="32400" cy="30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3">
                <p14:nvContentPartPr>
                  <p14:cNvPr id="411" name="Ink 410">
                    <a:extLst>
                      <a:ext uri="{FF2B5EF4-FFF2-40B4-BE49-F238E27FC236}">
                        <a16:creationId xmlns:a16="http://schemas.microsoft.com/office/drawing/2014/main" id="{2B243DBE-165A-4191-820D-92A86912CBB5}"/>
                      </a:ext>
                    </a:extLst>
                  </p14:cNvPr>
                  <p14:cNvContentPartPr/>
                  <p14:nvPr/>
                </p14:nvContentPartPr>
                <p14:xfrm>
                  <a:off x="7612981" y="4396103"/>
                  <a:ext cx="213120" cy="13680"/>
                </p14:xfrm>
              </p:contentPart>
            </mc:Choice>
            <mc:Fallback xmlns="">
              <p:pic>
                <p:nvPicPr>
                  <p:cNvPr id="411" name="Ink 410">
                    <a:extLst>
                      <a:ext uri="{FF2B5EF4-FFF2-40B4-BE49-F238E27FC236}">
                        <a16:creationId xmlns:a16="http://schemas.microsoft.com/office/drawing/2014/main" id="{2B243DBE-165A-4191-820D-92A86912CBB5}"/>
                      </a:ext>
                    </a:extLst>
                  </p:cNvPr>
                  <p:cNvPicPr/>
                  <p:nvPr/>
                </p:nvPicPr>
                <p:blipFill>
                  <a:blip r:embed="rId664"/>
                  <a:stretch>
                    <a:fillRect/>
                  </a:stretch>
                </p:blipFill>
                <p:spPr>
                  <a:xfrm>
                    <a:off x="7604341" y="4387463"/>
                    <a:ext cx="23076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5">
                <p14:nvContentPartPr>
                  <p14:cNvPr id="412" name="Ink 411">
                    <a:extLst>
                      <a:ext uri="{FF2B5EF4-FFF2-40B4-BE49-F238E27FC236}">
                        <a16:creationId xmlns:a16="http://schemas.microsoft.com/office/drawing/2014/main" id="{3171698A-21F1-4B2C-9415-C1D3872A29E9}"/>
                      </a:ext>
                    </a:extLst>
                  </p14:cNvPr>
                  <p14:cNvContentPartPr/>
                  <p14:nvPr/>
                </p14:nvContentPartPr>
                <p14:xfrm>
                  <a:off x="7784341" y="4461983"/>
                  <a:ext cx="158760" cy="127440"/>
                </p14:xfrm>
              </p:contentPart>
            </mc:Choice>
            <mc:Fallback xmlns="">
              <p:pic>
                <p:nvPicPr>
                  <p:cNvPr id="412" name="Ink 411">
                    <a:extLst>
                      <a:ext uri="{FF2B5EF4-FFF2-40B4-BE49-F238E27FC236}">
                        <a16:creationId xmlns:a16="http://schemas.microsoft.com/office/drawing/2014/main" id="{3171698A-21F1-4B2C-9415-C1D3872A29E9}"/>
                      </a:ext>
                    </a:extLst>
                  </p:cNvPr>
                  <p:cNvPicPr/>
                  <p:nvPr/>
                </p:nvPicPr>
                <p:blipFill>
                  <a:blip r:embed="rId666"/>
                  <a:stretch>
                    <a:fillRect/>
                  </a:stretch>
                </p:blipFill>
                <p:spPr>
                  <a:xfrm>
                    <a:off x="7775701" y="4453343"/>
                    <a:ext cx="176400" cy="145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17" name="Group 416">
              <a:extLst>
                <a:ext uri="{FF2B5EF4-FFF2-40B4-BE49-F238E27FC236}">
                  <a16:creationId xmlns:a16="http://schemas.microsoft.com/office/drawing/2014/main" id="{49DEB46A-45B8-4F65-ACA5-905F99BE2DE7}"/>
                </a:ext>
              </a:extLst>
            </p:cNvPr>
            <p:cNvGrpSpPr/>
            <p:nvPr/>
          </p:nvGrpSpPr>
          <p:grpSpPr>
            <a:xfrm>
              <a:off x="8220301" y="4221143"/>
              <a:ext cx="555480" cy="351360"/>
              <a:chOff x="8220301" y="4221143"/>
              <a:chExt cx="555480" cy="351360"/>
            </a:xfrm>
            <a:grpFill/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7">
                <p14:nvContentPartPr>
                  <p14:cNvPr id="413" name="Ink 412">
                    <a:extLst>
                      <a:ext uri="{FF2B5EF4-FFF2-40B4-BE49-F238E27FC236}">
                        <a16:creationId xmlns:a16="http://schemas.microsoft.com/office/drawing/2014/main" id="{AE1A1CB3-45C9-4897-9BC7-C321D4137BD7}"/>
                      </a:ext>
                    </a:extLst>
                  </p14:cNvPr>
                  <p14:cNvContentPartPr/>
                  <p14:nvPr/>
                </p14:nvContentPartPr>
                <p14:xfrm>
                  <a:off x="8220301" y="4315823"/>
                  <a:ext cx="76680" cy="227160"/>
                </p14:xfrm>
              </p:contentPart>
            </mc:Choice>
            <mc:Fallback xmlns="">
              <p:pic>
                <p:nvPicPr>
                  <p:cNvPr id="413" name="Ink 412">
                    <a:extLst>
                      <a:ext uri="{FF2B5EF4-FFF2-40B4-BE49-F238E27FC236}">
                        <a16:creationId xmlns:a16="http://schemas.microsoft.com/office/drawing/2014/main" id="{AE1A1CB3-45C9-4897-9BC7-C321D4137BD7}"/>
                      </a:ext>
                    </a:extLst>
                  </p:cNvPr>
                  <p:cNvPicPr/>
                  <p:nvPr/>
                </p:nvPicPr>
                <p:blipFill>
                  <a:blip r:embed="rId668"/>
                  <a:stretch>
                    <a:fillRect/>
                  </a:stretch>
                </p:blipFill>
                <p:spPr>
                  <a:xfrm>
                    <a:off x="8211301" y="4307183"/>
                    <a:ext cx="94320" cy="24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9">
                <p14:nvContentPartPr>
                  <p14:cNvPr id="414" name="Ink 413">
                    <a:extLst>
                      <a:ext uri="{FF2B5EF4-FFF2-40B4-BE49-F238E27FC236}">
                        <a16:creationId xmlns:a16="http://schemas.microsoft.com/office/drawing/2014/main" id="{1F821C19-5239-45C2-99E7-2053D30E3765}"/>
                      </a:ext>
                    </a:extLst>
                  </p14:cNvPr>
                  <p14:cNvContentPartPr/>
                  <p14:nvPr/>
                </p14:nvContentPartPr>
                <p14:xfrm>
                  <a:off x="8359621" y="4441103"/>
                  <a:ext cx="142200" cy="130320"/>
                </p14:xfrm>
              </p:contentPart>
            </mc:Choice>
            <mc:Fallback xmlns="">
              <p:pic>
                <p:nvPicPr>
                  <p:cNvPr id="414" name="Ink 413">
                    <a:extLst>
                      <a:ext uri="{FF2B5EF4-FFF2-40B4-BE49-F238E27FC236}">
                        <a16:creationId xmlns:a16="http://schemas.microsoft.com/office/drawing/2014/main" id="{1F821C19-5239-45C2-99E7-2053D30E3765}"/>
                      </a:ext>
                    </a:extLst>
                  </p:cNvPr>
                  <p:cNvPicPr/>
                  <p:nvPr/>
                </p:nvPicPr>
                <p:blipFill>
                  <a:blip r:embed="rId670"/>
                  <a:stretch>
                    <a:fillRect/>
                  </a:stretch>
                </p:blipFill>
                <p:spPr>
                  <a:xfrm>
                    <a:off x="8350981" y="4432463"/>
                    <a:ext cx="159840" cy="14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1">
                <p14:nvContentPartPr>
                  <p14:cNvPr id="415" name="Ink 414">
                    <a:extLst>
                      <a:ext uri="{FF2B5EF4-FFF2-40B4-BE49-F238E27FC236}">
                        <a16:creationId xmlns:a16="http://schemas.microsoft.com/office/drawing/2014/main" id="{FA6DAE87-B3D9-4484-BD06-6CE2BDECEF4B}"/>
                      </a:ext>
                    </a:extLst>
                  </p14:cNvPr>
                  <p14:cNvContentPartPr/>
                  <p14:nvPr/>
                </p14:nvContentPartPr>
                <p14:xfrm>
                  <a:off x="8667421" y="4221143"/>
                  <a:ext cx="108360" cy="248400"/>
                </p14:xfrm>
              </p:contentPart>
            </mc:Choice>
            <mc:Fallback xmlns="">
              <p:pic>
                <p:nvPicPr>
                  <p:cNvPr id="415" name="Ink 414">
                    <a:extLst>
                      <a:ext uri="{FF2B5EF4-FFF2-40B4-BE49-F238E27FC236}">
                        <a16:creationId xmlns:a16="http://schemas.microsoft.com/office/drawing/2014/main" id="{FA6DAE87-B3D9-4484-BD06-6CE2BDECEF4B}"/>
                      </a:ext>
                    </a:extLst>
                  </p:cNvPr>
                  <p:cNvPicPr/>
                  <p:nvPr/>
                </p:nvPicPr>
                <p:blipFill>
                  <a:blip r:embed="rId672"/>
                  <a:stretch>
                    <a:fillRect/>
                  </a:stretch>
                </p:blipFill>
                <p:spPr>
                  <a:xfrm>
                    <a:off x="8658421" y="4212503"/>
                    <a:ext cx="126000" cy="26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3">
                <p14:nvContentPartPr>
                  <p14:cNvPr id="416" name="Ink 415">
                    <a:extLst>
                      <a:ext uri="{FF2B5EF4-FFF2-40B4-BE49-F238E27FC236}">
                        <a16:creationId xmlns:a16="http://schemas.microsoft.com/office/drawing/2014/main" id="{C8071B2A-0618-4BDC-AE75-D0D869BDC589}"/>
                      </a:ext>
                    </a:extLst>
                  </p14:cNvPr>
                  <p14:cNvContentPartPr/>
                  <p14:nvPr/>
                </p14:nvContentPartPr>
                <p14:xfrm>
                  <a:off x="8677861" y="4572143"/>
                  <a:ext cx="360" cy="360"/>
                </p14:xfrm>
              </p:contentPart>
            </mc:Choice>
            <mc:Fallback xmlns="">
              <p:pic>
                <p:nvPicPr>
                  <p:cNvPr id="416" name="Ink 415">
                    <a:extLst>
                      <a:ext uri="{FF2B5EF4-FFF2-40B4-BE49-F238E27FC236}">
                        <a16:creationId xmlns:a16="http://schemas.microsoft.com/office/drawing/2014/main" id="{C8071B2A-0618-4BDC-AE75-D0D869BDC589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8668861" y="4563503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ABD6B2B0-557E-45BB-B1ED-49677D4F149C}"/>
              </a:ext>
            </a:extLst>
          </p:cNvPr>
          <p:cNvGrpSpPr/>
          <p:nvPr/>
        </p:nvGrpSpPr>
        <p:grpSpPr>
          <a:xfrm>
            <a:off x="4003375" y="4514543"/>
            <a:ext cx="6692400" cy="578882"/>
            <a:chOff x="4003375" y="4514543"/>
            <a:chExt cx="6692400" cy="57888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BBD80E3-5819-432E-B120-BBCEBC11AAB9}"/>
                    </a:ext>
                  </a:extLst>
                </p14:cNvPr>
                <p14:cNvContentPartPr/>
                <p14:nvPr/>
              </p14:nvContentPartPr>
              <p14:xfrm>
                <a:off x="7662301" y="4514543"/>
                <a:ext cx="360" cy="673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BBD80E3-5819-432E-B120-BBCEBC11AAB9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7653301" y="4505543"/>
                  <a:ext cx="18000" cy="849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C8D9C264-1F64-498C-A175-C0D6DCC3A5EB}"/>
                </a:ext>
              </a:extLst>
            </p:cNvPr>
            <p:cNvGrpSpPr/>
            <p:nvPr/>
          </p:nvGrpSpPr>
          <p:grpSpPr>
            <a:xfrm>
              <a:off x="4003375" y="4751065"/>
              <a:ext cx="378000" cy="342360"/>
              <a:chOff x="3967261" y="5012783"/>
              <a:chExt cx="378000" cy="342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76">
                <p14:nvContentPartPr>
                  <p14:cNvPr id="422" name="Ink 421">
                    <a:extLst>
                      <a:ext uri="{FF2B5EF4-FFF2-40B4-BE49-F238E27FC236}">
                        <a16:creationId xmlns:a16="http://schemas.microsoft.com/office/drawing/2014/main" id="{BD3DAD14-B9D3-492E-BF86-0208E73FC5ED}"/>
                      </a:ext>
                    </a:extLst>
                  </p14:cNvPr>
                  <p14:cNvContentPartPr/>
                  <p14:nvPr/>
                </p14:nvContentPartPr>
                <p14:xfrm>
                  <a:off x="4088581" y="5119703"/>
                  <a:ext cx="135720" cy="132840"/>
                </p14:xfrm>
              </p:contentPart>
            </mc:Choice>
            <mc:Fallback xmlns="">
              <p:pic>
                <p:nvPicPr>
                  <p:cNvPr id="422" name="Ink 421">
                    <a:extLst>
                      <a:ext uri="{FF2B5EF4-FFF2-40B4-BE49-F238E27FC236}">
                        <a16:creationId xmlns:a16="http://schemas.microsoft.com/office/drawing/2014/main" id="{BD3DAD14-B9D3-492E-BF86-0208E73FC5ED}"/>
                      </a:ext>
                    </a:extLst>
                  </p:cNvPr>
                  <p:cNvPicPr/>
                  <p:nvPr/>
                </p:nvPicPr>
                <p:blipFill>
                  <a:blip r:embed="rId677"/>
                  <a:stretch>
                    <a:fillRect/>
                  </a:stretch>
                </p:blipFill>
                <p:spPr>
                  <a:xfrm>
                    <a:off x="4079941" y="5111063"/>
                    <a:ext cx="153360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8">
                <p14:nvContentPartPr>
                  <p14:cNvPr id="423" name="Ink 422">
                    <a:extLst>
                      <a:ext uri="{FF2B5EF4-FFF2-40B4-BE49-F238E27FC236}">
                        <a16:creationId xmlns:a16="http://schemas.microsoft.com/office/drawing/2014/main" id="{EECBCC94-09B8-4AF4-AA0C-51D15CE88BC1}"/>
                      </a:ext>
                    </a:extLst>
                  </p14:cNvPr>
                  <p14:cNvContentPartPr/>
                  <p14:nvPr/>
                </p14:nvContentPartPr>
                <p14:xfrm>
                  <a:off x="3967261" y="5012783"/>
                  <a:ext cx="378000" cy="342360"/>
                </p14:xfrm>
              </p:contentPart>
            </mc:Choice>
            <mc:Fallback xmlns="">
              <p:pic>
                <p:nvPicPr>
                  <p:cNvPr id="423" name="Ink 422">
                    <a:extLst>
                      <a:ext uri="{FF2B5EF4-FFF2-40B4-BE49-F238E27FC236}">
                        <a16:creationId xmlns:a16="http://schemas.microsoft.com/office/drawing/2014/main" id="{EECBCC94-09B8-4AF4-AA0C-51D15CE88BC1}"/>
                      </a:ext>
                    </a:extLst>
                  </p:cNvPr>
                  <p:cNvPicPr/>
                  <p:nvPr/>
                </p:nvPicPr>
                <p:blipFill>
                  <a:blip r:embed="rId679"/>
                  <a:stretch>
                    <a:fillRect/>
                  </a:stretch>
                </p:blipFill>
                <p:spPr>
                  <a:xfrm>
                    <a:off x="3958261" y="5003783"/>
                    <a:ext cx="395640" cy="360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id="{30EFB467-A4B0-4352-8242-28E18F28CF66}"/>
                </a:ext>
              </a:extLst>
            </p:cNvPr>
            <p:cNvGrpSpPr/>
            <p:nvPr/>
          </p:nvGrpSpPr>
          <p:grpSpPr>
            <a:xfrm>
              <a:off x="4579735" y="4724425"/>
              <a:ext cx="391680" cy="246600"/>
              <a:chOff x="4543621" y="4986143"/>
              <a:chExt cx="391680" cy="246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80">
                <p14:nvContentPartPr>
                  <p14:cNvPr id="425" name="Ink 424">
                    <a:extLst>
                      <a:ext uri="{FF2B5EF4-FFF2-40B4-BE49-F238E27FC236}">
                        <a16:creationId xmlns:a16="http://schemas.microsoft.com/office/drawing/2014/main" id="{02A98938-3C9A-4C82-BB27-289CEA190B4B}"/>
                      </a:ext>
                    </a:extLst>
                  </p14:cNvPr>
                  <p14:cNvContentPartPr/>
                  <p14:nvPr/>
                </p14:nvContentPartPr>
                <p14:xfrm>
                  <a:off x="4543621" y="5085503"/>
                  <a:ext cx="123120" cy="147240"/>
                </p14:xfrm>
              </p:contentPart>
            </mc:Choice>
            <mc:Fallback xmlns="">
              <p:pic>
                <p:nvPicPr>
                  <p:cNvPr id="425" name="Ink 424">
                    <a:extLst>
                      <a:ext uri="{FF2B5EF4-FFF2-40B4-BE49-F238E27FC236}">
                        <a16:creationId xmlns:a16="http://schemas.microsoft.com/office/drawing/2014/main" id="{02A98938-3C9A-4C82-BB27-289CEA190B4B}"/>
                      </a:ext>
                    </a:extLst>
                  </p:cNvPr>
                  <p:cNvPicPr/>
                  <p:nvPr/>
                </p:nvPicPr>
                <p:blipFill>
                  <a:blip r:embed="rId681"/>
                  <a:stretch>
                    <a:fillRect/>
                  </a:stretch>
                </p:blipFill>
                <p:spPr>
                  <a:xfrm>
                    <a:off x="4534981" y="5076863"/>
                    <a:ext cx="14076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2">
                <p14:nvContentPartPr>
                  <p14:cNvPr id="426" name="Ink 425">
                    <a:extLst>
                      <a:ext uri="{FF2B5EF4-FFF2-40B4-BE49-F238E27FC236}">
                        <a16:creationId xmlns:a16="http://schemas.microsoft.com/office/drawing/2014/main" id="{53DB3E88-B4BC-4078-9553-9BBD2BB3E05B}"/>
                      </a:ext>
                    </a:extLst>
                  </p14:cNvPr>
                  <p14:cNvContentPartPr/>
                  <p14:nvPr/>
                </p14:nvContentPartPr>
                <p14:xfrm>
                  <a:off x="4740181" y="4986143"/>
                  <a:ext cx="95400" cy="193680"/>
                </p14:xfrm>
              </p:contentPart>
            </mc:Choice>
            <mc:Fallback xmlns="">
              <p:pic>
                <p:nvPicPr>
                  <p:cNvPr id="426" name="Ink 425">
                    <a:extLst>
                      <a:ext uri="{FF2B5EF4-FFF2-40B4-BE49-F238E27FC236}">
                        <a16:creationId xmlns:a16="http://schemas.microsoft.com/office/drawing/2014/main" id="{53DB3E88-B4BC-4078-9553-9BBD2BB3E05B}"/>
                      </a:ext>
                    </a:extLst>
                  </p:cNvPr>
                  <p:cNvPicPr/>
                  <p:nvPr/>
                </p:nvPicPr>
                <p:blipFill>
                  <a:blip r:embed="rId683"/>
                  <a:stretch>
                    <a:fillRect/>
                  </a:stretch>
                </p:blipFill>
                <p:spPr>
                  <a:xfrm>
                    <a:off x="4731541" y="4977143"/>
                    <a:ext cx="113040" cy="21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4">
                <p14:nvContentPartPr>
                  <p14:cNvPr id="427" name="Ink 426">
                    <a:extLst>
                      <a:ext uri="{FF2B5EF4-FFF2-40B4-BE49-F238E27FC236}">
                        <a16:creationId xmlns:a16="http://schemas.microsoft.com/office/drawing/2014/main" id="{B8D01F7F-07BE-4A30-8C69-0D3D4ABC734E}"/>
                      </a:ext>
                    </a:extLst>
                  </p14:cNvPr>
                  <p14:cNvContentPartPr/>
                  <p14:nvPr/>
                </p14:nvContentPartPr>
                <p14:xfrm>
                  <a:off x="4666381" y="5108183"/>
                  <a:ext cx="141120" cy="9720"/>
                </p14:xfrm>
              </p:contentPart>
            </mc:Choice>
            <mc:Fallback xmlns="">
              <p:pic>
                <p:nvPicPr>
                  <p:cNvPr id="427" name="Ink 426">
                    <a:extLst>
                      <a:ext uri="{FF2B5EF4-FFF2-40B4-BE49-F238E27FC236}">
                        <a16:creationId xmlns:a16="http://schemas.microsoft.com/office/drawing/2014/main" id="{B8D01F7F-07BE-4A30-8C69-0D3D4ABC734E}"/>
                      </a:ext>
                    </a:extLst>
                  </p:cNvPr>
                  <p:cNvPicPr/>
                  <p:nvPr/>
                </p:nvPicPr>
                <p:blipFill>
                  <a:blip r:embed="rId685"/>
                  <a:stretch>
                    <a:fillRect/>
                  </a:stretch>
                </p:blipFill>
                <p:spPr>
                  <a:xfrm>
                    <a:off x="4657381" y="5099543"/>
                    <a:ext cx="15876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6">
                <p14:nvContentPartPr>
                  <p14:cNvPr id="428" name="Ink 427">
                    <a:extLst>
                      <a:ext uri="{FF2B5EF4-FFF2-40B4-BE49-F238E27FC236}">
                        <a16:creationId xmlns:a16="http://schemas.microsoft.com/office/drawing/2014/main" id="{6737A115-8346-41C1-8903-472D0F72A632}"/>
                      </a:ext>
                    </a:extLst>
                  </p14:cNvPr>
                  <p14:cNvContentPartPr/>
                  <p14:nvPr/>
                </p14:nvContentPartPr>
                <p14:xfrm>
                  <a:off x="4785181" y="5000543"/>
                  <a:ext cx="150120" cy="198720"/>
                </p14:xfrm>
              </p:contentPart>
            </mc:Choice>
            <mc:Fallback xmlns="">
              <p:pic>
                <p:nvPicPr>
                  <p:cNvPr id="428" name="Ink 427">
                    <a:extLst>
                      <a:ext uri="{FF2B5EF4-FFF2-40B4-BE49-F238E27FC236}">
                        <a16:creationId xmlns:a16="http://schemas.microsoft.com/office/drawing/2014/main" id="{6737A115-8346-41C1-8903-472D0F72A632}"/>
                      </a:ext>
                    </a:extLst>
                  </p:cNvPr>
                  <p:cNvPicPr/>
                  <p:nvPr/>
                </p:nvPicPr>
                <p:blipFill>
                  <a:blip r:embed="rId687"/>
                  <a:stretch>
                    <a:fillRect/>
                  </a:stretch>
                </p:blipFill>
                <p:spPr>
                  <a:xfrm>
                    <a:off x="4776181" y="4991543"/>
                    <a:ext cx="167760" cy="216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3" name="Group 452">
              <a:extLst>
                <a:ext uri="{FF2B5EF4-FFF2-40B4-BE49-F238E27FC236}">
                  <a16:creationId xmlns:a16="http://schemas.microsoft.com/office/drawing/2014/main" id="{69CF5D0E-836C-4452-AD48-1455A3123B41}"/>
                </a:ext>
              </a:extLst>
            </p:cNvPr>
            <p:cNvGrpSpPr/>
            <p:nvPr/>
          </p:nvGrpSpPr>
          <p:grpSpPr>
            <a:xfrm>
              <a:off x="5139895" y="4674745"/>
              <a:ext cx="864000" cy="341280"/>
              <a:chOff x="5103781" y="4936463"/>
              <a:chExt cx="864000" cy="341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88">
                <p14:nvContentPartPr>
                  <p14:cNvPr id="429" name="Ink 428">
                    <a:extLst>
                      <a:ext uri="{FF2B5EF4-FFF2-40B4-BE49-F238E27FC236}">
                        <a16:creationId xmlns:a16="http://schemas.microsoft.com/office/drawing/2014/main" id="{9BB2B622-5925-485A-A415-36AD5BA53BC7}"/>
                      </a:ext>
                    </a:extLst>
                  </p14:cNvPr>
                  <p14:cNvContentPartPr/>
                  <p14:nvPr/>
                </p14:nvContentPartPr>
                <p14:xfrm>
                  <a:off x="5103781" y="5002343"/>
                  <a:ext cx="111600" cy="177840"/>
                </p14:xfrm>
              </p:contentPart>
            </mc:Choice>
            <mc:Fallback xmlns="">
              <p:pic>
                <p:nvPicPr>
                  <p:cNvPr id="429" name="Ink 428">
                    <a:extLst>
                      <a:ext uri="{FF2B5EF4-FFF2-40B4-BE49-F238E27FC236}">
                        <a16:creationId xmlns:a16="http://schemas.microsoft.com/office/drawing/2014/main" id="{9BB2B622-5925-485A-A415-36AD5BA53BC7}"/>
                      </a:ext>
                    </a:extLst>
                  </p:cNvPr>
                  <p:cNvPicPr/>
                  <p:nvPr/>
                </p:nvPicPr>
                <p:blipFill>
                  <a:blip r:embed="rId689"/>
                  <a:stretch>
                    <a:fillRect/>
                  </a:stretch>
                </p:blipFill>
                <p:spPr>
                  <a:xfrm>
                    <a:off x="5095141" y="4993343"/>
                    <a:ext cx="12924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0">
                <p14:nvContentPartPr>
                  <p14:cNvPr id="430" name="Ink 429">
                    <a:extLst>
                      <a:ext uri="{FF2B5EF4-FFF2-40B4-BE49-F238E27FC236}">
                        <a16:creationId xmlns:a16="http://schemas.microsoft.com/office/drawing/2014/main" id="{B4A33490-56FC-44A2-B36E-8E00EA10C4B1}"/>
                      </a:ext>
                    </a:extLst>
                  </p14:cNvPr>
                  <p14:cNvContentPartPr/>
                  <p14:nvPr/>
                </p14:nvContentPartPr>
                <p14:xfrm>
                  <a:off x="5274421" y="5118623"/>
                  <a:ext cx="24480" cy="73440"/>
                </p14:xfrm>
              </p:contentPart>
            </mc:Choice>
            <mc:Fallback xmlns="">
              <p:pic>
                <p:nvPicPr>
                  <p:cNvPr id="430" name="Ink 429">
                    <a:extLst>
                      <a:ext uri="{FF2B5EF4-FFF2-40B4-BE49-F238E27FC236}">
                        <a16:creationId xmlns:a16="http://schemas.microsoft.com/office/drawing/2014/main" id="{B4A33490-56FC-44A2-B36E-8E00EA10C4B1}"/>
                      </a:ext>
                    </a:extLst>
                  </p:cNvPr>
                  <p:cNvPicPr/>
                  <p:nvPr/>
                </p:nvPicPr>
                <p:blipFill>
                  <a:blip r:embed="rId691"/>
                  <a:stretch>
                    <a:fillRect/>
                  </a:stretch>
                </p:blipFill>
                <p:spPr>
                  <a:xfrm>
                    <a:off x="5265781" y="5109983"/>
                    <a:ext cx="42120" cy="9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2">
                <p14:nvContentPartPr>
                  <p14:cNvPr id="431" name="Ink 430">
                    <a:extLst>
                      <a:ext uri="{FF2B5EF4-FFF2-40B4-BE49-F238E27FC236}">
                        <a16:creationId xmlns:a16="http://schemas.microsoft.com/office/drawing/2014/main" id="{B8C65432-F2D8-463C-AC04-660D33332AD3}"/>
                      </a:ext>
                    </a:extLst>
                  </p14:cNvPr>
                  <p14:cNvContentPartPr/>
                  <p14:nvPr/>
                </p14:nvContentPartPr>
                <p14:xfrm>
                  <a:off x="5253901" y="5025023"/>
                  <a:ext cx="26640" cy="4320"/>
                </p14:xfrm>
              </p:contentPart>
            </mc:Choice>
            <mc:Fallback xmlns="">
              <p:pic>
                <p:nvPicPr>
                  <p:cNvPr id="431" name="Ink 430">
                    <a:extLst>
                      <a:ext uri="{FF2B5EF4-FFF2-40B4-BE49-F238E27FC236}">
                        <a16:creationId xmlns:a16="http://schemas.microsoft.com/office/drawing/2014/main" id="{B8C65432-F2D8-463C-AC04-660D33332AD3}"/>
                      </a:ext>
                    </a:extLst>
                  </p:cNvPr>
                  <p:cNvPicPr/>
                  <p:nvPr/>
                </p:nvPicPr>
                <p:blipFill>
                  <a:blip r:embed="rId693"/>
                  <a:stretch>
                    <a:fillRect/>
                  </a:stretch>
                </p:blipFill>
                <p:spPr>
                  <a:xfrm>
                    <a:off x="5245261" y="5016023"/>
                    <a:ext cx="44280" cy="2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4">
                <p14:nvContentPartPr>
                  <p14:cNvPr id="432" name="Ink 431">
                    <a:extLst>
                      <a:ext uri="{FF2B5EF4-FFF2-40B4-BE49-F238E27FC236}">
                        <a16:creationId xmlns:a16="http://schemas.microsoft.com/office/drawing/2014/main" id="{854671A2-7DD9-49AB-A878-B4562969C65F}"/>
                      </a:ext>
                    </a:extLst>
                  </p14:cNvPr>
                  <p14:cNvContentPartPr/>
                  <p14:nvPr/>
                </p14:nvContentPartPr>
                <p14:xfrm>
                  <a:off x="5366941" y="5071463"/>
                  <a:ext cx="78480" cy="101520"/>
                </p14:xfrm>
              </p:contentPart>
            </mc:Choice>
            <mc:Fallback xmlns="">
              <p:pic>
                <p:nvPicPr>
                  <p:cNvPr id="432" name="Ink 431">
                    <a:extLst>
                      <a:ext uri="{FF2B5EF4-FFF2-40B4-BE49-F238E27FC236}">
                        <a16:creationId xmlns:a16="http://schemas.microsoft.com/office/drawing/2014/main" id="{854671A2-7DD9-49AB-A878-B4562969C65F}"/>
                      </a:ext>
                    </a:extLst>
                  </p:cNvPr>
                  <p:cNvPicPr/>
                  <p:nvPr/>
                </p:nvPicPr>
                <p:blipFill>
                  <a:blip r:embed="rId695"/>
                  <a:stretch>
                    <a:fillRect/>
                  </a:stretch>
                </p:blipFill>
                <p:spPr>
                  <a:xfrm>
                    <a:off x="5358301" y="5062463"/>
                    <a:ext cx="9612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6">
                <p14:nvContentPartPr>
                  <p14:cNvPr id="433" name="Ink 432">
                    <a:extLst>
                      <a:ext uri="{FF2B5EF4-FFF2-40B4-BE49-F238E27FC236}">
                        <a16:creationId xmlns:a16="http://schemas.microsoft.com/office/drawing/2014/main" id="{1E32ABE2-8F60-41E0-9D1B-44E0B258EEB1}"/>
                      </a:ext>
                    </a:extLst>
                  </p14:cNvPr>
                  <p14:cNvContentPartPr/>
                  <p14:nvPr/>
                </p14:nvContentPartPr>
                <p14:xfrm>
                  <a:off x="5473141" y="5065703"/>
                  <a:ext cx="91080" cy="212040"/>
                </p14:xfrm>
              </p:contentPart>
            </mc:Choice>
            <mc:Fallback xmlns="">
              <p:pic>
                <p:nvPicPr>
                  <p:cNvPr id="433" name="Ink 432">
                    <a:extLst>
                      <a:ext uri="{FF2B5EF4-FFF2-40B4-BE49-F238E27FC236}">
                        <a16:creationId xmlns:a16="http://schemas.microsoft.com/office/drawing/2014/main" id="{1E32ABE2-8F60-41E0-9D1B-44E0B258EEB1}"/>
                      </a:ext>
                    </a:extLst>
                  </p:cNvPr>
                  <p:cNvPicPr/>
                  <p:nvPr/>
                </p:nvPicPr>
                <p:blipFill>
                  <a:blip r:embed="rId697"/>
                  <a:stretch>
                    <a:fillRect/>
                  </a:stretch>
                </p:blipFill>
                <p:spPr>
                  <a:xfrm>
                    <a:off x="5464501" y="5056703"/>
                    <a:ext cx="108720" cy="22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8">
                <p14:nvContentPartPr>
                  <p14:cNvPr id="434" name="Ink 433">
                    <a:extLst>
                      <a:ext uri="{FF2B5EF4-FFF2-40B4-BE49-F238E27FC236}">
                        <a16:creationId xmlns:a16="http://schemas.microsoft.com/office/drawing/2014/main" id="{5465A85C-B085-4B8F-BF7F-667F30524AAA}"/>
                      </a:ext>
                    </a:extLst>
                  </p14:cNvPr>
                  <p14:cNvContentPartPr/>
                  <p14:nvPr/>
                </p14:nvContentPartPr>
                <p14:xfrm>
                  <a:off x="5581861" y="5090183"/>
                  <a:ext cx="63720" cy="97200"/>
                </p14:xfrm>
              </p:contentPart>
            </mc:Choice>
            <mc:Fallback xmlns="">
              <p:pic>
                <p:nvPicPr>
                  <p:cNvPr id="434" name="Ink 433">
                    <a:extLst>
                      <a:ext uri="{FF2B5EF4-FFF2-40B4-BE49-F238E27FC236}">
                        <a16:creationId xmlns:a16="http://schemas.microsoft.com/office/drawing/2014/main" id="{5465A85C-B085-4B8F-BF7F-667F30524AAA}"/>
                      </a:ext>
                    </a:extLst>
                  </p:cNvPr>
                  <p:cNvPicPr/>
                  <p:nvPr/>
                </p:nvPicPr>
                <p:blipFill>
                  <a:blip r:embed="rId699"/>
                  <a:stretch>
                    <a:fillRect/>
                  </a:stretch>
                </p:blipFill>
                <p:spPr>
                  <a:xfrm>
                    <a:off x="5573221" y="5081183"/>
                    <a:ext cx="81360" cy="11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0">
                <p14:nvContentPartPr>
                  <p14:cNvPr id="435" name="Ink 434">
                    <a:extLst>
                      <a:ext uri="{FF2B5EF4-FFF2-40B4-BE49-F238E27FC236}">
                        <a16:creationId xmlns:a16="http://schemas.microsoft.com/office/drawing/2014/main" id="{C97814F0-07B3-4781-89A0-A6FE5E3D4185}"/>
                      </a:ext>
                    </a:extLst>
                  </p14:cNvPr>
                  <p14:cNvContentPartPr/>
                  <p14:nvPr/>
                </p14:nvContentPartPr>
                <p14:xfrm>
                  <a:off x="5639461" y="5129063"/>
                  <a:ext cx="360" cy="360"/>
                </p14:xfrm>
              </p:contentPart>
            </mc:Choice>
            <mc:Fallback xmlns="">
              <p:pic>
                <p:nvPicPr>
                  <p:cNvPr id="435" name="Ink 434">
                    <a:extLst>
                      <a:ext uri="{FF2B5EF4-FFF2-40B4-BE49-F238E27FC236}">
                        <a16:creationId xmlns:a16="http://schemas.microsoft.com/office/drawing/2014/main" id="{C97814F0-07B3-4781-89A0-A6FE5E3D4185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5630461" y="5120063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1">
                <p14:nvContentPartPr>
                  <p14:cNvPr id="436" name="Ink 435">
                    <a:extLst>
                      <a:ext uri="{FF2B5EF4-FFF2-40B4-BE49-F238E27FC236}">
                        <a16:creationId xmlns:a16="http://schemas.microsoft.com/office/drawing/2014/main" id="{6E149F06-7F86-42B5-B2A3-C1F9773E57FC}"/>
                      </a:ext>
                    </a:extLst>
                  </p14:cNvPr>
                  <p14:cNvContentPartPr/>
                  <p14:nvPr/>
                </p14:nvContentPartPr>
                <p14:xfrm>
                  <a:off x="5639461" y="5084423"/>
                  <a:ext cx="109080" cy="110160"/>
                </p14:xfrm>
              </p:contentPart>
            </mc:Choice>
            <mc:Fallback xmlns="">
              <p:pic>
                <p:nvPicPr>
                  <p:cNvPr id="436" name="Ink 435">
                    <a:extLst>
                      <a:ext uri="{FF2B5EF4-FFF2-40B4-BE49-F238E27FC236}">
                        <a16:creationId xmlns:a16="http://schemas.microsoft.com/office/drawing/2014/main" id="{6E149F06-7F86-42B5-B2A3-C1F9773E57FC}"/>
                      </a:ext>
                    </a:extLst>
                  </p:cNvPr>
                  <p:cNvPicPr/>
                  <p:nvPr/>
                </p:nvPicPr>
                <p:blipFill>
                  <a:blip r:embed="rId702"/>
                  <a:stretch>
                    <a:fillRect/>
                  </a:stretch>
                </p:blipFill>
                <p:spPr>
                  <a:xfrm>
                    <a:off x="5630461" y="5075423"/>
                    <a:ext cx="126720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3">
                <p14:nvContentPartPr>
                  <p14:cNvPr id="437" name="Ink 436">
                    <a:extLst>
                      <a:ext uri="{FF2B5EF4-FFF2-40B4-BE49-F238E27FC236}">
                        <a16:creationId xmlns:a16="http://schemas.microsoft.com/office/drawing/2014/main" id="{2D8F62A4-9680-4F69-80CA-8C97899F563C}"/>
                      </a:ext>
                    </a:extLst>
                  </p14:cNvPr>
                  <p14:cNvContentPartPr/>
                  <p14:nvPr/>
                </p14:nvContentPartPr>
                <p14:xfrm>
                  <a:off x="5816581" y="5059943"/>
                  <a:ext cx="70200" cy="121320"/>
                </p14:xfrm>
              </p:contentPart>
            </mc:Choice>
            <mc:Fallback xmlns="">
              <p:pic>
                <p:nvPicPr>
                  <p:cNvPr id="437" name="Ink 436">
                    <a:extLst>
                      <a:ext uri="{FF2B5EF4-FFF2-40B4-BE49-F238E27FC236}">
                        <a16:creationId xmlns:a16="http://schemas.microsoft.com/office/drawing/2014/main" id="{2D8F62A4-9680-4F69-80CA-8C97899F563C}"/>
                      </a:ext>
                    </a:extLst>
                  </p:cNvPr>
                  <p:cNvPicPr/>
                  <p:nvPr/>
                </p:nvPicPr>
                <p:blipFill>
                  <a:blip r:embed="rId704"/>
                  <a:stretch>
                    <a:fillRect/>
                  </a:stretch>
                </p:blipFill>
                <p:spPr>
                  <a:xfrm>
                    <a:off x="5807941" y="5051303"/>
                    <a:ext cx="8784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5">
                <p14:nvContentPartPr>
                  <p14:cNvPr id="438" name="Ink 437">
                    <a:extLst>
                      <a:ext uri="{FF2B5EF4-FFF2-40B4-BE49-F238E27FC236}">
                        <a16:creationId xmlns:a16="http://schemas.microsoft.com/office/drawing/2014/main" id="{C4AA220A-6156-44F2-9863-2CBE05E36FD0}"/>
                      </a:ext>
                    </a:extLst>
                  </p14:cNvPr>
                  <p14:cNvContentPartPr/>
                  <p14:nvPr/>
                </p14:nvContentPartPr>
                <p14:xfrm>
                  <a:off x="5950501" y="4936463"/>
                  <a:ext cx="17280" cy="247680"/>
                </p14:xfrm>
              </p:contentPart>
            </mc:Choice>
            <mc:Fallback xmlns="">
              <p:pic>
                <p:nvPicPr>
                  <p:cNvPr id="438" name="Ink 437">
                    <a:extLst>
                      <a:ext uri="{FF2B5EF4-FFF2-40B4-BE49-F238E27FC236}">
                        <a16:creationId xmlns:a16="http://schemas.microsoft.com/office/drawing/2014/main" id="{C4AA220A-6156-44F2-9863-2CBE05E36FD0}"/>
                      </a:ext>
                    </a:extLst>
                  </p:cNvPr>
                  <p:cNvPicPr/>
                  <p:nvPr/>
                </p:nvPicPr>
                <p:blipFill>
                  <a:blip r:embed="rId706"/>
                  <a:stretch>
                    <a:fillRect/>
                  </a:stretch>
                </p:blipFill>
                <p:spPr>
                  <a:xfrm>
                    <a:off x="5941501" y="4927823"/>
                    <a:ext cx="34920" cy="265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D39BA0D6-6F16-4B0C-82F5-7BF78173A713}"/>
                </a:ext>
              </a:extLst>
            </p:cNvPr>
            <p:cNvGrpSpPr/>
            <p:nvPr/>
          </p:nvGrpSpPr>
          <p:grpSpPr>
            <a:xfrm>
              <a:off x="6155815" y="4701385"/>
              <a:ext cx="696240" cy="240480"/>
              <a:chOff x="6119701" y="4963103"/>
              <a:chExt cx="696240" cy="240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07">
                <p14:nvContentPartPr>
                  <p14:cNvPr id="439" name="Ink 438">
                    <a:extLst>
                      <a:ext uri="{FF2B5EF4-FFF2-40B4-BE49-F238E27FC236}">
                        <a16:creationId xmlns:a16="http://schemas.microsoft.com/office/drawing/2014/main" id="{FCD8479E-24EF-4E5C-A5D4-4038AD42C2F9}"/>
                      </a:ext>
                    </a:extLst>
                  </p14:cNvPr>
                  <p14:cNvContentPartPr/>
                  <p14:nvPr/>
                </p14:nvContentPartPr>
                <p14:xfrm>
                  <a:off x="6217981" y="4963103"/>
                  <a:ext cx="23400" cy="240480"/>
                </p14:xfrm>
              </p:contentPart>
            </mc:Choice>
            <mc:Fallback xmlns="">
              <p:pic>
                <p:nvPicPr>
                  <p:cNvPr id="439" name="Ink 438">
                    <a:extLst>
                      <a:ext uri="{FF2B5EF4-FFF2-40B4-BE49-F238E27FC236}">
                        <a16:creationId xmlns:a16="http://schemas.microsoft.com/office/drawing/2014/main" id="{FCD8479E-24EF-4E5C-A5D4-4038AD42C2F9}"/>
                      </a:ext>
                    </a:extLst>
                  </p:cNvPr>
                  <p:cNvPicPr/>
                  <p:nvPr/>
                </p:nvPicPr>
                <p:blipFill>
                  <a:blip r:embed="rId708"/>
                  <a:stretch>
                    <a:fillRect/>
                  </a:stretch>
                </p:blipFill>
                <p:spPr>
                  <a:xfrm>
                    <a:off x="6208981" y="4954463"/>
                    <a:ext cx="41040" cy="25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9">
                <p14:nvContentPartPr>
                  <p14:cNvPr id="440" name="Ink 439">
                    <a:extLst>
                      <a:ext uri="{FF2B5EF4-FFF2-40B4-BE49-F238E27FC236}">
                        <a16:creationId xmlns:a16="http://schemas.microsoft.com/office/drawing/2014/main" id="{F936C509-9AD6-4600-A22A-8AC67FA69E1C}"/>
                      </a:ext>
                    </a:extLst>
                  </p14:cNvPr>
                  <p14:cNvContentPartPr/>
                  <p14:nvPr/>
                </p14:nvContentPartPr>
                <p14:xfrm>
                  <a:off x="6119701" y="5022863"/>
                  <a:ext cx="222120" cy="12600"/>
                </p14:xfrm>
              </p:contentPart>
            </mc:Choice>
            <mc:Fallback xmlns="">
              <p:pic>
                <p:nvPicPr>
                  <p:cNvPr id="440" name="Ink 439">
                    <a:extLst>
                      <a:ext uri="{FF2B5EF4-FFF2-40B4-BE49-F238E27FC236}">
                        <a16:creationId xmlns:a16="http://schemas.microsoft.com/office/drawing/2014/main" id="{F936C509-9AD6-4600-A22A-8AC67FA69E1C}"/>
                      </a:ext>
                    </a:extLst>
                  </p:cNvPr>
                  <p:cNvPicPr/>
                  <p:nvPr/>
                </p:nvPicPr>
                <p:blipFill>
                  <a:blip r:embed="rId710"/>
                  <a:stretch>
                    <a:fillRect/>
                  </a:stretch>
                </p:blipFill>
                <p:spPr>
                  <a:xfrm>
                    <a:off x="6110701" y="5014223"/>
                    <a:ext cx="23976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1">
                <p14:nvContentPartPr>
                  <p14:cNvPr id="441" name="Ink 440">
                    <a:extLst>
                      <a:ext uri="{FF2B5EF4-FFF2-40B4-BE49-F238E27FC236}">
                        <a16:creationId xmlns:a16="http://schemas.microsoft.com/office/drawing/2014/main" id="{46726A83-EE12-4C37-B26F-97D16B90D2CA}"/>
                      </a:ext>
                    </a:extLst>
                  </p14:cNvPr>
                  <p14:cNvContentPartPr/>
                  <p14:nvPr/>
                </p14:nvContentPartPr>
                <p14:xfrm>
                  <a:off x="6283861" y="5032223"/>
                  <a:ext cx="121680" cy="145440"/>
                </p14:xfrm>
              </p:contentPart>
            </mc:Choice>
            <mc:Fallback xmlns="">
              <p:pic>
                <p:nvPicPr>
                  <p:cNvPr id="441" name="Ink 440">
                    <a:extLst>
                      <a:ext uri="{FF2B5EF4-FFF2-40B4-BE49-F238E27FC236}">
                        <a16:creationId xmlns:a16="http://schemas.microsoft.com/office/drawing/2014/main" id="{46726A83-EE12-4C37-B26F-97D16B90D2CA}"/>
                      </a:ext>
                    </a:extLst>
                  </p:cNvPr>
                  <p:cNvPicPr/>
                  <p:nvPr/>
                </p:nvPicPr>
                <p:blipFill>
                  <a:blip r:embed="rId712"/>
                  <a:stretch>
                    <a:fillRect/>
                  </a:stretch>
                </p:blipFill>
                <p:spPr>
                  <a:xfrm>
                    <a:off x="6274861" y="5023583"/>
                    <a:ext cx="139320" cy="16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3">
                <p14:nvContentPartPr>
                  <p14:cNvPr id="442" name="Ink 441">
                    <a:extLst>
                      <a:ext uri="{FF2B5EF4-FFF2-40B4-BE49-F238E27FC236}">
                        <a16:creationId xmlns:a16="http://schemas.microsoft.com/office/drawing/2014/main" id="{AC824FDF-04A1-4E71-8548-01497C53A6F4}"/>
                      </a:ext>
                    </a:extLst>
                  </p14:cNvPr>
                  <p14:cNvContentPartPr/>
                  <p14:nvPr/>
                </p14:nvContentPartPr>
                <p14:xfrm>
                  <a:off x="6424981" y="5057783"/>
                  <a:ext cx="83880" cy="106560"/>
                </p14:xfrm>
              </p:contentPart>
            </mc:Choice>
            <mc:Fallback xmlns="">
              <p:pic>
                <p:nvPicPr>
                  <p:cNvPr id="442" name="Ink 441">
                    <a:extLst>
                      <a:ext uri="{FF2B5EF4-FFF2-40B4-BE49-F238E27FC236}">
                        <a16:creationId xmlns:a16="http://schemas.microsoft.com/office/drawing/2014/main" id="{AC824FDF-04A1-4E71-8548-01497C53A6F4}"/>
                      </a:ext>
                    </a:extLst>
                  </p:cNvPr>
                  <p:cNvPicPr/>
                  <p:nvPr/>
                </p:nvPicPr>
                <p:blipFill>
                  <a:blip r:embed="rId714"/>
                  <a:stretch>
                    <a:fillRect/>
                  </a:stretch>
                </p:blipFill>
                <p:spPr>
                  <a:xfrm>
                    <a:off x="6415981" y="5049143"/>
                    <a:ext cx="10152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5">
                <p14:nvContentPartPr>
                  <p14:cNvPr id="443" name="Ink 442">
                    <a:extLst>
                      <a:ext uri="{FF2B5EF4-FFF2-40B4-BE49-F238E27FC236}">
                        <a16:creationId xmlns:a16="http://schemas.microsoft.com/office/drawing/2014/main" id="{F10C36FA-0885-4796-A0F2-04F474FA00C9}"/>
                      </a:ext>
                    </a:extLst>
                  </p14:cNvPr>
                  <p14:cNvContentPartPr/>
                  <p14:nvPr/>
                </p14:nvContentPartPr>
                <p14:xfrm>
                  <a:off x="6542701" y="5073263"/>
                  <a:ext cx="152640" cy="100080"/>
                </p14:xfrm>
              </p:contentPart>
            </mc:Choice>
            <mc:Fallback xmlns="">
              <p:pic>
                <p:nvPicPr>
                  <p:cNvPr id="443" name="Ink 442">
                    <a:extLst>
                      <a:ext uri="{FF2B5EF4-FFF2-40B4-BE49-F238E27FC236}">
                        <a16:creationId xmlns:a16="http://schemas.microsoft.com/office/drawing/2014/main" id="{F10C36FA-0885-4796-A0F2-04F474FA00C9}"/>
                      </a:ext>
                    </a:extLst>
                  </p:cNvPr>
                  <p:cNvPicPr/>
                  <p:nvPr/>
                </p:nvPicPr>
                <p:blipFill>
                  <a:blip r:embed="rId716"/>
                  <a:stretch>
                    <a:fillRect/>
                  </a:stretch>
                </p:blipFill>
                <p:spPr>
                  <a:xfrm>
                    <a:off x="6534061" y="5064623"/>
                    <a:ext cx="170280" cy="11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7">
                <p14:nvContentPartPr>
                  <p14:cNvPr id="444" name="Ink 443">
                    <a:extLst>
                      <a:ext uri="{FF2B5EF4-FFF2-40B4-BE49-F238E27FC236}">
                        <a16:creationId xmlns:a16="http://schemas.microsoft.com/office/drawing/2014/main" id="{615B2A55-5504-4076-9AAD-2098AD600A47}"/>
                      </a:ext>
                    </a:extLst>
                  </p14:cNvPr>
                  <p14:cNvContentPartPr/>
                  <p14:nvPr/>
                </p14:nvContentPartPr>
                <p14:xfrm>
                  <a:off x="6707221" y="5044463"/>
                  <a:ext cx="108720" cy="155880"/>
                </p14:xfrm>
              </p:contentPart>
            </mc:Choice>
            <mc:Fallback xmlns="">
              <p:pic>
                <p:nvPicPr>
                  <p:cNvPr id="444" name="Ink 443">
                    <a:extLst>
                      <a:ext uri="{FF2B5EF4-FFF2-40B4-BE49-F238E27FC236}">
                        <a16:creationId xmlns:a16="http://schemas.microsoft.com/office/drawing/2014/main" id="{615B2A55-5504-4076-9AAD-2098AD600A47}"/>
                      </a:ext>
                    </a:extLst>
                  </p:cNvPr>
                  <p:cNvPicPr/>
                  <p:nvPr/>
                </p:nvPicPr>
                <p:blipFill>
                  <a:blip r:embed="rId718"/>
                  <a:stretch>
                    <a:fillRect/>
                  </a:stretch>
                </p:blipFill>
                <p:spPr>
                  <a:xfrm>
                    <a:off x="6698581" y="5035463"/>
                    <a:ext cx="126360" cy="173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51" name="Group 450">
              <a:extLst>
                <a:ext uri="{FF2B5EF4-FFF2-40B4-BE49-F238E27FC236}">
                  <a16:creationId xmlns:a16="http://schemas.microsoft.com/office/drawing/2014/main" id="{DE3A0CBD-4118-4CAD-A931-50D11F11DC32}"/>
                </a:ext>
              </a:extLst>
            </p:cNvPr>
            <p:cNvGrpSpPr/>
            <p:nvPr/>
          </p:nvGrpSpPr>
          <p:grpSpPr>
            <a:xfrm>
              <a:off x="7090015" y="4744585"/>
              <a:ext cx="203760" cy="214560"/>
              <a:chOff x="7053901" y="5006303"/>
              <a:chExt cx="203760" cy="214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19">
                <p14:nvContentPartPr>
                  <p14:cNvPr id="445" name="Ink 444">
                    <a:extLst>
                      <a:ext uri="{FF2B5EF4-FFF2-40B4-BE49-F238E27FC236}">
                        <a16:creationId xmlns:a16="http://schemas.microsoft.com/office/drawing/2014/main" id="{01A9F378-B3B1-457D-A571-05C3698ACA05}"/>
                      </a:ext>
                    </a:extLst>
                  </p14:cNvPr>
                  <p14:cNvContentPartPr/>
                  <p14:nvPr/>
                </p14:nvContentPartPr>
                <p14:xfrm>
                  <a:off x="7085941" y="5107463"/>
                  <a:ext cx="9360" cy="113400"/>
                </p14:xfrm>
              </p:contentPart>
            </mc:Choice>
            <mc:Fallback xmlns="">
              <p:pic>
                <p:nvPicPr>
                  <p:cNvPr id="445" name="Ink 444">
                    <a:extLst>
                      <a:ext uri="{FF2B5EF4-FFF2-40B4-BE49-F238E27FC236}">
                        <a16:creationId xmlns:a16="http://schemas.microsoft.com/office/drawing/2014/main" id="{01A9F378-B3B1-457D-A571-05C3698ACA05}"/>
                      </a:ext>
                    </a:extLst>
                  </p:cNvPr>
                  <p:cNvPicPr/>
                  <p:nvPr/>
                </p:nvPicPr>
                <p:blipFill>
                  <a:blip r:embed="rId720"/>
                  <a:stretch>
                    <a:fillRect/>
                  </a:stretch>
                </p:blipFill>
                <p:spPr>
                  <a:xfrm>
                    <a:off x="7076941" y="5098463"/>
                    <a:ext cx="2700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1">
                <p14:nvContentPartPr>
                  <p14:cNvPr id="446" name="Ink 445">
                    <a:extLst>
                      <a:ext uri="{FF2B5EF4-FFF2-40B4-BE49-F238E27FC236}">
                        <a16:creationId xmlns:a16="http://schemas.microsoft.com/office/drawing/2014/main" id="{A0F87C08-3C73-4EC2-B409-847FDE3B35CB}"/>
                      </a:ext>
                    </a:extLst>
                  </p14:cNvPr>
                  <p14:cNvContentPartPr/>
                  <p14:nvPr/>
                </p14:nvContentPartPr>
                <p14:xfrm>
                  <a:off x="7053901" y="5006303"/>
                  <a:ext cx="360" cy="360"/>
                </p14:xfrm>
              </p:contentPart>
            </mc:Choice>
            <mc:Fallback xmlns="">
              <p:pic>
                <p:nvPicPr>
                  <p:cNvPr id="446" name="Ink 445">
                    <a:extLst>
                      <a:ext uri="{FF2B5EF4-FFF2-40B4-BE49-F238E27FC236}">
                        <a16:creationId xmlns:a16="http://schemas.microsoft.com/office/drawing/2014/main" id="{A0F87C08-3C73-4EC2-B409-847FDE3B35CB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7044901" y="4997663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2">
                <p14:nvContentPartPr>
                  <p14:cNvPr id="447" name="Ink 446">
                    <a:extLst>
                      <a:ext uri="{FF2B5EF4-FFF2-40B4-BE49-F238E27FC236}">
                        <a16:creationId xmlns:a16="http://schemas.microsoft.com/office/drawing/2014/main" id="{90E71A3F-829D-4F05-89AF-3667EE98ECBB}"/>
                      </a:ext>
                    </a:extLst>
                  </p14:cNvPr>
                  <p14:cNvContentPartPr/>
                  <p14:nvPr/>
                </p14:nvContentPartPr>
                <p14:xfrm>
                  <a:off x="7160101" y="5070383"/>
                  <a:ext cx="97560" cy="118800"/>
                </p14:xfrm>
              </p:contentPart>
            </mc:Choice>
            <mc:Fallback xmlns="">
              <p:pic>
                <p:nvPicPr>
                  <p:cNvPr id="447" name="Ink 446">
                    <a:extLst>
                      <a:ext uri="{FF2B5EF4-FFF2-40B4-BE49-F238E27FC236}">
                        <a16:creationId xmlns:a16="http://schemas.microsoft.com/office/drawing/2014/main" id="{90E71A3F-829D-4F05-89AF-3667EE98ECBB}"/>
                      </a:ext>
                    </a:extLst>
                  </p:cNvPr>
                  <p:cNvPicPr/>
                  <p:nvPr/>
                </p:nvPicPr>
                <p:blipFill>
                  <a:blip r:embed="rId723"/>
                  <a:stretch>
                    <a:fillRect/>
                  </a:stretch>
                </p:blipFill>
                <p:spPr>
                  <a:xfrm>
                    <a:off x="7151461" y="5061383"/>
                    <a:ext cx="115200" cy="136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8" name="Group 477">
              <a:extLst>
                <a:ext uri="{FF2B5EF4-FFF2-40B4-BE49-F238E27FC236}">
                  <a16:creationId xmlns:a16="http://schemas.microsoft.com/office/drawing/2014/main" id="{B57D89C1-F492-4E56-94FA-A7DD764567E4}"/>
                </a:ext>
              </a:extLst>
            </p:cNvPr>
            <p:cNvGrpSpPr/>
            <p:nvPr/>
          </p:nvGrpSpPr>
          <p:grpSpPr>
            <a:xfrm>
              <a:off x="7500055" y="4707865"/>
              <a:ext cx="849960" cy="357120"/>
              <a:chOff x="7463941" y="4969583"/>
              <a:chExt cx="849960" cy="357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24">
                <p14:nvContentPartPr>
                  <p14:cNvPr id="456" name="Ink 455">
                    <a:extLst>
                      <a:ext uri="{FF2B5EF4-FFF2-40B4-BE49-F238E27FC236}">
                        <a16:creationId xmlns:a16="http://schemas.microsoft.com/office/drawing/2014/main" id="{9245601A-AC67-4BBF-9E82-708CF7B119CF}"/>
                      </a:ext>
                    </a:extLst>
                  </p14:cNvPr>
                  <p14:cNvContentPartPr/>
                  <p14:nvPr/>
                </p14:nvContentPartPr>
                <p14:xfrm>
                  <a:off x="7463941" y="4969583"/>
                  <a:ext cx="182520" cy="226800"/>
                </p14:xfrm>
              </p:contentPart>
            </mc:Choice>
            <mc:Fallback xmlns="">
              <p:pic>
                <p:nvPicPr>
                  <p:cNvPr id="456" name="Ink 455">
                    <a:extLst>
                      <a:ext uri="{FF2B5EF4-FFF2-40B4-BE49-F238E27FC236}">
                        <a16:creationId xmlns:a16="http://schemas.microsoft.com/office/drawing/2014/main" id="{9245601A-AC67-4BBF-9E82-708CF7B119CF}"/>
                      </a:ext>
                    </a:extLst>
                  </p:cNvPr>
                  <p:cNvPicPr/>
                  <p:nvPr/>
                </p:nvPicPr>
                <p:blipFill>
                  <a:blip r:embed="rId725"/>
                  <a:stretch>
                    <a:fillRect/>
                  </a:stretch>
                </p:blipFill>
                <p:spPr>
                  <a:xfrm>
                    <a:off x="7454941" y="4960583"/>
                    <a:ext cx="20016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6">
                <p14:nvContentPartPr>
                  <p14:cNvPr id="457" name="Ink 456">
                    <a:extLst>
                      <a:ext uri="{FF2B5EF4-FFF2-40B4-BE49-F238E27FC236}">
                        <a16:creationId xmlns:a16="http://schemas.microsoft.com/office/drawing/2014/main" id="{71C9463C-9FDD-458B-B919-1CCAF744BA6A}"/>
                      </a:ext>
                    </a:extLst>
                  </p14:cNvPr>
                  <p14:cNvContentPartPr/>
                  <p14:nvPr/>
                </p14:nvContentPartPr>
                <p14:xfrm>
                  <a:off x="7658701" y="5057063"/>
                  <a:ext cx="89640" cy="101160"/>
                </p14:xfrm>
              </p:contentPart>
            </mc:Choice>
            <mc:Fallback xmlns="">
              <p:pic>
                <p:nvPicPr>
                  <p:cNvPr id="457" name="Ink 456">
                    <a:extLst>
                      <a:ext uri="{FF2B5EF4-FFF2-40B4-BE49-F238E27FC236}">
                        <a16:creationId xmlns:a16="http://schemas.microsoft.com/office/drawing/2014/main" id="{71C9463C-9FDD-458B-B919-1CCAF744BA6A}"/>
                      </a:ext>
                    </a:extLst>
                  </p:cNvPr>
                  <p:cNvPicPr/>
                  <p:nvPr/>
                </p:nvPicPr>
                <p:blipFill>
                  <a:blip r:embed="rId727"/>
                  <a:stretch>
                    <a:fillRect/>
                  </a:stretch>
                </p:blipFill>
                <p:spPr>
                  <a:xfrm>
                    <a:off x="7650061" y="5048063"/>
                    <a:ext cx="10728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8">
                <p14:nvContentPartPr>
                  <p14:cNvPr id="458" name="Ink 457">
                    <a:extLst>
                      <a:ext uri="{FF2B5EF4-FFF2-40B4-BE49-F238E27FC236}">
                        <a16:creationId xmlns:a16="http://schemas.microsoft.com/office/drawing/2014/main" id="{05A91856-A32F-4459-8435-8E09546ECECF}"/>
                      </a:ext>
                    </a:extLst>
                  </p14:cNvPr>
                  <p14:cNvContentPartPr/>
                  <p14:nvPr/>
                </p14:nvContentPartPr>
                <p14:xfrm>
                  <a:off x="7650781" y="5057783"/>
                  <a:ext cx="136440" cy="268920"/>
                </p14:xfrm>
              </p:contentPart>
            </mc:Choice>
            <mc:Fallback xmlns="">
              <p:pic>
                <p:nvPicPr>
                  <p:cNvPr id="458" name="Ink 457">
                    <a:extLst>
                      <a:ext uri="{FF2B5EF4-FFF2-40B4-BE49-F238E27FC236}">
                        <a16:creationId xmlns:a16="http://schemas.microsoft.com/office/drawing/2014/main" id="{05A91856-A32F-4459-8435-8E09546ECECF}"/>
                      </a:ext>
                    </a:extLst>
                  </p:cNvPr>
                  <p:cNvPicPr/>
                  <p:nvPr/>
                </p:nvPicPr>
                <p:blipFill>
                  <a:blip r:embed="rId729"/>
                  <a:stretch>
                    <a:fillRect/>
                  </a:stretch>
                </p:blipFill>
                <p:spPr>
                  <a:xfrm>
                    <a:off x="7642141" y="5049143"/>
                    <a:ext cx="154080" cy="28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0">
                <p14:nvContentPartPr>
                  <p14:cNvPr id="459" name="Ink 458">
                    <a:extLst>
                      <a:ext uri="{FF2B5EF4-FFF2-40B4-BE49-F238E27FC236}">
                        <a16:creationId xmlns:a16="http://schemas.microsoft.com/office/drawing/2014/main" id="{A090E506-025A-4371-A3C9-6E49F9063CC7}"/>
                      </a:ext>
                    </a:extLst>
                  </p14:cNvPr>
                  <p14:cNvContentPartPr/>
                  <p14:nvPr/>
                </p14:nvContentPartPr>
                <p14:xfrm>
                  <a:off x="7965421" y="5089823"/>
                  <a:ext cx="101160" cy="12600"/>
                </p14:xfrm>
              </p:contentPart>
            </mc:Choice>
            <mc:Fallback xmlns="">
              <p:pic>
                <p:nvPicPr>
                  <p:cNvPr id="459" name="Ink 458">
                    <a:extLst>
                      <a:ext uri="{FF2B5EF4-FFF2-40B4-BE49-F238E27FC236}">
                        <a16:creationId xmlns:a16="http://schemas.microsoft.com/office/drawing/2014/main" id="{A090E506-025A-4371-A3C9-6E49F9063CC7}"/>
                      </a:ext>
                    </a:extLst>
                  </p:cNvPr>
                  <p:cNvPicPr/>
                  <p:nvPr/>
                </p:nvPicPr>
                <p:blipFill>
                  <a:blip r:embed="rId731"/>
                  <a:stretch>
                    <a:fillRect/>
                  </a:stretch>
                </p:blipFill>
                <p:spPr>
                  <a:xfrm>
                    <a:off x="7956421" y="5080823"/>
                    <a:ext cx="11880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2">
                <p14:nvContentPartPr>
                  <p14:cNvPr id="460" name="Ink 459">
                    <a:extLst>
                      <a:ext uri="{FF2B5EF4-FFF2-40B4-BE49-F238E27FC236}">
                        <a16:creationId xmlns:a16="http://schemas.microsoft.com/office/drawing/2014/main" id="{F7F0D3C4-5CAA-4A29-A3AD-53F0EF591DC5}"/>
                      </a:ext>
                    </a:extLst>
                  </p14:cNvPr>
                  <p14:cNvContentPartPr/>
                  <p14:nvPr/>
                </p14:nvContentPartPr>
                <p14:xfrm>
                  <a:off x="7919701" y="5159663"/>
                  <a:ext cx="144360" cy="8640"/>
                </p14:xfrm>
              </p:contentPart>
            </mc:Choice>
            <mc:Fallback xmlns="">
              <p:pic>
                <p:nvPicPr>
                  <p:cNvPr id="460" name="Ink 459">
                    <a:extLst>
                      <a:ext uri="{FF2B5EF4-FFF2-40B4-BE49-F238E27FC236}">
                        <a16:creationId xmlns:a16="http://schemas.microsoft.com/office/drawing/2014/main" id="{F7F0D3C4-5CAA-4A29-A3AD-53F0EF591DC5}"/>
                      </a:ext>
                    </a:extLst>
                  </p:cNvPr>
                  <p:cNvPicPr/>
                  <p:nvPr/>
                </p:nvPicPr>
                <p:blipFill>
                  <a:blip r:embed="rId733"/>
                  <a:stretch>
                    <a:fillRect/>
                  </a:stretch>
                </p:blipFill>
                <p:spPr>
                  <a:xfrm>
                    <a:off x="7910701" y="5151023"/>
                    <a:ext cx="16200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4">
                <p14:nvContentPartPr>
                  <p14:cNvPr id="461" name="Ink 460">
                    <a:extLst>
                      <a:ext uri="{FF2B5EF4-FFF2-40B4-BE49-F238E27FC236}">
                        <a16:creationId xmlns:a16="http://schemas.microsoft.com/office/drawing/2014/main" id="{DA66CEF3-A335-4723-AE54-566033164D82}"/>
                      </a:ext>
                    </a:extLst>
                  </p14:cNvPr>
                  <p14:cNvContentPartPr/>
                  <p14:nvPr/>
                </p14:nvContentPartPr>
                <p14:xfrm>
                  <a:off x="8156941" y="5012783"/>
                  <a:ext cx="156960" cy="171720"/>
                </p14:xfrm>
              </p:contentPart>
            </mc:Choice>
            <mc:Fallback xmlns="">
              <p:pic>
                <p:nvPicPr>
                  <p:cNvPr id="461" name="Ink 460">
                    <a:extLst>
                      <a:ext uri="{FF2B5EF4-FFF2-40B4-BE49-F238E27FC236}">
                        <a16:creationId xmlns:a16="http://schemas.microsoft.com/office/drawing/2014/main" id="{DA66CEF3-A335-4723-AE54-566033164D82}"/>
                      </a:ext>
                    </a:extLst>
                  </p:cNvPr>
                  <p:cNvPicPr/>
                  <p:nvPr/>
                </p:nvPicPr>
                <p:blipFill>
                  <a:blip r:embed="rId735"/>
                  <a:stretch>
                    <a:fillRect/>
                  </a:stretch>
                </p:blipFill>
                <p:spPr>
                  <a:xfrm>
                    <a:off x="8148301" y="5003783"/>
                    <a:ext cx="174600" cy="189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7" name="Group 476">
              <a:extLst>
                <a:ext uri="{FF2B5EF4-FFF2-40B4-BE49-F238E27FC236}">
                  <a16:creationId xmlns:a16="http://schemas.microsoft.com/office/drawing/2014/main" id="{95AF27D2-9EDF-4541-B0EB-B97CAC6AB878}"/>
                </a:ext>
              </a:extLst>
            </p:cNvPr>
            <p:cNvGrpSpPr/>
            <p:nvPr/>
          </p:nvGrpSpPr>
          <p:grpSpPr>
            <a:xfrm>
              <a:off x="8653135" y="4762225"/>
              <a:ext cx="268560" cy="193680"/>
              <a:chOff x="8617021" y="5023943"/>
              <a:chExt cx="268560" cy="193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36">
                <p14:nvContentPartPr>
                  <p14:cNvPr id="462" name="Ink 461">
                    <a:extLst>
                      <a:ext uri="{FF2B5EF4-FFF2-40B4-BE49-F238E27FC236}">
                        <a16:creationId xmlns:a16="http://schemas.microsoft.com/office/drawing/2014/main" id="{6D6DDCFE-3EBC-4AA9-8655-5DCACE159F18}"/>
                      </a:ext>
                    </a:extLst>
                  </p14:cNvPr>
                  <p14:cNvContentPartPr/>
                  <p14:nvPr/>
                </p14:nvContentPartPr>
                <p14:xfrm>
                  <a:off x="8617021" y="5076503"/>
                  <a:ext cx="126000" cy="21960"/>
                </p14:xfrm>
              </p:contentPart>
            </mc:Choice>
            <mc:Fallback xmlns="">
              <p:pic>
                <p:nvPicPr>
                  <p:cNvPr id="462" name="Ink 461">
                    <a:extLst>
                      <a:ext uri="{FF2B5EF4-FFF2-40B4-BE49-F238E27FC236}">
                        <a16:creationId xmlns:a16="http://schemas.microsoft.com/office/drawing/2014/main" id="{6D6DDCFE-3EBC-4AA9-8655-5DCACE159F18}"/>
                      </a:ext>
                    </a:extLst>
                  </p:cNvPr>
                  <p:cNvPicPr/>
                  <p:nvPr/>
                </p:nvPicPr>
                <p:blipFill>
                  <a:blip r:embed="rId737"/>
                  <a:stretch>
                    <a:fillRect/>
                  </a:stretch>
                </p:blipFill>
                <p:spPr>
                  <a:xfrm>
                    <a:off x="8608381" y="5067503"/>
                    <a:ext cx="14364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8">
                <p14:nvContentPartPr>
                  <p14:cNvPr id="463" name="Ink 462">
                    <a:extLst>
                      <a:ext uri="{FF2B5EF4-FFF2-40B4-BE49-F238E27FC236}">
                        <a16:creationId xmlns:a16="http://schemas.microsoft.com/office/drawing/2014/main" id="{7CFE4942-13CF-4AA6-9CB2-D6BFD1E63CAD}"/>
                      </a:ext>
                    </a:extLst>
                  </p14:cNvPr>
                  <p14:cNvContentPartPr/>
                  <p14:nvPr/>
                </p14:nvContentPartPr>
                <p14:xfrm>
                  <a:off x="8649061" y="5119703"/>
                  <a:ext cx="102240" cy="11520"/>
                </p14:xfrm>
              </p:contentPart>
            </mc:Choice>
            <mc:Fallback xmlns="">
              <p:pic>
                <p:nvPicPr>
                  <p:cNvPr id="463" name="Ink 462">
                    <a:extLst>
                      <a:ext uri="{FF2B5EF4-FFF2-40B4-BE49-F238E27FC236}">
                        <a16:creationId xmlns:a16="http://schemas.microsoft.com/office/drawing/2014/main" id="{7CFE4942-13CF-4AA6-9CB2-D6BFD1E63CAD}"/>
                      </a:ext>
                    </a:extLst>
                  </p:cNvPr>
                  <p:cNvPicPr/>
                  <p:nvPr/>
                </p:nvPicPr>
                <p:blipFill>
                  <a:blip r:embed="rId739"/>
                  <a:stretch>
                    <a:fillRect/>
                  </a:stretch>
                </p:blipFill>
                <p:spPr>
                  <a:xfrm>
                    <a:off x="8640421" y="5110703"/>
                    <a:ext cx="11988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0">
                <p14:nvContentPartPr>
                  <p14:cNvPr id="464" name="Ink 463">
                    <a:extLst>
                      <a:ext uri="{FF2B5EF4-FFF2-40B4-BE49-F238E27FC236}">
                        <a16:creationId xmlns:a16="http://schemas.microsoft.com/office/drawing/2014/main" id="{B7605328-767D-408D-B64B-9B1995786DF6}"/>
                      </a:ext>
                    </a:extLst>
                  </p14:cNvPr>
                  <p14:cNvContentPartPr/>
                  <p14:nvPr/>
                </p14:nvContentPartPr>
                <p14:xfrm>
                  <a:off x="8721061" y="5023943"/>
                  <a:ext cx="164520" cy="193680"/>
                </p14:xfrm>
              </p:contentPart>
            </mc:Choice>
            <mc:Fallback xmlns="">
              <p:pic>
                <p:nvPicPr>
                  <p:cNvPr id="464" name="Ink 463">
                    <a:extLst>
                      <a:ext uri="{FF2B5EF4-FFF2-40B4-BE49-F238E27FC236}">
                        <a16:creationId xmlns:a16="http://schemas.microsoft.com/office/drawing/2014/main" id="{B7605328-767D-408D-B64B-9B1995786DF6}"/>
                      </a:ext>
                    </a:extLst>
                  </p:cNvPr>
                  <p:cNvPicPr/>
                  <p:nvPr/>
                </p:nvPicPr>
                <p:blipFill>
                  <a:blip r:embed="rId741"/>
                  <a:stretch>
                    <a:fillRect/>
                  </a:stretch>
                </p:blipFill>
                <p:spPr>
                  <a:xfrm>
                    <a:off x="8712421" y="5015303"/>
                    <a:ext cx="182160" cy="211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B69D5F05-A2C5-4213-A7BE-DC25F54831E4}"/>
                </a:ext>
              </a:extLst>
            </p:cNvPr>
            <p:cNvGrpSpPr/>
            <p:nvPr/>
          </p:nvGrpSpPr>
          <p:grpSpPr>
            <a:xfrm>
              <a:off x="9147055" y="4523545"/>
              <a:ext cx="1548720" cy="449640"/>
              <a:chOff x="9110941" y="4785263"/>
              <a:chExt cx="1548720" cy="449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2">
                <p14:nvContentPartPr>
                  <p14:cNvPr id="465" name="Ink 464">
                    <a:extLst>
                      <a:ext uri="{FF2B5EF4-FFF2-40B4-BE49-F238E27FC236}">
                        <a16:creationId xmlns:a16="http://schemas.microsoft.com/office/drawing/2014/main" id="{27516420-93AE-402A-8550-1F99FD5686CF}"/>
                      </a:ext>
                    </a:extLst>
                  </p14:cNvPr>
                  <p14:cNvContentPartPr/>
                  <p14:nvPr/>
                </p14:nvContentPartPr>
                <p14:xfrm>
                  <a:off x="9110941" y="4846823"/>
                  <a:ext cx="178920" cy="267840"/>
                </p14:xfrm>
              </p:contentPart>
            </mc:Choice>
            <mc:Fallback xmlns="">
              <p:pic>
                <p:nvPicPr>
                  <p:cNvPr id="465" name="Ink 464">
                    <a:extLst>
                      <a:ext uri="{FF2B5EF4-FFF2-40B4-BE49-F238E27FC236}">
                        <a16:creationId xmlns:a16="http://schemas.microsoft.com/office/drawing/2014/main" id="{27516420-93AE-402A-8550-1F99FD5686CF}"/>
                      </a:ext>
                    </a:extLst>
                  </p:cNvPr>
                  <p:cNvPicPr/>
                  <p:nvPr/>
                </p:nvPicPr>
                <p:blipFill>
                  <a:blip r:embed="rId743"/>
                  <a:stretch>
                    <a:fillRect/>
                  </a:stretch>
                </p:blipFill>
                <p:spPr>
                  <a:xfrm>
                    <a:off x="9101941" y="4838183"/>
                    <a:ext cx="196560" cy="28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4">
                <p14:nvContentPartPr>
                  <p14:cNvPr id="466" name="Ink 465">
                    <a:extLst>
                      <a:ext uri="{FF2B5EF4-FFF2-40B4-BE49-F238E27FC236}">
                        <a16:creationId xmlns:a16="http://schemas.microsoft.com/office/drawing/2014/main" id="{C656EA4E-AC31-4813-A085-28F035BE3F5C}"/>
                      </a:ext>
                    </a:extLst>
                  </p14:cNvPr>
                  <p14:cNvContentPartPr/>
                  <p14:nvPr/>
                </p14:nvContentPartPr>
                <p14:xfrm>
                  <a:off x="9298501" y="4973543"/>
                  <a:ext cx="153720" cy="228600"/>
                </p14:xfrm>
              </p:contentPart>
            </mc:Choice>
            <mc:Fallback xmlns="">
              <p:pic>
                <p:nvPicPr>
                  <p:cNvPr id="466" name="Ink 465">
                    <a:extLst>
                      <a:ext uri="{FF2B5EF4-FFF2-40B4-BE49-F238E27FC236}">
                        <a16:creationId xmlns:a16="http://schemas.microsoft.com/office/drawing/2014/main" id="{C656EA4E-AC31-4813-A085-28F035BE3F5C}"/>
                      </a:ext>
                    </a:extLst>
                  </p:cNvPr>
                  <p:cNvPicPr/>
                  <p:nvPr/>
                </p:nvPicPr>
                <p:blipFill>
                  <a:blip r:embed="rId745"/>
                  <a:stretch>
                    <a:fillRect/>
                  </a:stretch>
                </p:blipFill>
                <p:spPr>
                  <a:xfrm>
                    <a:off x="9289861" y="4964543"/>
                    <a:ext cx="171360" cy="24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6">
                <p14:nvContentPartPr>
                  <p14:cNvPr id="467" name="Ink 466">
                    <a:extLst>
                      <a:ext uri="{FF2B5EF4-FFF2-40B4-BE49-F238E27FC236}">
                        <a16:creationId xmlns:a16="http://schemas.microsoft.com/office/drawing/2014/main" id="{DB0F4EDD-C5A2-49B2-9C19-A407A7586CB8}"/>
                      </a:ext>
                    </a:extLst>
                  </p14:cNvPr>
                  <p14:cNvContentPartPr/>
                  <p14:nvPr/>
                </p14:nvContentPartPr>
                <p14:xfrm>
                  <a:off x="9613501" y="4863743"/>
                  <a:ext cx="157680" cy="244080"/>
                </p14:xfrm>
              </p:contentPart>
            </mc:Choice>
            <mc:Fallback xmlns="">
              <p:pic>
                <p:nvPicPr>
                  <p:cNvPr id="467" name="Ink 466">
                    <a:extLst>
                      <a:ext uri="{FF2B5EF4-FFF2-40B4-BE49-F238E27FC236}">
                        <a16:creationId xmlns:a16="http://schemas.microsoft.com/office/drawing/2014/main" id="{DB0F4EDD-C5A2-49B2-9C19-A407A7586CB8}"/>
                      </a:ext>
                    </a:extLst>
                  </p:cNvPr>
                  <p:cNvPicPr/>
                  <p:nvPr/>
                </p:nvPicPr>
                <p:blipFill>
                  <a:blip r:embed="rId747"/>
                  <a:stretch>
                    <a:fillRect/>
                  </a:stretch>
                </p:blipFill>
                <p:spPr>
                  <a:xfrm>
                    <a:off x="9604501" y="4854743"/>
                    <a:ext cx="175320" cy="26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8">
                <p14:nvContentPartPr>
                  <p14:cNvPr id="468" name="Ink 467">
                    <a:extLst>
                      <a:ext uri="{FF2B5EF4-FFF2-40B4-BE49-F238E27FC236}">
                        <a16:creationId xmlns:a16="http://schemas.microsoft.com/office/drawing/2014/main" id="{74DBCDFD-DBF6-4E50-B204-F8C85DFCB7B1}"/>
                      </a:ext>
                    </a:extLst>
                  </p14:cNvPr>
                  <p14:cNvContentPartPr/>
                  <p14:nvPr/>
                </p14:nvContentPartPr>
                <p14:xfrm>
                  <a:off x="9831661" y="4999103"/>
                  <a:ext cx="18720" cy="106560"/>
                </p14:xfrm>
              </p:contentPart>
            </mc:Choice>
            <mc:Fallback xmlns="">
              <p:pic>
                <p:nvPicPr>
                  <p:cNvPr id="468" name="Ink 467">
                    <a:extLst>
                      <a:ext uri="{FF2B5EF4-FFF2-40B4-BE49-F238E27FC236}">
                        <a16:creationId xmlns:a16="http://schemas.microsoft.com/office/drawing/2014/main" id="{74DBCDFD-DBF6-4E50-B204-F8C85DFCB7B1}"/>
                      </a:ext>
                    </a:extLst>
                  </p:cNvPr>
                  <p:cNvPicPr/>
                  <p:nvPr/>
                </p:nvPicPr>
                <p:blipFill>
                  <a:blip r:embed="rId749"/>
                  <a:stretch>
                    <a:fillRect/>
                  </a:stretch>
                </p:blipFill>
                <p:spPr>
                  <a:xfrm>
                    <a:off x="9822661" y="4990463"/>
                    <a:ext cx="36360" cy="12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0">
                <p14:nvContentPartPr>
                  <p14:cNvPr id="469" name="Ink 468">
                    <a:extLst>
                      <a:ext uri="{FF2B5EF4-FFF2-40B4-BE49-F238E27FC236}">
                        <a16:creationId xmlns:a16="http://schemas.microsoft.com/office/drawing/2014/main" id="{7F4C4E47-2AD4-46EF-808E-F67D2D6842A7}"/>
                      </a:ext>
                    </a:extLst>
                  </p14:cNvPr>
                  <p14:cNvContentPartPr/>
                  <p14:nvPr/>
                </p14:nvContentPartPr>
                <p14:xfrm>
                  <a:off x="9835981" y="4894343"/>
                  <a:ext cx="19800" cy="19800"/>
                </p14:xfrm>
              </p:contentPart>
            </mc:Choice>
            <mc:Fallback xmlns="">
              <p:pic>
                <p:nvPicPr>
                  <p:cNvPr id="469" name="Ink 468">
                    <a:extLst>
                      <a:ext uri="{FF2B5EF4-FFF2-40B4-BE49-F238E27FC236}">
                        <a16:creationId xmlns:a16="http://schemas.microsoft.com/office/drawing/2014/main" id="{7F4C4E47-2AD4-46EF-808E-F67D2D6842A7}"/>
                      </a:ext>
                    </a:extLst>
                  </p:cNvPr>
                  <p:cNvPicPr/>
                  <p:nvPr/>
                </p:nvPicPr>
                <p:blipFill>
                  <a:blip r:embed="rId751"/>
                  <a:stretch>
                    <a:fillRect/>
                  </a:stretch>
                </p:blipFill>
                <p:spPr>
                  <a:xfrm>
                    <a:off x="9827341" y="4885343"/>
                    <a:ext cx="3744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2">
                <p14:nvContentPartPr>
                  <p14:cNvPr id="470" name="Ink 469">
                    <a:extLst>
                      <a:ext uri="{FF2B5EF4-FFF2-40B4-BE49-F238E27FC236}">
                        <a16:creationId xmlns:a16="http://schemas.microsoft.com/office/drawing/2014/main" id="{DF110896-2F33-4595-A9AA-A7414876A48C}"/>
                      </a:ext>
                    </a:extLst>
                  </p14:cNvPr>
                  <p14:cNvContentPartPr/>
                  <p14:nvPr/>
                </p14:nvContentPartPr>
                <p14:xfrm>
                  <a:off x="9895381" y="4947623"/>
                  <a:ext cx="124920" cy="142560"/>
                </p14:xfrm>
              </p:contentPart>
            </mc:Choice>
            <mc:Fallback xmlns="">
              <p:pic>
                <p:nvPicPr>
                  <p:cNvPr id="470" name="Ink 469">
                    <a:extLst>
                      <a:ext uri="{FF2B5EF4-FFF2-40B4-BE49-F238E27FC236}">
                        <a16:creationId xmlns:a16="http://schemas.microsoft.com/office/drawing/2014/main" id="{DF110896-2F33-4595-A9AA-A7414876A48C}"/>
                      </a:ext>
                    </a:extLst>
                  </p:cNvPr>
                  <p:cNvPicPr/>
                  <p:nvPr/>
                </p:nvPicPr>
                <p:blipFill>
                  <a:blip r:embed="rId753"/>
                  <a:stretch>
                    <a:fillRect/>
                  </a:stretch>
                </p:blipFill>
                <p:spPr>
                  <a:xfrm>
                    <a:off x="9886741" y="4938983"/>
                    <a:ext cx="142560" cy="16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4">
                <p14:nvContentPartPr>
                  <p14:cNvPr id="471" name="Ink 470">
                    <a:extLst>
                      <a:ext uri="{FF2B5EF4-FFF2-40B4-BE49-F238E27FC236}">
                        <a16:creationId xmlns:a16="http://schemas.microsoft.com/office/drawing/2014/main" id="{BCD4108C-AC15-4A45-8BB7-5D581D00DBC3}"/>
                      </a:ext>
                    </a:extLst>
                  </p14:cNvPr>
                  <p14:cNvContentPartPr/>
                  <p14:nvPr/>
                </p14:nvContentPartPr>
                <p14:xfrm>
                  <a:off x="10018141" y="4973543"/>
                  <a:ext cx="117000" cy="261360"/>
                </p14:xfrm>
              </p:contentPart>
            </mc:Choice>
            <mc:Fallback xmlns="">
              <p:pic>
                <p:nvPicPr>
                  <p:cNvPr id="471" name="Ink 470">
                    <a:extLst>
                      <a:ext uri="{FF2B5EF4-FFF2-40B4-BE49-F238E27FC236}">
                        <a16:creationId xmlns:a16="http://schemas.microsoft.com/office/drawing/2014/main" id="{BCD4108C-AC15-4A45-8BB7-5D581D00DBC3}"/>
                      </a:ext>
                    </a:extLst>
                  </p:cNvPr>
                  <p:cNvPicPr/>
                  <p:nvPr/>
                </p:nvPicPr>
                <p:blipFill>
                  <a:blip r:embed="rId755"/>
                  <a:stretch>
                    <a:fillRect/>
                  </a:stretch>
                </p:blipFill>
                <p:spPr>
                  <a:xfrm>
                    <a:off x="10009141" y="4964543"/>
                    <a:ext cx="134640" cy="27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6">
                <p14:nvContentPartPr>
                  <p14:cNvPr id="472" name="Ink 471">
                    <a:extLst>
                      <a:ext uri="{FF2B5EF4-FFF2-40B4-BE49-F238E27FC236}">
                        <a16:creationId xmlns:a16="http://schemas.microsoft.com/office/drawing/2014/main" id="{D5E1CB2A-BFA0-451E-9D35-9E757BE0988A}"/>
                      </a:ext>
                    </a:extLst>
                  </p14:cNvPr>
                  <p14:cNvContentPartPr/>
                  <p14:nvPr/>
                </p14:nvContentPartPr>
                <p14:xfrm>
                  <a:off x="10143781" y="4999823"/>
                  <a:ext cx="115560" cy="105120"/>
                </p14:xfrm>
              </p:contentPart>
            </mc:Choice>
            <mc:Fallback xmlns="">
              <p:pic>
                <p:nvPicPr>
                  <p:cNvPr id="472" name="Ink 471">
                    <a:extLst>
                      <a:ext uri="{FF2B5EF4-FFF2-40B4-BE49-F238E27FC236}">
                        <a16:creationId xmlns:a16="http://schemas.microsoft.com/office/drawing/2014/main" id="{D5E1CB2A-BFA0-451E-9D35-9E757BE0988A}"/>
                      </a:ext>
                    </a:extLst>
                  </p:cNvPr>
                  <p:cNvPicPr/>
                  <p:nvPr/>
                </p:nvPicPr>
                <p:blipFill>
                  <a:blip r:embed="rId757"/>
                  <a:stretch>
                    <a:fillRect/>
                  </a:stretch>
                </p:blipFill>
                <p:spPr>
                  <a:xfrm>
                    <a:off x="10135141" y="4991183"/>
                    <a:ext cx="133200" cy="12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8">
                <p14:nvContentPartPr>
                  <p14:cNvPr id="473" name="Ink 472">
                    <a:extLst>
                      <a:ext uri="{FF2B5EF4-FFF2-40B4-BE49-F238E27FC236}">
                        <a16:creationId xmlns:a16="http://schemas.microsoft.com/office/drawing/2014/main" id="{2B9FF9D4-B427-4CF4-AB78-31F6DDAE9028}"/>
                      </a:ext>
                    </a:extLst>
                  </p14:cNvPr>
                  <p14:cNvContentPartPr/>
                  <p14:nvPr/>
                </p14:nvContentPartPr>
                <p14:xfrm>
                  <a:off x="10286701" y="4974623"/>
                  <a:ext cx="105480" cy="102240"/>
                </p14:xfrm>
              </p:contentPart>
            </mc:Choice>
            <mc:Fallback xmlns="">
              <p:pic>
                <p:nvPicPr>
                  <p:cNvPr id="473" name="Ink 472">
                    <a:extLst>
                      <a:ext uri="{FF2B5EF4-FFF2-40B4-BE49-F238E27FC236}">
                        <a16:creationId xmlns:a16="http://schemas.microsoft.com/office/drawing/2014/main" id="{2B9FF9D4-B427-4CF4-AB78-31F6DDAE9028}"/>
                      </a:ext>
                    </a:extLst>
                  </p:cNvPr>
                  <p:cNvPicPr/>
                  <p:nvPr/>
                </p:nvPicPr>
                <p:blipFill>
                  <a:blip r:embed="rId759"/>
                  <a:stretch>
                    <a:fillRect/>
                  </a:stretch>
                </p:blipFill>
                <p:spPr>
                  <a:xfrm>
                    <a:off x="10277701" y="4965623"/>
                    <a:ext cx="12312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0">
                <p14:nvContentPartPr>
                  <p14:cNvPr id="474" name="Ink 473">
                    <a:extLst>
                      <a:ext uri="{FF2B5EF4-FFF2-40B4-BE49-F238E27FC236}">
                        <a16:creationId xmlns:a16="http://schemas.microsoft.com/office/drawing/2014/main" id="{7CC07397-489D-4A83-979C-4E807ECD9B1B}"/>
                      </a:ext>
                    </a:extLst>
                  </p14:cNvPr>
                  <p14:cNvContentPartPr/>
                  <p14:nvPr/>
                </p14:nvContentPartPr>
                <p14:xfrm>
                  <a:off x="10458781" y="4946903"/>
                  <a:ext cx="93600" cy="136080"/>
                </p14:xfrm>
              </p:contentPart>
            </mc:Choice>
            <mc:Fallback xmlns="">
              <p:pic>
                <p:nvPicPr>
                  <p:cNvPr id="474" name="Ink 473">
                    <a:extLst>
                      <a:ext uri="{FF2B5EF4-FFF2-40B4-BE49-F238E27FC236}">
                        <a16:creationId xmlns:a16="http://schemas.microsoft.com/office/drawing/2014/main" id="{7CC07397-489D-4A83-979C-4E807ECD9B1B}"/>
                      </a:ext>
                    </a:extLst>
                  </p:cNvPr>
                  <p:cNvPicPr/>
                  <p:nvPr/>
                </p:nvPicPr>
                <p:blipFill>
                  <a:blip r:embed="rId761"/>
                  <a:stretch>
                    <a:fillRect/>
                  </a:stretch>
                </p:blipFill>
                <p:spPr>
                  <a:xfrm>
                    <a:off x="10450141" y="4937903"/>
                    <a:ext cx="111240" cy="15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2">
                <p14:nvContentPartPr>
                  <p14:cNvPr id="475" name="Ink 474">
                    <a:extLst>
                      <a:ext uri="{FF2B5EF4-FFF2-40B4-BE49-F238E27FC236}">
                        <a16:creationId xmlns:a16="http://schemas.microsoft.com/office/drawing/2014/main" id="{807B315A-9246-45B2-8207-7FAB730B5E7D}"/>
                      </a:ext>
                    </a:extLst>
                  </p14:cNvPr>
                  <p14:cNvContentPartPr/>
                  <p14:nvPr/>
                </p14:nvContentPartPr>
                <p14:xfrm>
                  <a:off x="10639861" y="4785263"/>
                  <a:ext cx="19800" cy="313200"/>
                </p14:xfrm>
              </p:contentPart>
            </mc:Choice>
            <mc:Fallback xmlns="">
              <p:pic>
                <p:nvPicPr>
                  <p:cNvPr id="475" name="Ink 474">
                    <a:extLst>
                      <a:ext uri="{FF2B5EF4-FFF2-40B4-BE49-F238E27FC236}">
                        <a16:creationId xmlns:a16="http://schemas.microsoft.com/office/drawing/2014/main" id="{807B315A-9246-45B2-8207-7FAB730B5E7D}"/>
                      </a:ext>
                    </a:extLst>
                  </p:cNvPr>
                  <p:cNvPicPr/>
                  <p:nvPr/>
                </p:nvPicPr>
                <p:blipFill>
                  <a:blip r:embed="rId763"/>
                  <a:stretch>
                    <a:fillRect/>
                  </a:stretch>
                </p:blipFill>
                <p:spPr>
                  <a:xfrm>
                    <a:off x="10631221" y="4776263"/>
                    <a:ext cx="37440" cy="330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8" name="Group 597">
            <a:extLst>
              <a:ext uri="{FF2B5EF4-FFF2-40B4-BE49-F238E27FC236}">
                <a16:creationId xmlns:a16="http://schemas.microsoft.com/office/drawing/2014/main" id="{CE5D87AF-EE4F-4FCF-BCC8-6E3B13F0AC7E}"/>
              </a:ext>
            </a:extLst>
          </p:cNvPr>
          <p:cNvGrpSpPr/>
          <p:nvPr/>
        </p:nvGrpSpPr>
        <p:grpSpPr>
          <a:xfrm>
            <a:off x="3940981" y="4990823"/>
            <a:ext cx="7474320" cy="551520"/>
            <a:chOff x="3940981" y="4990823"/>
            <a:chExt cx="7474320" cy="551520"/>
          </a:xfrm>
        </p:grpSpPr>
        <p:grpSp>
          <p:nvGrpSpPr>
            <p:cNvPr id="517" name="Group 516">
              <a:extLst>
                <a:ext uri="{FF2B5EF4-FFF2-40B4-BE49-F238E27FC236}">
                  <a16:creationId xmlns:a16="http://schemas.microsoft.com/office/drawing/2014/main" id="{382BC24A-E466-47E4-8BC9-5DE0B581258E}"/>
                </a:ext>
              </a:extLst>
            </p:cNvPr>
            <p:cNvGrpSpPr/>
            <p:nvPr/>
          </p:nvGrpSpPr>
          <p:grpSpPr>
            <a:xfrm>
              <a:off x="3940981" y="5143103"/>
              <a:ext cx="311760" cy="366120"/>
              <a:chOff x="3940981" y="5143103"/>
              <a:chExt cx="311760" cy="366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4">
                <p14:nvContentPartPr>
                  <p14:cNvPr id="515" name="Ink 514">
                    <a:extLst>
                      <a:ext uri="{FF2B5EF4-FFF2-40B4-BE49-F238E27FC236}">
                        <a16:creationId xmlns:a16="http://schemas.microsoft.com/office/drawing/2014/main" id="{A2B0377B-768D-492B-A843-9D89C74D6A48}"/>
                      </a:ext>
                    </a:extLst>
                  </p14:cNvPr>
                  <p14:cNvContentPartPr/>
                  <p14:nvPr/>
                </p14:nvContentPartPr>
                <p14:xfrm>
                  <a:off x="4038541" y="5291063"/>
                  <a:ext cx="93960" cy="133560"/>
                </p14:xfrm>
              </p:contentPart>
            </mc:Choice>
            <mc:Fallback xmlns="">
              <p:pic>
                <p:nvPicPr>
                  <p:cNvPr id="515" name="Ink 514">
                    <a:extLst>
                      <a:ext uri="{FF2B5EF4-FFF2-40B4-BE49-F238E27FC236}">
                        <a16:creationId xmlns:a16="http://schemas.microsoft.com/office/drawing/2014/main" id="{A2B0377B-768D-492B-A843-9D89C74D6A48}"/>
                      </a:ext>
                    </a:extLst>
                  </p:cNvPr>
                  <p:cNvPicPr/>
                  <p:nvPr/>
                </p:nvPicPr>
                <p:blipFill>
                  <a:blip r:embed="rId765"/>
                  <a:stretch>
                    <a:fillRect/>
                  </a:stretch>
                </p:blipFill>
                <p:spPr>
                  <a:xfrm>
                    <a:off x="4029541" y="5282063"/>
                    <a:ext cx="111600" cy="15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6">
                <p14:nvContentPartPr>
                  <p14:cNvPr id="516" name="Ink 515">
                    <a:extLst>
                      <a:ext uri="{FF2B5EF4-FFF2-40B4-BE49-F238E27FC236}">
                        <a16:creationId xmlns:a16="http://schemas.microsoft.com/office/drawing/2014/main" id="{E542374E-5110-44B4-A278-54D625962B0C}"/>
                      </a:ext>
                    </a:extLst>
                  </p14:cNvPr>
                  <p14:cNvContentPartPr/>
                  <p14:nvPr/>
                </p14:nvContentPartPr>
                <p14:xfrm>
                  <a:off x="3940981" y="5143103"/>
                  <a:ext cx="311760" cy="366120"/>
                </p14:xfrm>
              </p:contentPart>
            </mc:Choice>
            <mc:Fallback xmlns="">
              <p:pic>
                <p:nvPicPr>
                  <p:cNvPr id="516" name="Ink 515">
                    <a:extLst>
                      <a:ext uri="{FF2B5EF4-FFF2-40B4-BE49-F238E27FC236}">
                        <a16:creationId xmlns:a16="http://schemas.microsoft.com/office/drawing/2014/main" id="{E542374E-5110-44B4-A278-54D625962B0C}"/>
                      </a:ext>
                    </a:extLst>
                  </p:cNvPr>
                  <p:cNvPicPr/>
                  <p:nvPr/>
                </p:nvPicPr>
                <p:blipFill>
                  <a:blip r:embed="rId767"/>
                  <a:stretch>
                    <a:fillRect/>
                  </a:stretch>
                </p:blipFill>
                <p:spPr>
                  <a:xfrm>
                    <a:off x="3931981" y="5134463"/>
                    <a:ext cx="329400" cy="383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419C762E-51F8-4BC2-BA38-27B17E290A6F}"/>
                </a:ext>
              </a:extLst>
            </p:cNvPr>
            <p:cNvGrpSpPr/>
            <p:nvPr/>
          </p:nvGrpSpPr>
          <p:grpSpPr>
            <a:xfrm>
              <a:off x="4427341" y="5195663"/>
              <a:ext cx="552600" cy="231480"/>
              <a:chOff x="4427341" y="5195663"/>
              <a:chExt cx="552600" cy="231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8">
                <p14:nvContentPartPr>
                  <p14:cNvPr id="518" name="Ink 517">
                    <a:extLst>
                      <a:ext uri="{FF2B5EF4-FFF2-40B4-BE49-F238E27FC236}">
                        <a16:creationId xmlns:a16="http://schemas.microsoft.com/office/drawing/2014/main" id="{F2774D82-AEED-42FA-9D44-115A1B0FDDFC}"/>
                      </a:ext>
                    </a:extLst>
                  </p14:cNvPr>
                  <p14:cNvContentPartPr/>
                  <p14:nvPr/>
                </p14:nvContentPartPr>
                <p14:xfrm>
                  <a:off x="4427341" y="5307983"/>
                  <a:ext cx="65520" cy="119160"/>
                </p14:xfrm>
              </p:contentPart>
            </mc:Choice>
            <mc:Fallback xmlns="">
              <p:pic>
                <p:nvPicPr>
                  <p:cNvPr id="518" name="Ink 517">
                    <a:extLst>
                      <a:ext uri="{FF2B5EF4-FFF2-40B4-BE49-F238E27FC236}">
                        <a16:creationId xmlns:a16="http://schemas.microsoft.com/office/drawing/2014/main" id="{F2774D82-AEED-42FA-9D44-115A1B0FDDFC}"/>
                      </a:ext>
                    </a:extLst>
                  </p:cNvPr>
                  <p:cNvPicPr/>
                  <p:nvPr/>
                </p:nvPicPr>
                <p:blipFill>
                  <a:blip r:embed="rId769"/>
                  <a:stretch>
                    <a:fillRect/>
                  </a:stretch>
                </p:blipFill>
                <p:spPr>
                  <a:xfrm>
                    <a:off x="4418341" y="5299343"/>
                    <a:ext cx="83160" cy="13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0">
                <p14:nvContentPartPr>
                  <p14:cNvPr id="519" name="Ink 518">
                    <a:extLst>
                      <a:ext uri="{FF2B5EF4-FFF2-40B4-BE49-F238E27FC236}">
                        <a16:creationId xmlns:a16="http://schemas.microsoft.com/office/drawing/2014/main" id="{CF325433-70EF-4A9D-A116-19E4F744E250}"/>
                      </a:ext>
                    </a:extLst>
                  </p14:cNvPr>
                  <p14:cNvContentPartPr/>
                  <p14:nvPr/>
                </p14:nvContentPartPr>
                <p14:xfrm>
                  <a:off x="4429501" y="5299703"/>
                  <a:ext cx="146880" cy="101520"/>
                </p14:xfrm>
              </p:contentPart>
            </mc:Choice>
            <mc:Fallback xmlns="">
              <p:pic>
                <p:nvPicPr>
                  <p:cNvPr id="519" name="Ink 518">
                    <a:extLst>
                      <a:ext uri="{FF2B5EF4-FFF2-40B4-BE49-F238E27FC236}">
                        <a16:creationId xmlns:a16="http://schemas.microsoft.com/office/drawing/2014/main" id="{CF325433-70EF-4A9D-A116-19E4F744E250}"/>
                      </a:ext>
                    </a:extLst>
                  </p:cNvPr>
                  <p:cNvPicPr/>
                  <p:nvPr/>
                </p:nvPicPr>
                <p:blipFill>
                  <a:blip r:embed="rId771"/>
                  <a:stretch>
                    <a:fillRect/>
                  </a:stretch>
                </p:blipFill>
                <p:spPr>
                  <a:xfrm>
                    <a:off x="4420861" y="5291063"/>
                    <a:ext cx="16452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2">
                <p14:nvContentPartPr>
                  <p14:cNvPr id="520" name="Ink 519">
                    <a:extLst>
                      <a:ext uri="{FF2B5EF4-FFF2-40B4-BE49-F238E27FC236}">
                        <a16:creationId xmlns:a16="http://schemas.microsoft.com/office/drawing/2014/main" id="{315C7146-8D76-4B73-9C60-BB60B6E0D9BA}"/>
                      </a:ext>
                    </a:extLst>
                  </p14:cNvPr>
                  <p14:cNvContentPartPr/>
                  <p14:nvPr/>
                </p14:nvContentPartPr>
                <p14:xfrm>
                  <a:off x="4598701" y="5195663"/>
                  <a:ext cx="118080" cy="217080"/>
                </p14:xfrm>
              </p:contentPart>
            </mc:Choice>
            <mc:Fallback xmlns="">
              <p:pic>
                <p:nvPicPr>
                  <p:cNvPr id="520" name="Ink 519">
                    <a:extLst>
                      <a:ext uri="{FF2B5EF4-FFF2-40B4-BE49-F238E27FC236}">
                        <a16:creationId xmlns:a16="http://schemas.microsoft.com/office/drawing/2014/main" id="{315C7146-8D76-4B73-9C60-BB60B6E0D9BA}"/>
                      </a:ext>
                    </a:extLst>
                  </p:cNvPr>
                  <p:cNvPicPr/>
                  <p:nvPr/>
                </p:nvPicPr>
                <p:blipFill>
                  <a:blip r:embed="rId773"/>
                  <a:stretch>
                    <a:fillRect/>
                  </a:stretch>
                </p:blipFill>
                <p:spPr>
                  <a:xfrm>
                    <a:off x="4589701" y="5187023"/>
                    <a:ext cx="135720" cy="23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4">
                <p14:nvContentPartPr>
                  <p14:cNvPr id="521" name="Ink 520">
                    <a:extLst>
                      <a:ext uri="{FF2B5EF4-FFF2-40B4-BE49-F238E27FC236}">
                        <a16:creationId xmlns:a16="http://schemas.microsoft.com/office/drawing/2014/main" id="{EB6E7F7A-FD2C-4990-BA5A-040960E2FA46}"/>
                      </a:ext>
                    </a:extLst>
                  </p14:cNvPr>
                  <p14:cNvContentPartPr/>
                  <p14:nvPr/>
                </p14:nvContentPartPr>
                <p14:xfrm>
                  <a:off x="4726501" y="5290703"/>
                  <a:ext cx="91080" cy="109440"/>
                </p14:xfrm>
              </p:contentPart>
            </mc:Choice>
            <mc:Fallback xmlns="">
              <p:pic>
                <p:nvPicPr>
                  <p:cNvPr id="521" name="Ink 520">
                    <a:extLst>
                      <a:ext uri="{FF2B5EF4-FFF2-40B4-BE49-F238E27FC236}">
                        <a16:creationId xmlns:a16="http://schemas.microsoft.com/office/drawing/2014/main" id="{EB6E7F7A-FD2C-4990-BA5A-040960E2FA46}"/>
                      </a:ext>
                    </a:extLst>
                  </p:cNvPr>
                  <p:cNvPicPr/>
                  <p:nvPr/>
                </p:nvPicPr>
                <p:blipFill>
                  <a:blip r:embed="rId775"/>
                  <a:stretch>
                    <a:fillRect/>
                  </a:stretch>
                </p:blipFill>
                <p:spPr>
                  <a:xfrm>
                    <a:off x="4717501" y="5282063"/>
                    <a:ext cx="108720" cy="12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6">
                <p14:nvContentPartPr>
                  <p14:cNvPr id="522" name="Ink 521">
                    <a:extLst>
                      <a:ext uri="{FF2B5EF4-FFF2-40B4-BE49-F238E27FC236}">
                        <a16:creationId xmlns:a16="http://schemas.microsoft.com/office/drawing/2014/main" id="{6995A64B-EA93-4677-960E-82DFA1FB8274}"/>
                      </a:ext>
                    </a:extLst>
                  </p14:cNvPr>
                  <p14:cNvContentPartPr/>
                  <p14:nvPr/>
                </p14:nvContentPartPr>
                <p14:xfrm>
                  <a:off x="4851421" y="5271983"/>
                  <a:ext cx="128520" cy="148680"/>
                </p14:xfrm>
              </p:contentPart>
            </mc:Choice>
            <mc:Fallback xmlns="">
              <p:pic>
                <p:nvPicPr>
                  <p:cNvPr id="522" name="Ink 521">
                    <a:extLst>
                      <a:ext uri="{FF2B5EF4-FFF2-40B4-BE49-F238E27FC236}">
                        <a16:creationId xmlns:a16="http://schemas.microsoft.com/office/drawing/2014/main" id="{6995A64B-EA93-4677-960E-82DFA1FB8274}"/>
                      </a:ext>
                    </a:extLst>
                  </p:cNvPr>
                  <p:cNvPicPr/>
                  <p:nvPr/>
                </p:nvPicPr>
                <p:blipFill>
                  <a:blip r:embed="rId777"/>
                  <a:stretch>
                    <a:fillRect/>
                  </a:stretch>
                </p:blipFill>
                <p:spPr>
                  <a:xfrm>
                    <a:off x="4842781" y="5262983"/>
                    <a:ext cx="146160" cy="166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3" name="Group 552">
              <a:extLst>
                <a:ext uri="{FF2B5EF4-FFF2-40B4-BE49-F238E27FC236}">
                  <a16:creationId xmlns:a16="http://schemas.microsoft.com/office/drawing/2014/main" id="{1383B114-249C-4586-A92F-1EC6E12FA575}"/>
                </a:ext>
              </a:extLst>
            </p:cNvPr>
            <p:cNvGrpSpPr/>
            <p:nvPr/>
          </p:nvGrpSpPr>
          <p:grpSpPr>
            <a:xfrm>
              <a:off x="5148781" y="5117543"/>
              <a:ext cx="3491640" cy="424800"/>
              <a:chOff x="5148781" y="5117543"/>
              <a:chExt cx="3491640" cy="424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78">
                <p14:nvContentPartPr>
                  <p14:cNvPr id="523" name="Ink 522">
                    <a:extLst>
                      <a:ext uri="{FF2B5EF4-FFF2-40B4-BE49-F238E27FC236}">
                        <a16:creationId xmlns:a16="http://schemas.microsoft.com/office/drawing/2014/main" id="{F9FD5B6E-65C3-4D2B-A335-5C281FCB5CA9}"/>
                      </a:ext>
                    </a:extLst>
                  </p14:cNvPr>
                  <p14:cNvContentPartPr/>
                  <p14:nvPr/>
                </p14:nvContentPartPr>
                <p14:xfrm>
                  <a:off x="5148781" y="5265863"/>
                  <a:ext cx="90720" cy="124920"/>
                </p14:xfrm>
              </p:contentPart>
            </mc:Choice>
            <mc:Fallback xmlns="">
              <p:pic>
                <p:nvPicPr>
                  <p:cNvPr id="523" name="Ink 522">
                    <a:extLst>
                      <a:ext uri="{FF2B5EF4-FFF2-40B4-BE49-F238E27FC236}">
                        <a16:creationId xmlns:a16="http://schemas.microsoft.com/office/drawing/2014/main" id="{F9FD5B6E-65C3-4D2B-A335-5C281FCB5CA9}"/>
                      </a:ext>
                    </a:extLst>
                  </p:cNvPr>
                  <p:cNvPicPr/>
                  <p:nvPr/>
                </p:nvPicPr>
                <p:blipFill>
                  <a:blip r:embed="rId779"/>
                  <a:stretch>
                    <a:fillRect/>
                  </a:stretch>
                </p:blipFill>
                <p:spPr>
                  <a:xfrm>
                    <a:off x="5140141" y="5256863"/>
                    <a:ext cx="108360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0">
                <p14:nvContentPartPr>
                  <p14:cNvPr id="524" name="Ink 523">
                    <a:extLst>
                      <a:ext uri="{FF2B5EF4-FFF2-40B4-BE49-F238E27FC236}">
                        <a16:creationId xmlns:a16="http://schemas.microsoft.com/office/drawing/2014/main" id="{D10EC748-E323-4F04-8F2A-43B6F2CAEAFE}"/>
                      </a:ext>
                    </a:extLst>
                  </p14:cNvPr>
                  <p14:cNvContentPartPr/>
                  <p14:nvPr/>
                </p14:nvContentPartPr>
                <p14:xfrm>
                  <a:off x="5266861" y="5285663"/>
                  <a:ext cx="107640" cy="93600"/>
                </p14:xfrm>
              </p:contentPart>
            </mc:Choice>
            <mc:Fallback xmlns="">
              <p:pic>
                <p:nvPicPr>
                  <p:cNvPr id="524" name="Ink 523">
                    <a:extLst>
                      <a:ext uri="{FF2B5EF4-FFF2-40B4-BE49-F238E27FC236}">
                        <a16:creationId xmlns:a16="http://schemas.microsoft.com/office/drawing/2014/main" id="{D10EC748-E323-4F04-8F2A-43B6F2CAEAFE}"/>
                      </a:ext>
                    </a:extLst>
                  </p:cNvPr>
                  <p:cNvPicPr/>
                  <p:nvPr/>
                </p:nvPicPr>
                <p:blipFill>
                  <a:blip r:embed="rId781"/>
                  <a:stretch>
                    <a:fillRect/>
                  </a:stretch>
                </p:blipFill>
                <p:spPr>
                  <a:xfrm>
                    <a:off x="5257861" y="5276663"/>
                    <a:ext cx="12528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2">
                <p14:nvContentPartPr>
                  <p14:cNvPr id="525" name="Ink 524">
                    <a:extLst>
                      <a:ext uri="{FF2B5EF4-FFF2-40B4-BE49-F238E27FC236}">
                        <a16:creationId xmlns:a16="http://schemas.microsoft.com/office/drawing/2014/main" id="{68DED800-07BC-444E-8C75-F5FBDBAC3C8E}"/>
                      </a:ext>
                    </a:extLst>
                  </p14:cNvPr>
                  <p14:cNvContentPartPr/>
                  <p14:nvPr/>
                </p14:nvContentPartPr>
                <p14:xfrm>
                  <a:off x="5395741" y="5214383"/>
                  <a:ext cx="111240" cy="168840"/>
                </p14:xfrm>
              </p:contentPart>
            </mc:Choice>
            <mc:Fallback xmlns="">
              <p:pic>
                <p:nvPicPr>
                  <p:cNvPr id="525" name="Ink 524">
                    <a:extLst>
                      <a:ext uri="{FF2B5EF4-FFF2-40B4-BE49-F238E27FC236}">
                        <a16:creationId xmlns:a16="http://schemas.microsoft.com/office/drawing/2014/main" id="{68DED800-07BC-444E-8C75-F5FBDBAC3C8E}"/>
                      </a:ext>
                    </a:extLst>
                  </p:cNvPr>
                  <p:cNvPicPr/>
                  <p:nvPr/>
                </p:nvPicPr>
                <p:blipFill>
                  <a:blip r:embed="rId783"/>
                  <a:stretch>
                    <a:fillRect/>
                  </a:stretch>
                </p:blipFill>
                <p:spPr>
                  <a:xfrm>
                    <a:off x="5387101" y="5205383"/>
                    <a:ext cx="128880" cy="18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4">
                <p14:nvContentPartPr>
                  <p14:cNvPr id="526" name="Ink 525">
                    <a:extLst>
                      <a:ext uri="{FF2B5EF4-FFF2-40B4-BE49-F238E27FC236}">
                        <a16:creationId xmlns:a16="http://schemas.microsoft.com/office/drawing/2014/main" id="{6E4BF3AE-D234-4437-A340-FA3B525F5BB8}"/>
                      </a:ext>
                    </a:extLst>
                  </p14:cNvPr>
                  <p14:cNvContentPartPr/>
                  <p14:nvPr/>
                </p14:nvContentPartPr>
                <p14:xfrm>
                  <a:off x="5554861" y="5309063"/>
                  <a:ext cx="96480" cy="83520"/>
                </p14:xfrm>
              </p:contentPart>
            </mc:Choice>
            <mc:Fallback xmlns="">
              <p:pic>
                <p:nvPicPr>
                  <p:cNvPr id="526" name="Ink 525">
                    <a:extLst>
                      <a:ext uri="{FF2B5EF4-FFF2-40B4-BE49-F238E27FC236}">
                        <a16:creationId xmlns:a16="http://schemas.microsoft.com/office/drawing/2014/main" id="{6E4BF3AE-D234-4437-A340-FA3B525F5BB8}"/>
                      </a:ext>
                    </a:extLst>
                  </p:cNvPr>
                  <p:cNvPicPr/>
                  <p:nvPr/>
                </p:nvPicPr>
                <p:blipFill>
                  <a:blip r:embed="rId785"/>
                  <a:stretch>
                    <a:fillRect/>
                  </a:stretch>
                </p:blipFill>
                <p:spPr>
                  <a:xfrm>
                    <a:off x="5545861" y="5300063"/>
                    <a:ext cx="114120" cy="10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6">
                <p14:nvContentPartPr>
                  <p14:cNvPr id="527" name="Ink 526">
                    <a:extLst>
                      <a:ext uri="{FF2B5EF4-FFF2-40B4-BE49-F238E27FC236}">
                        <a16:creationId xmlns:a16="http://schemas.microsoft.com/office/drawing/2014/main" id="{4F3B6B5E-D2CB-409C-9DA6-5BDD90103380}"/>
                      </a:ext>
                    </a:extLst>
                  </p14:cNvPr>
                  <p14:cNvContentPartPr/>
                  <p14:nvPr/>
                </p14:nvContentPartPr>
                <p14:xfrm>
                  <a:off x="5688421" y="5241023"/>
                  <a:ext cx="90720" cy="137880"/>
                </p14:xfrm>
              </p:contentPart>
            </mc:Choice>
            <mc:Fallback xmlns="">
              <p:pic>
                <p:nvPicPr>
                  <p:cNvPr id="527" name="Ink 526">
                    <a:extLst>
                      <a:ext uri="{FF2B5EF4-FFF2-40B4-BE49-F238E27FC236}">
                        <a16:creationId xmlns:a16="http://schemas.microsoft.com/office/drawing/2014/main" id="{4F3B6B5E-D2CB-409C-9DA6-5BDD90103380}"/>
                      </a:ext>
                    </a:extLst>
                  </p:cNvPr>
                  <p:cNvPicPr/>
                  <p:nvPr/>
                </p:nvPicPr>
                <p:blipFill>
                  <a:blip r:embed="rId787"/>
                  <a:stretch>
                    <a:fillRect/>
                  </a:stretch>
                </p:blipFill>
                <p:spPr>
                  <a:xfrm>
                    <a:off x="5679421" y="5232383"/>
                    <a:ext cx="10836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8">
                <p14:nvContentPartPr>
                  <p14:cNvPr id="528" name="Ink 527">
                    <a:extLst>
                      <a:ext uri="{FF2B5EF4-FFF2-40B4-BE49-F238E27FC236}">
                        <a16:creationId xmlns:a16="http://schemas.microsoft.com/office/drawing/2014/main" id="{F060A235-B18F-4923-8120-CE0620FA5E7F}"/>
                      </a:ext>
                    </a:extLst>
                  </p14:cNvPr>
                  <p14:cNvContentPartPr/>
                  <p14:nvPr/>
                </p14:nvContentPartPr>
                <p14:xfrm>
                  <a:off x="5839621" y="5238863"/>
                  <a:ext cx="21960" cy="108360"/>
                </p14:xfrm>
              </p:contentPart>
            </mc:Choice>
            <mc:Fallback xmlns="">
              <p:pic>
                <p:nvPicPr>
                  <p:cNvPr id="528" name="Ink 527">
                    <a:extLst>
                      <a:ext uri="{FF2B5EF4-FFF2-40B4-BE49-F238E27FC236}">
                        <a16:creationId xmlns:a16="http://schemas.microsoft.com/office/drawing/2014/main" id="{F060A235-B18F-4923-8120-CE0620FA5E7F}"/>
                      </a:ext>
                    </a:extLst>
                  </p:cNvPr>
                  <p:cNvPicPr/>
                  <p:nvPr/>
                </p:nvPicPr>
                <p:blipFill>
                  <a:blip r:embed="rId789"/>
                  <a:stretch>
                    <a:fillRect/>
                  </a:stretch>
                </p:blipFill>
                <p:spPr>
                  <a:xfrm>
                    <a:off x="5830621" y="5230223"/>
                    <a:ext cx="396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0">
                <p14:nvContentPartPr>
                  <p14:cNvPr id="529" name="Ink 528">
                    <a:extLst>
                      <a:ext uri="{FF2B5EF4-FFF2-40B4-BE49-F238E27FC236}">
                        <a16:creationId xmlns:a16="http://schemas.microsoft.com/office/drawing/2014/main" id="{2E5291AC-30D3-4FA7-8C2E-D511C5E8A06C}"/>
                      </a:ext>
                    </a:extLst>
                  </p14:cNvPr>
                  <p14:cNvContentPartPr/>
                  <p14:nvPr/>
                </p14:nvContentPartPr>
                <p14:xfrm>
                  <a:off x="5859061" y="5147423"/>
                  <a:ext cx="2520" cy="5400"/>
                </p14:xfrm>
              </p:contentPart>
            </mc:Choice>
            <mc:Fallback xmlns="">
              <p:pic>
                <p:nvPicPr>
                  <p:cNvPr id="529" name="Ink 528">
                    <a:extLst>
                      <a:ext uri="{FF2B5EF4-FFF2-40B4-BE49-F238E27FC236}">
                        <a16:creationId xmlns:a16="http://schemas.microsoft.com/office/drawing/2014/main" id="{2E5291AC-30D3-4FA7-8C2E-D511C5E8A06C}"/>
                      </a:ext>
                    </a:extLst>
                  </p:cNvPr>
                  <p:cNvPicPr/>
                  <p:nvPr/>
                </p:nvPicPr>
                <p:blipFill>
                  <a:blip r:embed="rId791"/>
                  <a:stretch>
                    <a:fillRect/>
                  </a:stretch>
                </p:blipFill>
                <p:spPr>
                  <a:xfrm>
                    <a:off x="5850061" y="5138783"/>
                    <a:ext cx="2016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2">
                <p14:nvContentPartPr>
                  <p14:cNvPr id="530" name="Ink 529">
                    <a:extLst>
                      <a:ext uri="{FF2B5EF4-FFF2-40B4-BE49-F238E27FC236}">
                        <a16:creationId xmlns:a16="http://schemas.microsoft.com/office/drawing/2014/main" id="{237FF105-CE11-4261-8B29-E348DC5B2712}"/>
                      </a:ext>
                    </a:extLst>
                  </p14:cNvPr>
                  <p14:cNvContentPartPr/>
                  <p14:nvPr/>
                </p14:nvContentPartPr>
                <p14:xfrm>
                  <a:off x="5913781" y="5223743"/>
                  <a:ext cx="101160" cy="127800"/>
                </p14:xfrm>
              </p:contentPart>
            </mc:Choice>
            <mc:Fallback xmlns="">
              <p:pic>
                <p:nvPicPr>
                  <p:cNvPr id="530" name="Ink 529">
                    <a:extLst>
                      <a:ext uri="{FF2B5EF4-FFF2-40B4-BE49-F238E27FC236}">
                        <a16:creationId xmlns:a16="http://schemas.microsoft.com/office/drawing/2014/main" id="{237FF105-CE11-4261-8B29-E348DC5B2712}"/>
                      </a:ext>
                    </a:extLst>
                  </p:cNvPr>
                  <p:cNvPicPr/>
                  <p:nvPr/>
                </p:nvPicPr>
                <p:blipFill>
                  <a:blip r:embed="rId793"/>
                  <a:stretch>
                    <a:fillRect/>
                  </a:stretch>
                </p:blipFill>
                <p:spPr>
                  <a:xfrm>
                    <a:off x="5905141" y="5214743"/>
                    <a:ext cx="118800" cy="14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4">
                <p14:nvContentPartPr>
                  <p14:cNvPr id="531" name="Ink 530">
                    <a:extLst>
                      <a:ext uri="{FF2B5EF4-FFF2-40B4-BE49-F238E27FC236}">
                        <a16:creationId xmlns:a16="http://schemas.microsoft.com/office/drawing/2014/main" id="{A8CEDADD-8781-417F-890F-2CBC694B73D2}"/>
                      </a:ext>
                    </a:extLst>
                  </p14:cNvPr>
                  <p14:cNvContentPartPr/>
                  <p14:nvPr/>
                </p14:nvContentPartPr>
                <p14:xfrm>
                  <a:off x="6009181" y="5239943"/>
                  <a:ext cx="118800" cy="302400"/>
                </p14:xfrm>
              </p:contentPart>
            </mc:Choice>
            <mc:Fallback xmlns="">
              <p:pic>
                <p:nvPicPr>
                  <p:cNvPr id="531" name="Ink 530">
                    <a:extLst>
                      <a:ext uri="{FF2B5EF4-FFF2-40B4-BE49-F238E27FC236}">
                        <a16:creationId xmlns:a16="http://schemas.microsoft.com/office/drawing/2014/main" id="{A8CEDADD-8781-417F-890F-2CBC694B73D2}"/>
                      </a:ext>
                    </a:extLst>
                  </p:cNvPr>
                  <p:cNvPicPr/>
                  <p:nvPr/>
                </p:nvPicPr>
                <p:blipFill>
                  <a:blip r:embed="rId795"/>
                  <a:stretch>
                    <a:fillRect/>
                  </a:stretch>
                </p:blipFill>
                <p:spPr>
                  <a:xfrm>
                    <a:off x="6000541" y="5230943"/>
                    <a:ext cx="136440" cy="32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6">
                <p14:nvContentPartPr>
                  <p14:cNvPr id="532" name="Ink 531">
                    <a:extLst>
                      <a:ext uri="{FF2B5EF4-FFF2-40B4-BE49-F238E27FC236}">
                        <a16:creationId xmlns:a16="http://schemas.microsoft.com/office/drawing/2014/main" id="{01649734-E942-4874-AFFD-11B62E688471}"/>
                      </a:ext>
                    </a:extLst>
                  </p14:cNvPr>
                  <p14:cNvContentPartPr/>
                  <p14:nvPr/>
                </p14:nvContentPartPr>
                <p14:xfrm>
                  <a:off x="6192781" y="5172263"/>
                  <a:ext cx="62280" cy="197280"/>
                </p14:xfrm>
              </p:contentPart>
            </mc:Choice>
            <mc:Fallback xmlns="">
              <p:pic>
                <p:nvPicPr>
                  <p:cNvPr id="532" name="Ink 531">
                    <a:extLst>
                      <a:ext uri="{FF2B5EF4-FFF2-40B4-BE49-F238E27FC236}">
                        <a16:creationId xmlns:a16="http://schemas.microsoft.com/office/drawing/2014/main" id="{01649734-E942-4874-AFFD-11B62E688471}"/>
                      </a:ext>
                    </a:extLst>
                  </p:cNvPr>
                  <p:cNvPicPr/>
                  <p:nvPr/>
                </p:nvPicPr>
                <p:blipFill>
                  <a:blip r:embed="rId797"/>
                  <a:stretch>
                    <a:fillRect/>
                  </a:stretch>
                </p:blipFill>
                <p:spPr>
                  <a:xfrm>
                    <a:off x="6184141" y="5163263"/>
                    <a:ext cx="79920" cy="21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8">
                <p14:nvContentPartPr>
                  <p14:cNvPr id="533" name="Ink 532">
                    <a:extLst>
                      <a:ext uri="{FF2B5EF4-FFF2-40B4-BE49-F238E27FC236}">
                        <a16:creationId xmlns:a16="http://schemas.microsoft.com/office/drawing/2014/main" id="{1C64D706-5439-4065-B8E3-CEC65DFCCD85}"/>
                      </a:ext>
                    </a:extLst>
                  </p14:cNvPr>
                  <p14:cNvContentPartPr/>
                  <p14:nvPr/>
                </p14:nvContentPartPr>
                <p14:xfrm>
                  <a:off x="6221581" y="5117543"/>
                  <a:ext cx="193320" cy="239400"/>
                </p14:xfrm>
              </p:contentPart>
            </mc:Choice>
            <mc:Fallback xmlns="">
              <p:pic>
                <p:nvPicPr>
                  <p:cNvPr id="533" name="Ink 532">
                    <a:extLst>
                      <a:ext uri="{FF2B5EF4-FFF2-40B4-BE49-F238E27FC236}">
                        <a16:creationId xmlns:a16="http://schemas.microsoft.com/office/drawing/2014/main" id="{1C64D706-5439-4065-B8E3-CEC65DFCCD85}"/>
                      </a:ext>
                    </a:extLst>
                  </p:cNvPr>
                  <p:cNvPicPr/>
                  <p:nvPr/>
                </p:nvPicPr>
                <p:blipFill>
                  <a:blip r:embed="rId799"/>
                  <a:stretch>
                    <a:fillRect/>
                  </a:stretch>
                </p:blipFill>
                <p:spPr>
                  <a:xfrm>
                    <a:off x="6212581" y="5108543"/>
                    <a:ext cx="210960" cy="25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0">
                <p14:nvContentPartPr>
                  <p14:cNvPr id="534" name="Ink 533">
                    <a:extLst>
                      <a:ext uri="{FF2B5EF4-FFF2-40B4-BE49-F238E27FC236}">
                        <a16:creationId xmlns:a16="http://schemas.microsoft.com/office/drawing/2014/main" id="{22639088-269A-4CA4-98E5-6943F9C62B87}"/>
                      </a:ext>
                    </a:extLst>
                  </p14:cNvPr>
                  <p14:cNvContentPartPr/>
                  <p14:nvPr/>
                </p14:nvContentPartPr>
                <p14:xfrm>
                  <a:off x="6466021" y="5251463"/>
                  <a:ext cx="126000" cy="116640"/>
                </p14:xfrm>
              </p:contentPart>
            </mc:Choice>
            <mc:Fallback xmlns="">
              <p:pic>
                <p:nvPicPr>
                  <p:cNvPr id="534" name="Ink 533">
                    <a:extLst>
                      <a:ext uri="{FF2B5EF4-FFF2-40B4-BE49-F238E27FC236}">
                        <a16:creationId xmlns:a16="http://schemas.microsoft.com/office/drawing/2014/main" id="{22639088-269A-4CA4-98E5-6943F9C62B87}"/>
                      </a:ext>
                    </a:extLst>
                  </p:cNvPr>
                  <p:cNvPicPr/>
                  <p:nvPr/>
                </p:nvPicPr>
                <p:blipFill>
                  <a:blip r:embed="rId801"/>
                  <a:stretch>
                    <a:fillRect/>
                  </a:stretch>
                </p:blipFill>
                <p:spPr>
                  <a:xfrm>
                    <a:off x="6457381" y="5242823"/>
                    <a:ext cx="14364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2">
                <p14:nvContentPartPr>
                  <p14:cNvPr id="537" name="Ink 536">
                    <a:extLst>
                      <a:ext uri="{FF2B5EF4-FFF2-40B4-BE49-F238E27FC236}">
                        <a16:creationId xmlns:a16="http://schemas.microsoft.com/office/drawing/2014/main" id="{DBB452A5-6A7F-49CF-B131-A9EE22835E40}"/>
                      </a:ext>
                    </a:extLst>
                  </p14:cNvPr>
                  <p14:cNvContentPartPr/>
                  <p14:nvPr/>
                </p14:nvContentPartPr>
                <p14:xfrm>
                  <a:off x="6697861" y="5171903"/>
                  <a:ext cx="120960" cy="212760"/>
                </p14:xfrm>
              </p:contentPart>
            </mc:Choice>
            <mc:Fallback xmlns="">
              <p:pic>
                <p:nvPicPr>
                  <p:cNvPr id="537" name="Ink 536">
                    <a:extLst>
                      <a:ext uri="{FF2B5EF4-FFF2-40B4-BE49-F238E27FC236}">
                        <a16:creationId xmlns:a16="http://schemas.microsoft.com/office/drawing/2014/main" id="{DBB452A5-6A7F-49CF-B131-A9EE22835E40}"/>
                      </a:ext>
                    </a:extLst>
                  </p:cNvPr>
                  <p:cNvPicPr/>
                  <p:nvPr/>
                </p:nvPicPr>
                <p:blipFill>
                  <a:blip r:embed="rId803"/>
                  <a:stretch>
                    <a:fillRect/>
                  </a:stretch>
                </p:blipFill>
                <p:spPr>
                  <a:xfrm>
                    <a:off x="6689221" y="5162903"/>
                    <a:ext cx="138600" cy="23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4">
                <p14:nvContentPartPr>
                  <p14:cNvPr id="538" name="Ink 537">
                    <a:extLst>
                      <a:ext uri="{FF2B5EF4-FFF2-40B4-BE49-F238E27FC236}">
                        <a16:creationId xmlns:a16="http://schemas.microsoft.com/office/drawing/2014/main" id="{E6118773-2208-40DF-A976-6154EC49A2FA}"/>
                      </a:ext>
                    </a:extLst>
                  </p14:cNvPr>
                  <p14:cNvContentPartPr/>
                  <p14:nvPr/>
                </p14:nvContentPartPr>
                <p14:xfrm>
                  <a:off x="6880021" y="5270903"/>
                  <a:ext cx="11880" cy="80640"/>
                </p14:xfrm>
              </p:contentPart>
            </mc:Choice>
            <mc:Fallback xmlns="">
              <p:pic>
                <p:nvPicPr>
                  <p:cNvPr id="538" name="Ink 537">
                    <a:extLst>
                      <a:ext uri="{FF2B5EF4-FFF2-40B4-BE49-F238E27FC236}">
                        <a16:creationId xmlns:a16="http://schemas.microsoft.com/office/drawing/2014/main" id="{E6118773-2208-40DF-A976-6154EC49A2FA}"/>
                      </a:ext>
                    </a:extLst>
                  </p:cNvPr>
                  <p:cNvPicPr/>
                  <p:nvPr/>
                </p:nvPicPr>
                <p:blipFill>
                  <a:blip r:embed="rId805"/>
                  <a:stretch>
                    <a:fillRect/>
                  </a:stretch>
                </p:blipFill>
                <p:spPr>
                  <a:xfrm>
                    <a:off x="6871381" y="5262263"/>
                    <a:ext cx="29520" cy="9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6">
                <p14:nvContentPartPr>
                  <p14:cNvPr id="539" name="Ink 538">
                    <a:extLst>
                      <a:ext uri="{FF2B5EF4-FFF2-40B4-BE49-F238E27FC236}">
                        <a16:creationId xmlns:a16="http://schemas.microsoft.com/office/drawing/2014/main" id="{C7AA1F2D-E22D-4372-84F0-55E7F60B4EA9}"/>
                      </a:ext>
                    </a:extLst>
                  </p14:cNvPr>
                  <p14:cNvContentPartPr/>
                  <p14:nvPr/>
                </p14:nvContentPartPr>
                <p14:xfrm>
                  <a:off x="6871021" y="5195663"/>
                  <a:ext cx="360" cy="360"/>
                </p14:xfrm>
              </p:contentPart>
            </mc:Choice>
            <mc:Fallback xmlns="">
              <p:pic>
                <p:nvPicPr>
                  <p:cNvPr id="539" name="Ink 538">
                    <a:extLst>
                      <a:ext uri="{FF2B5EF4-FFF2-40B4-BE49-F238E27FC236}">
                        <a16:creationId xmlns:a16="http://schemas.microsoft.com/office/drawing/2014/main" id="{C7AA1F2D-E22D-4372-84F0-55E7F60B4EA9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6862021" y="5187023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7">
                <p14:nvContentPartPr>
                  <p14:cNvPr id="540" name="Ink 539">
                    <a:extLst>
                      <a:ext uri="{FF2B5EF4-FFF2-40B4-BE49-F238E27FC236}">
                        <a16:creationId xmlns:a16="http://schemas.microsoft.com/office/drawing/2014/main" id="{B2FAF9EF-B7C8-47F3-9222-377AB79B74F4}"/>
                      </a:ext>
                    </a:extLst>
                  </p14:cNvPr>
                  <p14:cNvContentPartPr/>
                  <p14:nvPr/>
                </p14:nvContentPartPr>
                <p14:xfrm>
                  <a:off x="6944101" y="5277023"/>
                  <a:ext cx="191160" cy="97920"/>
                </p14:xfrm>
              </p:contentPart>
            </mc:Choice>
            <mc:Fallback xmlns="">
              <p:pic>
                <p:nvPicPr>
                  <p:cNvPr id="540" name="Ink 539">
                    <a:extLst>
                      <a:ext uri="{FF2B5EF4-FFF2-40B4-BE49-F238E27FC236}">
                        <a16:creationId xmlns:a16="http://schemas.microsoft.com/office/drawing/2014/main" id="{B2FAF9EF-B7C8-47F3-9222-377AB79B74F4}"/>
                      </a:ext>
                    </a:extLst>
                  </p:cNvPr>
                  <p:cNvPicPr/>
                  <p:nvPr/>
                </p:nvPicPr>
                <p:blipFill>
                  <a:blip r:embed="rId808"/>
                  <a:stretch>
                    <a:fillRect/>
                  </a:stretch>
                </p:blipFill>
                <p:spPr>
                  <a:xfrm>
                    <a:off x="6935461" y="5268383"/>
                    <a:ext cx="20880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9">
                <p14:nvContentPartPr>
                  <p14:cNvPr id="541" name="Ink 540">
                    <a:extLst>
                      <a:ext uri="{FF2B5EF4-FFF2-40B4-BE49-F238E27FC236}">
                        <a16:creationId xmlns:a16="http://schemas.microsoft.com/office/drawing/2014/main" id="{4CD04CC4-FEBD-4A02-8747-627A04566EE1}"/>
                      </a:ext>
                    </a:extLst>
                  </p14:cNvPr>
                  <p14:cNvContentPartPr/>
                  <p14:nvPr/>
                </p14:nvContentPartPr>
                <p14:xfrm>
                  <a:off x="7166941" y="5248943"/>
                  <a:ext cx="209520" cy="108720"/>
                </p14:xfrm>
              </p:contentPart>
            </mc:Choice>
            <mc:Fallback xmlns="">
              <p:pic>
                <p:nvPicPr>
                  <p:cNvPr id="541" name="Ink 540">
                    <a:extLst>
                      <a:ext uri="{FF2B5EF4-FFF2-40B4-BE49-F238E27FC236}">
                        <a16:creationId xmlns:a16="http://schemas.microsoft.com/office/drawing/2014/main" id="{4CD04CC4-FEBD-4A02-8747-627A04566EE1}"/>
                      </a:ext>
                    </a:extLst>
                  </p:cNvPr>
                  <p:cNvPicPr/>
                  <p:nvPr/>
                </p:nvPicPr>
                <p:blipFill>
                  <a:blip r:embed="rId810"/>
                  <a:stretch>
                    <a:fillRect/>
                  </a:stretch>
                </p:blipFill>
                <p:spPr>
                  <a:xfrm>
                    <a:off x="7158301" y="5240303"/>
                    <a:ext cx="227160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1">
                <p14:nvContentPartPr>
                  <p14:cNvPr id="542" name="Ink 541">
                    <a:extLst>
                      <a:ext uri="{FF2B5EF4-FFF2-40B4-BE49-F238E27FC236}">
                        <a16:creationId xmlns:a16="http://schemas.microsoft.com/office/drawing/2014/main" id="{6BB982CA-48D3-4EC7-A57B-C81BC59EAAB3}"/>
                      </a:ext>
                    </a:extLst>
                  </p14:cNvPr>
                  <p14:cNvContentPartPr/>
                  <p14:nvPr/>
                </p14:nvContentPartPr>
                <p14:xfrm>
                  <a:off x="7415701" y="5239583"/>
                  <a:ext cx="89280" cy="166680"/>
                </p14:xfrm>
              </p:contentPart>
            </mc:Choice>
            <mc:Fallback xmlns="">
              <p:pic>
                <p:nvPicPr>
                  <p:cNvPr id="542" name="Ink 541">
                    <a:extLst>
                      <a:ext uri="{FF2B5EF4-FFF2-40B4-BE49-F238E27FC236}">
                        <a16:creationId xmlns:a16="http://schemas.microsoft.com/office/drawing/2014/main" id="{6BB982CA-48D3-4EC7-A57B-C81BC59EAAB3}"/>
                      </a:ext>
                    </a:extLst>
                  </p:cNvPr>
                  <p:cNvPicPr/>
                  <p:nvPr/>
                </p:nvPicPr>
                <p:blipFill>
                  <a:blip r:embed="rId812"/>
                  <a:stretch>
                    <a:fillRect/>
                  </a:stretch>
                </p:blipFill>
                <p:spPr>
                  <a:xfrm>
                    <a:off x="7406701" y="5230943"/>
                    <a:ext cx="10692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3">
                <p14:nvContentPartPr>
                  <p14:cNvPr id="543" name="Ink 542">
                    <a:extLst>
                      <a:ext uri="{FF2B5EF4-FFF2-40B4-BE49-F238E27FC236}">
                        <a16:creationId xmlns:a16="http://schemas.microsoft.com/office/drawing/2014/main" id="{69B80EDE-E12A-4FC6-9E67-AE146244DF83}"/>
                      </a:ext>
                    </a:extLst>
                  </p14:cNvPr>
                  <p14:cNvContentPartPr/>
                  <p14:nvPr/>
                </p14:nvContentPartPr>
                <p14:xfrm>
                  <a:off x="7561501" y="5300783"/>
                  <a:ext cx="360" cy="100080"/>
                </p14:xfrm>
              </p:contentPart>
            </mc:Choice>
            <mc:Fallback xmlns="">
              <p:pic>
                <p:nvPicPr>
                  <p:cNvPr id="543" name="Ink 542">
                    <a:extLst>
                      <a:ext uri="{FF2B5EF4-FFF2-40B4-BE49-F238E27FC236}">
                        <a16:creationId xmlns:a16="http://schemas.microsoft.com/office/drawing/2014/main" id="{69B80EDE-E12A-4FC6-9E67-AE146244DF83}"/>
                      </a:ext>
                    </a:extLst>
                  </p:cNvPr>
                  <p:cNvPicPr/>
                  <p:nvPr/>
                </p:nvPicPr>
                <p:blipFill>
                  <a:blip r:embed="rId814"/>
                  <a:stretch>
                    <a:fillRect/>
                  </a:stretch>
                </p:blipFill>
                <p:spPr>
                  <a:xfrm>
                    <a:off x="7552861" y="5292143"/>
                    <a:ext cx="18000" cy="11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5">
                <p14:nvContentPartPr>
                  <p14:cNvPr id="544" name="Ink 543">
                    <a:extLst>
                      <a:ext uri="{FF2B5EF4-FFF2-40B4-BE49-F238E27FC236}">
                        <a16:creationId xmlns:a16="http://schemas.microsoft.com/office/drawing/2014/main" id="{DB8790BB-FF54-4A43-BBBE-576B01715F72}"/>
                      </a:ext>
                    </a:extLst>
                  </p14:cNvPr>
                  <p14:cNvContentPartPr/>
                  <p14:nvPr/>
                </p14:nvContentPartPr>
                <p14:xfrm>
                  <a:off x="7577701" y="5176223"/>
                  <a:ext cx="154800" cy="204480"/>
                </p14:xfrm>
              </p:contentPart>
            </mc:Choice>
            <mc:Fallback xmlns="">
              <p:pic>
                <p:nvPicPr>
                  <p:cNvPr id="544" name="Ink 543">
                    <a:extLst>
                      <a:ext uri="{FF2B5EF4-FFF2-40B4-BE49-F238E27FC236}">
                        <a16:creationId xmlns:a16="http://schemas.microsoft.com/office/drawing/2014/main" id="{DB8790BB-FF54-4A43-BBBE-576B01715F72}"/>
                      </a:ext>
                    </a:extLst>
                  </p:cNvPr>
                  <p:cNvPicPr/>
                  <p:nvPr/>
                </p:nvPicPr>
                <p:blipFill>
                  <a:blip r:embed="rId816"/>
                  <a:stretch>
                    <a:fillRect/>
                  </a:stretch>
                </p:blipFill>
                <p:spPr>
                  <a:xfrm>
                    <a:off x="7568701" y="5167583"/>
                    <a:ext cx="172440" cy="22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7">
                <p14:nvContentPartPr>
                  <p14:cNvPr id="546" name="Ink 545">
                    <a:extLst>
                      <a:ext uri="{FF2B5EF4-FFF2-40B4-BE49-F238E27FC236}">
                        <a16:creationId xmlns:a16="http://schemas.microsoft.com/office/drawing/2014/main" id="{AFF7FA04-9C7A-441F-BE0B-920890A2F91E}"/>
                      </a:ext>
                    </a:extLst>
                  </p14:cNvPr>
                  <p14:cNvContentPartPr/>
                  <p14:nvPr/>
                </p14:nvContentPartPr>
                <p14:xfrm>
                  <a:off x="7765261" y="5278103"/>
                  <a:ext cx="106560" cy="105120"/>
                </p14:xfrm>
              </p:contentPart>
            </mc:Choice>
            <mc:Fallback xmlns="">
              <p:pic>
                <p:nvPicPr>
                  <p:cNvPr id="546" name="Ink 545">
                    <a:extLst>
                      <a:ext uri="{FF2B5EF4-FFF2-40B4-BE49-F238E27FC236}">
                        <a16:creationId xmlns:a16="http://schemas.microsoft.com/office/drawing/2014/main" id="{AFF7FA04-9C7A-441F-BE0B-920890A2F91E}"/>
                      </a:ext>
                    </a:extLst>
                  </p:cNvPr>
                  <p:cNvPicPr/>
                  <p:nvPr/>
                </p:nvPicPr>
                <p:blipFill>
                  <a:blip r:embed="rId818"/>
                  <a:stretch>
                    <a:fillRect/>
                  </a:stretch>
                </p:blipFill>
                <p:spPr>
                  <a:xfrm>
                    <a:off x="7756261" y="5269463"/>
                    <a:ext cx="124200" cy="12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9">
                <p14:nvContentPartPr>
                  <p14:cNvPr id="547" name="Ink 546">
                    <a:extLst>
                      <a:ext uri="{FF2B5EF4-FFF2-40B4-BE49-F238E27FC236}">
                        <a16:creationId xmlns:a16="http://schemas.microsoft.com/office/drawing/2014/main" id="{F188F5C8-9138-4B34-AF19-A585C150E8E5}"/>
                      </a:ext>
                    </a:extLst>
                  </p14:cNvPr>
                  <p14:cNvContentPartPr/>
                  <p14:nvPr/>
                </p14:nvContentPartPr>
                <p14:xfrm>
                  <a:off x="7948141" y="5273063"/>
                  <a:ext cx="112320" cy="115560"/>
                </p14:xfrm>
              </p:contentPart>
            </mc:Choice>
            <mc:Fallback xmlns="">
              <p:pic>
                <p:nvPicPr>
                  <p:cNvPr id="547" name="Ink 546">
                    <a:extLst>
                      <a:ext uri="{FF2B5EF4-FFF2-40B4-BE49-F238E27FC236}">
                        <a16:creationId xmlns:a16="http://schemas.microsoft.com/office/drawing/2014/main" id="{F188F5C8-9138-4B34-AF19-A585C150E8E5}"/>
                      </a:ext>
                    </a:extLst>
                  </p:cNvPr>
                  <p:cNvPicPr/>
                  <p:nvPr/>
                </p:nvPicPr>
                <p:blipFill>
                  <a:blip r:embed="rId820"/>
                  <a:stretch>
                    <a:fillRect/>
                  </a:stretch>
                </p:blipFill>
                <p:spPr>
                  <a:xfrm>
                    <a:off x="7939141" y="5264063"/>
                    <a:ext cx="12996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1">
                <p14:nvContentPartPr>
                  <p14:cNvPr id="548" name="Ink 547">
                    <a:extLst>
                      <a:ext uri="{FF2B5EF4-FFF2-40B4-BE49-F238E27FC236}">
                        <a16:creationId xmlns:a16="http://schemas.microsoft.com/office/drawing/2014/main" id="{1552A7C9-63D5-41E4-A778-BDFF6B721BFA}"/>
                      </a:ext>
                    </a:extLst>
                  </p14:cNvPr>
                  <p14:cNvContentPartPr/>
                  <p14:nvPr/>
                </p14:nvContentPartPr>
                <p14:xfrm>
                  <a:off x="8115181" y="5139143"/>
                  <a:ext cx="26640" cy="239040"/>
                </p14:xfrm>
              </p:contentPart>
            </mc:Choice>
            <mc:Fallback xmlns="">
              <p:pic>
                <p:nvPicPr>
                  <p:cNvPr id="548" name="Ink 547">
                    <a:extLst>
                      <a:ext uri="{FF2B5EF4-FFF2-40B4-BE49-F238E27FC236}">
                        <a16:creationId xmlns:a16="http://schemas.microsoft.com/office/drawing/2014/main" id="{1552A7C9-63D5-41E4-A778-BDFF6B721BFA}"/>
                      </a:ext>
                    </a:extLst>
                  </p:cNvPr>
                  <p:cNvPicPr/>
                  <p:nvPr/>
                </p:nvPicPr>
                <p:blipFill>
                  <a:blip r:embed="rId822"/>
                  <a:stretch>
                    <a:fillRect/>
                  </a:stretch>
                </p:blipFill>
                <p:spPr>
                  <a:xfrm>
                    <a:off x="8106181" y="5130503"/>
                    <a:ext cx="44280" cy="25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3">
                <p14:nvContentPartPr>
                  <p14:cNvPr id="549" name="Ink 548">
                    <a:extLst>
                      <a:ext uri="{FF2B5EF4-FFF2-40B4-BE49-F238E27FC236}">
                        <a16:creationId xmlns:a16="http://schemas.microsoft.com/office/drawing/2014/main" id="{A5845CBB-5A5C-4193-A37C-C5E6234D0CA5}"/>
                      </a:ext>
                    </a:extLst>
                  </p14:cNvPr>
                  <p14:cNvContentPartPr/>
                  <p14:nvPr/>
                </p14:nvContentPartPr>
                <p14:xfrm>
                  <a:off x="8213461" y="5294663"/>
                  <a:ext cx="5040" cy="77400"/>
                </p14:xfrm>
              </p:contentPart>
            </mc:Choice>
            <mc:Fallback xmlns="">
              <p:pic>
                <p:nvPicPr>
                  <p:cNvPr id="549" name="Ink 548">
                    <a:extLst>
                      <a:ext uri="{FF2B5EF4-FFF2-40B4-BE49-F238E27FC236}">
                        <a16:creationId xmlns:a16="http://schemas.microsoft.com/office/drawing/2014/main" id="{A5845CBB-5A5C-4193-A37C-C5E6234D0CA5}"/>
                      </a:ext>
                    </a:extLst>
                  </p:cNvPr>
                  <p:cNvPicPr/>
                  <p:nvPr/>
                </p:nvPicPr>
                <p:blipFill>
                  <a:blip r:embed="rId824"/>
                  <a:stretch>
                    <a:fillRect/>
                  </a:stretch>
                </p:blipFill>
                <p:spPr>
                  <a:xfrm>
                    <a:off x="8204461" y="5285663"/>
                    <a:ext cx="22680" cy="9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5">
                <p14:nvContentPartPr>
                  <p14:cNvPr id="550" name="Ink 549">
                    <a:extLst>
                      <a:ext uri="{FF2B5EF4-FFF2-40B4-BE49-F238E27FC236}">
                        <a16:creationId xmlns:a16="http://schemas.microsoft.com/office/drawing/2014/main" id="{D4E01639-5C3A-42BE-BA15-2D810CE159F8}"/>
                      </a:ext>
                    </a:extLst>
                  </p14:cNvPr>
                  <p14:cNvContentPartPr/>
                  <p14:nvPr/>
                </p14:nvContentPartPr>
                <p14:xfrm>
                  <a:off x="8240821" y="5125823"/>
                  <a:ext cx="82800" cy="219600"/>
                </p14:xfrm>
              </p:contentPart>
            </mc:Choice>
            <mc:Fallback xmlns="">
              <p:pic>
                <p:nvPicPr>
                  <p:cNvPr id="550" name="Ink 549">
                    <a:extLst>
                      <a:ext uri="{FF2B5EF4-FFF2-40B4-BE49-F238E27FC236}">
                        <a16:creationId xmlns:a16="http://schemas.microsoft.com/office/drawing/2014/main" id="{D4E01639-5C3A-42BE-BA15-2D810CE159F8}"/>
                      </a:ext>
                    </a:extLst>
                  </p:cNvPr>
                  <p:cNvPicPr/>
                  <p:nvPr/>
                </p:nvPicPr>
                <p:blipFill>
                  <a:blip r:embed="rId826"/>
                  <a:stretch>
                    <a:fillRect/>
                  </a:stretch>
                </p:blipFill>
                <p:spPr>
                  <a:xfrm>
                    <a:off x="8232181" y="5117183"/>
                    <a:ext cx="100440" cy="23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7">
                <p14:nvContentPartPr>
                  <p14:cNvPr id="551" name="Ink 550">
                    <a:extLst>
                      <a:ext uri="{FF2B5EF4-FFF2-40B4-BE49-F238E27FC236}">
                        <a16:creationId xmlns:a16="http://schemas.microsoft.com/office/drawing/2014/main" id="{47F3BEF9-B12D-4E6E-BFB6-6229DF68E9D1}"/>
                      </a:ext>
                    </a:extLst>
                  </p14:cNvPr>
                  <p14:cNvContentPartPr/>
                  <p14:nvPr/>
                </p14:nvContentPartPr>
                <p14:xfrm>
                  <a:off x="8287621" y="5157863"/>
                  <a:ext cx="103320" cy="20880"/>
                </p14:xfrm>
              </p:contentPart>
            </mc:Choice>
            <mc:Fallback xmlns="">
              <p:pic>
                <p:nvPicPr>
                  <p:cNvPr id="551" name="Ink 550">
                    <a:extLst>
                      <a:ext uri="{FF2B5EF4-FFF2-40B4-BE49-F238E27FC236}">
                        <a16:creationId xmlns:a16="http://schemas.microsoft.com/office/drawing/2014/main" id="{47F3BEF9-B12D-4E6E-BFB6-6229DF68E9D1}"/>
                      </a:ext>
                    </a:extLst>
                  </p:cNvPr>
                  <p:cNvPicPr/>
                  <p:nvPr/>
                </p:nvPicPr>
                <p:blipFill>
                  <a:blip r:embed="rId828"/>
                  <a:stretch>
                    <a:fillRect/>
                  </a:stretch>
                </p:blipFill>
                <p:spPr>
                  <a:xfrm>
                    <a:off x="8278981" y="5148863"/>
                    <a:ext cx="120960" cy="3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9">
                <p14:nvContentPartPr>
                  <p14:cNvPr id="552" name="Ink 551">
                    <a:extLst>
                      <a:ext uri="{FF2B5EF4-FFF2-40B4-BE49-F238E27FC236}">
                        <a16:creationId xmlns:a16="http://schemas.microsoft.com/office/drawing/2014/main" id="{94C61004-B647-4FBA-BBB5-7712474023C9}"/>
                      </a:ext>
                    </a:extLst>
                  </p14:cNvPr>
                  <p14:cNvContentPartPr/>
                  <p14:nvPr/>
                </p14:nvContentPartPr>
                <p14:xfrm>
                  <a:off x="8415781" y="5222663"/>
                  <a:ext cx="224640" cy="316080"/>
                </p14:xfrm>
              </p:contentPart>
            </mc:Choice>
            <mc:Fallback xmlns="">
              <p:pic>
                <p:nvPicPr>
                  <p:cNvPr id="552" name="Ink 551">
                    <a:extLst>
                      <a:ext uri="{FF2B5EF4-FFF2-40B4-BE49-F238E27FC236}">
                        <a16:creationId xmlns:a16="http://schemas.microsoft.com/office/drawing/2014/main" id="{94C61004-B647-4FBA-BBB5-7712474023C9}"/>
                      </a:ext>
                    </a:extLst>
                  </p:cNvPr>
                  <p:cNvPicPr/>
                  <p:nvPr/>
                </p:nvPicPr>
                <p:blipFill>
                  <a:blip r:embed="rId830"/>
                  <a:stretch>
                    <a:fillRect/>
                  </a:stretch>
                </p:blipFill>
                <p:spPr>
                  <a:xfrm>
                    <a:off x="8407141" y="5213663"/>
                    <a:ext cx="242280" cy="333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9" name="Group 558">
              <a:extLst>
                <a:ext uri="{FF2B5EF4-FFF2-40B4-BE49-F238E27FC236}">
                  <a16:creationId xmlns:a16="http://schemas.microsoft.com/office/drawing/2014/main" id="{210D4E02-C8D7-4EBA-AD46-60AC2697193F}"/>
                </a:ext>
              </a:extLst>
            </p:cNvPr>
            <p:cNvGrpSpPr/>
            <p:nvPr/>
          </p:nvGrpSpPr>
          <p:grpSpPr>
            <a:xfrm>
              <a:off x="8851381" y="5127983"/>
              <a:ext cx="545400" cy="304920"/>
              <a:chOff x="8851381" y="5127983"/>
              <a:chExt cx="545400" cy="304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31">
                <p14:nvContentPartPr>
                  <p14:cNvPr id="554" name="Ink 553">
                    <a:extLst>
                      <a:ext uri="{FF2B5EF4-FFF2-40B4-BE49-F238E27FC236}">
                        <a16:creationId xmlns:a16="http://schemas.microsoft.com/office/drawing/2014/main" id="{ACD2E960-3FFE-462E-A8A7-D2B83130250E}"/>
                      </a:ext>
                    </a:extLst>
                  </p14:cNvPr>
                  <p14:cNvContentPartPr/>
                  <p14:nvPr/>
                </p14:nvContentPartPr>
                <p14:xfrm>
                  <a:off x="8851381" y="5127983"/>
                  <a:ext cx="114840" cy="230760"/>
                </p14:xfrm>
              </p:contentPart>
            </mc:Choice>
            <mc:Fallback xmlns="">
              <p:pic>
                <p:nvPicPr>
                  <p:cNvPr id="554" name="Ink 553">
                    <a:extLst>
                      <a:ext uri="{FF2B5EF4-FFF2-40B4-BE49-F238E27FC236}">
                        <a16:creationId xmlns:a16="http://schemas.microsoft.com/office/drawing/2014/main" id="{ACD2E960-3FFE-462E-A8A7-D2B83130250E}"/>
                      </a:ext>
                    </a:extLst>
                  </p:cNvPr>
                  <p:cNvPicPr/>
                  <p:nvPr/>
                </p:nvPicPr>
                <p:blipFill>
                  <a:blip r:embed="rId832"/>
                  <a:stretch>
                    <a:fillRect/>
                  </a:stretch>
                </p:blipFill>
                <p:spPr>
                  <a:xfrm>
                    <a:off x="8842741" y="5118983"/>
                    <a:ext cx="132480" cy="24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3">
                <p14:nvContentPartPr>
                  <p14:cNvPr id="555" name="Ink 554">
                    <a:extLst>
                      <a:ext uri="{FF2B5EF4-FFF2-40B4-BE49-F238E27FC236}">
                        <a16:creationId xmlns:a16="http://schemas.microsoft.com/office/drawing/2014/main" id="{08D494CB-1DCF-44D1-86CB-CAF9A30BA10C}"/>
                      </a:ext>
                    </a:extLst>
                  </p14:cNvPr>
                  <p14:cNvContentPartPr/>
                  <p14:nvPr/>
                </p14:nvContentPartPr>
                <p14:xfrm>
                  <a:off x="8907541" y="5280263"/>
                  <a:ext cx="114840" cy="90000"/>
                </p14:xfrm>
              </p:contentPart>
            </mc:Choice>
            <mc:Fallback xmlns="">
              <p:pic>
                <p:nvPicPr>
                  <p:cNvPr id="555" name="Ink 554">
                    <a:extLst>
                      <a:ext uri="{FF2B5EF4-FFF2-40B4-BE49-F238E27FC236}">
                        <a16:creationId xmlns:a16="http://schemas.microsoft.com/office/drawing/2014/main" id="{08D494CB-1DCF-44D1-86CB-CAF9A30BA10C}"/>
                      </a:ext>
                    </a:extLst>
                  </p:cNvPr>
                  <p:cNvPicPr/>
                  <p:nvPr/>
                </p:nvPicPr>
                <p:blipFill>
                  <a:blip r:embed="rId834"/>
                  <a:stretch>
                    <a:fillRect/>
                  </a:stretch>
                </p:blipFill>
                <p:spPr>
                  <a:xfrm>
                    <a:off x="8898541" y="5271263"/>
                    <a:ext cx="1324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5">
                <p14:nvContentPartPr>
                  <p14:cNvPr id="556" name="Ink 555">
                    <a:extLst>
                      <a:ext uri="{FF2B5EF4-FFF2-40B4-BE49-F238E27FC236}">
                        <a16:creationId xmlns:a16="http://schemas.microsoft.com/office/drawing/2014/main" id="{75925EAE-BB85-4109-86E3-8C76234287FA}"/>
                      </a:ext>
                    </a:extLst>
                  </p14:cNvPr>
                  <p14:cNvContentPartPr/>
                  <p14:nvPr/>
                </p14:nvContentPartPr>
                <p14:xfrm>
                  <a:off x="9033181" y="5244623"/>
                  <a:ext cx="105480" cy="115560"/>
                </p14:xfrm>
              </p:contentPart>
            </mc:Choice>
            <mc:Fallback xmlns="">
              <p:pic>
                <p:nvPicPr>
                  <p:cNvPr id="556" name="Ink 555">
                    <a:extLst>
                      <a:ext uri="{FF2B5EF4-FFF2-40B4-BE49-F238E27FC236}">
                        <a16:creationId xmlns:a16="http://schemas.microsoft.com/office/drawing/2014/main" id="{75925EAE-BB85-4109-86E3-8C76234287FA}"/>
                      </a:ext>
                    </a:extLst>
                  </p:cNvPr>
                  <p:cNvPicPr/>
                  <p:nvPr/>
                </p:nvPicPr>
                <p:blipFill>
                  <a:blip r:embed="rId836"/>
                  <a:stretch>
                    <a:fillRect/>
                  </a:stretch>
                </p:blipFill>
                <p:spPr>
                  <a:xfrm>
                    <a:off x="9024541" y="5235623"/>
                    <a:ext cx="12312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7">
                <p14:nvContentPartPr>
                  <p14:cNvPr id="557" name="Ink 556">
                    <a:extLst>
                      <a:ext uri="{FF2B5EF4-FFF2-40B4-BE49-F238E27FC236}">
                        <a16:creationId xmlns:a16="http://schemas.microsoft.com/office/drawing/2014/main" id="{E14134BD-BED8-4D18-8AEF-63487B93DE61}"/>
                      </a:ext>
                    </a:extLst>
                  </p14:cNvPr>
                  <p14:cNvContentPartPr/>
                  <p14:nvPr/>
                </p14:nvContentPartPr>
                <p14:xfrm>
                  <a:off x="9164581" y="5214743"/>
                  <a:ext cx="85320" cy="114480"/>
                </p14:xfrm>
              </p:contentPart>
            </mc:Choice>
            <mc:Fallback xmlns="">
              <p:pic>
                <p:nvPicPr>
                  <p:cNvPr id="557" name="Ink 556">
                    <a:extLst>
                      <a:ext uri="{FF2B5EF4-FFF2-40B4-BE49-F238E27FC236}">
                        <a16:creationId xmlns:a16="http://schemas.microsoft.com/office/drawing/2014/main" id="{E14134BD-BED8-4D18-8AEF-63487B93DE61}"/>
                      </a:ext>
                    </a:extLst>
                  </p:cNvPr>
                  <p:cNvPicPr/>
                  <p:nvPr/>
                </p:nvPicPr>
                <p:blipFill>
                  <a:blip r:embed="rId838"/>
                  <a:stretch>
                    <a:fillRect/>
                  </a:stretch>
                </p:blipFill>
                <p:spPr>
                  <a:xfrm>
                    <a:off x="9155941" y="5205743"/>
                    <a:ext cx="10296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9">
                <p14:nvContentPartPr>
                  <p14:cNvPr id="558" name="Ink 557">
                    <a:extLst>
                      <a:ext uri="{FF2B5EF4-FFF2-40B4-BE49-F238E27FC236}">
                        <a16:creationId xmlns:a16="http://schemas.microsoft.com/office/drawing/2014/main" id="{CD78A729-5C34-44D2-8932-8AC3AC2A9E21}"/>
                      </a:ext>
                    </a:extLst>
                  </p14:cNvPr>
                  <p14:cNvContentPartPr/>
                  <p14:nvPr/>
                </p14:nvContentPartPr>
                <p14:xfrm>
                  <a:off x="9285901" y="5232023"/>
                  <a:ext cx="110880" cy="200880"/>
                </p14:xfrm>
              </p:contentPart>
            </mc:Choice>
            <mc:Fallback xmlns="">
              <p:pic>
                <p:nvPicPr>
                  <p:cNvPr id="558" name="Ink 557">
                    <a:extLst>
                      <a:ext uri="{FF2B5EF4-FFF2-40B4-BE49-F238E27FC236}">
                        <a16:creationId xmlns:a16="http://schemas.microsoft.com/office/drawing/2014/main" id="{CD78A729-5C34-44D2-8932-8AC3AC2A9E21}"/>
                      </a:ext>
                    </a:extLst>
                  </p:cNvPr>
                  <p:cNvPicPr/>
                  <p:nvPr/>
                </p:nvPicPr>
                <p:blipFill>
                  <a:blip r:embed="rId840"/>
                  <a:stretch>
                    <a:fillRect/>
                  </a:stretch>
                </p:blipFill>
                <p:spPr>
                  <a:xfrm>
                    <a:off x="9277261" y="5223023"/>
                    <a:ext cx="128520" cy="218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9B0AB875-6D6C-4CA2-A157-FE733CD28623}"/>
                </a:ext>
              </a:extLst>
            </p:cNvPr>
            <p:cNvGrpSpPr/>
            <p:nvPr/>
          </p:nvGrpSpPr>
          <p:grpSpPr>
            <a:xfrm>
              <a:off x="9634741" y="5069303"/>
              <a:ext cx="1037520" cy="289440"/>
              <a:chOff x="9634741" y="5069303"/>
              <a:chExt cx="1037520" cy="28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41">
                <p14:nvContentPartPr>
                  <p14:cNvPr id="560" name="Ink 559">
                    <a:extLst>
                      <a:ext uri="{FF2B5EF4-FFF2-40B4-BE49-F238E27FC236}">
                        <a16:creationId xmlns:a16="http://schemas.microsoft.com/office/drawing/2014/main" id="{AEE82C40-1AAE-472B-B658-72F0A332901B}"/>
                      </a:ext>
                    </a:extLst>
                  </p14:cNvPr>
                  <p14:cNvContentPartPr/>
                  <p14:nvPr/>
                </p14:nvContentPartPr>
                <p14:xfrm>
                  <a:off x="9634741" y="5214383"/>
                  <a:ext cx="72360" cy="114840"/>
                </p14:xfrm>
              </p:contentPart>
            </mc:Choice>
            <mc:Fallback xmlns="">
              <p:pic>
                <p:nvPicPr>
                  <p:cNvPr id="560" name="Ink 559">
                    <a:extLst>
                      <a:ext uri="{FF2B5EF4-FFF2-40B4-BE49-F238E27FC236}">
                        <a16:creationId xmlns:a16="http://schemas.microsoft.com/office/drawing/2014/main" id="{AEE82C40-1AAE-472B-B658-72F0A332901B}"/>
                      </a:ext>
                    </a:extLst>
                  </p:cNvPr>
                  <p:cNvPicPr/>
                  <p:nvPr/>
                </p:nvPicPr>
                <p:blipFill>
                  <a:blip r:embed="rId842"/>
                  <a:stretch>
                    <a:fillRect/>
                  </a:stretch>
                </p:blipFill>
                <p:spPr>
                  <a:xfrm>
                    <a:off x="9626101" y="5205383"/>
                    <a:ext cx="90000" cy="13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3">
                <p14:nvContentPartPr>
                  <p14:cNvPr id="561" name="Ink 560">
                    <a:extLst>
                      <a:ext uri="{FF2B5EF4-FFF2-40B4-BE49-F238E27FC236}">
                        <a16:creationId xmlns:a16="http://schemas.microsoft.com/office/drawing/2014/main" id="{E04ED2A8-662E-4314-9D29-526F6F571EA1}"/>
                      </a:ext>
                    </a:extLst>
                  </p14:cNvPr>
                  <p14:cNvContentPartPr/>
                  <p14:nvPr/>
                </p14:nvContentPartPr>
                <p14:xfrm>
                  <a:off x="9774421" y="5216543"/>
                  <a:ext cx="82440" cy="120600"/>
                </p14:xfrm>
              </p:contentPart>
            </mc:Choice>
            <mc:Fallback xmlns="">
              <p:pic>
                <p:nvPicPr>
                  <p:cNvPr id="561" name="Ink 560">
                    <a:extLst>
                      <a:ext uri="{FF2B5EF4-FFF2-40B4-BE49-F238E27FC236}">
                        <a16:creationId xmlns:a16="http://schemas.microsoft.com/office/drawing/2014/main" id="{E04ED2A8-662E-4314-9D29-526F6F571EA1}"/>
                      </a:ext>
                    </a:extLst>
                  </p:cNvPr>
                  <p:cNvPicPr/>
                  <p:nvPr/>
                </p:nvPicPr>
                <p:blipFill>
                  <a:blip r:embed="rId844"/>
                  <a:stretch>
                    <a:fillRect/>
                  </a:stretch>
                </p:blipFill>
                <p:spPr>
                  <a:xfrm>
                    <a:off x="9765781" y="5207543"/>
                    <a:ext cx="10008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5">
                <p14:nvContentPartPr>
                  <p14:cNvPr id="562" name="Ink 561">
                    <a:extLst>
                      <a:ext uri="{FF2B5EF4-FFF2-40B4-BE49-F238E27FC236}">
                        <a16:creationId xmlns:a16="http://schemas.microsoft.com/office/drawing/2014/main" id="{2C450C50-925F-4B49-973C-488336E6C66C}"/>
                      </a:ext>
                    </a:extLst>
                  </p14:cNvPr>
                  <p14:cNvContentPartPr/>
                  <p14:nvPr/>
                </p14:nvContentPartPr>
                <p14:xfrm>
                  <a:off x="9896461" y="5228063"/>
                  <a:ext cx="79560" cy="82080"/>
                </p14:xfrm>
              </p:contentPart>
            </mc:Choice>
            <mc:Fallback xmlns="">
              <p:pic>
                <p:nvPicPr>
                  <p:cNvPr id="562" name="Ink 561">
                    <a:extLst>
                      <a:ext uri="{FF2B5EF4-FFF2-40B4-BE49-F238E27FC236}">
                        <a16:creationId xmlns:a16="http://schemas.microsoft.com/office/drawing/2014/main" id="{2C450C50-925F-4B49-973C-488336E6C66C}"/>
                      </a:ext>
                    </a:extLst>
                  </p:cNvPr>
                  <p:cNvPicPr/>
                  <p:nvPr/>
                </p:nvPicPr>
                <p:blipFill>
                  <a:blip r:embed="rId846"/>
                  <a:stretch>
                    <a:fillRect/>
                  </a:stretch>
                </p:blipFill>
                <p:spPr>
                  <a:xfrm>
                    <a:off x="9887821" y="5219423"/>
                    <a:ext cx="97200" cy="9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7">
                <p14:nvContentPartPr>
                  <p14:cNvPr id="563" name="Ink 562">
                    <a:extLst>
                      <a:ext uri="{FF2B5EF4-FFF2-40B4-BE49-F238E27FC236}">
                        <a16:creationId xmlns:a16="http://schemas.microsoft.com/office/drawing/2014/main" id="{D6932E25-1820-476D-AABD-A76AFC1B3063}"/>
                      </a:ext>
                    </a:extLst>
                  </p14:cNvPr>
                  <p14:cNvContentPartPr/>
                  <p14:nvPr/>
                </p14:nvContentPartPr>
                <p14:xfrm>
                  <a:off x="10027141" y="5261543"/>
                  <a:ext cx="17640" cy="97200"/>
                </p14:xfrm>
              </p:contentPart>
            </mc:Choice>
            <mc:Fallback xmlns="">
              <p:pic>
                <p:nvPicPr>
                  <p:cNvPr id="563" name="Ink 562">
                    <a:extLst>
                      <a:ext uri="{FF2B5EF4-FFF2-40B4-BE49-F238E27FC236}">
                        <a16:creationId xmlns:a16="http://schemas.microsoft.com/office/drawing/2014/main" id="{D6932E25-1820-476D-AABD-A76AFC1B3063}"/>
                      </a:ext>
                    </a:extLst>
                  </p:cNvPr>
                  <p:cNvPicPr/>
                  <p:nvPr/>
                </p:nvPicPr>
                <p:blipFill>
                  <a:blip r:embed="rId848"/>
                  <a:stretch>
                    <a:fillRect/>
                  </a:stretch>
                </p:blipFill>
                <p:spPr>
                  <a:xfrm>
                    <a:off x="10018141" y="5252903"/>
                    <a:ext cx="35280" cy="11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9">
                <p14:nvContentPartPr>
                  <p14:cNvPr id="564" name="Ink 563">
                    <a:extLst>
                      <a:ext uri="{FF2B5EF4-FFF2-40B4-BE49-F238E27FC236}">
                        <a16:creationId xmlns:a16="http://schemas.microsoft.com/office/drawing/2014/main" id="{959B3475-F7BC-4B0C-94C5-A81FAC9FC8C1}"/>
                      </a:ext>
                    </a:extLst>
                  </p14:cNvPr>
                  <p14:cNvContentPartPr/>
                  <p14:nvPr/>
                </p14:nvContentPartPr>
                <p14:xfrm>
                  <a:off x="10020301" y="5147423"/>
                  <a:ext cx="32400" cy="11520"/>
                </p14:xfrm>
              </p:contentPart>
            </mc:Choice>
            <mc:Fallback xmlns="">
              <p:pic>
                <p:nvPicPr>
                  <p:cNvPr id="564" name="Ink 563">
                    <a:extLst>
                      <a:ext uri="{FF2B5EF4-FFF2-40B4-BE49-F238E27FC236}">
                        <a16:creationId xmlns:a16="http://schemas.microsoft.com/office/drawing/2014/main" id="{959B3475-F7BC-4B0C-94C5-A81FAC9FC8C1}"/>
                      </a:ext>
                    </a:extLst>
                  </p:cNvPr>
                  <p:cNvPicPr/>
                  <p:nvPr/>
                </p:nvPicPr>
                <p:blipFill>
                  <a:blip r:embed="rId850"/>
                  <a:stretch>
                    <a:fillRect/>
                  </a:stretch>
                </p:blipFill>
                <p:spPr>
                  <a:xfrm>
                    <a:off x="10011301" y="5138783"/>
                    <a:ext cx="5004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1">
                <p14:nvContentPartPr>
                  <p14:cNvPr id="565" name="Ink 564">
                    <a:extLst>
                      <a:ext uri="{FF2B5EF4-FFF2-40B4-BE49-F238E27FC236}">
                        <a16:creationId xmlns:a16="http://schemas.microsoft.com/office/drawing/2014/main" id="{7D185642-79CC-4883-91AB-D0AEF1C2D100}"/>
                      </a:ext>
                    </a:extLst>
                  </p14:cNvPr>
                  <p14:cNvContentPartPr/>
                  <p14:nvPr/>
                </p14:nvContentPartPr>
                <p14:xfrm>
                  <a:off x="10103461" y="5216543"/>
                  <a:ext cx="112320" cy="98280"/>
                </p14:xfrm>
              </p:contentPart>
            </mc:Choice>
            <mc:Fallback xmlns="">
              <p:pic>
                <p:nvPicPr>
                  <p:cNvPr id="565" name="Ink 564">
                    <a:extLst>
                      <a:ext uri="{FF2B5EF4-FFF2-40B4-BE49-F238E27FC236}">
                        <a16:creationId xmlns:a16="http://schemas.microsoft.com/office/drawing/2014/main" id="{7D185642-79CC-4883-91AB-D0AEF1C2D100}"/>
                      </a:ext>
                    </a:extLst>
                  </p:cNvPr>
                  <p:cNvPicPr/>
                  <p:nvPr/>
                </p:nvPicPr>
                <p:blipFill>
                  <a:blip r:embed="rId852"/>
                  <a:stretch>
                    <a:fillRect/>
                  </a:stretch>
                </p:blipFill>
                <p:spPr>
                  <a:xfrm>
                    <a:off x="10094821" y="5207543"/>
                    <a:ext cx="12996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3">
                <p14:nvContentPartPr>
                  <p14:cNvPr id="566" name="Ink 565">
                    <a:extLst>
                      <a:ext uri="{FF2B5EF4-FFF2-40B4-BE49-F238E27FC236}">
                        <a16:creationId xmlns:a16="http://schemas.microsoft.com/office/drawing/2014/main" id="{7D4FDB3B-B1D9-435B-B28E-E6074800EFF7}"/>
                      </a:ext>
                    </a:extLst>
                  </p14:cNvPr>
                  <p14:cNvContentPartPr/>
                  <p14:nvPr/>
                </p14:nvContentPartPr>
                <p14:xfrm>
                  <a:off x="10236301" y="5076503"/>
                  <a:ext cx="114840" cy="271800"/>
                </p14:xfrm>
              </p:contentPart>
            </mc:Choice>
            <mc:Fallback xmlns="">
              <p:pic>
                <p:nvPicPr>
                  <p:cNvPr id="566" name="Ink 565">
                    <a:extLst>
                      <a:ext uri="{FF2B5EF4-FFF2-40B4-BE49-F238E27FC236}">
                        <a16:creationId xmlns:a16="http://schemas.microsoft.com/office/drawing/2014/main" id="{7D4FDB3B-B1D9-435B-B28E-E6074800EFF7}"/>
                      </a:ext>
                    </a:extLst>
                  </p:cNvPr>
                  <p:cNvPicPr/>
                  <p:nvPr/>
                </p:nvPicPr>
                <p:blipFill>
                  <a:blip r:embed="rId854"/>
                  <a:stretch>
                    <a:fillRect/>
                  </a:stretch>
                </p:blipFill>
                <p:spPr>
                  <a:xfrm>
                    <a:off x="10227661" y="5067503"/>
                    <a:ext cx="132480" cy="28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5">
                <p14:nvContentPartPr>
                  <p14:cNvPr id="567" name="Ink 566">
                    <a:extLst>
                      <a:ext uri="{FF2B5EF4-FFF2-40B4-BE49-F238E27FC236}">
                        <a16:creationId xmlns:a16="http://schemas.microsoft.com/office/drawing/2014/main" id="{58AC2EBF-C08A-4DA7-9605-E4B3072F11A0}"/>
                      </a:ext>
                    </a:extLst>
                  </p14:cNvPr>
                  <p14:cNvContentPartPr/>
                  <p14:nvPr/>
                </p14:nvContentPartPr>
                <p14:xfrm>
                  <a:off x="10407661" y="5069303"/>
                  <a:ext cx="27720" cy="221760"/>
                </p14:xfrm>
              </p:contentPart>
            </mc:Choice>
            <mc:Fallback xmlns="">
              <p:pic>
                <p:nvPicPr>
                  <p:cNvPr id="567" name="Ink 566">
                    <a:extLst>
                      <a:ext uri="{FF2B5EF4-FFF2-40B4-BE49-F238E27FC236}">
                        <a16:creationId xmlns:a16="http://schemas.microsoft.com/office/drawing/2014/main" id="{58AC2EBF-C08A-4DA7-9605-E4B3072F11A0}"/>
                      </a:ext>
                    </a:extLst>
                  </p:cNvPr>
                  <p:cNvPicPr/>
                  <p:nvPr/>
                </p:nvPicPr>
                <p:blipFill>
                  <a:blip r:embed="rId856"/>
                  <a:stretch>
                    <a:fillRect/>
                  </a:stretch>
                </p:blipFill>
                <p:spPr>
                  <a:xfrm>
                    <a:off x="10399021" y="5060303"/>
                    <a:ext cx="45360" cy="23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7">
                <p14:nvContentPartPr>
                  <p14:cNvPr id="568" name="Ink 567">
                    <a:extLst>
                      <a:ext uri="{FF2B5EF4-FFF2-40B4-BE49-F238E27FC236}">
                        <a16:creationId xmlns:a16="http://schemas.microsoft.com/office/drawing/2014/main" id="{CCD08F62-C93C-4E27-8ADC-24808C04BE5F}"/>
                      </a:ext>
                    </a:extLst>
                  </p14:cNvPr>
                  <p14:cNvContentPartPr/>
                  <p14:nvPr/>
                </p14:nvContentPartPr>
                <p14:xfrm>
                  <a:off x="10477501" y="5167943"/>
                  <a:ext cx="84960" cy="104760"/>
                </p14:xfrm>
              </p:contentPart>
            </mc:Choice>
            <mc:Fallback xmlns="">
              <p:pic>
                <p:nvPicPr>
                  <p:cNvPr id="568" name="Ink 567">
                    <a:extLst>
                      <a:ext uri="{FF2B5EF4-FFF2-40B4-BE49-F238E27FC236}">
                        <a16:creationId xmlns:a16="http://schemas.microsoft.com/office/drawing/2014/main" id="{CCD08F62-C93C-4E27-8ADC-24808C04BE5F}"/>
                      </a:ext>
                    </a:extLst>
                  </p:cNvPr>
                  <p:cNvPicPr/>
                  <p:nvPr/>
                </p:nvPicPr>
                <p:blipFill>
                  <a:blip r:embed="rId858"/>
                  <a:stretch>
                    <a:fillRect/>
                  </a:stretch>
                </p:blipFill>
                <p:spPr>
                  <a:xfrm>
                    <a:off x="10468861" y="5158943"/>
                    <a:ext cx="10260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9">
                <p14:nvContentPartPr>
                  <p14:cNvPr id="569" name="Ink 568">
                    <a:extLst>
                      <a:ext uri="{FF2B5EF4-FFF2-40B4-BE49-F238E27FC236}">
                        <a16:creationId xmlns:a16="http://schemas.microsoft.com/office/drawing/2014/main" id="{C73CB4E0-890E-45DD-8180-431C44375747}"/>
                      </a:ext>
                    </a:extLst>
                  </p14:cNvPr>
                  <p14:cNvContentPartPr/>
                  <p14:nvPr/>
                </p14:nvContentPartPr>
                <p14:xfrm>
                  <a:off x="10562101" y="5194223"/>
                  <a:ext cx="110160" cy="121320"/>
                </p14:xfrm>
              </p:contentPart>
            </mc:Choice>
            <mc:Fallback xmlns="">
              <p:pic>
                <p:nvPicPr>
                  <p:cNvPr id="569" name="Ink 568">
                    <a:extLst>
                      <a:ext uri="{FF2B5EF4-FFF2-40B4-BE49-F238E27FC236}">
                        <a16:creationId xmlns:a16="http://schemas.microsoft.com/office/drawing/2014/main" id="{C73CB4E0-890E-45DD-8180-431C44375747}"/>
                      </a:ext>
                    </a:extLst>
                  </p:cNvPr>
                  <p:cNvPicPr/>
                  <p:nvPr/>
                </p:nvPicPr>
                <p:blipFill>
                  <a:blip r:embed="rId860"/>
                  <a:stretch>
                    <a:fillRect/>
                  </a:stretch>
                </p:blipFill>
                <p:spPr>
                  <a:xfrm>
                    <a:off x="10553461" y="5185223"/>
                    <a:ext cx="127800" cy="138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76" name="Group 575">
              <a:extLst>
                <a:ext uri="{FF2B5EF4-FFF2-40B4-BE49-F238E27FC236}">
                  <a16:creationId xmlns:a16="http://schemas.microsoft.com/office/drawing/2014/main" id="{AB32FE7B-F2AA-4E17-8775-3F3E30C9095D}"/>
                </a:ext>
              </a:extLst>
            </p:cNvPr>
            <p:cNvGrpSpPr/>
            <p:nvPr/>
          </p:nvGrpSpPr>
          <p:grpSpPr>
            <a:xfrm>
              <a:off x="10933621" y="4990823"/>
              <a:ext cx="481680" cy="350280"/>
              <a:chOff x="10933621" y="4990823"/>
              <a:chExt cx="481680" cy="350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61">
                <p14:nvContentPartPr>
                  <p14:cNvPr id="570" name="Ink 569">
                    <a:extLst>
                      <a:ext uri="{FF2B5EF4-FFF2-40B4-BE49-F238E27FC236}">
                        <a16:creationId xmlns:a16="http://schemas.microsoft.com/office/drawing/2014/main" id="{43C11A83-7485-4B8A-A7DE-E3D82BE87AD1}"/>
                      </a:ext>
                    </a:extLst>
                  </p14:cNvPr>
                  <p14:cNvContentPartPr/>
                  <p14:nvPr/>
                </p14:nvContentPartPr>
                <p14:xfrm>
                  <a:off x="10933621" y="5215463"/>
                  <a:ext cx="72360" cy="106200"/>
                </p14:xfrm>
              </p:contentPart>
            </mc:Choice>
            <mc:Fallback xmlns="">
              <p:pic>
                <p:nvPicPr>
                  <p:cNvPr id="570" name="Ink 569">
                    <a:extLst>
                      <a:ext uri="{FF2B5EF4-FFF2-40B4-BE49-F238E27FC236}">
                        <a16:creationId xmlns:a16="http://schemas.microsoft.com/office/drawing/2014/main" id="{43C11A83-7485-4B8A-A7DE-E3D82BE87AD1}"/>
                      </a:ext>
                    </a:extLst>
                  </p:cNvPr>
                  <p:cNvPicPr/>
                  <p:nvPr/>
                </p:nvPicPr>
                <p:blipFill>
                  <a:blip r:embed="rId862"/>
                  <a:stretch>
                    <a:fillRect/>
                  </a:stretch>
                </p:blipFill>
                <p:spPr>
                  <a:xfrm>
                    <a:off x="10924981" y="5206463"/>
                    <a:ext cx="90000" cy="12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3">
                <p14:nvContentPartPr>
                  <p14:cNvPr id="571" name="Ink 570">
                    <a:extLst>
                      <a:ext uri="{FF2B5EF4-FFF2-40B4-BE49-F238E27FC236}">
                        <a16:creationId xmlns:a16="http://schemas.microsoft.com/office/drawing/2014/main" id="{84B49BA6-6D10-4EC1-90D4-9FDC33269F99}"/>
                      </a:ext>
                    </a:extLst>
                  </p14:cNvPr>
                  <p14:cNvContentPartPr/>
                  <p14:nvPr/>
                </p14:nvContentPartPr>
                <p14:xfrm>
                  <a:off x="10933981" y="5222663"/>
                  <a:ext cx="153720" cy="92880"/>
                </p14:xfrm>
              </p:contentPart>
            </mc:Choice>
            <mc:Fallback xmlns="">
              <p:pic>
                <p:nvPicPr>
                  <p:cNvPr id="571" name="Ink 570">
                    <a:extLst>
                      <a:ext uri="{FF2B5EF4-FFF2-40B4-BE49-F238E27FC236}">
                        <a16:creationId xmlns:a16="http://schemas.microsoft.com/office/drawing/2014/main" id="{84B49BA6-6D10-4EC1-90D4-9FDC33269F99}"/>
                      </a:ext>
                    </a:extLst>
                  </p:cNvPr>
                  <p:cNvPicPr/>
                  <p:nvPr/>
                </p:nvPicPr>
                <p:blipFill>
                  <a:blip r:embed="rId864"/>
                  <a:stretch>
                    <a:fillRect/>
                  </a:stretch>
                </p:blipFill>
                <p:spPr>
                  <a:xfrm>
                    <a:off x="10924981" y="5213663"/>
                    <a:ext cx="171360" cy="11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5">
                <p14:nvContentPartPr>
                  <p14:cNvPr id="572" name="Ink 571">
                    <a:extLst>
                      <a:ext uri="{FF2B5EF4-FFF2-40B4-BE49-F238E27FC236}">
                        <a16:creationId xmlns:a16="http://schemas.microsoft.com/office/drawing/2014/main" id="{1D4776A4-F196-44ED-8951-FCFD3CC572B0}"/>
                      </a:ext>
                    </a:extLst>
                  </p14:cNvPr>
                  <p14:cNvContentPartPr/>
                  <p14:nvPr/>
                </p14:nvContentPartPr>
                <p14:xfrm>
                  <a:off x="11125861" y="5147423"/>
                  <a:ext cx="7200" cy="193680"/>
                </p14:xfrm>
              </p:contentPart>
            </mc:Choice>
            <mc:Fallback xmlns="">
              <p:pic>
                <p:nvPicPr>
                  <p:cNvPr id="572" name="Ink 571">
                    <a:extLst>
                      <a:ext uri="{FF2B5EF4-FFF2-40B4-BE49-F238E27FC236}">
                        <a16:creationId xmlns:a16="http://schemas.microsoft.com/office/drawing/2014/main" id="{1D4776A4-F196-44ED-8951-FCFD3CC572B0}"/>
                      </a:ext>
                    </a:extLst>
                  </p:cNvPr>
                  <p:cNvPicPr/>
                  <p:nvPr/>
                </p:nvPicPr>
                <p:blipFill>
                  <a:blip r:embed="rId866"/>
                  <a:stretch>
                    <a:fillRect/>
                  </a:stretch>
                </p:blipFill>
                <p:spPr>
                  <a:xfrm>
                    <a:off x="11117221" y="5138783"/>
                    <a:ext cx="24840" cy="21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7">
                <p14:nvContentPartPr>
                  <p14:cNvPr id="573" name="Ink 572">
                    <a:extLst>
                      <a:ext uri="{FF2B5EF4-FFF2-40B4-BE49-F238E27FC236}">
                        <a16:creationId xmlns:a16="http://schemas.microsoft.com/office/drawing/2014/main" id="{E5FF2751-05AA-4089-920B-6BF039627908}"/>
                      </a:ext>
                    </a:extLst>
                  </p14:cNvPr>
                  <p14:cNvContentPartPr/>
                  <p14:nvPr/>
                </p14:nvContentPartPr>
                <p14:xfrm>
                  <a:off x="11221981" y="5052743"/>
                  <a:ext cx="34560" cy="240120"/>
                </p14:xfrm>
              </p:contentPart>
            </mc:Choice>
            <mc:Fallback xmlns="">
              <p:pic>
                <p:nvPicPr>
                  <p:cNvPr id="573" name="Ink 572">
                    <a:extLst>
                      <a:ext uri="{FF2B5EF4-FFF2-40B4-BE49-F238E27FC236}">
                        <a16:creationId xmlns:a16="http://schemas.microsoft.com/office/drawing/2014/main" id="{E5FF2751-05AA-4089-920B-6BF039627908}"/>
                      </a:ext>
                    </a:extLst>
                  </p:cNvPr>
                  <p:cNvPicPr/>
                  <p:nvPr/>
                </p:nvPicPr>
                <p:blipFill>
                  <a:blip r:embed="rId868"/>
                  <a:stretch>
                    <a:fillRect/>
                  </a:stretch>
                </p:blipFill>
                <p:spPr>
                  <a:xfrm>
                    <a:off x="11213341" y="5044103"/>
                    <a:ext cx="52200" cy="25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9">
                <p14:nvContentPartPr>
                  <p14:cNvPr id="574" name="Ink 573">
                    <a:extLst>
                      <a:ext uri="{FF2B5EF4-FFF2-40B4-BE49-F238E27FC236}">
                        <a16:creationId xmlns:a16="http://schemas.microsoft.com/office/drawing/2014/main" id="{B205F200-99AE-4CAE-A8A9-08F36569E25F}"/>
                      </a:ext>
                    </a:extLst>
                  </p14:cNvPr>
                  <p14:cNvContentPartPr/>
                  <p14:nvPr/>
                </p14:nvContentPartPr>
                <p14:xfrm>
                  <a:off x="11259781" y="4990823"/>
                  <a:ext cx="155520" cy="330120"/>
                </p14:xfrm>
              </p:contentPart>
            </mc:Choice>
            <mc:Fallback xmlns="">
              <p:pic>
                <p:nvPicPr>
                  <p:cNvPr id="574" name="Ink 573">
                    <a:extLst>
                      <a:ext uri="{FF2B5EF4-FFF2-40B4-BE49-F238E27FC236}">
                        <a16:creationId xmlns:a16="http://schemas.microsoft.com/office/drawing/2014/main" id="{B205F200-99AE-4CAE-A8A9-08F36569E25F}"/>
                      </a:ext>
                    </a:extLst>
                  </p:cNvPr>
                  <p:cNvPicPr/>
                  <p:nvPr/>
                </p:nvPicPr>
                <p:blipFill>
                  <a:blip r:embed="rId870"/>
                  <a:stretch>
                    <a:fillRect/>
                  </a:stretch>
                </p:blipFill>
                <p:spPr>
                  <a:xfrm>
                    <a:off x="11250781" y="4981823"/>
                    <a:ext cx="173160" cy="34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1">
                <p14:nvContentPartPr>
                  <p14:cNvPr id="575" name="Ink 574">
                    <a:extLst>
                      <a:ext uri="{FF2B5EF4-FFF2-40B4-BE49-F238E27FC236}">
                        <a16:creationId xmlns:a16="http://schemas.microsoft.com/office/drawing/2014/main" id="{D1540C12-DE29-420B-B366-16BEB1C41240}"/>
                      </a:ext>
                    </a:extLst>
                  </p14:cNvPr>
                  <p14:cNvContentPartPr/>
                  <p14:nvPr/>
                </p14:nvContentPartPr>
                <p14:xfrm>
                  <a:off x="11168341" y="5043383"/>
                  <a:ext cx="174240" cy="7560"/>
                </p14:xfrm>
              </p:contentPart>
            </mc:Choice>
            <mc:Fallback xmlns="">
              <p:pic>
                <p:nvPicPr>
                  <p:cNvPr id="575" name="Ink 574">
                    <a:extLst>
                      <a:ext uri="{FF2B5EF4-FFF2-40B4-BE49-F238E27FC236}">
                        <a16:creationId xmlns:a16="http://schemas.microsoft.com/office/drawing/2014/main" id="{D1540C12-DE29-420B-B366-16BEB1C41240}"/>
                      </a:ext>
                    </a:extLst>
                  </p:cNvPr>
                  <p:cNvPicPr/>
                  <p:nvPr/>
                </p:nvPicPr>
                <p:blipFill>
                  <a:blip r:embed="rId872"/>
                  <a:stretch>
                    <a:fillRect/>
                  </a:stretch>
                </p:blipFill>
                <p:spPr>
                  <a:xfrm>
                    <a:off x="11159341" y="5034743"/>
                    <a:ext cx="191880" cy="25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7" name="Group 596">
            <a:extLst>
              <a:ext uri="{FF2B5EF4-FFF2-40B4-BE49-F238E27FC236}">
                <a16:creationId xmlns:a16="http://schemas.microsoft.com/office/drawing/2014/main" id="{F338DC28-8030-4489-A913-320BC28E029C}"/>
              </a:ext>
            </a:extLst>
          </p:cNvPr>
          <p:cNvGrpSpPr/>
          <p:nvPr/>
        </p:nvGrpSpPr>
        <p:grpSpPr>
          <a:xfrm>
            <a:off x="4555141" y="5473583"/>
            <a:ext cx="2239560" cy="304920"/>
            <a:chOff x="4555141" y="5473583"/>
            <a:chExt cx="223956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3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2B218971-0429-4615-856B-24F46FE6D980}"/>
                    </a:ext>
                  </a:extLst>
                </p14:cNvPr>
                <p14:cNvContentPartPr/>
                <p14:nvPr/>
              </p14:nvContentPartPr>
              <p14:xfrm>
                <a:off x="4555141" y="5548823"/>
                <a:ext cx="47160" cy="20016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2B218971-0429-4615-856B-24F46FE6D980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4546501" y="5539823"/>
                  <a:ext cx="648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5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9B5C7FA7-FFE2-405B-B1A7-4AF8DEADBE1B}"/>
                    </a:ext>
                  </a:extLst>
                </p14:cNvPr>
                <p14:cNvContentPartPr/>
                <p14:nvPr/>
              </p14:nvContentPartPr>
              <p14:xfrm>
                <a:off x="4655581" y="5621903"/>
                <a:ext cx="95400" cy="11808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9B5C7FA7-FFE2-405B-B1A7-4AF8DEADBE1B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4646941" y="5612903"/>
                  <a:ext cx="1130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7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9F1722A4-DF50-426C-BEDD-2027707C973A}"/>
                    </a:ext>
                  </a:extLst>
                </p14:cNvPr>
                <p14:cNvContentPartPr/>
                <p14:nvPr/>
              </p14:nvContentPartPr>
              <p14:xfrm>
                <a:off x="4778341" y="5615783"/>
                <a:ext cx="90720" cy="9360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9F1722A4-DF50-426C-BEDD-2027707C973A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4769341" y="5606783"/>
                  <a:ext cx="108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9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826CCCD4-9008-46E6-9F86-05C1B66C24A2}"/>
                    </a:ext>
                  </a:extLst>
                </p14:cNvPr>
                <p14:cNvContentPartPr/>
                <p14:nvPr/>
              </p14:nvContentPartPr>
              <p14:xfrm>
                <a:off x="4908661" y="5612183"/>
                <a:ext cx="86040" cy="16632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826CCCD4-9008-46E6-9F86-05C1B66C24A2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4899661" y="5603183"/>
                  <a:ext cx="103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1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81F7356A-6683-4C9A-BF02-57355EA0E33C}"/>
                    </a:ext>
                  </a:extLst>
                </p14:cNvPr>
                <p14:cNvContentPartPr/>
                <p14:nvPr/>
              </p14:nvContentPartPr>
              <p14:xfrm>
                <a:off x="5059141" y="5604263"/>
                <a:ext cx="92160" cy="9360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81F7356A-6683-4C9A-BF02-57355EA0E33C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5050141" y="5595263"/>
                  <a:ext cx="1098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3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B03E7D86-B9D8-48B1-ADDD-93FBA205E23D}"/>
                    </a:ext>
                  </a:extLst>
                </p14:cNvPr>
                <p14:cNvContentPartPr/>
                <p14:nvPr/>
              </p14:nvContentPartPr>
              <p14:xfrm>
                <a:off x="5181541" y="5589863"/>
                <a:ext cx="77040" cy="14760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B03E7D86-B9D8-48B1-ADDD-93FBA205E23D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5172541" y="5581223"/>
                  <a:ext cx="94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5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86615B5D-DDA2-43EB-B6ED-DBD43D8083F2}"/>
                    </a:ext>
                  </a:extLst>
                </p14:cNvPr>
                <p14:cNvContentPartPr/>
                <p14:nvPr/>
              </p14:nvContentPartPr>
              <p14:xfrm>
                <a:off x="5348941" y="5473583"/>
                <a:ext cx="20880" cy="22968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86615B5D-DDA2-43EB-B6ED-DBD43D8083F2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5339941" y="5464943"/>
                  <a:ext cx="385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7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732EF0BC-7B1D-4DFE-84E4-96CFEB750BCA}"/>
                    </a:ext>
                  </a:extLst>
                </p14:cNvPr>
                <p14:cNvContentPartPr/>
                <p14:nvPr/>
              </p14:nvContentPartPr>
              <p14:xfrm>
                <a:off x="5265421" y="5514983"/>
                <a:ext cx="221040" cy="4032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732EF0BC-7B1D-4DFE-84E4-96CFEB750BCA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5256421" y="5505983"/>
                  <a:ext cx="2386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9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DBC13BB1-53B2-4E93-984A-BE8FE9DB1D51}"/>
                    </a:ext>
                  </a:extLst>
                </p14:cNvPr>
                <p14:cNvContentPartPr/>
                <p14:nvPr/>
              </p14:nvContentPartPr>
              <p14:xfrm>
                <a:off x="5598061" y="5624063"/>
                <a:ext cx="85680" cy="12168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DBC13BB1-53B2-4E93-984A-BE8FE9DB1D51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5589421" y="5615063"/>
                  <a:ext cx="103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1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957080F4-199B-4985-979E-A43EA30046DE}"/>
                    </a:ext>
                  </a:extLst>
                </p14:cNvPr>
                <p14:cNvContentPartPr/>
                <p14:nvPr/>
              </p14:nvContentPartPr>
              <p14:xfrm>
                <a:off x="5740621" y="5624063"/>
                <a:ext cx="97920" cy="8244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957080F4-199B-4985-979E-A43EA30046DE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5731981" y="5615063"/>
                  <a:ext cx="1155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3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45C70501-5860-4642-9393-457DFC18C1D1}"/>
                    </a:ext>
                  </a:extLst>
                </p14:cNvPr>
                <p14:cNvContentPartPr/>
                <p14:nvPr/>
              </p14:nvContentPartPr>
              <p14:xfrm>
                <a:off x="5882821" y="5640263"/>
                <a:ext cx="103320" cy="7236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45C70501-5860-4642-9393-457DFC18C1D1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5874181" y="5631623"/>
                  <a:ext cx="1209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5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CA236636-B79C-4DCB-BEFE-C0A82BC86CCE}"/>
                    </a:ext>
                  </a:extLst>
                </p14:cNvPr>
                <p14:cNvContentPartPr/>
                <p14:nvPr/>
              </p14:nvContentPartPr>
              <p14:xfrm>
                <a:off x="6031501" y="5633063"/>
                <a:ext cx="21960" cy="7668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CA236636-B79C-4DCB-BEFE-C0A82BC86CCE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6022861" y="5624423"/>
                  <a:ext cx="396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7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E1A6462A-087A-4D89-AFBB-C171358C1B08}"/>
                    </a:ext>
                  </a:extLst>
                </p14:cNvPr>
                <p14:cNvContentPartPr/>
                <p14:nvPr/>
              </p14:nvContentPartPr>
              <p14:xfrm>
                <a:off x="6024661" y="5539463"/>
                <a:ext cx="360" cy="36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E1A6462A-087A-4D89-AFBB-C171358C1B0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016021" y="553082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315F88B9-4F6C-44E2-B8A6-592CBBE4CB55}"/>
                    </a:ext>
                  </a:extLst>
                </p14:cNvPr>
                <p14:cNvContentPartPr/>
                <p14:nvPr/>
              </p14:nvContentPartPr>
              <p14:xfrm>
                <a:off x="6153901" y="5599223"/>
                <a:ext cx="60120" cy="10332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315F88B9-4F6C-44E2-B8A6-592CBBE4CB55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6145261" y="5590583"/>
                  <a:ext cx="777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E84D1C8F-CA5A-44D2-A5FC-D729E2F225A8}"/>
                    </a:ext>
                  </a:extLst>
                </p14:cNvPr>
                <p14:cNvContentPartPr/>
                <p14:nvPr/>
              </p14:nvContentPartPr>
              <p14:xfrm>
                <a:off x="6295741" y="5593103"/>
                <a:ext cx="108000" cy="10116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E84D1C8F-CA5A-44D2-A5FC-D729E2F225A8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6286741" y="5584103"/>
                  <a:ext cx="125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FA6E62B6-ABEF-472C-A13A-7C04A694CDCC}"/>
                    </a:ext>
                  </a:extLst>
                </p14:cNvPr>
                <p14:cNvContentPartPr/>
                <p14:nvPr/>
              </p14:nvContentPartPr>
              <p14:xfrm>
                <a:off x="6489781" y="5595983"/>
                <a:ext cx="82800" cy="9288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FA6E62B6-ABEF-472C-A13A-7C04A694CDCC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6481141" y="5587343"/>
                  <a:ext cx="100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3F3357A6-1BFB-48CF-A99C-E7F7C2B49ADA}"/>
                    </a:ext>
                  </a:extLst>
                </p14:cNvPr>
                <p14:cNvContentPartPr/>
                <p14:nvPr/>
              </p14:nvContentPartPr>
              <p14:xfrm>
                <a:off x="6607861" y="5569343"/>
                <a:ext cx="186840" cy="11520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3F3357A6-1BFB-48CF-A99C-E7F7C2B49ADA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6599221" y="5560703"/>
                  <a:ext cx="204480" cy="13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E6DA79-A027-46FB-90FA-8DF19400D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4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750"/>
                            </p:stCondLst>
                            <p:childTnLst>
                              <p:par>
                                <p:cTn id="1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6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6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4B1C8-4EF6-4DC1-A453-7DED3277C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076129-32DE-41E0-8B37-F7C85025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algorithm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00D9194-2016-46C6-90FB-F870E19BF2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10776169" cy="4456600"/>
              </a:xfrm>
            </p:spPr>
            <p:txBody>
              <a:bodyPr/>
              <a:lstStyle/>
              <a:p>
                <a:r>
                  <a:rPr lang="en-US" b="1" dirty="0"/>
                  <a:t>Data preprocessing </a:t>
                </a:r>
                <a:r>
                  <a:rPr lang="en-US" dirty="0"/>
                  <a:t>(feature scaling and mean normalization)</a:t>
                </a:r>
              </a:p>
              <a:p>
                <a:pPr lvl="1"/>
                <a:r>
                  <a:rPr lang="en-US" dirty="0"/>
                  <a:t>Standardize the data to zero mean and unit standard deviation</a:t>
                </a:r>
              </a:p>
              <a:p>
                <a:pPr lvl="1"/>
                <a:r>
                  <a:rPr lang="en-US" dirty="0"/>
                  <a:t>Training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cap="sm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…,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cap="sm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features,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samples)</a:t>
                </a:r>
              </a:p>
              <a:p>
                <a:pPr marL="324000" lvl="1" indent="0">
                  <a:buNone/>
                </a:pPr>
                <a:r>
                  <a:rPr lang="en-US" dirty="0">
                    <a:solidFill>
                      <a:srgbClr val="836967"/>
                    </a:solidFill>
                  </a:rPr>
                  <a:t>		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i="0" dirty="0" smtClean="0"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 dirty="0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	</a:t>
                </a:r>
              </a:p>
              <a:p>
                <a:pPr marL="630000" lvl="2" indent="0">
                  <a:buNone/>
                </a:pPr>
                <a:r>
                  <a:rPr lang="en-US" dirty="0"/>
                  <a:t>where</a:t>
                </a:r>
                <a:r>
                  <a:rPr 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the standard deviation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630000" lvl="2" indent="0">
                  <a:buNone/>
                </a:pPr>
                <a:endParaRPr lang="en-US" dirty="0"/>
              </a:p>
              <a:p>
                <a:r>
                  <a:rPr lang="en-US" dirty="0"/>
                  <a:t>Compute </a:t>
                </a:r>
                <a:r>
                  <a:rPr lang="en-US" b="1" dirty="0"/>
                  <a:t>covariance</a:t>
                </a:r>
                <a:r>
                  <a:rPr lang="en-US" dirty="0"/>
                  <a:t> </a:t>
                </a:r>
                <a:r>
                  <a:rPr lang="en-US" b="1" dirty="0"/>
                  <a:t>matrix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𝛴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𝛴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i="1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Dimensionality: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cap="sm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covariance matrix measures the degree of the linear relationship between two variables</a:t>
                </a:r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00D9194-2016-46C6-90FB-F870E19BF2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10776169" cy="4456600"/>
              </a:xfrm>
              <a:blipFill>
                <a:blip r:embed="rId2"/>
                <a:stretch>
                  <a:fillRect l="-226" t="-6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B8DF62-4FBA-483F-8999-D1659DCA2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4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4B1C8-4EF6-4DC1-A453-7DED3277C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076129-32DE-41E0-8B37-F7C85025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algorithm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00D9194-2016-46C6-90FB-F870E19BF2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5426501" cy="4456600"/>
              </a:xfrm>
            </p:spPr>
            <p:txBody>
              <a:bodyPr/>
              <a:lstStyle/>
              <a:p>
                <a:r>
                  <a:rPr lang="en-US" dirty="0"/>
                  <a:t>Compute </a:t>
                </a:r>
                <a:r>
                  <a:rPr lang="en-US" b="1" dirty="0"/>
                  <a:t>eigenvectors</a:t>
                </a:r>
                <a:r>
                  <a:rPr lang="en-US" dirty="0"/>
                  <a:t> of the </a:t>
                </a:r>
                <a:r>
                  <a:rPr lang="en-US" b="1" dirty="0"/>
                  <a:t>covariance</a:t>
                </a:r>
                <a:r>
                  <a:rPr lang="en-US" dirty="0"/>
                  <a:t> </a:t>
                </a:r>
                <a:r>
                  <a:rPr lang="en-US" b="1" dirty="0"/>
                  <a:t>matrix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(symmetric positive semidefinite)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Construct matrix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by ordering by largest eigenvalues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		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first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has the highest “weight” in the reconstruction space, the second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the second …</a:t>
                </a:r>
              </a:p>
              <a:p>
                <a:pPr lvl="1"/>
                <a:r>
                  <a:rPr lang="en-US" dirty="0"/>
                  <a:t>If we want to </a:t>
                </a:r>
                <a:r>
                  <a:rPr lang="en-US" b="1" dirty="0"/>
                  <a:t>reduce the dimensionality </a:t>
                </a:r>
                <a:r>
                  <a:rPr lang="en-US" dirty="0"/>
                  <a:t>of the space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</a:t>
                </a:r>
                <a:r>
                  <a:rPr lang="en-US" b="1" dirty="0"/>
                  <a:t>just take the first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vectors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00D9194-2016-46C6-90FB-F870E19BF2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5426501" cy="4456600"/>
              </a:xfrm>
              <a:blipFill>
                <a:blip r:embed="rId2"/>
                <a:stretch>
                  <a:fillRect l="-449" t="-6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5E121142-4F50-4F45-952E-84C74A72BA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332409"/>
                <a:ext cx="5426501" cy="4456600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Find</a:t>
                </a:r>
                <a:r>
                  <a:rPr lang="en-US" dirty="0"/>
                  <a:t> the </a:t>
                </a:r>
                <a:r>
                  <a:rPr lang="en-US" b="1" dirty="0"/>
                  <a:t>lower representation </a:t>
                </a:r>
                <a:r>
                  <a:rPr lang="en-US" dirty="0"/>
                  <a:t>of the data</a:t>
                </a:r>
              </a:p>
              <a:p>
                <a:pPr lvl="1"/>
                <a:r>
                  <a:rPr lang="en-US" dirty="0"/>
                  <a:t>We need to find a lower dimensionality representation of the data: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Keeping only the first k-components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𝑟𝑒𝑑𝑢𝑐𝑒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  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𝑟𝑒𝑑𝑢𝑐𝑒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can obtain the lower dimensional coordinates as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𝑟𝑒𝑑𝑢𝑐𝑒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b="1" dirty="0"/>
                  <a:t>Reconstruction </a:t>
                </a:r>
                <a:r>
                  <a:rPr lang="en-US" dirty="0"/>
                  <a:t>(optional)</a:t>
                </a:r>
              </a:p>
              <a:p>
                <a:pPr lvl="1"/>
                <a:r>
                  <a:rPr lang="en-US" dirty="0"/>
                  <a:t>From the compressed representation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we could go back to an approximation of the original representation</a:t>
                </a:r>
                <a:endParaRPr lang="en-US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𝑎𝑝𝑝𝑟𝑜𝑥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𝑟𝑒𝑑𝑢𝑐𝑒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5E121142-4F50-4F45-952E-84C74A72B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332409"/>
                <a:ext cx="5426501" cy="4456600"/>
              </a:xfrm>
              <a:prstGeom prst="rect">
                <a:avLst/>
              </a:prstGeom>
              <a:blipFill>
                <a:blip r:embed="rId3"/>
                <a:stretch>
                  <a:fillRect l="-449" t="-8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965BDB-6387-44EA-97A4-9BAE8EE7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4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4B1C8-4EF6-4DC1-A453-7DED3277C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076129-32DE-41E0-8B37-F7C85025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PCA: advantages and disadvantages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0D9194-2016-46C6-90FB-F870E19BF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Advantages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non-parametric: it does not have any input parameter to tweak</a:t>
            </a:r>
          </a:p>
          <a:p>
            <a:pPr lvl="1"/>
            <a:r>
              <a:rPr lang="en-US" dirty="0"/>
              <a:t>clear mathematical interpretation</a:t>
            </a:r>
          </a:p>
          <a:p>
            <a:pPr marL="324000" lvl="1" indent="0">
              <a:buNone/>
            </a:pPr>
            <a:endParaRPr lang="en-US" dirty="0"/>
          </a:p>
          <a:p>
            <a:r>
              <a:rPr lang="en-US" b="1" dirty="0"/>
              <a:t>Disadvantages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looks only for linear transformation of the data</a:t>
            </a:r>
          </a:p>
          <a:p>
            <a:pPr lvl="1"/>
            <a:r>
              <a:rPr lang="en-US" dirty="0"/>
              <a:t>cannot deal with categorical features</a:t>
            </a:r>
          </a:p>
          <a:p>
            <a:pPr lvl="1"/>
            <a:r>
              <a:rPr lang="en-US" dirty="0"/>
              <a:t>depends on the scaling of variables</a:t>
            </a:r>
          </a:p>
          <a:p>
            <a:endParaRPr lang="en-D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3A56F0-9A3D-4FE7-BE92-6850BB418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9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28ABC4-AC30-48A7-A2BC-715F8429A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241158-089B-420B-B65F-49AC69AE6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learning: definition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C0864A5-7A6D-4425-BF41-6D3CFC5A2D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1402200"/>
                <a:ext cx="5142600" cy="4456600"/>
              </a:xfrm>
            </p:spPr>
            <p:txBody>
              <a:bodyPr/>
              <a:lstStyle/>
              <a:p>
                <a:r>
                  <a:rPr lang="en-US" b="1" dirty="0"/>
                  <a:t>Supervised learning</a:t>
                </a:r>
              </a:p>
              <a:p>
                <a:pPr lvl="1"/>
                <a:r>
                  <a:rPr lang="en-US" dirty="0"/>
                  <a:t>Input data: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cap="sm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cap="sm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),…,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cap="sm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rgbClr val="1F1F1F"/>
                    </a:solidFill>
                  </a:rPr>
                  <a:t>Goal: for a new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cap="sm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rgbClr val="1F1F1F"/>
                    </a:solidFill>
                  </a:rPr>
                  <a:t> we want to predict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rgbClr val="1F1F1F"/>
                    </a:solidFill>
                  </a:rPr>
                  <a:t> </a:t>
                </a:r>
              </a:p>
              <a:p>
                <a:pPr lvl="1"/>
                <a:endParaRPr lang="en-US" dirty="0">
                  <a:solidFill>
                    <a:srgbClr val="1F1F1F"/>
                  </a:solidFill>
                </a:endParaRPr>
              </a:p>
              <a:p>
                <a:pPr lvl="1"/>
                <a:endParaRPr lang="en-US" dirty="0">
                  <a:solidFill>
                    <a:srgbClr val="1F1F1F"/>
                  </a:solidFill>
                </a:endParaRPr>
              </a:p>
              <a:p>
                <a:pPr marL="324000" lvl="1" indent="0">
                  <a:buNone/>
                </a:pPr>
                <a:endParaRPr lang="en-US" dirty="0">
                  <a:solidFill>
                    <a:srgbClr val="1F1F1F"/>
                  </a:solidFill>
                </a:endParaRPr>
              </a:p>
              <a:p>
                <a:r>
                  <a:rPr lang="en-US" b="1" dirty="0"/>
                  <a:t>Unsupervised learning</a:t>
                </a:r>
              </a:p>
              <a:p>
                <a:pPr lvl="1"/>
                <a:r>
                  <a:rPr lang="en-US" dirty="0"/>
                  <a:t>Input data: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cap="sm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cap="sm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),…,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cap="sm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rgbClr val="1F1F1F"/>
                    </a:solidFill>
                  </a:rPr>
                  <a:t>Goal: find some structure/patterns in the data</a:t>
                </a:r>
              </a:p>
              <a:p>
                <a:endParaRPr lang="en-US" dirty="0">
                  <a:solidFill>
                    <a:srgbClr val="1F1F1F"/>
                  </a:solidFill>
                </a:endParaRPr>
              </a:p>
              <a:p>
                <a:pPr marL="3240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C0864A5-7A6D-4425-BF41-6D3CFC5A2D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1402200"/>
                <a:ext cx="5142600" cy="4456600"/>
              </a:xfrm>
              <a:blipFill>
                <a:blip r:embed="rId2"/>
                <a:stretch>
                  <a:fillRect l="-474" t="-6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A0D8CEF9-3379-4232-B3E1-313B61BA24B4}"/>
              </a:ext>
            </a:extLst>
          </p:cNvPr>
          <p:cNvGrpSpPr/>
          <p:nvPr/>
        </p:nvGrpSpPr>
        <p:grpSpPr>
          <a:xfrm>
            <a:off x="2715287" y="4079023"/>
            <a:ext cx="2608696" cy="349932"/>
            <a:chOff x="2715287" y="4079023"/>
            <a:chExt cx="2608696" cy="3499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6DB0AA-BC26-432A-AC13-7EE9D1B87A51}"/>
                </a:ext>
              </a:extLst>
            </p:cNvPr>
            <p:cNvGrpSpPr/>
            <p:nvPr/>
          </p:nvGrpSpPr>
          <p:grpSpPr>
            <a:xfrm>
              <a:off x="2715287" y="4097216"/>
              <a:ext cx="300170" cy="331739"/>
              <a:chOff x="2611537" y="3314340"/>
              <a:chExt cx="403920" cy="446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4D82A730-4A0D-46F6-B633-FE36880E06B6}"/>
                      </a:ext>
                    </a:extLst>
                  </p14:cNvPr>
                  <p14:cNvContentPartPr/>
                  <p14:nvPr/>
                </p14:nvContentPartPr>
                <p14:xfrm>
                  <a:off x="2698657" y="3331980"/>
                  <a:ext cx="262440" cy="42876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4D82A730-4A0D-46F6-B633-FE36880E06B6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4447" y="3307756"/>
                    <a:ext cx="310376" cy="4767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86F1156A-A3CE-4D88-8CCC-A5AC3B0FB87D}"/>
                      </a:ext>
                    </a:extLst>
                  </p14:cNvPr>
                  <p14:cNvContentPartPr/>
                  <p14:nvPr/>
                </p14:nvContentPartPr>
                <p14:xfrm>
                  <a:off x="2611537" y="3314340"/>
                  <a:ext cx="403920" cy="39744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86F1156A-A3CE-4D88-8CCC-A5AC3B0FB87D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587805" y="3290135"/>
                    <a:ext cx="451867" cy="44536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12D372-DFD4-4235-BDFF-431CEB371EBF}"/>
                </a:ext>
              </a:extLst>
            </p:cNvPr>
            <p:cNvGrpSpPr/>
            <p:nvPr/>
          </p:nvGrpSpPr>
          <p:grpSpPr>
            <a:xfrm>
              <a:off x="3734184" y="4097216"/>
              <a:ext cx="300170" cy="331739"/>
              <a:chOff x="2611537" y="3314340"/>
              <a:chExt cx="403920" cy="446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44A8068A-93A5-4565-9867-E21E99F49155}"/>
                      </a:ext>
                    </a:extLst>
                  </p14:cNvPr>
                  <p14:cNvContentPartPr/>
                  <p14:nvPr/>
                </p14:nvContentPartPr>
                <p14:xfrm>
                  <a:off x="2698657" y="3331980"/>
                  <a:ext cx="262440" cy="4287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44A8068A-93A5-4565-9867-E21E99F49155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4447" y="3307756"/>
                    <a:ext cx="310376" cy="4767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5904156D-1F8D-4EB4-BCF7-44D565BAC5E7}"/>
                      </a:ext>
                    </a:extLst>
                  </p14:cNvPr>
                  <p14:cNvContentPartPr/>
                  <p14:nvPr/>
                </p14:nvContentPartPr>
                <p14:xfrm>
                  <a:off x="2611537" y="3314340"/>
                  <a:ext cx="403920" cy="39744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5904156D-1F8D-4EB4-BCF7-44D565BAC5E7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587805" y="3290135"/>
                    <a:ext cx="451867" cy="44536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9D4FCEC-4C32-4CF8-962D-0C2649950A01}"/>
                </a:ext>
              </a:extLst>
            </p:cNvPr>
            <p:cNvGrpSpPr/>
            <p:nvPr/>
          </p:nvGrpSpPr>
          <p:grpSpPr>
            <a:xfrm>
              <a:off x="5023813" y="4079023"/>
              <a:ext cx="300170" cy="331739"/>
              <a:chOff x="2611537" y="3314340"/>
              <a:chExt cx="403920" cy="446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0142F9F3-85A1-4953-ADAB-C5078118A66B}"/>
                      </a:ext>
                    </a:extLst>
                  </p14:cNvPr>
                  <p14:cNvContentPartPr/>
                  <p14:nvPr/>
                </p14:nvContentPartPr>
                <p14:xfrm>
                  <a:off x="2698657" y="3331980"/>
                  <a:ext cx="262440" cy="42876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0142F9F3-85A1-4953-ADAB-C5078118A66B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4447" y="3307756"/>
                    <a:ext cx="310376" cy="4767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6472CA42-E01C-4281-ABA2-0ECBA5C50DAF}"/>
                      </a:ext>
                    </a:extLst>
                  </p14:cNvPr>
                  <p14:cNvContentPartPr/>
                  <p14:nvPr/>
                </p14:nvContentPartPr>
                <p14:xfrm>
                  <a:off x="2611537" y="3314340"/>
                  <a:ext cx="403920" cy="39744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6472CA42-E01C-4281-ABA2-0ECBA5C50DAF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587805" y="3290135"/>
                    <a:ext cx="451867" cy="44536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F9186147-5F57-4B84-8CBB-494A9A65D0EE}"/>
              </a:ext>
            </a:extLst>
          </p:cNvPr>
          <p:cNvSpPr txBox="1">
            <a:spLocks/>
          </p:cNvSpPr>
          <p:nvPr/>
        </p:nvSpPr>
        <p:spPr>
          <a:xfrm>
            <a:off x="6313442" y="1484261"/>
            <a:ext cx="5142600" cy="4456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b="1" dirty="0"/>
              <a:t>Supervised learning</a:t>
            </a:r>
            <a:r>
              <a:rPr lang="en-US" dirty="0"/>
              <a:t>s</a:t>
            </a:r>
          </a:p>
          <a:p>
            <a:pPr lvl="1">
              <a:spcAft>
                <a:spcPts val="0"/>
              </a:spcAft>
            </a:pPr>
            <a:r>
              <a:rPr lang="en-US" dirty="0"/>
              <a:t>Pros</a:t>
            </a:r>
          </a:p>
          <a:p>
            <a:pPr lvl="2">
              <a:spcAft>
                <a:spcPts val="0"/>
              </a:spcAft>
            </a:pPr>
            <a:r>
              <a:rPr lang="en-US" dirty="0"/>
              <a:t>Well defined and measurable goal</a:t>
            </a:r>
          </a:p>
          <a:p>
            <a:pPr lvl="2">
              <a:spcAft>
                <a:spcPts val="0"/>
              </a:spcAft>
            </a:pPr>
            <a:r>
              <a:rPr lang="en-US" dirty="0"/>
              <a:t>Algorithms are more advanced in this domain</a:t>
            </a:r>
            <a:endParaRPr lang="en-US" dirty="0">
              <a:solidFill>
                <a:srgbClr val="1F1F1F"/>
              </a:solidFill>
            </a:endParaRPr>
          </a:p>
          <a:p>
            <a:pPr lvl="1">
              <a:spcAft>
                <a:spcPts val="0"/>
              </a:spcAft>
            </a:pPr>
            <a:r>
              <a:rPr lang="en-US" dirty="0">
                <a:solidFill>
                  <a:srgbClr val="1F1F1F"/>
                </a:solidFill>
              </a:rPr>
              <a:t>Cons:</a:t>
            </a:r>
          </a:p>
          <a:p>
            <a:pPr lvl="2">
              <a:spcAft>
                <a:spcPts val="0"/>
              </a:spcAft>
            </a:pPr>
            <a:r>
              <a:rPr lang="en-US" dirty="0">
                <a:solidFill>
                  <a:srgbClr val="1F1F1F"/>
                </a:solidFill>
              </a:rPr>
              <a:t>Limited in scope</a:t>
            </a:r>
          </a:p>
          <a:p>
            <a:pPr lvl="2">
              <a:spcAft>
                <a:spcPts val="0"/>
              </a:spcAft>
            </a:pPr>
            <a:r>
              <a:rPr lang="en-US" dirty="0">
                <a:solidFill>
                  <a:srgbClr val="1F1F1F"/>
                </a:solidFill>
              </a:rPr>
              <a:t>Difficult to discover “what we do not know”</a:t>
            </a:r>
          </a:p>
          <a:p>
            <a:pPr lvl="1"/>
            <a:endParaRPr lang="en-US" dirty="0">
              <a:solidFill>
                <a:srgbClr val="1F1F1F"/>
              </a:solidFill>
            </a:endParaRPr>
          </a:p>
          <a:p>
            <a:pPr>
              <a:spcAft>
                <a:spcPts val="0"/>
              </a:spcAft>
            </a:pPr>
            <a:r>
              <a:rPr lang="en-US" b="1" dirty="0"/>
              <a:t>Unsupervised learning</a:t>
            </a:r>
          </a:p>
          <a:p>
            <a:pPr lvl="1">
              <a:spcAft>
                <a:spcPts val="0"/>
              </a:spcAft>
            </a:pPr>
            <a:r>
              <a:rPr lang="en-US" dirty="0"/>
              <a:t>Pros:</a:t>
            </a:r>
          </a:p>
          <a:p>
            <a:pPr lvl="2">
              <a:spcAft>
                <a:spcPts val="0"/>
              </a:spcAft>
            </a:pPr>
            <a:r>
              <a:rPr lang="en-US" dirty="0"/>
              <a:t>No label data are needed </a:t>
            </a:r>
          </a:p>
          <a:p>
            <a:pPr lvl="2">
              <a:spcAft>
                <a:spcPts val="0"/>
              </a:spcAft>
            </a:pPr>
            <a:r>
              <a:rPr lang="en-US" dirty="0"/>
              <a:t>Allows to “discover new things”</a:t>
            </a:r>
          </a:p>
          <a:p>
            <a:pPr lvl="1">
              <a:spcAft>
                <a:spcPts val="0"/>
              </a:spcAft>
            </a:pPr>
            <a:r>
              <a:rPr lang="en-US" dirty="0">
                <a:solidFill>
                  <a:srgbClr val="1F1F1F"/>
                </a:solidFill>
              </a:rPr>
              <a:t>Cons:</a:t>
            </a:r>
          </a:p>
          <a:p>
            <a:pPr lvl="2">
              <a:spcAft>
                <a:spcPts val="0"/>
              </a:spcAft>
            </a:pPr>
            <a:r>
              <a:rPr lang="en-US" dirty="0">
                <a:solidFill>
                  <a:srgbClr val="1F1F1F"/>
                </a:solidFill>
              </a:rPr>
              <a:t>Difficult to quantitative evaluate results</a:t>
            </a:r>
          </a:p>
          <a:p>
            <a:pPr lvl="2">
              <a:spcAft>
                <a:spcPts val="0"/>
              </a:spcAft>
            </a:pPr>
            <a:r>
              <a:rPr lang="en-US" dirty="0">
                <a:solidFill>
                  <a:srgbClr val="1F1F1F"/>
                </a:solidFill>
              </a:rPr>
              <a:t>Requires investigation to obtain insights from results</a:t>
            </a:r>
          </a:p>
          <a:p>
            <a:endParaRPr lang="en-US" dirty="0">
              <a:solidFill>
                <a:srgbClr val="1F1F1F"/>
              </a:solidFill>
            </a:endParaRPr>
          </a:p>
          <a:p>
            <a:pPr marL="324000" lvl="1" indent="0">
              <a:buFont typeface="Wingdings 2" panose="05020102010507070707" pitchFamily="18" charset="2"/>
              <a:buNone/>
            </a:pP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ACF240B-C056-466A-8385-E8DD7349E592}"/>
              </a:ext>
            </a:extLst>
          </p:cNvPr>
          <p:cNvCxnSpPr/>
          <p:nvPr/>
        </p:nvCxnSpPr>
        <p:spPr>
          <a:xfrm>
            <a:off x="5978769" y="1535915"/>
            <a:ext cx="0" cy="440494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387F12-3FC8-43C4-A094-3C067218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7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40A552-1F3D-4510-9993-2C2AFE250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76DA53-7245-4E15-8A1A-009B9A83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Optimization-based dimensionality reduction (and multidimensional scaling, MDS)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3358FA5-10CB-4442-9475-D894039CAB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199"/>
                <a:ext cx="11029615" cy="4853321"/>
              </a:xfrm>
            </p:spPr>
            <p:txBody>
              <a:bodyPr/>
              <a:lstStyle/>
              <a:p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Many algorithms aim at </a:t>
                </a:r>
                <a:r>
                  <a:rPr lang="en-US" b="1" i="0" dirty="0">
                    <a:solidFill>
                      <a:srgbClr val="333333"/>
                    </a:solidFill>
                    <a:effectLst/>
                  </a:rPr>
                  <a:t>preserving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 </a:t>
                </a:r>
                <a:r>
                  <a:rPr lang="en-US" b="1" i="0" dirty="0">
                    <a:solidFill>
                      <a:srgbClr val="333333"/>
                    </a:solidFill>
                    <a:effectLst/>
                  </a:rPr>
                  <a:t>distances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 between the high and the low dimensional space</a:t>
                </a:r>
              </a:p>
              <a:p>
                <a:pPr>
                  <a:spcAft>
                    <a:spcPts val="0"/>
                  </a:spcAft>
                </a:pP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Observations (</a:t>
                </a:r>
                <a:r>
                  <a:rPr lang="en-US" b="1" i="0" dirty="0">
                    <a:solidFill>
                      <a:srgbClr val="333333"/>
                    </a:solidFill>
                    <a:effectLst/>
                  </a:rPr>
                  <a:t>high-dimensiona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l space, </a:t>
                </a:r>
                <a:r>
                  <a:rPr lang="en-US" b="1" i="0" dirty="0">
                    <a:solidFill>
                      <a:srgbClr val="333333"/>
                    </a:solidFill>
                    <a:effectLst/>
                  </a:rPr>
                  <a:t>known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): </a:t>
                </a:r>
              </a:p>
              <a:p>
                <a:pPr lvl="1"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cap="sm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…,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cap="sm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cap="sm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	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dirty="0">
                    <a:solidFill>
                      <a:srgbClr val="333333"/>
                    </a:solidFill>
                  </a:rPr>
                  <a:t>Distances: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dirty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0" dirty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0" dirty="0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US" b="0" i="1" dirty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ⅈ)</m:t>
                            </m:r>
                          </m:sup>
                        </m:sSup>
                        <m:r>
                          <a:rPr lang="en-US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b="0" i="0" dirty="0">
                  <a:solidFill>
                    <a:srgbClr val="333333"/>
                  </a:solidFill>
                  <a:effectLst/>
                </a:endParaRPr>
              </a:p>
              <a:p>
                <a:pPr>
                  <a:spcAft>
                    <a:spcPts val="0"/>
                  </a:spcAft>
                </a:pPr>
                <a:r>
                  <a:rPr lang="en-US" dirty="0">
                    <a:solidFill>
                      <a:srgbClr val="333333"/>
                    </a:solidFill>
                  </a:rPr>
                  <a:t>Observations (</a:t>
                </a:r>
                <a:r>
                  <a:rPr lang="en-US" b="1" dirty="0">
                    <a:solidFill>
                      <a:srgbClr val="333333"/>
                    </a:solidFill>
                  </a:rPr>
                  <a:t>low-dimensional</a:t>
                </a:r>
                <a:r>
                  <a:rPr lang="en-US" dirty="0">
                    <a:solidFill>
                      <a:srgbClr val="333333"/>
                    </a:solidFill>
                  </a:rPr>
                  <a:t> space, </a:t>
                </a:r>
                <a:r>
                  <a:rPr lang="en-US" b="1" dirty="0">
                    <a:solidFill>
                      <a:srgbClr val="333333"/>
                    </a:solidFill>
                  </a:rPr>
                  <a:t>unknown</a:t>
                </a:r>
                <a:r>
                  <a:rPr lang="en-US" dirty="0">
                    <a:solidFill>
                      <a:srgbClr val="333333"/>
                    </a:solidFill>
                  </a:rPr>
                  <a:t>): </a:t>
                </a:r>
              </a:p>
              <a:p>
                <a:pPr lvl="1"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cap="small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…,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cap="small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cap="small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dirty="0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dirty="0">
                    <a:solidFill>
                      <a:srgbClr val="333333"/>
                    </a:solidFill>
                  </a:rPr>
                  <a:t>Distances: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0" dirty="0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US" b="0" i="1" dirty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ⅈ)</m:t>
                            </m:r>
                          </m:sup>
                        </m:sSup>
                        <m:r>
                          <a:rPr lang="en-US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b="0" i="0" dirty="0">
                  <a:solidFill>
                    <a:srgbClr val="333333"/>
                  </a:solidFill>
                  <a:effectLst/>
                </a:endParaRPr>
              </a:p>
              <a:p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Define a </a:t>
                </a:r>
                <a:r>
                  <a:rPr lang="en-US" b="1" i="0" dirty="0">
                    <a:solidFill>
                      <a:srgbClr val="333333"/>
                    </a:solidFill>
                    <a:effectLst/>
                  </a:rPr>
                  <a:t>cost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 (or stress) </a:t>
                </a:r>
                <a:r>
                  <a:rPr lang="en-US" b="1" i="0" dirty="0">
                    <a:solidFill>
                      <a:srgbClr val="333333"/>
                    </a:solidFill>
                    <a:effectLst/>
                  </a:rPr>
                  <a:t>function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cap="small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0" dirty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…,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cap="small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0" dirty="0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US" b="0" i="1" dirty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0" dirty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  <m:t>ⅈ≠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sSup>
                          <m:sSupPr>
                            <m:ctrlPr>
                              <a:rPr lang="en-US" i="1" dirty="0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dirty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  <m:sup>
                                    <m:r>
                                      <a:rPr lang="en-US" i="1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US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 smtClean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b="0" i="0" dirty="0">
                  <a:solidFill>
                    <a:srgbClr val="333333"/>
                  </a:solidFill>
                  <a:effectLst/>
                </a:endParaRPr>
              </a:p>
              <a:p>
                <a:r>
                  <a:rPr lang="en-US" dirty="0">
                    <a:solidFill>
                      <a:srgbClr val="333333"/>
                    </a:solidFill>
                  </a:rPr>
                  <a:t>Find the low-dimensional coordinates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cap="small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…,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cap="small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rgbClr val="333333"/>
                    </a:solidFill>
                  </a:rPr>
                  <a:t>that minimize the cost function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 via, e.g., gradient descent</a:t>
                </a:r>
              </a:p>
              <a:p>
                <a:pPr lvl="1"/>
                <a:r>
                  <a:rPr lang="en-US" dirty="0">
                    <a:solidFill>
                      <a:srgbClr val="333333"/>
                    </a:solidFill>
                  </a:rPr>
                  <a:t>The low-dimensional representation will preserve the </a:t>
                </a:r>
                <a:r>
                  <a:rPr lang="en-US" b="1" dirty="0">
                    <a:solidFill>
                      <a:srgbClr val="333333"/>
                    </a:solidFill>
                  </a:rPr>
                  <a:t>pairwise distances </a:t>
                </a:r>
                <a:r>
                  <a:rPr lang="en-US" dirty="0">
                    <a:solidFill>
                      <a:srgbClr val="333333"/>
                    </a:solidFill>
                  </a:rPr>
                  <a:t>as well as possible</a:t>
                </a:r>
              </a:p>
              <a:p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This cost functions is of (metric) multidimensional scaling (MDS)</a:t>
                </a:r>
              </a:p>
              <a:p>
                <a:pPr marL="324000" lvl="1" indent="0">
                  <a:buNone/>
                </a:pPr>
                <a:r>
                  <a:rPr lang="en-US" dirty="0">
                    <a:solidFill>
                      <a:srgbClr val="333333"/>
                    </a:solidFill>
                  </a:rPr>
                  <a:t>	</a:t>
                </a:r>
                <a:endParaRPr lang="en-US" b="0" i="0" dirty="0">
                  <a:solidFill>
                    <a:srgbClr val="333333"/>
                  </a:solidFill>
                  <a:effectLst/>
                </a:endParaRPr>
              </a:p>
              <a:p>
                <a:pPr lvl="1"/>
                <a:endParaRPr lang="en-US" b="0" i="0" dirty="0">
                  <a:solidFill>
                    <a:srgbClr val="333333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US" b="0" i="0" dirty="0">
                  <a:solidFill>
                    <a:srgbClr val="333333"/>
                  </a:solidFill>
                  <a:effectLst/>
                </a:endParaRPr>
              </a:p>
              <a:p>
                <a:endParaRPr lang="en-US" b="0" i="0" dirty="0">
                  <a:solidFill>
                    <a:srgbClr val="333333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3358FA5-10CB-4442-9475-D894039CAB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199"/>
                <a:ext cx="11029615" cy="4853321"/>
              </a:xfrm>
              <a:blipFill>
                <a:blip r:embed="rId2"/>
                <a:stretch>
                  <a:fillRect l="-221" t="-628" b="-23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6F2F6BD1-1B5C-49D6-920E-32FE72363C56}"/>
              </a:ext>
            </a:extLst>
          </p:cNvPr>
          <p:cNvGrpSpPr/>
          <p:nvPr/>
        </p:nvGrpSpPr>
        <p:grpSpPr>
          <a:xfrm>
            <a:off x="6487748" y="2210989"/>
            <a:ext cx="1992240" cy="1872000"/>
            <a:chOff x="6521932" y="2185759"/>
            <a:chExt cx="1992240" cy="18720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36E33B7-49B2-493D-918B-C324C3802526}"/>
                </a:ext>
              </a:extLst>
            </p:cNvPr>
            <p:cNvGrpSpPr/>
            <p:nvPr/>
          </p:nvGrpSpPr>
          <p:grpSpPr>
            <a:xfrm>
              <a:off x="6521932" y="2185759"/>
              <a:ext cx="1992240" cy="1872000"/>
              <a:chOff x="6521932" y="2185759"/>
              <a:chExt cx="1992240" cy="1872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F7B5F3CF-D04C-4CAB-B578-82EBCECBD318}"/>
                      </a:ext>
                    </a:extLst>
                  </p14:cNvPr>
                  <p14:cNvContentPartPr/>
                  <p14:nvPr/>
                </p14:nvContentPartPr>
                <p14:xfrm>
                  <a:off x="6521932" y="2185759"/>
                  <a:ext cx="1992240" cy="187200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F7B5F3CF-D04C-4CAB-B578-82EBCECBD31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513292" y="2177119"/>
                    <a:ext cx="2009880" cy="188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F5ACB437-7815-45D5-ADCE-CEF6DCE8F732}"/>
                      </a:ext>
                    </a:extLst>
                  </p14:cNvPr>
                  <p14:cNvContentPartPr/>
                  <p14:nvPr/>
                </p14:nvContentPartPr>
                <p14:xfrm>
                  <a:off x="7880212" y="2545039"/>
                  <a:ext cx="114480" cy="13896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F5ACB437-7815-45D5-ADCE-CEF6DCE8F732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871572" y="2536399"/>
                    <a:ext cx="13212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B66E3A9E-E2B0-4162-888E-8E00346EA411}"/>
                      </a:ext>
                    </a:extLst>
                  </p14:cNvPr>
                  <p14:cNvContentPartPr/>
                  <p14:nvPr/>
                </p14:nvContentPartPr>
                <p14:xfrm>
                  <a:off x="8011972" y="2511199"/>
                  <a:ext cx="108360" cy="19440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B66E3A9E-E2B0-4162-888E-8E00346EA41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002972" y="2502199"/>
                    <a:ext cx="126000" cy="21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47C4499F-86F7-4F31-884B-A9BE79A1A099}"/>
                      </a:ext>
                    </a:extLst>
                  </p14:cNvPr>
                  <p14:cNvContentPartPr/>
                  <p14:nvPr/>
                </p14:nvContentPartPr>
                <p14:xfrm>
                  <a:off x="7811092" y="2571319"/>
                  <a:ext cx="351000" cy="2772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47C4499F-86F7-4F31-884B-A9BE79A1A099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802452" y="2562679"/>
                    <a:ext cx="368640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623CB60F-6CE8-41D5-890B-835FC85670B2}"/>
                      </a:ext>
                    </a:extLst>
                  </p14:cNvPr>
                  <p14:cNvContentPartPr/>
                  <p14:nvPr/>
                </p14:nvContentPartPr>
                <p14:xfrm>
                  <a:off x="7844572" y="2639359"/>
                  <a:ext cx="352080" cy="1872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623CB60F-6CE8-41D5-890B-835FC85670B2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835932" y="2630719"/>
                    <a:ext cx="369720" cy="36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CE5B0C7-6C3F-4656-A76E-FDA0CB6BC987}"/>
                </a:ext>
              </a:extLst>
            </p:cNvPr>
            <p:cNvGrpSpPr/>
            <p:nvPr/>
          </p:nvGrpSpPr>
          <p:grpSpPr>
            <a:xfrm>
              <a:off x="7027372" y="2687959"/>
              <a:ext cx="457200" cy="249840"/>
              <a:chOff x="7027372" y="2687959"/>
              <a:chExt cx="457200" cy="249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B5D1BA61-194D-424D-8103-AB26C49DB69E}"/>
                      </a:ext>
                    </a:extLst>
                  </p14:cNvPr>
                  <p14:cNvContentPartPr/>
                  <p14:nvPr/>
                </p14:nvContentPartPr>
                <p14:xfrm>
                  <a:off x="7027372" y="2734399"/>
                  <a:ext cx="37080" cy="4572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B5D1BA61-194D-424D-8103-AB26C49DB69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018372" y="2725759"/>
                    <a:ext cx="54720" cy="6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27B86616-57D0-4F61-B327-77ADCA12AAA9}"/>
                      </a:ext>
                    </a:extLst>
                  </p14:cNvPr>
                  <p14:cNvContentPartPr/>
                  <p14:nvPr/>
                </p14:nvContentPartPr>
                <p14:xfrm>
                  <a:off x="7163452" y="2801719"/>
                  <a:ext cx="132120" cy="13608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27B86616-57D0-4F61-B327-77ADCA12AAA9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154812" y="2792719"/>
                    <a:ext cx="149760" cy="15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1BB7C78D-AB82-4972-BCEE-71723321903F}"/>
                      </a:ext>
                    </a:extLst>
                  </p14:cNvPr>
                  <p14:cNvContentPartPr/>
                  <p14:nvPr/>
                </p14:nvContentPartPr>
                <p14:xfrm>
                  <a:off x="7375132" y="2713159"/>
                  <a:ext cx="46800" cy="8568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1BB7C78D-AB82-4972-BCEE-71723321903F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7366132" y="2704519"/>
                    <a:ext cx="6444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28058B91-9F9D-4F45-A0D5-DAB2CAC17981}"/>
                      </a:ext>
                    </a:extLst>
                  </p14:cNvPr>
                  <p14:cNvContentPartPr/>
                  <p14:nvPr/>
                </p14:nvContentPartPr>
                <p14:xfrm>
                  <a:off x="7347052" y="2687959"/>
                  <a:ext cx="16560" cy="11484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28058B91-9F9D-4F45-A0D5-DAB2CAC17981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338052" y="2678959"/>
                    <a:ext cx="34200" cy="13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72E3E286-09E4-4688-8CAB-760C5F237A0D}"/>
                      </a:ext>
                    </a:extLst>
                  </p14:cNvPr>
                  <p14:cNvContentPartPr/>
                  <p14:nvPr/>
                </p14:nvContentPartPr>
                <p14:xfrm>
                  <a:off x="7476652" y="2706319"/>
                  <a:ext cx="7920" cy="11304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72E3E286-09E4-4688-8CAB-760C5F237A0D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7467652" y="2697679"/>
                    <a:ext cx="25560" cy="130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D8DF682-9954-4DC2-9EBB-715212823973}"/>
                </a:ext>
              </a:extLst>
            </p:cNvPr>
            <p:cNvGrpSpPr/>
            <p:nvPr/>
          </p:nvGrpSpPr>
          <p:grpSpPr>
            <a:xfrm>
              <a:off x="7818292" y="2917279"/>
              <a:ext cx="509040" cy="255600"/>
              <a:chOff x="7818292" y="2917279"/>
              <a:chExt cx="509040" cy="255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5A43531D-06FD-4107-BAA2-8AAA143CD952}"/>
                      </a:ext>
                    </a:extLst>
                  </p14:cNvPr>
                  <p14:cNvContentPartPr/>
                  <p14:nvPr/>
                </p14:nvContentPartPr>
                <p14:xfrm>
                  <a:off x="7818292" y="3042919"/>
                  <a:ext cx="19080" cy="3672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5A43531D-06FD-4107-BAA2-8AAA143CD952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7809652" y="3034279"/>
                    <a:ext cx="367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EB0D30DC-1C65-4FB1-A14E-2B50F240CF46}"/>
                      </a:ext>
                    </a:extLst>
                  </p14:cNvPr>
                  <p14:cNvContentPartPr/>
                  <p14:nvPr/>
                </p14:nvContentPartPr>
                <p14:xfrm>
                  <a:off x="7969852" y="3012319"/>
                  <a:ext cx="162360" cy="16056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EB0D30DC-1C65-4FB1-A14E-2B50F240CF46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7960852" y="3003679"/>
                    <a:ext cx="180000" cy="17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B41614D3-53D2-48BC-82EE-ABDAD6821EB1}"/>
                      </a:ext>
                    </a:extLst>
                  </p14:cNvPr>
                  <p14:cNvContentPartPr/>
                  <p14:nvPr/>
                </p14:nvContentPartPr>
                <p14:xfrm>
                  <a:off x="8183692" y="2952199"/>
                  <a:ext cx="72000" cy="7524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B41614D3-53D2-48BC-82EE-ABDAD6821EB1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8174692" y="2943199"/>
                    <a:ext cx="8964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336F8BEC-BC8E-4703-AC66-048B2B81D285}"/>
                      </a:ext>
                    </a:extLst>
                  </p14:cNvPr>
                  <p14:cNvContentPartPr/>
                  <p14:nvPr/>
                </p14:nvContentPartPr>
                <p14:xfrm>
                  <a:off x="8133652" y="2917279"/>
                  <a:ext cx="40680" cy="1411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336F8BEC-BC8E-4703-AC66-048B2B81D28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8124652" y="2908279"/>
                    <a:ext cx="5832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00D0EA98-2460-4C43-8AB3-2C684603F95E}"/>
                      </a:ext>
                    </a:extLst>
                  </p14:cNvPr>
                  <p14:cNvContentPartPr/>
                  <p14:nvPr/>
                </p14:nvContentPartPr>
                <p14:xfrm>
                  <a:off x="8302132" y="2924119"/>
                  <a:ext cx="25200" cy="1684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00D0EA98-2460-4C43-8AB3-2C684603F95E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8293492" y="2915119"/>
                    <a:ext cx="42840" cy="186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0C2C71E-F632-4781-87DD-82D73622C2DC}"/>
                </a:ext>
              </a:extLst>
            </p:cNvPr>
            <p:cNvGrpSpPr/>
            <p:nvPr/>
          </p:nvGrpSpPr>
          <p:grpSpPr>
            <a:xfrm>
              <a:off x="7288732" y="3100879"/>
              <a:ext cx="433080" cy="238680"/>
              <a:chOff x="7288732" y="3100879"/>
              <a:chExt cx="433080" cy="238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9C060727-5267-468B-BE16-971D21ED2871}"/>
                      </a:ext>
                    </a:extLst>
                  </p14:cNvPr>
                  <p14:cNvContentPartPr/>
                  <p14:nvPr/>
                </p14:nvContentPartPr>
                <p14:xfrm>
                  <a:off x="7288732" y="3242719"/>
                  <a:ext cx="29520" cy="2232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9C060727-5267-468B-BE16-971D21ED287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7279732" y="3233719"/>
                    <a:ext cx="4716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379F62D4-F5DE-411D-B407-443F8BCB3FB3}"/>
                      </a:ext>
                    </a:extLst>
                  </p14:cNvPr>
                  <p14:cNvContentPartPr/>
                  <p14:nvPr/>
                </p14:nvContentPartPr>
                <p14:xfrm>
                  <a:off x="7419052" y="3196999"/>
                  <a:ext cx="106200" cy="14256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379F62D4-F5DE-411D-B407-443F8BCB3FB3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7410412" y="3187999"/>
                    <a:ext cx="123840" cy="16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DAC55ACA-D77D-4D0D-8483-D9B79939345F}"/>
                      </a:ext>
                    </a:extLst>
                  </p14:cNvPr>
                  <p14:cNvContentPartPr/>
                  <p14:nvPr/>
                </p14:nvContentPartPr>
                <p14:xfrm>
                  <a:off x="7592212" y="3115279"/>
                  <a:ext cx="56520" cy="11808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DAC55ACA-D77D-4D0D-8483-D9B79939345F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7583212" y="3106639"/>
                    <a:ext cx="7416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0FB9749A-E6B3-4F4E-8B3A-CD227CFCA430}"/>
                      </a:ext>
                    </a:extLst>
                  </p14:cNvPr>
                  <p14:cNvContentPartPr/>
                  <p14:nvPr/>
                </p14:nvContentPartPr>
                <p14:xfrm>
                  <a:off x="7558732" y="3100879"/>
                  <a:ext cx="24120" cy="13824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0FB9749A-E6B3-4F4E-8B3A-CD227CFCA430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7549732" y="3091879"/>
                    <a:ext cx="4176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B2FE2221-D67C-4E0F-953A-D42C554634C8}"/>
                      </a:ext>
                    </a:extLst>
                  </p14:cNvPr>
                  <p14:cNvContentPartPr/>
                  <p14:nvPr/>
                </p14:nvContentPartPr>
                <p14:xfrm>
                  <a:off x="7693372" y="3127159"/>
                  <a:ext cx="28440" cy="16056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B2FE2221-D67C-4E0F-953A-D42C554634C8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7684732" y="3118159"/>
                    <a:ext cx="46080" cy="178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43D87EB-F0B3-45B9-832F-89EFF67CEBBD}"/>
                </a:ext>
              </a:extLst>
            </p:cNvPr>
            <p:cNvGrpSpPr/>
            <p:nvPr/>
          </p:nvGrpSpPr>
          <p:grpSpPr>
            <a:xfrm>
              <a:off x="6925852" y="3584719"/>
              <a:ext cx="170280" cy="153720"/>
              <a:chOff x="6925852" y="3584719"/>
              <a:chExt cx="170280" cy="153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19E181F9-CC9A-49CB-8CBF-03EA78294203}"/>
                      </a:ext>
                    </a:extLst>
                  </p14:cNvPr>
                  <p14:cNvContentPartPr/>
                  <p14:nvPr/>
                </p14:nvContentPartPr>
                <p14:xfrm>
                  <a:off x="6925852" y="3584719"/>
                  <a:ext cx="35280" cy="3672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19E181F9-CC9A-49CB-8CBF-03EA78294203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6916852" y="3575719"/>
                    <a:ext cx="529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188AB5B6-1D49-4347-8196-6F143621C153}"/>
                      </a:ext>
                    </a:extLst>
                  </p14:cNvPr>
                  <p14:cNvContentPartPr/>
                  <p14:nvPr/>
                </p14:nvContentPartPr>
                <p14:xfrm>
                  <a:off x="7064452" y="3704959"/>
                  <a:ext cx="31680" cy="3348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188AB5B6-1D49-4347-8196-6F143621C153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7055452" y="3695959"/>
                    <a:ext cx="49320" cy="5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4E91AB67-06D1-4D26-B79C-8FA7B1EF2D69}"/>
                      </a:ext>
                    </a:extLst>
                  </p14:cNvPr>
                  <p14:cNvContentPartPr/>
                  <p14:nvPr/>
                </p14:nvContentPartPr>
                <p14:xfrm>
                  <a:off x="6951052" y="3594439"/>
                  <a:ext cx="360" cy="36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4E91AB67-06D1-4D26-B79C-8FA7B1EF2D69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6942052" y="3585439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BFF4CCC-5D3C-45EA-825A-6B606957504E}"/>
              </a:ext>
            </a:extLst>
          </p:cNvPr>
          <p:cNvGrpSpPr/>
          <p:nvPr/>
        </p:nvGrpSpPr>
        <p:grpSpPr>
          <a:xfrm>
            <a:off x="6820028" y="3486546"/>
            <a:ext cx="1013400" cy="388440"/>
            <a:chOff x="6854212" y="3461316"/>
            <a:chExt cx="1013400" cy="3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1896033-34FF-4BFD-83F2-ABA566235E8B}"/>
                    </a:ext>
                  </a:extLst>
                </p14:cNvPr>
                <p14:cNvContentPartPr/>
                <p14:nvPr/>
              </p14:nvContentPartPr>
              <p14:xfrm>
                <a:off x="6854212" y="3461316"/>
                <a:ext cx="344880" cy="388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1896033-34FF-4BFD-83F2-ABA566235E8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45212" y="3452676"/>
                  <a:ext cx="362520" cy="406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633AFBB-3580-4345-A9DF-90FD26371AA4}"/>
                </a:ext>
              </a:extLst>
            </p:cNvPr>
            <p:cNvGrpSpPr/>
            <p:nvPr/>
          </p:nvGrpSpPr>
          <p:grpSpPr>
            <a:xfrm>
              <a:off x="7339132" y="3549876"/>
              <a:ext cx="528480" cy="217800"/>
              <a:chOff x="7339132" y="3549876"/>
              <a:chExt cx="528480" cy="217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A7499CB8-649E-485A-8F4C-7A8DEB99CCAB}"/>
                      </a:ext>
                    </a:extLst>
                  </p14:cNvPr>
                  <p14:cNvContentPartPr/>
                  <p14:nvPr/>
                </p14:nvContentPartPr>
                <p14:xfrm>
                  <a:off x="7339132" y="3667596"/>
                  <a:ext cx="90360" cy="10008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A7499CB8-649E-485A-8F4C-7A8DEB99CCAB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7330132" y="3658596"/>
                    <a:ext cx="108000" cy="11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51DC3FF8-D783-46A2-B3DC-7A9C03110D69}"/>
                      </a:ext>
                    </a:extLst>
                  </p14:cNvPr>
                  <p14:cNvContentPartPr/>
                  <p14:nvPr/>
                </p14:nvContentPartPr>
                <p14:xfrm>
                  <a:off x="7476652" y="3549876"/>
                  <a:ext cx="16560" cy="17712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51DC3FF8-D783-46A2-B3DC-7A9C03110D69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7467652" y="3541236"/>
                    <a:ext cx="34200" cy="19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15380B98-EAED-4A0A-87B0-0F4FB690C93F}"/>
                      </a:ext>
                    </a:extLst>
                  </p14:cNvPr>
                  <p14:cNvContentPartPr/>
                  <p14:nvPr/>
                </p14:nvContentPartPr>
                <p14:xfrm>
                  <a:off x="7514452" y="3665076"/>
                  <a:ext cx="83880" cy="8352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15380B98-EAED-4A0A-87B0-0F4FB690C93F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7505452" y="3656076"/>
                    <a:ext cx="101520" cy="10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C16B44A8-CF8B-42C3-9F93-4089A4DEAB61}"/>
                      </a:ext>
                    </a:extLst>
                  </p14:cNvPr>
                  <p14:cNvContentPartPr/>
                  <p14:nvPr/>
                </p14:nvContentPartPr>
                <p14:xfrm>
                  <a:off x="7639012" y="3622956"/>
                  <a:ext cx="50400" cy="12276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C16B44A8-CF8B-42C3-9F93-4089A4DEAB61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7630372" y="3613956"/>
                    <a:ext cx="6804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C1917D4E-66CA-4898-802B-8A5D17B3B99F}"/>
                      </a:ext>
                    </a:extLst>
                  </p14:cNvPr>
                  <p14:cNvContentPartPr/>
                  <p14:nvPr/>
                </p14:nvContentPartPr>
                <p14:xfrm>
                  <a:off x="7746292" y="3644196"/>
                  <a:ext cx="121320" cy="9540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C1917D4E-66CA-4898-802B-8A5D17B3B99F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7737652" y="3635196"/>
                    <a:ext cx="138960" cy="113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7A88988-F18C-47F0-A7A1-79E003CC6C91}"/>
              </a:ext>
            </a:extLst>
          </p:cNvPr>
          <p:cNvGrpSpPr/>
          <p:nvPr/>
        </p:nvGrpSpPr>
        <p:grpSpPr>
          <a:xfrm>
            <a:off x="8802357" y="2313982"/>
            <a:ext cx="2624760" cy="1715400"/>
            <a:chOff x="8263972" y="2442576"/>
            <a:chExt cx="2624760" cy="171540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E0D2FBB2-E8AC-4B5E-B247-7E264B31ECBD}"/>
                </a:ext>
              </a:extLst>
            </p:cNvPr>
            <p:cNvGrpSpPr/>
            <p:nvPr/>
          </p:nvGrpSpPr>
          <p:grpSpPr>
            <a:xfrm>
              <a:off x="8263972" y="2442576"/>
              <a:ext cx="2624760" cy="1715400"/>
              <a:chOff x="8263972" y="2442576"/>
              <a:chExt cx="2624760" cy="1715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929C395D-C46D-4F97-966A-32F35F694442}"/>
                      </a:ext>
                    </a:extLst>
                  </p14:cNvPr>
                  <p14:cNvContentPartPr/>
                  <p14:nvPr/>
                </p14:nvContentPartPr>
                <p14:xfrm>
                  <a:off x="8263972" y="3275616"/>
                  <a:ext cx="343440" cy="1404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929C395D-C46D-4F97-966A-32F35F694442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8255332" y="3266616"/>
                    <a:ext cx="36108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35E6290C-818E-4284-B42F-D367A1600A94}"/>
                      </a:ext>
                    </a:extLst>
                  </p14:cNvPr>
                  <p14:cNvContentPartPr/>
                  <p14:nvPr/>
                </p14:nvContentPartPr>
                <p14:xfrm>
                  <a:off x="8320492" y="3380376"/>
                  <a:ext cx="311040" cy="1188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35E6290C-818E-4284-B42F-D367A1600A94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8311852" y="3371736"/>
                    <a:ext cx="32868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6972F910-9EBF-47BC-83B3-CBE466C1A4A7}"/>
                      </a:ext>
                    </a:extLst>
                  </p14:cNvPr>
                  <p14:cNvContentPartPr/>
                  <p14:nvPr/>
                </p14:nvContentPartPr>
                <p14:xfrm>
                  <a:off x="8662852" y="3223056"/>
                  <a:ext cx="166680" cy="28980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6972F910-9EBF-47BC-83B3-CBE466C1A4A7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8653852" y="3214416"/>
                    <a:ext cx="184320" cy="30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C44013B3-9CF7-42B4-86D0-9F8C0797EBF7}"/>
                      </a:ext>
                    </a:extLst>
                  </p14:cNvPr>
                  <p14:cNvContentPartPr/>
                  <p14:nvPr/>
                </p14:nvContentPartPr>
                <p14:xfrm>
                  <a:off x="9103132" y="2546256"/>
                  <a:ext cx="52920" cy="160704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C44013B3-9CF7-42B4-86D0-9F8C0797EBF7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9094492" y="2537256"/>
                    <a:ext cx="70560" cy="162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0568F71D-B8DD-4E64-AE5A-4D8AE939C79F}"/>
                      </a:ext>
                    </a:extLst>
                  </p14:cNvPr>
                  <p14:cNvContentPartPr/>
                  <p14:nvPr/>
                </p14:nvContentPartPr>
                <p14:xfrm>
                  <a:off x="9043732" y="2442576"/>
                  <a:ext cx="1732680" cy="2808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0568F71D-B8DD-4E64-AE5A-4D8AE939C79F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9035092" y="2433936"/>
                    <a:ext cx="1750320" cy="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467757EE-8D1B-47E2-9D90-980033810B96}"/>
                      </a:ext>
                    </a:extLst>
                  </p14:cNvPr>
                  <p14:cNvContentPartPr/>
                  <p14:nvPr/>
                </p14:nvContentPartPr>
                <p14:xfrm>
                  <a:off x="10814212" y="2508096"/>
                  <a:ext cx="53280" cy="156852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467757EE-8D1B-47E2-9D90-980033810B96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10805212" y="2499456"/>
                    <a:ext cx="70920" cy="158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1C3D8FC1-03DC-4C7B-9CDF-7933AE39F3A0}"/>
                      </a:ext>
                    </a:extLst>
                  </p14:cNvPr>
                  <p14:cNvContentPartPr/>
                  <p14:nvPr/>
                </p14:nvContentPartPr>
                <p14:xfrm>
                  <a:off x="9157132" y="4105056"/>
                  <a:ext cx="1731600" cy="5292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1C3D8FC1-03DC-4C7B-9CDF-7933AE39F3A0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9148492" y="4096416"/>
                    <a:ext cx="1749240" cy="7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E2144E4A-A922-4CFB-82BB-39901E5BCD83}"/>
                      </a:ext>
                    </a:extLst>
                  </p14:cNvPr>
                  <p14:cNvContentPartPr/>
                  <p14:nvPr/>
                </p14:nvContentPartPr>
                <p14:xfrm>
                  <a:off x="9509932" y="2740374"/>
                  <a:ext cx="36000" cy="3240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E2144E4A-A922-4CFB-82BB-39901E5BCD83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9501292" y="2731734"/>
                    <a:ext cx="5364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C8C21935-C5DD-42B3-8154-0B878F83D4F9}"/>
                      </a:ext>
                    </a:extLst>
                  </p14:cNvPr>
                  <p14:cNvContentPartPr/>
                  <p14:nvPr/>
                </p14:nvContentPartPr>
                <p14:xfrm>
                  <a:off x="9662212" y="2668734"/>
                  <a:ext cx="101880" cy="15156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C8C21935-C5DD-42B3-8154-0B878F83D4F9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9653572" y="2660094"/>
                    <a:ext cx="11952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D476FB9C-A18F-462B-BB3C-2F2448C636C7}"/>
                      </a:ext>
                    </a:extLst>
                  </p14:cNvPr>
                  <p14:cNvContentPartPr/>
                  <p14:nvPr/>
                </p14:nvContentPartPr>
                <p14:xfrm>
                  <a:off x="9670852" y="2737854"/>
                  <a:ext cx="104040" cy="2088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D476FB9C-A18F-462B-BB3C-2F2448C636C7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9662212" y="2728854"/>
                    <a:ext cx="121680" cy="3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99F1DFD7-2E92-49F8-8587-C36B28E19E64}"/>
                      </a:ext>
                    </a:extLst>
                  </p14:cNvPr>
                  <p14:cNvContentPartPr/>
                  <p14:nvPr/>
                </p14:nvContentPartPr>
                <p14:xfrm>
                  <a:off x="9859852" y="2578374"/>
                  <a:ext cx="44640" cy="8568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99F1DFD7-2E92-49F8-8587-C36B28E19E64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9850852" y="2569734"/>
                    <a:ext cx="6228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3E76C4B6-EC38-453C-A1B6-9F4A86A76C34}"/>
                      </a:ext>
                    </a:extLst>
                  </p14:cNvPr>
                  <p14:cNvContentPartPr/>
                  <p14:nvPr/>
                </p14:nvContentPartPr>
                <p14:xfrm>
                  <a:off x="9825292" y="2572614"/>
                  <a:ext cx="13320" cy="11196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3E76C4B6-EC38-453C-A1B6-9F4A86A76C34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9816652" y="2563974"/>
                    <a:ext cx="3096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4AA61F37-AEC7-4A6A-8273-E23A08230735}"/>
                      </a:ext>
                    </a:extLst>
                  </p14:cNvPr>
                  <p14:cNvContentPartPr/>
                  <p14:nvPr/>
                </p14:nvContentPartPr>
                <p14:xfrm>
                  <a:off x="9933292" y="2570814"/>
                  <a:ext cx="23040" cy="10440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4AA61F37-AEC7-4A6A-8273-E23A08230735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924292" y="2561814"/>
                    <a:ext cx="4068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26AFAABA-F72B-414F-9827-AAB7FF2D6F2C}"/>
                      </a:ext>
                    </a:extLst>
                  </p14:cNvPr>
                  <p14:cNvContentPartPr/>
                  <p14:nvPr/>
                </p14:nvContentPartPr>
                <p14:xfrm>
                  <a:off x="9855532" y="3066174"/>
                  <a:ext cx="17640" cy="1692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26AFAABA-F72B-414F-9827-AAB7FF2D6F2C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9846892" y="3057174"/>
                    <a:ext cx="3528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6230D947-2161-4658-806E-20667491AA97}"/>
                      </a:ext>
                    </a:extLst>
                  </p14:cNvPr>
                  <p14:cNvContentPartPr/>
                  <p14:nvPr/>
                </p14:nvContentPartPr>
                <p14:xfrm>
                  <a:off x="9977572" y="2997054"/>
                  <a:ext cx="94320" cy="14976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6230D947-2161-4658-806E-20667491AA97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9968572" y="2988414"/>
                    <a:ext cx="111960" cy="16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EFF2AA94-3466-4E36-BD03-4BC487839A01}"/>
                      </a:ext>
                    </a:extLst>
                  </p14:cNvPr>
                  <p14:cNvContentPartPr/>
                  <p14:nvPr/>
                </p14:nvContentPartPr>
                <p14:xfrm>
                  <a:off x="9993772" y="3047814"/>
                  <a:ext cx="90000" cy="36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EFF2AA94-3466-4E36-BD03-4BC487839A01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9984772" y="3038814"/>
                    <a:ext cx="10764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BF8165D7-F0D4-4C24-B27A-B341B953BCBB}"/>
                      </a:ext>
                    </a:extLst>
                  </p14:cNvPr>
                  <p14:cNvContentPartPr/>
                  <p14:nvPr/>
                </p14:nvContentPartPr>
                <p14:xfrm>
                  <a:off x="10167652" y="2911734"/>
                  <a:ext cx="52560" cy="10044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BF8165D7-F0D4-4C24-B27A-B341B953BCBB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10158652" y="2902734"/>
                    <a:ext cx="70200" cy="1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6EC348C9-B275-4CF3-B292-7A0A17E62D73}"/>
                      </a:ext>
                    </a:extLst>
                  </p14:cNvPr>
                  <p14:cNvContentPartPr/>
                  <p14:nvPr/>
                </p14:nvContentPartPr>
                <p14:xfrm>
                  <a:off x="10122292" y="2894094"/>
                  <a:ext cx="24120" cy="12672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6EC348C9-B275-4CF3-B292-7A0A17E62D73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10113292" y="2885454"/>
                    <a:ext cx="41760" cy="14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74F4A3DA-80CD-48B3-BF71-57D7EA933514}"/>
                      </a:ext>
                    </a:extLst>
                  </p14:cNvPr>
                  <p14:cNvContentPartPr/>
                  <p14:nvPr/>
                </p14:nvContentPartPr>
                <p14:xfrm>
                  <a:off x="10250452" y="2889414"/>
                  <a:ext cx="40320" cy="14796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74F4A3DA-80CD-48B3-BF71-57D7EA933514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10241812" y="2880414"/>
                    <a:ext cx="5796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AF300958-E8C7-4F1A-A251-4B68AC21D5A6}"/>
                      </a:ext>
                    </a:extLst>
                  </p14:cNvPr>
                  <p14:cNvContentPartPr/>
                  <p14:nvPr/>
                </p14:nvContentPartPr>
                <p14:xfrm>
                  <a:off x="10420012" y="2705814"/>
                  <a:ext cx="1440" cy="900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AF300958-E8C7-4F1A-A251-4B68AC21D5A6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10411372" y="2697174"/>
                    <a:ext cx="1908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C97E3EEF-13D9-4F98-A315-08D90574119D}"/>
                      </a:ext>
                    </a:extLst>
                  </p14:cNvPr>
                  <p14:cNvContentPartPr/>
                  <p14:nvPr/>
                </p14:nvContentPartPr>
                <p14:xfrm>
                  <a:off x="10549612" y="2642454"/>
                  <a:ext cx="81000" cy="15192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C97E3EEF-13D9-4F98-A315-08D90574119D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10540612" y="2633814"/>
                    <a:ext cx="98640" cy="16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AD049123-BB3D-4440-944D-07289807D173}"/>
                      </a:ext>
                    </a:extLst>
                  </p14:cNvPr>
                  <p14:cNvContentPartPr/>
                  <p14:nvPr/>
                </p14:nvContentPartPr>
                <p14:xfrm>
                  <a:off x="10566892" y="2707614"/>
                  <a:ext cx="90000" cy="144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AD049123-BB3D-4440-944D-07289807D173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10557892" y="2698974"/>
                    <a:ext cx="107640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F5742765-D4B2-4362-A6A7-0083BA8A09AD}"/>
                      </a:ext>
                    </a:extLst>
                  </p14:cNvPr>
                  <p14:cNvContentPartPr/>
                  <p14:nvPr/>
                </p14:nvContentPartPr>
                <p14:xfrm>
                  <a:off x="10698652" y="2610414"/>
                  <a:ext cx="45720" cy="6948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F5742765-D4B2-4362-A6A7-0083BA8A09AD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10689652" y="2601774"/>
                    <a:ext cx="63360" cy="8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A58FFD71-8129-452C-8043-FEB4442B098D}"/>
                      </a:ext>
                    </a:extLst>
                  </p14:cNvPr>
                  <p14:cNvContentPartPr/>
                  <p14:nvPr/>
                </p14:nvContentPartPr>
                <p14:xfrm>
                  <a:off x="10660852" y="2575494"/>
                  <a:ext cx="16560" cy="12456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A58FFD71-8129-452C-8043-FEB4442B098D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10651852" y="2566854"/>
                    <a:ext cx="3420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B72C2C63-E3C5-4D99-B863-9A2B683FB6B4}"/>
                      </a:ext>
                    </a:extLst>
                  </p14:cNvPr>
                  <p14:cNvContentPartPr/>
                  <p14:nvPr/>
                </p14:nvContentPartPr>
                <p14:xfrm>
                  <a:off x="10726732" y="2590974"/>
                  <a:ext cx="50040" cy="10728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B72C2C63-E3C5-4D99-B863-9A2B683FB6B4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10717732" y="2582334"/>
                    <a:ext cx="6768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71D88BC4-1C58-49C6-8A9E-1DFD97284128}"/>
                      </a:ext>
                    </a:extLst>
                  </p14:cNvPr>
                  <p14:cNvContentPartPr/>
                  <p14:nvPr/>
                </p14:nvContentPartPr>
                <p14:xfrm>
                  <a:off x="10434052" y="2692494"/>
                  <a:ext cx="39240" cy="3600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71D88BC4-1C58-49C6-8A9E-1DFD97284128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10425052" y="2683854"/>
                    <a:ext cx="56880" cy="53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7D16227-DC99-402E-981D-61BB7C2B858A}"/>
                </a:ext>
              </a:extLst>
            </p:cNvPr>
            <p:cNvGrpSpPr/>
            <p:nvPr/>
          </p:nvGrpSpPr>
          <p:grpSpPr>
            <a:xfrm>
              <a:off x="10132372" y="3620934"/>
              <a:ext cx="130680" cy="161280"/>
              <a:chOff x="10132372" y="3620934"/>
              <a:chExt cx="130680" cy="161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685992B7-8431-4950-A2E7-CC6044E4889B}"/>
                      </a:ext>
                    </a:extLst>
                  </p14:cNvPr>
                  <p14:cNvContentPartPr/>
                  <p14:nvPr/>
                </p14:nvContentPartPr>
                <p14:xfrm>
                  <a:off x="10141372" y="3621654"/>
                  <a:ext cx="13680" cy="3348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685992B7-8431-4950-A2E7-CC6044E4889B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10132732" y="3613014"/>
                    <a:ext cx="31320" cy="5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225C06CD-30BA-4644-9FBF-15943B5A5B16}"/>
                      </a:ext>
                    </a:extLst>
                  </p14:cNvPr>
                  <p14:cNvContentPartPr/>
                  <p14:nvPr/>
                </p14:nvContentPartPr>
                <p14:xfrm>
                  <a:off x="10238572" y="3749094"/>
                  <a:ext cx="24480" cy="3312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225C06CD-30BA-4644-9FBF-15943B5A5B16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10229572" y="3740454"/>
                    <a:ext cx="42120" cy="5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BFEF0E55-2151-4354-8215-DF6F5F9D35BC}"/>
                      </a:ext>
                    </a:extLst>
                  </p14:cNvPr>
                  <p14:cNvContentPartPr/>
                  <p14:nvPr/>
                </p14:nvContentPartPr>
                <p14:xfrm>
                  <a:off x="10132372" y="3620934"/>
                  <a:ext cx="21600" cy="1944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BFEF0E55-2151-4354-8215-DF6F5F9D35BC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10123372" y="3611934"/>
                    <a:ext cx="39240" cy="37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A373BDC-450A-4B09-B147-5DAE15BE2B4A}"/>
              </a:ext>
            </a:extLst>
          </p:cNvPr>
          <p:cNvGrpSpPr/>
          <p:nvPr/>
        </p:nvGrpSpPr>
        <p:grpSpPr>
          <a:xfrm>
            <a:off x="10036077" y="3361360"/>
            <a:ext cx="871560" cy="412560"/>
            <a:chOff x="9497692" y="3489954"/>
            <a:chExt cx="871560" cy="41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0444AE3-7904-4B74-9F57-4AAF1FF016BB}"/>
                    </a:ext>
                  </a:extLst>
                </p14:cNvPr>
                <p14:cNvContentPartPr/>
                <p14:nvPr/>
              </p14:nvContentPartPr>
              <p14:xfrm>
                <a:off x="10051012" y="3489954"/>
                <a:ext cx="318240" cy="394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0444AE3-7904-4B74-9F57-4AAF1FF016B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042012" y="3480954"/>
                  <a:ext cx="3358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BDAC66F-7EAE-4FDF-A6B2-20CEAD5ACD21}"/>
                    </a:ext>
                  </a:extLst>
                </p14:cNvPr>
                <p14:cNvContentPartPr/>
                <p14:nvPr/>
              </p14:nvContentPartPr>
              <p14:xfrm>
                <a:off x="9497692" y="3787674"/>
                <a:ext cx="99000" cy="104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BDAC66F-7EAE-4FDF-A6B2-20CEAD5ACD2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489052" y="3779034"/>
                  <a:ext cx="116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0400198-7098-4D7A-A064-2AB29B527C28}"/>
                    </a:ext>
                  </a:extLst>
                </p14:cNvPr>
                <p14:cNvContentPartPr/>
                <p14:nvPr/>
              </p14:nvContentPartPr>
              <p14:xfrm>
                <a:off x="9643852" y="3642954"/>
                <a:ext cx="5760" cy="231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0400198-7098-4D7A-A064-2AB29B527C2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634852" y="3633954"/>
                  <a:ext cx="234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0957A8C-038E-4596-B011-63174F004863}"/>
                    </a:ext>
                  </a:extLst>
                </p14:cNvPr>
                <p14:cNvContentPartPr/>
                <p14:nvPr/>
              </p14:nvContentPartPr>
              <p14:xfrm>
                <a:off x="9691372" y="3791994"/>
                <a:ext cx="78120" cy="889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0957A8C-038E-4596-B011-63174F00486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682732" y="3782994"/>
                  <a:ext cx="957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7A818F5-CEE2-4019-BD3A-29959A1AF8C7}"/>
                    </a:ext>
                  </a:extLst>
                </p14:cNvPr>
                <p14:cNvContentPartPr/>
                <p14:nvPr/>
              </p14:nvContentPartPr>
              <p14:xfrm>
                <a:off x="9786412" y="3753474"/>
                <a:ext cx="88920" cy="149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7A818F5-CEE2-4019-BD3A-29959A1AF8C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777412" y="3744834"/>
                  <a:ext cx="1065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5ED8112-A8AD-42CB-83F6-45E46265FC90}"/>
                    </a:ext>
                  </a:extLst>
                </p14:cNvPr>
                <p14:cNvContentPartPr/>
                <p14:nvPr/>
              </p14:nvContentPartPr>
              <p14:xfrm>
                <a:off x="9909532" y="3779754"/>
                <a:ext cx="137520" cy="106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5ED8112-A8AD-42CB-83F6-45E46265FC9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900532" y="3770754"/>
                  <a:ext cx="15516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D84AFD5-D153-49B6-99A6-5D373230ECC6}"/>
              </a:ext>
            </a:extLst>
          </p:cNvPr>
          <p:cNvGrpSpPr/>
          <p:nvPr/>
        </p:nvGrpSpPr>
        <p:grpSpPr>
          <a:xfrm>
            <a:off x="8240932" y="3435679"/>
            <a:ext cx="1717560" cy="1343160"/>
            <a:chOff x="8240932" y="3435679"/>
            <a:chExt cx="1717560" cy="1343160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2AA8158B-B8F5-42E6-BF36-2F3B2863A68B}"/>
                </a:ext>
              </a:extLst>
            </p:cNvPr>
            <p:cNvGrpSpPr/>
            <p:nvPr/>
          </p:nvGrpSpPr>
          <p:grpSpPr>
            <a:xfrm>
              <a:off x="8240932" y="3435679"/>
              <a:ext cx="952200" cy="979560"/>
              <a:chOff x="8240932" y="3435679"/>
              <a:chExt cx="952200" cy="979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062C736C-24AD-4430-9975-B6A9391CEF24}"/>
                      </a:ext>
                    </a:extLst>
                  </p14:cNvPr>
                  <p14:cNvContentPartPr/>
                  <p14:nvPr/>
                </p14:nvContentPartPr>
                <p14:xfrm>
                  <a:off x="8859412" y="3435679"/>
                  <a:ext cx="229320" cy="72288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062C736C-24AD-4430-9975-B6A9391CEF24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8850412" y="3426679"/>
                    <a:ext cx="246960" cy="74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13293AE0-DF5B-4CEA-A667-8B0E905618F4}"/>
                      </a:ext>
                    </a:extLst>
                  </p14:cNvPr>
                  <p14:cNvContentPartPr/>
                  <p14:nvPr/>
                </p14:nvContentPartPr>
                <p14:xfrm>
                  <a:off x="8240932" y="4248199"/>
                  <a:ext cx="100800" cy="12276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13293AE0-DF5B-4CEA-A667-8B0E905618F4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8231932" y="4239199"/>
                    <a:ext cx="11844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8523F61F-D9B0-4192-8FAD-DF373D247F2F}"/>
                      </a:ext>
                    </a:extLst>
                  </p14:cNvPr>
                  <p14:cNvContentPartPr/>
                  <p14:nvPr/>
                </p14:nvContentPartPr>
                <p14:xfrm>
                  <a:off x="8396092" y="4304359"/>
                  <a:ext cx="16560" cy="7128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8523F61F-D9B0-4192-8FAD-DF373D247F2F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8387452" y="4295719"/>
                    <a:ext cx="34200" cy="8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9335E542-0C0F-4585-89B9-0C8041231CCB}"/>
                      </a:ext>
                    </a:extLst>
                  </p14:cNvPr>
                  <p14:cNvContentPartPr/>
                  <p14:nvPr/>
                </p14:nvContentPartPr>
                <p14:xfrm>
                  <a:off x="8376652" y="4216879"/>
                  <a:ext cx="360" cy="36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9335E542-0C0F-4585-89B9-0C8041231CCB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8368012" y="4208239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A72576AA-D32F-4AA2-8382-0302BD8D444E}"/>
                      </a:ext>
                    </a:extLst>
                  </p14:cNvPr>
                  <p14:cNvContentPartPr/>
                  <p14:nvPr/>
                </p14:nvContentPartPr>
                <p14:xfrm>
                  <a:off x="8440372" y="4311199"/>
                  <a:ext cx="70200" cy="9864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A72576AA-D32F-4AA2-8382-0302BD8D444E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8431732" y="4302199"/>
                    <a:ext cx="87840" cy="11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DAB6C11B-9993-48EE-A6E7-9826B2C21E0E}"/>
                      </a:ext>
                    </a:extLst>
                  </p14:cNvPr>
                  <p14:cNvContentPartPr/>
                  <p14:nvPr/>
                </p14:nvContentPartPr>
                <p14:xfrm>
                  <a:off x="8545132" y="4227679"/>
                  <a:ext cx="33840" cy="16164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DAB6C11B-9993-48EE-A6E7-9826B2C21E0E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8536492" y="4218679"/>
                    <a:ext cx="51480" cy="17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EBDAC057-C9E4-411F-BEB6-E3115725B101}"/>
                      </a:ext>
                    </a:extLst>
                  </p14:cNvPr>
                  <p14:cNvContentPartPr/>
                  <p14:nvPr/>
                </p14:nvContentPartPr>
                <p14:xfrm>
                  <a:off x="8653132" y="4327759"/>
                  <a:ext cx="118080" cy="7560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EBDAC057-C9E4-411F-BEB6-E3115725B101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8644132" y="4318759"/>
                    <a:ext cx="135720" cy="9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E7004D37-BF1F-4D8A-9AFA-283150B680FF}"/>
                      </a:ext>
                    </a:extLst>
                  </p14:cNvPr>
                  <p14:cNvContentPartPr/>
                  <p14:nvPr/>
                </p14:nvContentPartPr>
                <p14:xfrm>
                  <a:off x="8843212" y="4325599"/>
                  <a:ext cx="10080" cy="7308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E7004D37-BF1F-4D8A-9AFA-283150B680FF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8834212" y="4316959"/>
                    <a:ext cx="27720" cy="9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697EA044-679E-450E-8FD7-9EFFF63DD8E1}"/>
                      </a:ext>
                    </a:extLst>
                  </p14:cNvPr>
                  <p14:cNvContentPartPr/>
                  <p14:nvPr/>
                </p14:nvContentPartPr>
                <p14:xfrm>
                  <a:off x="8832412" y="4263679"/>
                  <a:ext cx="11160" cy="6264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697EA044-679E-450E-8FD7-9EFFF63DD8E1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8823412" y="4254679"/>
                    <a:ext cx="2880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732ED781-E666-45D0-B078-F581D6603133}"/>
                      </a:ext>
                    </a:extLst>
                  </p14:cNvPr>
                  <p14:cNvContentPartPr/>
                  <p14:nvPr/>
                </p14:nvContentPartPr>
                <p14:xfrm>
                  <a:off x="8929252" y="4275199"/>
                  <a:ext cx="108360" cy="14004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732ED781-E666-45D0-B078-F581D6603133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8920612" y="4266559"/>
                    <a:ext cx="126000" cy="15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9FCEEA19-0F80-4AFF-882B-5B954CD4A268}"/>
                      </a:ext>
                    </a:extLst>
                  </p14:cNvPr>
                  <p14:cNvContentPartPr/>
                  <p14:nvPr/>
                </p14:nvContentPartPr>
                <p14:xfrm>
                  <a:off x="9087652" y="4308319"/>
                  <a:ext cx="105480" cy="7812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9FCEEA19-0F80-4AFF-882B-5B954CD4A268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9078652" y="4299319"/>
                    <a:ext cx="123120" cy="95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4E9C50BA-D75E-41AD-BF08-918BA2741214}"/>
                </a:ext>
              </a:extLst>
            </p:cNvPr>
            <p:cNvGrpSpPr/>
            <p:nvPr/>
          </p:nvGrpSpPr>
          <p:grpSpPr>
            <a:xfrm>
              <a:off x="9423892" y="4244959"/>
              <a:ext cx="534600" cy="227880"/>
              <a:chOff x="9423892" y="4244959"/>
              <a:chExt cx="534600" cy="227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3CB064E7-BA10-4EAE-AC86-31A7E23020FF}"/>
                      </a:ext>
                    </a:extLst>
                  </p14:cNvPr>
                  <p14:cNvContentPartPr/>
                  <p14:nvPr/>
                </p14:nvContentPartPr>
                <p14:xfrm>
                  <a:off x="9423892" y="4309399"/>
                  <a:ext cx="144000" cy="10584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3CB064E7-BA10-4EAE-AC86-31A7E23020FF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9414892" y="4300399"/>
                    <a:ext cx="16164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A6404D41-8F22-4C35-ACB6-B85AEE69FF59}"/>
                      </a:ext>
                    </a:extLst>
                  </p14:cNvPr>
                  <p14:cNvContentPartPr/>
                  <p14:nvPr/>
                </p14:nvContentPartPr>
                <p14:xfrm>
                  <a:off x="9547732" y="4347919"/>
                  <a:ext cx="87840" cy="6948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A6404D41-8F22-4C35-ACB6-B85AEE69FF59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9539092" y="4338919"/>
                    <a:ext cx="105480" cy="8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D78EB07C-A71C-4D82-BCC5-85CBD1370579}"/>
                      </a:ext>
                    </a:extLst>
                  </p14:cNvPr>
                  <p14:cNvContentPartPr/>
                  <p14:nvPr/>
                </p14:nvContentPartPr>
                <p14:xfrm>
                  <a:off x="9663652" y="4343239"/>
                  <a:ext cx="81000" cy="12960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D78EB07C-A71C-4D82-BCC5-85CBD1370579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9655012" y="4334239"/>
                    <a:ext cx="9864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5A99BD65-A155-4A07-8CA3-71B5320D1E65}"/>
                      </a:ext>
                    </a:extLst>
                  </p14:cNvPr>
                  <p14:cNvContentPartPr/>
                  <p14:nvPr/>
                </p14:nvContentPartPr>
                <p14:xfrm>
                  <a:off x="9831772" y="4244959"/>
                  <a:ext cx="9000" cy="19188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5A99BD65-A155-4A07-8CA3-71B5320D1E65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9823132" y="4236319"/>
                    <a:ext cx="26640" cy="20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E6B4B789-F467-415A-B675-5217E406E855}"/>
                      </a:ext>
                    </a:extLst>
                  </p14:cNvPr>
                  <p14:cNvContentPartPr/>
                  <p14:nvPr/>
                </p14:nvContentPartPr>
                <p14:xfrm>
                  <a:off x="9738892" y="4274119"/>
                  <a:ext cx="219600" cy="4320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E6B4B789-F467-415A-B675-5217E406E855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9730252" y="4265479"/>
                    <a:ext cx="237240" cy="60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35A081EF-000C-473B-943A-E3D83111EB57}"/>
                </a:ext>
              </a:extLst>
            </p:cNvPr>
            <p:cNvGrpSpPr/>
            <p:nvPr/>
          </p:nvGrpSpPr>
          <p:grpSpPr>
            <a:xfrm>
              <a:off x="8262172" y="4522879"/>
              <a:ext cx="1041120" cy="244080"/>
              <a:chOff x="8262172" y="4522879"/>
              <a:chExt cx="1041120" cy="244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D34CB1A4-B2CD-46A3-91CF-2F799A1FDB52}"/>
                      </a:ext>
                    </a:extLst>
                  </p14:cNvPr>
                  <p14:cNvContentPartPr/>
                  <p14:nvPr/>
                </p14:nvContentPartPr>
                <p14:xfrm>
                  <a:off x="8308612" y="4522879"/>
                  <a:ext cx="87120" cy="20628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D34CB1A4-B2CD-46A3-91CF-2F799A1FDB52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8299612" y="4514239"/>
                    <a:ext cx="104760" cy="22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0C5C0311-7FD8-4CB2-9E35-5884B51D4FFA}"/>
                      </a:ext>
                    </a:extLst>
                  </p14:cNvPr>
                  <p14:cNvContentPartPr/>
                  <p14:nvPr/>
                </p14:nvContentPartPr>
                <p14:xfrm>
                  <a:off x="8262172" y="4605679"/>
                  <a:ext cx="137520" cy="1404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0C5C0311-7FD8-4CB2-9E35-5884B51D4FFA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8253532" y="4596679"/>
                    <a:ext cx="15516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F2396DEF-AD62-4EA5-BBCF-A6C9458F704C}"/>
                      </a:ext>
                    </a:extLst>
                  </p14:cNvPr>
                  <p14:cNvContentPartPr/>
                  <p14:nvPr/>
                </p14:nvContentPartPr>
                <p14:xfrm>
                  <a:off x="8424172" y="4650319"/>
                  <a:ext cx="82440" cy="8280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F2396DEF-AD62-4EA5-BBCF-A6C9458F704C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8415532" y="4641319"/>
                    <a:ext cx="100080" cy="10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B88AAB42-1016-4857-AE4F-9955BD16F8D6}"/>
                      </a:ext>
                    </a:extLst>
                  </p14:cNvPr>
                  <p14:cNvContentPartPr/>
                  <p14:nvPr/>
                </p14:nvContentPartPr>
                <p14:xfrm>
                  <a:off x="8579692" y="4656079"/>
                  <a:ext cx="78120" cy="7812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B88AAB42-1016-4857-AE4F-9955BD16F8D6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8570692" y="4647079"/>
                    <a:ext cx="95760" cy="9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03F7C136-4D7E-4CDF-95E5-286CC12061C4}"/>
                      </a:ext>
                    </a:extLst>
                  </p14:cNvPr>
                  <p14:cNvContentPartPr/>
                  <p14:nvPr/>
                </p14:nvContentPartPr>
                <p14:xfrm>
                  <a:off x="8726572" y="4637719"/>
                  <a:ext cx="117000" cy="11160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03F7C136-4D7E-4CDF-95E5-286CC12061C4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8717572" y="4628719"/>
                    <a:ext cx="134640" cy="12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B0FECF2A-8723-4E26-A7F8-6650E68A529F}"/>
                      </a:ext>
                    </a:extLst>
                  </p14:cNvPr>
                  <p14:cNvContentPartPr/>
                  <p14:nvPr/>
                </p14:nvContentPartPr>
                <p14:xfrm>
                  <a:off x="8876692" y="4550959"/>
                  <a:ext cx="17640" cy="18216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B0FECF2A-8723-4E26-A7F8-6650E68A529F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8867692" y="4542319"/>
                    <a:ext cx="35280" cy="19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47DC03F0-83DD-43D8-ADE0-F5F708BE7ED7}"/>
                      </a:ext>
                    </a:extLst>
                  </p14:cNvPr>
                  <p14:cNvContentPartPr/>
                  <p14:nvPr/>
                </p14:nvContentPartPr>
                <p14:xfrm>
                  <a:off x="8777332" y="4562839"/>
                  <a:ext cx="223920" cy="18216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47DC03F0-83DD-43D8-ADE0-F5F708BE7ED7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8768332" y="4553839"/>
                    <a:ext cx="241560" cy="19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3E04AED0-C4C5-4699-BEA7-41C1EBFA62AF}"/>
                      </a:ext>
                    </a:extLst>
                  </p14:cNvPr>
                  <p14:cNvContentPartPr/>
                  <p14:nvPr/>
                </p14:nvContentPartPr>
                <p14:xfrm>
                  <a:off x="9017812" y="4608559"/>
                  <a:ext cx="360" cy="36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3E04AED0-C4C5-4699-BEA7-41C1EBFA62AF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9009172" y="4599559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A1CD07E9-9BD1-479A-B23C-05EBC6237BA6}"/>
                      </a:ext>
                    </a:extLst>
                  </p14:cNvPr>
                  <p14:cNvContentPartPr/>
                  <p14:nvPr/>
                </p14:nvContentPartPr>
                <p14:xfrm>
                  <a:off x="9065332" y="4649959"/>
                  <a:ext cx="237960" cy="11700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A1CD07E9-9BD1-479A-B23C-05EBC6237BA6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9056692" y="4641319"/>
                    <a:ext cx="255600" cy="1346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9FCC784-7E86-4D41-A41D-49011FC30DB1}"/>
                    </a:ext>
                  </a:extLst>
                </p14:cNvPr>
                <p14:cNvContentPartPr/>
                <p14:nvPr/>
              </p14:nvContentPartPr>
              <p14:xfrm>
                <a:off x="9550972" y="4572919"/>
                <a:ext cx="178560" cy="205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9FCC784-7E86-4D41-A41D-49011FC30DB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542332" y="4563919"/>
                  <a:ext cx="196200" cy="223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5D88CC-1400-4D7A-8603-4A442F829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7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87D3C2-AF00-4AA6-9309-29B89F965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7BA9B6-3B54-4DAA-85EA-98D8FA8A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scaling (MDS), Sammon’s mapping, Graph-based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D45B704-C4B8-4934-850C-442B065DAA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1" y="1376563"/>
                <a:ext cx="11194913" cy="4456600"/>
              </a:xfrm>
            </p:spPr>
            <p:txBody>
              <a:bodyPr/>
              <a:lstStyle/>
              <a:p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Multidimensional scaling (MDS) </a:t>
                </a:r>
                <a:r>
                  <a:rPr lang="en-US" b="1" i="0" dirty="0">
                    <a:solidFill>
                      <a:srgbClr val="333333"/>
                    </a:solidFill>
                    <a:effectLst/>
                  </a:rPr>
                  <a:t>cost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 </a:t>
                </a:r>
                <a:r>
                  <a:rPr lang="en-US" b="1" i="0" dirty="0">
                    <a:solidFill>
                      <a:srgbClr val="333333"/>
                    </a:solidFill>
                    <a:effectLst/>
                  </a:rPr>
                  <a:t>function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:</a:t>
                </a:r>
              </a:p>
              <a:p>
                <a:pPr marL="324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dirty="0" smtClean="0"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cap="small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0" dirty="0" smtClea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…,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cap="small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0" dirty="0" smtClean="0"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b="0" i="1" dirty="0" smtClea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 dirty="0" smtClea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ⅈ≠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i="1" dirty="0" smtClean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 smtClean="0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 dirty="0">
                                          <a:solidFill>
                                            <a:srgbClr val="3333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3333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3333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33333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33333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rgbClr val="33333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n-US" i="1" dirty="0">
                                          <a:solidFill>
                                            <a:srgbClr val="3333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dirty="0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 smtClean="0">
                                          <a:solidFill>
                                            <a:srgbClr val="3333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rgbClr val="3333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3333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33333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33333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rgbClr val="33333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Clearly, </a:t>
                </a:r>
                <a:r>
                  <a:rPr lang="en-US" b="1" dirty="0"/>
                  <a:t>other cost functions </a:t>
                </a:r>
                <a:r>
                  <a:rPr lang="en-US" dirty="0"/>
                  <a:t>are </a:t>
                </a:r>
                <a:r>
                  <a:rPr lang="en-US" b="1" dirty="0"/>
                  <a:t>possible</a:t>
                </a:r>
              </a:p>
              <a:p>
                <a:endParaRPr lang="en-US" dirty="0"/>
              </a:p>
              <a:p>
                <a:r>
                  <a:rPr lang="en-US" dirty="0"/>
                  <a:t>Sammon’s mapping </a:t>
                </a:r>
                <a:r>
                  <a:rPr lang="en-US" b="1" dirty="0"/>
                  <a:t>cost function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dirty="0" smtClean="0"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cap="small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0" dirty="0" smtClea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…,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cap="small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0" dirty="0" smtClean="0"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b="0" i="1" dirty="0" smtClea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 dirty="0" smtClea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ⅈ≠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i="1" dirty="0" smtClean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 smtClean="0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solidFill>
                                            <a:srgbClr val="3333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i="1" dirty="0">
                                              <a:solidFill>
                                                <a:srgbClr val="33333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rgbClr val="33333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rgbClr val="33333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rgbClr val="3333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3333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rgbClr val="3333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en-US" i="1" dirty="0">
                                              <a:solidFill>
                                                <a:srgbClr val="33333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en-US" dirty="0">
                                          <a:solidFill>
                                            <a:srgbClr val="3333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solidFill>
                                                <a:srgbClr val="33333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rgbClr val="33333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rgbClr val="33333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rgbClr val="3333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3333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rgbClr val="3333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i="1" dirty="0">
                                              <a:solidFill>
                                                <a:srgbClr val="33333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rgbClr val="33333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rgbClr val="33333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rgbClr val="3333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3333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rgbClr val="333333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r>
                                            <a:rPr lang="en-US" i="1" dirty="0">
                                              <a:solidFill>
                                                <a:srgbClr val="33333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Here more emphasis is put on preserving smaller pairwise distance </a:t>
                </a:r>
              </a:p>
              <a:p>
                <a:r>
                  <a:rPr lang="en-US" dirty="0">
                    <a:solidFill>
                      <a:srgbClr val="333333"/>
                    </a:solidFill>
                  </a:rPr>
                  <a:t>This is a common theme: </a:t>
                </a:r>
                <a:r>
                  <a:rPr lang="en-US" b="1" dirty="0">
                    <a:solidFill>
                      <a:srgbClr val="333333"/>
                    </a:solidFill>
                  </a:rPr>
                  <a:t>most algorithms </a:t>
                </a:r>
                <a:r>
                  <a:rPr lang="en-US" dirty="0">
                    <a:solidFill>
                      <a:srgbClr val="333333"/>
                    </a:solidFill>
                  </a:rPr>
                  <a:t>try to </a:t>
                </a:r>
                <a:r>
                  <a:rPr lang="en-US" b="1" dirty="0">
                    <a:solidFill>
                      <a:srgbClr val="333333"/>
                    </a:solidFill>
                  </a:rPr>
                  <a:t>preserve</a:t>
                </a:r>
                <a:r>
                  <a:rPr lang="en-US" dirty="0">
                    <a:solidFill>
                      <a:srgbClr val="333333"/>
                    </a:solidFill>
                  </a:rPr>
                  <a:t> </a:t>
                </a:r>
                <a:r>
                  <a:rPr lang="en-US" b="1" dirty="0">
                    <a:solidFill>
                      <a:srgbClr val="333333"/>
                    </a:solidFill>
                  </a:rPr>
                  <a:t>local</a:t>
                </a:r>
                <a:r>
                  <a:rPr lang="en-US" dirty="0">
                    <a:solidFill>
                      <a:srgbClr val="333333"/>
                    </a:solidFill>
                  </a:rPr>
                  <a:t> </a:t>
                </a:r>
                <a:r>
                  <a:rPr lang="en-US" b="1" dirty="0">
                    <a:solidFill>
                      <a:srgbClr val="333333"/>
                    </a:solidFill>
                  </a:rPr>
                  <a:t>structure</a:t>
                </a:r>
                <a:r>
                  <a:rPr lang="en-US" dirty="0">
                    <a:solidFill>
                      <a:srgbClr val="333333"/>
                    </a:solidFill>
                  </a:rPr>
                  <a:t> over global structure</a:t>
                </a:r>
                <a:endParaRPr lang="en-US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D45B704-C4B8-4934-850C-442B065DAA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1" y="1376563"/>
                <a:ext cx="11194913" cy="4456600"/>
              </a:xfrm>
              <a:blipFill>
                <a:blip r:embed="rId2"/>
                <a:stretch>
                  <a:fillRect l="-218" t="-821" b="-41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7FAB73-AFE4-4B1D-8611-68309A46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3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46D198-DE8D-4B12-B7CF-B403F60BC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2E5784-CD53-4003-A9CB-93934BB7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Graph-based visualization: force-directed graph drawings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67F65E3-48F6-45B3-B9D7-71BEDD48E8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1402199"/>
                <a:ext cx="11266680" cy="4938779"/>
              </a:xfrm>
            </p:spPr>
            <p:txBody>
              <a:bodyPr/>
              <a:lstStyle/>
              <a:p>
                <a:r>
                  <a:rPr lang="en-US" dirty="0"/>
                  <a:t>Another alternative is to use a </a:t>
                </a:r>
                <a:r>
                  <a:rPr lang="en-US" b="1" dirty="0"/>
                  <a:t>graph representation</a:t>
                </a:r>
              </a:p>
              <a:p>
                <a:r>
                  <a:rPr lang="en-US" dirty="0"/>
                  <a:t>Example: </a:t>
                </a:r>
                <a:r>
                  <a:rPr lang="en-US" b="1" dirty="0"/>
                  <a:t>define</a:t>
                </a:r>
                <a:r>
                  <a:rPr lang="en-US" dirty="0"/>
                  <a:t> a </a:t>
                </a:r>
                <a:r>
                  <a:rPr lang="en-US" b="1" dirty="0"/>
                  <a:t>graph</a:t>
                </a:r>
                <a:r>
                  <a:rPr lang="en-US" dirty="0"/>
                  <a:t> from the observations such that:</a:t>
                </a:r>
              </a:p>
              <a:p>
                <a:pPr lvl="1"/>
                <a:r>
                  <a:rPr lang="en-US" dirty="0"/>
                  <a:t>All points are nodes</a:t>
                </a:r>
              </a:p>
              <a:p>
                <a:pPr lvl="1"/>
                <a:r>
                  <a:rPr lang="en-US" dirty="0"/>
                  <a:t>Nodes are connected (via edges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) only to their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-closest points (e.g.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) – local structure only</a:t>
                </a:r>
              </a:p>
              <a:p>
                <a:pPr marL="324000" lvl="1" indent="0">
                  <a:buNone/>
                </a:pPr>
                <a:endParaRPr lang="en-US" dirty="0"/>
              </a:p>
              <a:p>
                <a:r>
                  <a:rPr lang="en-US" dirty="0"/>
                  <a:t>Define a cost function via </a:t>
                </a:r>
                <a:r>
                  <a:rPr lang="en-US" b="1" dirty="0"/>
                  <a:t>force-directed graph </a:t>
                </a:r>
                <a:r>
                  <a:rPr lang="en-US" dirty="0"/>
                  <a:t>drawing:</a:t>
                </a:r>
              </a:p>
              <a:p>
                <a:pPr marL="324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dirty="0" smtClean="0"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cap="small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0" dirty="0" smtClean="0"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…,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cap="small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0" dirty="0" smtClean="0"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b="0" i="1" dirty="0" smtClean="0">
                              <a:solidFill>
                                <a:srgbClr val="20212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dirty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ⅈ≠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rgbClr val="20212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rgbClr val="20212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3333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3333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3333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0" dirty="0" smtClean="0">
                          <a:solidFill>
                            <a:srgbClr val="202122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i="1" dirty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  <m:aln/>
                            </m:rPr>
                            <a:rPr lang="en-US" b="0" i="0" dirty="0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dirty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ⅈ</m:t>
                          </m:r>
                          <m:r>
                            <a:rPr lang="en-US" b="0" i="1" dirty="0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lang="en-US" b="0" i="1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 dirty="0">
                                          <a:solidFill>
                                            <a:srgbClr val="3333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3333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3333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33333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33333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rgbClr val="33333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n-US" i="1" dirty="0">
                                          <a:solidFill>
                                            <a:srgbClr val="3333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dirty="0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rgbClr val="3333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rgbClr val="3333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rgbClr val="33333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33333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33333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rgbClr val="33333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 dirty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i="0" dirty="0">
                  <a:solidFill>
                    <a:srgbClr val="202122"/>
                  </a:solidFill>
                  <a:effectLst/>
                </a:endParaRPr>
              </a:p>
              <a:p>
                <a:pPr lvl="1"/>
                <a:r>
                  <a:rPr lang="en-US" b="1" dirty="0"/>
                  <a:t>spring</a:t>
                </a:r>
                <a:r>
                  <a:rPr lang="en-US" b="1" i="0" dirty="0">
                    <a:effectLst/>
                  </a:rPr>
                  <a:t>-like attractive forces </a:t>
                </a:r>
                <a:r>
                  <a:rPr lang="en-US" b="0" i="0" dirty="0">
                    <a:effectLst/>
                  </a:rPr>
                  <a:t>(</a:t>
                </a:r>
                <a:r>
                  <a:rPr lang="en-US" dirty="0"/>
                  <a:t>Hooke's law)</a:t>
                </a:r>
                <a:r>
                  <a:rPr lang="en-US" b="0" i="0" dirty="0">
                    <a:effectLst/>
                  </a:rPr>
                  <a:t> used to </a:t>
                </a:r>
                <a:r>
                  <a:rPr lang="en-US" b="1" i="0" dirty="0">
                    <a:effectLst/>
                  </a:rPr>
                  <a:t>attract</a:t>
                </a:r>
                <a:r>
                  <a:rPr lang="en-US" b="0" i="0" dirty="0">
                    <a:effectLst/>
                  </a:rPr>
                  <a:t> pairs of endpoints of the </a:t>
                </a:r>
                <a:r>
                  <a:rPr lang="en-US" b="1" i="0" dirty="0">
                    <a:effectLst/>
                  </a:rPr>
                  <a:t>graph's edges </a:t>
                </a:r>
                <a:r>
                  <a:rPr lang="en-US" b="0" i="0" dirty="0">
                    <a:effectLst/>
                  </a:rPr>
                  <a:t>towards each other</a:t>
                </a:r>
              </a:p>
              <a:p>
                <a:pPr lvl="1"/>
                <a:r>
                  <a:rPr lang="en-US" b="1" i="0" dirty="0">
                    <a:effectLst/>
                  </a:rPr>
                  <a:t>repulsive forces </a:t>
                </a:r>
                <a:r>
                  <a:rPr lang="en-US" b="0" i="0" dirty="0">
                    <a:effectLst/>
                  </a:rPr>
                  <a:t>like those of </a:t>
                </a:r>
                <a:r>
                  <a:rPr lang="en-US" dirty="0"/>
                  <a:t>electrically </a:t>
                </a:r>
                <a:r>
                  <a:rPr lang="en-US" b="1" dirty="0"/>
                  <a:t>charged</a:t>
                </a:r>
                <a:r>
                  <a:rPr lang="en-US" b="0" i="0" dirty="0">
                    <a:effectLst/>
                  </a:rPr>
                  <a:t> </a:t>
                </a:r>
                <a:r>
                  <a:rPr lang="en-US" b="1" i="0" dirty="0">
                    <a:effectLst/>
                  </a:rPr>
                  <a:t>particles</a:t>
                </a:r>
                <a:r>
                  <a:rPr lang="en-US" b="0" i="0" dirty="0">
                    <a:effectLst/>
                  </a:rPr>
                  <a:t> (</a:t>
                </a:r>
                <a:r>
                  <a:rPr lang="en-US" dirty="0"/>
                  <a:t>Coulomb's law)</a:t>
                </a:r>
                <a:r>
                  <a:rPr lang="en-US" b="0" i="0" dirty="0">
                    <a:effectLst/>
                  </a:rPr>
                  <a:t> used to </a:t>
                </a:r>
                <a:r>
                  <a:rPr lang="en-US" b="1" i="0" dirty="0">
                    <a:effectLst/>
                  </a:rPr>
                  <a:t>separate</a:t>
                </a:r>
                <a:r>
                  <a:rPr lang="en-US" b="0" i="0" dirty="0">
                    <a:effectLst/>
                  </a:rPr>
                  <a:t> all pairs of </a:t>
                </a:r>
                <a:r>
                  <a:rPr lang="en-US" b="1" i="0" dirty="0">
                    <a:effectLst/>
                  </a:rPr>
                  <a:t>nodes</a:t>
                </a:r>
                <a:endParaRPr lang="en-US" b="0" i="0" dirty="0">
                  <a:solidFill>
                    <a:srgbClr val="202122"/>
                  </a:solidFill>
                  <a:effectLst/>
                </a:endParaRPr>
              </a:p>
              <a:p>
                <a:r>
                  <a:rPr lang="en-US" b="0" i="0" dirty="0">
                    <a:solidFill>
                      <a:srgbClr val="202122"/>
                    </a:solidFill>
                    <a:effectLst/>
                  </a:rPr>
                  <a:t>In equilibrium (after optimization):</a:t>
                </a:r>
              </a:p>
              <a:p>
                <a:pPr lvl="1"/>
                <a:r>
                  <a:rPr lang="en-US" b="0" i="0" dirty="0">
                    <a:solidFill>
                      <a:srgbClr val="202122"/>
                    </a:solidFill>
                    <a:effectLst/>
                  </a:rPr>
                  <a:t>edges tend to have uniform length (because of the spring forces)</a:t>
                </a:r>
              </a:p>
              <a:p>
                <a:pPr lvl="1"/>
                <a:r>
                  <a:rPr lang="en-US" dirty="0">
                    <a:solidFill>
                      <a:srgbClr val="202122"/>
                    </a:solidFill>
                  </a:rPr>
                  <a:t>n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</a:rPr>
                  <a:t>odes that are not connected by an edge tend to be drawn further apart (because of the electrical repulsion)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67F65E3-48F6-45B3-B9D7-71BEDD48E8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1402199"/>
                <a:ext cx="11266680" cy="4938779"/>
              </a:xfrm>
              <a:blipFill>
                <a:blip r:embed="rId2"/>
                <a:stretch>
                  <a:fillRect l="-216" t="-617" b="-358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1F8F4C1-67CC-4304-9935-9C932FDCA8FE}"/>
                  </a:ext>
                </a:extLst>
              </p14:cNvPr>
              <p14:cNvContentPartPr/>
              <p14:nvPr/>
            </p14:nvContentPartPr>
            <p14:xfrm>
              <a:off x="6480021" y="3690558"/>
              <a:ext cx="1724400" cy="793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1F8F4C1-67CC-4304-9935-9C932FDCA8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71021" y="3681558"/>
                <a:ext cx="1742040" cy="81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4EE0E51-4934-4FB3-9951-E542545D4E4C}"/>
                  </a:ext>
                </a:extLst>
              </p14:cNvPr>
              <p14:cNvContentPartPr/>
              <p14:nvPr/>
            </p14:nvContentPartPr>
            <p14:xfrm>
              <a:off x="5843541" y="3656358"/>
              <a:ext cx="514800" cy="754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4EE0E51-4934-4FB3-9951-E542545D4E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4901" y="3647718"/>
                <a:ext cx="532440" cy="7725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985A1C-3CBD-42F3-A753-D953DA7BC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6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4B1C8-4EF6-4DC1-A453-7DED3277C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076129-32DE-41E0-8B37-F7C85025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t-distributed stochastic neighbor embedding (t-SNE)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0D9194-2016-46C6-90FB-F870E19BF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t-SNE is a machine learning algorithm for dimensionality reduction</a:t>
            </a:r>
          </a:p>
          <a:p>
            <a:r>
              <a:rPr lang="en-US" dirty="0"/>
              <a:t>Particularly suited for embedding high-dimensional data into 2D or 3D</a:t>
            </a:r>
          </a:p>
          <a:p>
            <a:r>
              <a:rPr lang="en-US" dirty="0"/>
              <a:t>It is still one of the most used algorithms for visualization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Only recently surpassed in popularity by UMAP</a:t>
            </a:r>
          </a:p>
          <a:p>
            <a:r>
              <a:rPr lang="en-US" b="1" dirty="0"/>
              <a:t>Pro</a:t>
            </a:r>
            <a:r>
              <a:rPr lang="en-US" dirty="0"/>
              <a:t>: It generates visually pleasing maps, works well on a wide range of datasets</a:t>
            </a:r>
          </a:p>
          <a:p>
            <a:r>
              <a:rPr lang="en-US" b="1" dirty="0"/>
              <a:t>Cons</a:t>
            </a:r>
            <a:r>
              <a:rPr lang="en-US" dirty="0"/>
              <a:t>: It can be slow in high dimensions, results can depend strongly on parameters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Main idea:</a:t>
            </a:r>
          </a:p>
          <a:p>
            <a:pPr lvl="1"/>
            <a:r>
              <a:rPr lang="en-US" dirty="0"/>
              <a:t>Construct a </a:t>
            </a:r>
            <a:r>
              <a:rPr lang="en-US" b="1" dirty="0"/>
              <a:t>probability</a:t>
            </a:r>
            <a:r>
              <a:rPr lang="en-US" dirty="0"/>
              <a:t> </a:t>
            </a:r>
            <a:r>
              <a:rPr lang="en-US" b="1" dirty="0"/>
              <a:t>distribution</a:t>
            </a:r>
            <a:r>
              <a:rPr lang="en-US" dirty="0"/>
              <a:t> by placing </a:t>
            </a:r>
            <a:r>
              <a:rPr lang="en-US" b="1" dirty="0"/>
              <a:t>Gaussian</a:t>
            </a:r>
            <a:r>
              <a:rPr lang="en-US" dirty="0"/>
              <a:t> over each datapoint in </a:t>
            </a:r>
            <a:r>
              <a:rPr lang="en-US" b="1" dirty="0"/>
              <a:t>high-dimensional space</a:t>
            </a:r>
          </a:p>
          <a:p>
            <a:pPr lvl="1"/>
            <a:r>
              <a:rPr lang="en-US" dirty="0"/>
              <a:t>Construct a similar </a:t>
            </a:r>
            <a:r>
              <a:rPr lang="en-US" b="1" dirty="0"/>
              <a:t>probability</a:t>
            </a:r>
            <a:r>
              <a:rPr lang="en-US" dirty="0"/>
              <a:t> </a:t>
            </a:r>
            <a:r>
              <a:rPr lang="en-US" b="1" dirty="0"/>
              <a:t>distribution</a:t>
            </a:r>
            <a:r>
              <a:rPr lang="en-US" dirty="0"/>
              <a:t> in low-dimensional space (using a </a:t>
            </a:r>
            <a:r>
              <a:rPr lang="en-US" b="1" dirty="0"/>
              <a:t>t-distribution</a:t>
            </a:r>
            <a:r>
              <a:rPr lang="en-US" dirty="0"/>
              <a:t> instead)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Find points in low dimensions such that these two </a:t>
            </a:r>
            <a:r>
              <a:rPr lang="en-US" b="1" dirty="0"/>
              <a:t>distributions</a:t>
            </a:r>
            <a:r>
              <a:rPr lang="en-US" dirty="0"/>
              <a:t> are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b="1" dirty="0"/>
              <a:t>similar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b="1" dirty="0"/>
              <a:t>possible</a:t>
            </a:r>
            <a:r>
              <a:rPr lang="en-US" dirty="0"/>
              <a:t> (minimizing a cost function)</a:t>
            </a:r>
          </a:p>
          <a:p>
            <a:endParaRPr lang="en-US" dirty="0"/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D0AE13-8AFE-43AE-BE62-9360CF87A4B2}"/>
              </a:ext>
            </a:extLst>
          </p:cNvPr>
          <p:cNvSpPr txBox="1"/>
          <p:nvPr/>
        </p:nvSpPr>
        <p:spPr>
          <a:xfrm>
            <a:off x="581192" y="6028193"/>
            <a:ext cx="10664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rgbClr val="202122"/>
                </a:solidFill>
                <a:effectLst/>
              </a:rPr>
              <a:t>[t-SNE] van der </a:t>
            </a:r>
            <a:r>
              <a:rPr lang="en-US" sz="1400" dirty="0" err="1">
                <a:solidFill>
                  <a:srgbClr val="202122"/>
                </a:solidFill>
                <a:effectLst/>
              </a:rPr>
              <a:t>Maaten</a:t>
            </a:r>
            <a:r>
              <a:rPr lang="en-US" sz="1400" dirty="0">
                <a:solidFill>
                  <a:srgbClr val="202122"/>
                </a:solidFill>
              </a:rPr>
              <a:t> and </a:t>
            </a:r>
            <a:r>
              <a:rPr lang="en-US" sz="1400" dirty="0">
                <a:solidFill>
                  <a:srgbClr val="202122"/>
                </a:solidFill>
                <a:effectLst/>
              </a:rPr>
              <a:t>Hinton, </a:t>
            </a:r>
            <a:r>
              <a:rPr lang="en-US" sz="1400" u="none" strike="noStrike" dirty="0">
                <a:solidFill>
                  <a:srgbClr val="3366BB"/>
                </a:solidFill>
                <a:effectLst/>
                <a:hlinkClick r:id="rId2"/>
              </a:rPr>
              <a:t>"Visualizing Data Using t-SNE"</a:t>
            </a:r>
            <a:r>
              <a:rPr lang="en-US" sz="1400" dirty="0">
                <a:solidFill>
                  <a:srgbClr val="202122"/>
                </a:solidFill>
                <a:effectLst/>
              </a:rPr>
              <a:t> Journal of Machine Learning Research. 9: 2579–2605 (2008)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4BEF52-4C28-4A63-A55A-FC4A3E32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5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893561-2A4C-4E6D-B93A-E37D5BFB4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DDBFE2-1086-4E9F-8A28-5EE8FBC9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t-SNE: algorithm: high-dimensional space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6A80EB5-E3C6-4E39-ADDF-D41A8BE7A3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11029615" cy="4445810"/>
              </a:xfrm>
            </p:spPr>
            <p:txBody>
              <a:bodyPr/>
              <a:lstStyle/>
              <a:p>
                <a:pPr>
                  <a:spcAft>
                    <a:spcPts val="0"/>
                  </a:spcAft>
                </a:pP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Observations 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i="0" dirty="0">
                    <a:solidFill>
                      <a:srgbClr val="333333"/>
                    </a:solidFill>
                    <a:effectLst/>
                  </a:rPr>
                  <a:t>high-dimensional space: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cap="sm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…,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cap="sm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; </m:t>
                    </m:r>
                  </m:oMath>
                </a14:m>
                <a:r>
                  <a:rPr lang="en-US" dirty="0">
                    <a:solidFill>
                      <a:srgbClr val="333333"/>
                    </a:solidFill>
                  </a:rPr>
                  <a:t>low-dimensional space (unknown):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cap="small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…,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cap="small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; 	</a:t>
                </a:r>
                <a:r>
                  <a:rPr lang="en-US" dirty="0">
                    <a:solidFill>
                      <a:srgbClr val="333333"/>
                    </a:solidFill>
                  </a:rPr>
                  <a:t>Euclidean distances: 	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dirty="0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ⅈ)</m:t>
                            </m:r>
                          </m:sup>
                        </m:sSup>
                        <m:r>
                          <a:rPr lang="en-US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b="0" i="0" dirty="0">
                  <a:solidFill>
                    <a:srgbClr val="333333"/>
                  </a:solidFill>
                  <a:effectLst/>
                </a:endParaRPr>
              </a:p>
              <a:p>
                <a:pPr>
                  <a:spcAft>
                    <a:spcPts val="0"/>
                  </a:spcAft>
                </a:pPr>
                <a:r>
                  <a:rPr lang="en-US" dirty="0">
                    <a:solidFill>
                      <a:srgbClr val="333333"/>
                    </a:solidFill>
                  </a:rPr>
                  <a:t>Define a </a:t>
                </a:r>
                <a:r>
                  <a:rPr lang="en-US" b="1" dirty="0">
                    <a:solidFill>
                      <a:srgbClr val="333333"/>
                    </a:solidFill>
                  </a:rPr>
                  <a:t>conditional similarity </a:t>
                </a:r>
                <a:r>
                  <a:rPr lang="en-US" dirty="0">
                    <a:solidFill>
                      <a:srgbClr val="333333"/>
                    </a:solidFill>
                  </a:rPr>
                  <a:t>between data points in high dimension: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333333"/>
                    </a:solidFill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begChr m:val=""/>
                            <m:endChr m:val="|"/>
                            <m:ctrlP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0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0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i="1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 dirty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i="1" dirty="0">
                                                <a:solidFill>
                                                  <a:srgbClr val="333333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 cap="small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  <m:r>
                                              <a:rPr lang="en-US" i="0" dirty="0">
                                                <a:solidFill>
                                                  <a:srgbClr val="333333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 cap="small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i="0" dirty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i="0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Sup>
                                  <m:sSubSupPr>
                                    <m:ctrlPr>
                                      <a:rPr lang="en-US" i="1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0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undOvr"/>
                            <m:grow m:val="on"/>
                            <m:supHide m:val="on"/>
                            <m:ctrlP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0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US" i="1" dirty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i="1" dirty="0">
                                                <a:solidFill>
                                                  <a:srgbClr val="333333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 dirty="0">
                                                    <a:solidFill>
                                                      <a:srgbClr val="333333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i="1" cap="small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  <m:r>
                                                  <a:rPr lang="en-US" dirty="0">
                                                    <a:solidFill>
                                                      <a:srgbClr val="333333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i="1" cap="small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dirty="0">
                                                <a:solidFill>
                                                  <a:srgbClr val="333333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dirty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bSup>
                                      <m:sSubSupPr>
                                        <m:ctrlPr>
                                          <a:rPr lang="en-US" i="1" dirty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dirty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r>
                  <a:rPr lang="en-US" dirty="0">
                    <a:solidFill>
                      <a:srgbClr val="333333"/>
                    </a:solidFill>
                  </a:rPr>
                  <a:t>	for </a:t>
                </a:r>
                <a14:m>
                  <m:oMath xmlns:m="http://schemas.openxmlformats.org/officeDocument/2006/math">
                    <m:r>
                      <a:rPr lang="en-US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ⅈ</m:t>
                    </m:r>
                    <m:r>
                      <a:rPr lang="en-US" i="0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333333"/>
                    </a:solidFill>
                  </a:rPr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begChr m:val=""/>
                            <m:endChr m:val="|"/>
                            <m:ctrlP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333333"/>
                    </a:solidFill>
                  </a:rPr>
                  <a:t>	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US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d>
                              <m:dPr>
                                <m:begChr m:val=""/>
                                <m:endChr m:val="|"/>
                                <m:ctrlPr>
                                  <a:rPr lang="en-US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i="1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0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rgbClr val="333333"/>
                    </a:solidFill>
                  </a:rPr>
                  <a:t>	for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>
                  <a:solidFill>
                    <a:srgbClr val="333333"/>
                  </a:solidFill>
                </a:endParaRPr>
              </a:p>
              <a:p>
                <a:pPr lvl="1">
                  <a:spcAft>
                    <a:spcPts val="0"/>
                  </a:spcAft>
                </a:pP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This measure how close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ⅈ)</m:t>
                        </m:r>
                      </m:sup>
                    </m:sSup>
                    <m:r>
                      <a:rPr lang="en-US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rgbClr val="202122"/>
                    </a:solidFill>
                    <a:effectLst/>
                    <a:cs typeface="Arial" panose="020B0604020202020204" pitchFamily="34" charset="0"/>
                  </a:rPr>
                  <a:t>is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rgbClr val="202122"/>
                    </a:solidFill>
                    <a:effectLst/>
                    <a:cs typeface="Arial" panose="020B0604020202020204" pitchFamily="34" charset="0"/>
                  </a:rPr>
                  <a:t>considering a Gaussian</a:t>
                </a:r>
                <a:r>
                  <a:rPr kumimoji="0" lang="en-US" altLang="en-DE" b="0" i="0" u="none" strike="noStrike" cap="none" normalizeH="0" dirty="0">
                    <a:ln>
                      <a:noFill/>
                    </a:ln>
                    <a:solidFill>
                      <a:srgbClr val="202122"/>
                    </a:solidFill>
                    <a:effectLst/>
                    <a:cs typeface="Arial" panose="020B0604020202020204" pitchFamily="34" charset="0"/>
                  </a:rPr>
                  <a:t> centered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ⅈ)</m:t>
                        </m:r>
                      </m:sup>
                    </m:sSup>
                  </m:oMath>
                </a14:m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 with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333333"/>
                    </a:solidFill>
                  </a:rPr>
                  <a:t> </a:t>
                </a:r>
                <a:endParaRPr lang="en-US" b="0" i="0" dirty="0">
                  <a:solidFill>
                    <a:srgbClr val="333333"/>
                  </a:solidFill>
                  <a:effectLst/>
                </a:endParaRPr>
              </a:p>
              <a:p>
                <a:pPr lvl="1">
                  <a:spcAft>
                    <a:spcPts val="0"/>
                  </a:spcAft>
                </a:pP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The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0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 is different as every point</a:t>
                </a:r>
              </a:p>
              <a:p>
                <a:pPr lvl="2">
                  <a:spcAft>
                    <a:spcPts val="0"/>
                  </a:spcAft>
                </a:pPr>
                <a:r>
                  <a:rPr lang="en-US" dirty="0">
                    <a:solidFill>
                      <a:srgbClr val="333333"/>
                    </a:solidFill>
                  </a:rPr>
                  <a:t>Determined automatically such that points in dense areas are given smaller variance than points in sparse areas</a:t>
                </a:r>
              </a:p>
              <a:p>
                <a:pPr lvl="2">
                  <a:spcAft>
                    <a:spcPts val="0"/>
                  </a:spcAft>
                </a:pP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This can be influenced by </a:t>
                </a:r>
                <a:r>
                  <a:rPr lang="en-US" dirty="0">
                    <a:solidFill>
                      <a:srgbClr val="333333"/>
                    </a:solidFill>
                  </a:rPr>
                  <a:t>setting the perplexity of the algorithm </a:t>
                </a:r>
              </a:p>
              <a:p>
                <a:pPr lvl="1">
                  <a:spcAft>
                    <a:spcPts val="1800"/>
                  </a:spcAft>
                </a:pPr>
                <a:r>
                  <a:rPr lang="en-US" altLang="en-DE" dirty="0">
                    <a:solidFill>
                      <a:srgbClr val="202122"/>
                    </a:solidFill>
                  </a:rPr>
                  <a:t>From the original paper: </a:t>
                </a:r>
                <a:r>
                  <a:rPr lang="en-US" altLang="en-DE" i="1" dirty="0">
                    <a:solidFill>
                      <a:srgbClr val="202122"/>
                    </a:solidFill>
                  </a:rPr>
                  <a:t>T</a:t>
                </a:r>
                <a:r>
                  <a:rPr kumimoji="0" lang="en-DE" altLang="en-DE" sz="1600" b="0" i="1" u="none" strike="noStrike" cap="none" normalizeH="0" baseline="0" dirty="0">
                    <a:ln>
                      <a:noFill/>
                    </a:ln>
                    <a:solidFill>
                      <a:srgbClr val="202122"/>
                    </a:solidFill>
                    <a:effectLst/>
                  </a:rPr>
                  <a:t>he similarity of datapoint</a:t>
                </a:r>
                <a:r>
                  <a:rPr kumimoji="0" lang="en-US" altLang="en-DE" sz="1600" b="0" i="1" u="none" strike="noStrike" cap="none" normalizeH="0" baseline="0" dirty="0">
                    <a:ln>
                      <a:noFill/>
                    </a:ln>
                    <a:solidFill>
                      <a:srgbClr val="202122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(ⅈ)</m:t>
                        </m:r>
                      </m:sup>
                    </m:sSup>
                  </m:oMath>
                </a14:m>
                <a:r>
                  <a:rPr kumimoji="0" lang="en-US" altLang="en-DE" sz="1600" b="0" i="1" u="none" strike="noStrike" cap="none" normalizeH="0" baseline="0" dirty="0">
                    <a:ln>
                      <a:noFill/>
                    </a:ln>
                    <a:solidFill>
                      <a:srgbClr val="202122"/>
                    </a:solidFill>
                    <a:effectLst/>
                    <a:cs typeface="Arial" panose="020B0604020202020204" pitchFamily="34" charset="0"/>
                  </a:rPr>
                  <a:t> </a:t>
                </a:r>
                <a:r>
                  <a:rPr kumimoji="0" lang="en-DE" altLang="en-DE" sz="1600" b="0" i="1" u="none" strike="noStrike" cap="none" normalizeH="0" baseline="0" dirty="0">
                    <a:ln>
                      <a:noFill/>
                    </a:ln>
                    <a:solidFill>
                      <a:srgbClr val="202122"/>
                    </a:solidFill>
                    <a:effectLst/>
                    <a:cs typeface="Arial" panose="020B0604020202020204" pitchFamily="34" charset="0"/>
                  </a:rPr>
                  <a:t>to datapoint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0" lang="en-DE" altLang="en-DE" sz="1600" b="0" i="1" u="none" strike="noStrike" cap="none" normalizeH="0" baseline="0" dirty="0">
                    <a:ln>
                      <a:noFill/>
                    </a:ln>
                    <a:solidFill>
                      <a:srgbClr val="202122"/>
                    </a:solidFill>
                    <a:effectLst/>
                    <a:cs typeface="Arial" panose="020B0604020202020204" pitchFamily="34" charset="0"/>
                  </a:rPr>
                  <a:t> is the conditional probability, </a:t>
                </a:r>
                <a:r>
                  <a:rPr lang="en-US" i="1" dirty="0">
                    <a:solidFill>
                      <a:srgbClr val="333333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begChr m:val=""/>
                            <m:endChr m:val="|"/>
                            <m:ctrlP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DE" altLang="en-DE" sz="1600" b="0" i="1" u="none" strike="noStrike" cap="none" normalizeH="0" baseline="0" dirty="0">
                    <a:ln>
                      <a:noFill/>
                    </a:ln>
                    <a:solidFill>
                      <a:srgbClr val="202122"/>
                    </a:solidFill>
                    <a:effectLst/>
                    <a:cs typeface="Arial" panose="020B0604020202020204" pitchFamily="34" charset="0"/>
                  </a:rPr>
                  <a:t> that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(ⅈ)</m:t>
                        </m:r>
                      </m:sup>
                    </m:sSup>
                  </m:oMath>
                </a14:m>
                <a:r>
                  <a:rPr kumimoji="0" lang="en-US" altLang="en-DE" sz="1600" b="0" i="1" u="none" strike="noStrike" cap="none" normalizeH="0" baseline="0" dirty="0">
                    <a:ln>
                      <a:noFill/>
                    </a:ln>
                    <a:solidFill>
                      <a:srgbClr val="202122"/>
                    </a:solidFill>
                    <a:effectLst/>
                    <a:cs typeface="Arial" panose="020B0604020202020204" pitchFamily="34" charset="0"/>
                  </a:rPr>
                  <a:t>woul</a:t>
                </a:r>
                <a:r>
                  <a:rPr kumimoji="0" lang="en-DE" altLang="en-DE" sz="1600" b="0" i="1" u="none" strike="noStrike" cap="none" normalizeH="0" baseline="0" dirty="0">
                    <a:ln>
                      <a:noFill/>
                    </a:ln>
                    <a:solidFill>
                      <a:srgbClr val="202122"/>
                    </a:solidFill>
                    <a:effectLst/>
                    <a:cs typeface="Arial" panose="020B0604020202020204" pitchFamily="34" charset="0"/>
                  </a:rPr>
                  <a:t>d pick </a:t>
                </a:r>
                <a:r>
                  <a:rPr lang="en-US" i="1" dirty="0">
                    <a:solidFill>
                      <a:srgbClr val="333333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0" lang="en-DE" altLang="en-DE" sz="1600" b="0" i="1" u="none" strike="noStrike" cap="none" normalizeH="0" baseline="0" dirty="0">
                    <a:ln>
                      <a:noFill/>
                    </a:ln>
                    <a:solidFill>
                      <a:srgbClr val="202122"/>
                    </a:solidFill>
                    <a:effectLst/>
                    <a:cs typeface="Arial" panose="020B0604020202020204" pitchFamily="34" charset="0"/>
                  </a:rPr>
                  <a:t> as its neighbor if </a:t>
                </a:r>
                <a:r>
                  <a:rPr kumimoji="0" lang="en-DE" altLang="en-DE" sz="1600" b="0" i="1" u="none" strike="noStrike" cap="none" normalizeH="0" baseline="0" dirty="0" err="1">
                    <a:ln>
                      <a:noFill/>
                    </a:ln>
                    <a:solidFill>
                      <a:srgbClr val="202122"/>
                    </a:solidFill>
                    <a:effectLst/>
                    <a:cs typeface="Arial" panose="020B0604020202020204" pitchFamily="34" charset="0"/>
                  </a:rPr>
                  <a:t>neighbors</a:t>
                </a:r>
                <a:r>
                  <a:rPr kumimoji="0" lang="en-DE" altLang="en-DE" sz="1600" b="0" i="1" u="none" strike="noStrike" cap="none" normalizeH="0" baseline="0" dirty="0">
                    <a:ln>
                      <a:noFill/>
                    </a:ln>
                    <a:solidFill>
                      <a:srgbClr val="202122"/>
                    </a:solidFill>
                    <a:effectLst/>
                    <a:cs typeface="Arial" panose="020B0604020202020204" pitchFamily="34" charset="0"/>
                  </a:rPr>
                  <a:t> were picked in proportion to their probability density under a Gaussian </a:t>
                </a:r>
                <a:r>
                  <a:rPr kumimoji="0" lang="en-DE" altLang="en-DE" sz="1600" b="0" i="1" u="none" strike="noStrike" cap="none" normalizeH="0" baseline="0" dirty="0" err="1">
                    <a:ln>
                      <a:noFill/>
                    </a:ln>
                    <a:solidFill>
                      <a:srgbClr val="202122"/>
                    </a:solidFill>
                    <a:effectLst/>
                    <a:cs typeface="Arial" panose="020B0604020202020204" pitchFamily="34" charset="0"/>
                  </a:rPr>
                  <a:t>centered</a:t>
                </a:r>
                <a:r>
                  <a:rPr kumimoji="0" lang="en-DE" altLang="en-DE" sz="1600" b="0" i="1" u="none" strike="noStrike" cap="none" normalizeH="0" baseline="0" dirty="0">
                    <a:ln>
                      <a:noFill/>
                    </a:ln>
                    <a:solidFill>
                      <a:srgbClr val="202122"/>
                    </a:solidFill>
                    <a:effectLst/>
                    <a:cs typeface="Arial" panose="020B0604020202020204" pitchFamily="34" charset="0"/>
                  </a:rPr>
                  <a:t> at</a:t>
                </a:r>
                <a:r>
                  <a:rPr kumimoji="0" lang="en-US" altLang="en-DE" sz="1600" b="0" i="1" u="none" strike="noStrike" cap="none" normalizeH="0" baseline="0" dirty="0">
                    <a:ln>
                      <a:noFill/>
                    </a:ln>
                    <a:solidFill>
                      <a:srgbClr val="202122"/>
                    </a:solidFill>
                    <a:effectLst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(ⅈ)</m:t>
                        </m:r>
                      </m:sup>
                    </m:sSup>
                  </m:oMath>
                </a14:m>
                <a:r>
                  <a:rPr kumimoji="0" lang="en-US" altLang="en-DE" sz="1600" b="0" i="0" u="none" strike="noStrike" cap="none" normalizeH="0" baseline="0" dirty="0">
                    <a:ln>
                      <a:noFill/>
                    </a:ln>
                    <a:solidFill>
                      <a:srgbClr val="202122"/>
                    </a:solidFill>
                    <a:effectLst/>
                    <a:cs typeface="Arial" panose="020B0604020202020204" pitchFamily="34" charset="0"/>
                  </a:rPr>
                  <a:t> </a:t>
                </a:r>
                <a:endParaRPr kumimoji="0" lang="en-DE" altLang="en-DE" sz="3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n-US" b="1" dirty="0">
                    <a:solidFill>
                      <a:srgbClr val="333333"/>
                    </a:solidFill>
                  </a:rPr>
                  <a:t>Similarity</a:t>
                </a:r>
                <a:r>
                  <a:rPr lang="en-US" dirty="0">
                    <a:solidFill>
                      <a:srgbClr val="333333"/>
                    </a:solidFill>
                  </a:rPr>
                  <a:t> as </a:t>
                </a:r>
                <a:r>
                  <a:rPr lang="en-US" b="1" dirty="0">
                    <a:solidFill>
                      <a:srgbClr val="333333"/>
                    </a:solidFill>
                  </a:rPr>
                  <a:t>symmetrized</a:t>
                </a:r>
                <a:r>
                  <a:rPr lang="en-US" dirty="0">
                    <a:solidFill>
                      <a:srgbClr val="333333"/>
                    </a:solidFill>
                  </a:rPr>
                  <a:t> version of the conditional similarity:</a:t>
                </a:r>
              </a:p>
              <a:p>
                <a:pPr lvl="1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d>
                              <m:dPr>
                                <m:begChr m:val=""/>
                                <m:endChr m:val="|"/>
                                <m:ctrlPr>
                                  <a:rPr lang="en-US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d>
                              <m:dPr>
                                <m:begChr m:val=""/>
                                <m:endChr m:val="|"/>
                                <m:ctrlPr>
                                  <a:rPr lang="en-US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b="0" i="1" dirty="0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6A80EB5-E3C6-4E39-ADDF-D41A8BE7A3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11029615" cy="4445810"/>
              </a:xfrm>
              <a:blipFill>
                <a:blip r:embed="rId2"/>
                <a:stretch>
                  <a:fillRect l="-221" t="-686" b="-1015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3" descr="x_{j}">
            <a:extLst>
              <a:ext uri="{FF2B5EF4-FFF2-40B4-BE49-F238E27FC236}">
                <a16:creationId xmlns:a16="http://schemas.microsoft.com/office/drawing/2014/main" id="{3CA64444-B7DA-46D2-B5BD-469193F950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668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8" name="AutoShape 4" descr="x_{i}">
            <a:extLst>
              <a:ext uri="{FF2B5EF4-FFF2-40B4-BE49-F238E27FC236}">
                <a16:creationId xmlns:a16="http://schemas.microsoft.com/office/drawing/2014/main" id="{EA9A11DB-9D7F-4932-9803-943317C4E7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971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9" name="AutoShape 5" descr="{\displaystyle p_{j|i}}">
            <a:extLst>
              <a:ext uri="{FF2B5EF4-FFF2-40B4-BE49-F238E27FC236}">
                <a16:creationId xmlns:a16="http://schemas.microsoft.com/office/drawing/2014/main" id="{B256DF2A-F22A-40F9-8D95-962A0D9715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561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10" name="AutoShape 6" descr="x_{i}">
            <a:extLst>
              <a:ext uri="{FF2B5EF4-FFF2-40B4-BE49-F238E27FC236}">
                <a16:creationId xmlns:a16="http://schemas.microsoft.com/office/drawing/2014/main" id="{6713CCD7-29CD-482C-AFAD-2A0D5A80B3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736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11" name="AutoShape 7" descr="x_{j}">
            <a:extLst>
              <a:ext uri="{FF2B5EF4-FFF2-40B4-BE49-F238E27FC236}">
                <a16:creationId xmlns:a16="http://schemas.microsoft.com/office/drawing/2014/main" id="{060DDDE9-3AF7-4839-8E11-6259B6FE77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373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12" name="AutoShape 8" descr="x_{i}">
            <a:extLst>
              <a:ext uri="{FF2B5EF4-FFF2-40B4-BE49-F238E27FC236}">
                <a16:creationId xmlns:a16="http://schemas.microsoft.com/office/drawing/2014/main" id="{49F4804E-E44D-492E-986D-94235C9CEE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0270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F334FA-6289-46CD-8A6F-4972DA98E45E}"/>
              </a:ext>
            </a:extLst>
          </p:cNvPr>
          <p:cNvSpPr txBox="1"/>
          <p:nvPr/>
        </p:nvSpPr>
        <p:spPr>
          <a:xfrm>
            <a:off x="484476" y="6164636"/>
            <a:ext cx="106641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[t-SNE] van der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Maaten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Hinton, </a:t>
            </a:r>
            <a:r>
              <a:rPr lang="en-US" sz="1400" u="none" strike="noStrike" dirty="0">
                <a:solidFill>
                  <a:srgbClr val="3366BB"/>
                </a:solidFill>
                <a:effectLst/>
                <a:hlinkClick r:id="rId3"/>
              </a:rPr>
              <a:t>"Visualizing Data Using t-SNE"</a:t>
            </a:r>
            <a:r>
              <a:rPr lang="en-US" sz="1400" dirty="0">
                <a:solidFill>
                  <a:srgbClr val="202122"/>
                </a:solidFill>
                <a:effectLst/>
              </a:rPr>
              <a:t> 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Journal of Machine Learning Research. 9: 2579–2605 (2008)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66BAD6-BE16-4148-8DEE-0EB88524C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FAB8C6-7F8F-4F92-9B0C-7ECAF8098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48B511-A1CC-432C-B801-0A5C152D4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t-SNE: algorithm: low dimensional space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C98ACEC-1306-4CD1-BCD8-CF68465F7D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333333"/>
                    </a:solidFill>
                  </a:rPr>
                  <a:t>Similarity matrix for </a:t>
                </a:r>
                <a:r>
                  <a:rPr lang="en-US" b="1" dirty="0">
                    <a:solidFill>
                      <a:srgbClr val="333333"/>
                    </a:solidFill>
                  </a:rPr>
                  <a:t>high-dimensional</a:t>
                </a:r>
                <a:r>
                  <a:rPr lang="en-US" dirty="0">
                    <a:solidFill>
                      <a:srgbClr val="333333"/>
                    </a:solidFill>
                  </a:rPr>
                  <a:t> points: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333333"/>
                    </a:solidFill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begChr m:val=""/>
                            <m:endChr m:val="|"/>
                            <m:ctrlPr>
                              <a:rPr lang="en-US" sz="16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6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sz="1600" i="1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600" i="1" dirty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sz="1600" i="1" dirty="0">
                                                <a:solidFill>
                                                  <a:srgbClr val="333333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600" i="1" cap="small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  <m:r>
                                              <a:rPr lang="en-US" sz="1600" dirty="0">
                                                <a:solidFill>
                                                  <a:srgbClr val="333333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600" i="1" cap="small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600" dirty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600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Sup>
                                  <m:sSubSupPr>
                                    <m:ctrlPr>
                                      <a:rPr lang="en-US" sz="1600" i="1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undOvr"/>
                            <m:grow m:val="on"/>
                            <m:supHide m:val="on"/>
                            <m:ctrlPr>
                              <a:rPr lang="en-US" sz="16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6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sz="16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US" sz="1600" i="1" dirty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1600" i="1" dirty="0">
                                                <a:solidFill>
                                                  <a:srgbClr val="333333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sz="1600" i="1" dirty="0">
                                                    <a:solidFill>
                                                      <a:srgbClr val="333333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16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600" i="1" cap="small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16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16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  <m:r>
                                                  <a:rPr lang="en-US" sz="1600" dirty="0">
                                                    <a:solidFill>
                                                      <a:srgbClr val="333333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6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600" i="1" cap="small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16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16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1600" dirty="0">
                                                <a:solidFill>
                                                  <a:srgbClr val="333333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sz="1600" dirty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bSup>
                                      <m:sSubSupPr>
                                        <m:ctrlPr>
                                          <a:rPr lang="en-US" sz="1600" i="1" dirty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 dirty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600" i="1" dirty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600" dirty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r>
                  <a:rPr lang="en-US" sz="1600" dirty="0">
                    <a:solidFill>
                      <a:srgbClr val="333333"/>
                    </a:solidFill>
                  </a:rPr>
                  <a:t>	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16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sz="16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16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6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600" dirty="0">
                  <a:solidFill>
                    <a:srgbClr val="333333"/>
                  </a:solidFill>
                </a:endParaRPr>
              </a:p>
              <a:p>
                <a:r>
                  <a:rPr lang="en-US" dirty="0">
                    <a:solidFill>
                      <a:srgbClr val="333333"/>
                    </a:solidFill>
                  </a:rPr>
                  <a:t>Similarity matrix for </a:t>
                </a:r>
                <a:r>
                  <a:rPr lang="en-US" b="1" dirty="0">
                    <a:solidFill>
                      <a:srgbClr val="333333"/>
                    </a:solidFill>
                  </a:rPr>
                  <a:t>low-dimensional </a:t>
                </a:r>
                <a:r>
                  <a:rPr lang="en-US" dirty="0">
                    <a:solidFill>
                      <a:srgbClr val="333333"/>
                    </a:solidFill>
                  </a:rPr>
                  <a:t>points: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d>
                          <m:dPr>
                            <m:begChr m:val=""/>
                            <m:endChr m:val="|"/>
                            <m:ctrlP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0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b="0" i="1" dirty="0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 cap="small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i="1" cap="small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undOvr"/>
                            <m:grow m:val="on"/>
                            <m:supHide m:val="on"/>
                            <m:ctrlP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0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b="0" i="1" dirty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i="1" dirty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 cap="small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i="1" cap="small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r>
                  <a:rPr lang="en-US" dirty="0">
                    <a:solidFill>
                      <a:srgbClr val="333333"/>
                    </a:solidFill>
                  </a:rPr>
                  <a:t>	for </a:t>
                </a:r>
                <a14:m>
                  <m:oMath xmlns:m="http://schemas.openxmlformats.org/officeDocument/2006/math">
                    <m:r>
                      <a:rPr lang="en-US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ⅈ</m:t>
                    </m:r>
                    <m:r>
                      <a:rPr lang="en-US" i="0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333333"/>
                    </a:solidFill>
                  </a:rPr>
                  <a:t>	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0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0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0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0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333333"/>
                    </a:solidFill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d>
                          <m:dPr>
                            <m:begChr m:val=""/>
                            <m:endChr m:val="|"/>
                            <m:ctrlP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333333"/>
                    </a:solidFill>
                  </a:rPr>
                  <a:t>	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US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d>
                              <m:dPr>
                                <m:begChr m:val=""/>
                                <m:endChr m:val="|"/>
                                <m:ctrlPr>
                                  <a:rPr lang="en-US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i="1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0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rgbClr val="333333"/>
                    </a:solidFill>
                  </a:rPr>
                  <a:t>	for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>
                  <a:solidFill>
                    <a:srgbClr val="333333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333333"/>
                    </a:solidFill>
                  </a:rPr>
                  <a:t>Same functional form, but use </a:t>
                </a:r>
                <a:r>
                  <a:rPr lang="en-US" b="1" dirty="0">
                    <a:solidFill>
                      <a:srgbClr val="333333"/>
                    </a:solidFill>
                  </a:rPr>
                  <a:t>t-distribution</a:t>
                </a:r>
                <a:r>
                  <a:rPr lang="en-US" dirty="0">
                    <a:solidFill>
                      <a:srgbClr val="333333"/>
                    </a:solidFill>
                  </a:rPr>
                  <a:t> </a:t>
                </a:r>
                <a:r>
                  <a:rPr lang="en-US" b="1" dirty="0">
                    <a:solidFill>
                      <a:srgbClr val="333333"/>
                    </a:solidFill>
                  </a:rPr>
                  <a:t>instead</a:t>
                </a:r>
                <a:r>
                  <a:rPr lang="en-US" dirty="0">
                    <a:solidFill>
                      <a:srgbClr val="333333"/>
                    </a:solidFill>
                  </a:rPr>
                  <a:t> of </a:t>
                </a:r>
                <a:r>
                  <a:rPr lang="en-US" b="1" dirty="0">
                    <a:solidFill>
                      <a:srgbClr val="333333"/>
                    </a:solidFill>
                  </a:rPr>
                  <a:t>Gaussian</a:t>
                </a:r>
                <a:r>
                  <a:rPr lang="en-US" dirty="0">
                    <a:solidFill>
                      <a:srgbClr val="333333"/>
                    </a:solidFill>
                  </a:rPr>
                  <a:t> distribution</a:t>
                </a:r>
              </a:p>
              <a:p>
                <a:pPr lvl="2"/>
                <a:r>
                  <a:rPr lang="en-US" b="1" i="0" dirty="0">
                    <a:effectLst/>
                  </a:rPr>
                  <a:t>heavy-tailed</a:t>
                </a:r>
                <a:r>
                  <a:rPr lang="en-US" b="0" i="0" dirty="0">
                    <a:effectLst/>
                  </a:rPr>
                  <a:t> </a:t>
                </a:r>
                <a:r>
                  <a:rPr lang="en-US" dirty="0"/>
                  <a:t>Student t-distribution</a:t>
                </a:r>
                <a:r>
                  <a:rPr lang="en-US" b="0" i="0" dirty="0">
                    <a:effectLst/>
                  </a:rPr>
                  <a:t> (with one-degree of freedom, which is the same as a </a:t>
                </a:r>
                <a:r>
                  <a:rPr lang="en-US" dirty="0"/>
                  <a:t>Cauchy distribution</a:t>
                </a:r>
                <a:r>
                  <a:rPr lang="en-US" b="0" i="0" dirty="0">
                    <a:effectLst/>
                  </a:rPr>
                  <a:t>) is used </a:t>
                </a:r>
              </a:p>
              <a:p>
                <a:pPr lvl="2"/>
                <a:r>
                  <a:rPr lang="en-US" dirty="0"/>
                  <a:t>SNE algorithm used Gaussian also in high-dimensional space, and produced crowded maps (points too close together) </a:t>
                </a:r>
              </a:p>
              <a:p>
                <a:pPr lvl="2"/>
                <a:r>
                  <a:rPr lang="en-US" dirty="0">
                    <a:solidFill>
                      <a:srgbClr val="333333"/>
                    </a:solidFill>
                  </a:rPr>
                  <a:t>Using the t-distribution instead (t-SNE) leads to better maps, solving the crowding problem</a:t>
                </a:r>
              </a:p>
              <a:p>
                <a:pPr lvl="1"/>
                <a:r>
                  <a:rPr lang="en-US" dirty="0">
                    <a:solidFill>
                      <a:srgbClr val="333333"/>
                    </a:solidFill>
                  </a:rPr>
                  <a:t>Similarity as symmetrized version: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d>
                              <m:dPr>
                                <m:begChr m:val=""/>
                                <m:endChr m:val="|"/>
                                <m:ctrlPr>
                                  <a:rPr lang="en-US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d>
                              <m:dPr>
                                <m:begChr m:val=""/>
                                <m:endChr m:val="|"/>
                                <m:ctrlPr>
                                  <a:rPr lang="en-US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b="0" i="1" dirty="0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C98ACEC-1306-4CD1-BCD8-CF68465F7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" t="-6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D3C0141-3CB1-41F6-A25C-C5BCD702980B}"/>
              </a:ext>
            </a:extLst>
          </p:cNvPr>
          <p:cNvSpPr txBox="1"/>
          <p:nvPr/>
        </p:nvSpPr>
        <p:spPr>
          <a:xfrm>
            <a:off x="581192" y="5879747"/>
            <a:ext cx="10664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[t-SNE] van der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Maaten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Hinton, </a:t>
            </a:r>
            <a:r>
              <a:rPr lang="en-US" sz="1400" u="none" strike="noStrike" dirty="0">
                <a:solidFill>
                  <a:srgbClr val="3366BB"/>
                </a:solidFill>
                <a:effectLst/>
                <a:hlinkClick r:id="rId3"/>
              </a:rPr>
              <a:t>"Visualizing Data Using t-SNE"</a:t>
            </a:r>
            <a:r>
              <a:rPr lang="en-US" sz="1400" dirty="0">
                <a:solidFill>
                  <a:srgbClr val="202122"/>
                </a:solidFill>
                <a:effectLst/>
              </a:rPr>
              <a:t> 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Journal of Machine Learning Research. 9: 2579–2605 (2008)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[SNE] </a:t>
            </a:r>
            <a:r>
              <a:rPr 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</a:t>
            </a:r>
            <a:r>
              <a:rPr lang="en-US" sz="14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Roweis</a:t>
            </a:r>
            <a:r>
              <a:rPr 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and Hinton, </a:t>
            </a:r>
            <a:r>
              <a:rPr lang="en-US" sz="1400" b="0" u="none" strike="noStrike" dirty="0">
                <a:solidFill>
                  <a:srgbClr val="3366BB"/>
                </a:solidFill>
                <a:effectLst/>
                <a:hlinkClick r:id="rId4"/>
              </a:rPr>
              <a:t>Stochastic neighbor embedding</a:t>
            </a:r>
            <a:r>
              <a:rPr lang="en-US" sz="1400" u="none" strike="noStrike" dirty="0">
                <a:solidFill>
                  <a:srgbClr val="202122"/>
                </a:solidFill>
              </a:rPr>
              <a:t>, </a:t>
            </a:r>
            <a:r>
              <a:rPr lang="en-US" sz="1400" u="none" strike="no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NIPS (2002)</a:t>
            </a:r>
            <a:endParaRPr lang="en-US" sz="1400" b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E1112E-3261-456C-B090-14CA16880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5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B63251-689A-48ED-BC75-581ED5B4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BA7845-26E3-414F-8FAF-A102ED52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t-SNE: algorithm: Kullback-Leibler (KL) divergence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9832680-528E-4D96-B80B-3B71A26EE9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1402200"/>
                <a:ext cx="4984338" cy="1648731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333333"/>
                    </a:solidFill>
                  </a:rPr>
                  <a:t>Similarity matrix for </a:t>
                </a:r>
                <a:r>
                  <a:rPr lang="en-US" b="1" dirty="0">
                    <a:solidFill>
                      <a:srgbClr val="333333"/>
                    </a:solidFill>
                  </a:rPr>
                  <a:t>high-dimensional</a:t>
                </a:r>
                <a:r>
                  <a:rPr lang="en-US" dirty="0">
                    <a:solidFill>
                      <a:srgbClr val="333333"/>
                    </a:solidFill>
                  </a:rPr>
                  <a:t> points: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d>
                          <m:dPr>
                            <m:begChr m:val=""/>
                            <m:endChr m:val="|"/>
                            <m:ctrlPr>
                              <a:rPr lang="en-US" sz="16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16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sz="1600" i="1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600" i="1" dirty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sz="1600" i="1" dirty="0">
                                                <a:solidFill>
                                                  <a:srgbClr val="333333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600" i="1" cap="small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  <m:r>
                                              <a:rPr lang="en-US" sz="1600" dirty="0">
                                                <a:solidFill>
                                                  <a:srgbClr val="333333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600" i="1" cap="small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sz="16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sz="16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𝑗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1600" dirty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600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Sup>
                                  <m:sSubSupPr>
                                    <m:ctrlPr>
                                      <a:rPr lang="en-US" sz="1600" i="1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600" i="1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undOvr"/>
                            <m:grow m:val="on"/>
                            <m:supHide m:val="on"/>
                            <m:ctrlPr>
                              <a:rPr lang="en-US" sz="16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6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sz="16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US" sz="1600" i="1" dirty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1600" i="1" dirty="0">
                                                <a:solidFill>
                                                  <a:srgbClr val="333333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sz="1600" i="1" dirty="0">
                                                    <a:solidFill>
                                                      <a:srgbClr val="333333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sz="16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600" i="1" cap="small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16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16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  <m:r>
                                                  <a:rPr lang="en-US" sz="1600" dirty="0">
                                                    <a:solidFill>
                                                      <a:srgbClr val="333333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sz="160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sz="1600" i="1" cap="small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sz="16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sz="160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p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1600" dirty="0">
                                                <a:solidFill>
                                                  <a:srgbClr val="333333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US" sz="1600" dirty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bSup>
                                      <m:sSubSupPr>
                                        <m:ctrlPr>
                                          <a:rPr lang="en-US" sz="1600" i="1" dirty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i="1" dirty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600" i="1" dirty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600" dirty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r>
                  <a:rPr lang="en-US" sz="1600" dirty="0">
                    <a:solidFill>
                      <a:srgbClr val="333333"/>
                    </a:solidFill>
                  </a:rPr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16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sz="16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16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600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600" dirty="0">
                  <a:solidFill>
                    <a:srgbClr val="333333"/>
                  </a:solidFill>
                </a:endParaRPr>
              </a:p>
              <a:p>
                <a:endParaRPr lang="en-US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9832680-528E-4D96-B80B-3B71A26EE9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1402200"/>
                <a:ext cx="4984338" cy="1648731"/>
              </a:xfrm>
              <a:blipFill>
                <a:blip r:embed="rId2"/>
                <a:stretch>
                  <a:fillRect l="-489" t="-185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d">
            <a:extLst>
              <a:ext uri="{FF2B5EF4-FFF2-40B4-BE49-F238E27FC236}">
                <a16:creationId xmlns:a16="http://schemas.microsoft.com/office/drawing/2014/main" id="{FBFABA08-E59B-4C4C-96D9-078D9468E9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0651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8" name="AutoShape 3" descr="\mathbf {y} _{1},\dots ,\mathbf {y} _{N}">
            <a:extLst>
              <a:ext uri="{FF2B5EF4-FFF2-40B4-BE49-F238E27FC236}">
                <a16:creationId xmlns:a16="http://schemas.microsoft.com/office/drawing/2014/main" id="{CDFA13CC-43F7-49DC-BCA5-D79E708E0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4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9" name="AutoShape 4" descr="\mathbf {y} _{i}\in \mathbb {R} ^{d}">
            <a:extLst>
              <a:ext uri="{FF2B5EF4-FFF2-40B4-BE49-F238E27FC236}">
                <a16:creationId xmlns:a16="http://schemas.microsoft.com/office/drawing/2014/main" id="{B1096137-F1B0-4483-AABD-59565C9E1E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845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10" name="AutoShape 5" descr="p_{ij}">
            <a:extLst>
              <a:ext uri="{FF2B5EF4-FFF2-40B4-BE49-F238E27FC236}">
                <a16:creationId xmlns:a16="http://schemas.microsoft.com/office/drawing/2014/main" id="{F92FA067-2032-4A6C-821E-302F7AE474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911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3791AECA-929A-482F-A302-441C657B59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5963" y="1402200"/>
                <a:ext cx="5889014" cy="1456939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rgbClr val="333333"/>
                    </a:solidFill>
                  </a:rPr>
                  <a:t>Similarity matrix for </a:t>
                </a:r>
                <a:r>
                  <a:rPr lang="en-US" b="1" dirty="0">
                    <a:solidFill>
                      <a:srgbClr val="333333"/>
                    </a:solidFill>
                  </a:rPr>
                  <a:t>low-dimensional </a:t>
                </a:r>
                <a:r>
                  <a:rPr lang="en-US" dirty="0">
                    <a:solidFill>
                      <a:srgbClr val="333333"/>
                    </a:solidFill>
                  </a:rPr>
                  <a:t>points: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d>
                          <m:dPr>
                            <m:begChr m:val=""/>
                            <m:endChr m:val="|"/>
                            <m:ctrlP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 dirty="0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 cap="small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i="1" cap="small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limLoc m:val="undOvr"/>
                            <m:grow m:val="on"/>
                            <m:supHide m:val="on"/>
                            <m:ctrlP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i="1" dirty="0" smtClean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 dirty="0">
                                        <a:solidFill>
                                          <a:srgbClr val="33333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i="1" dirty="0">
                                            <a:solidFill>
                                              <a:srgbClr val="33333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 cap="small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  <m:r>
                                          <a:rPr lang="en-US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i="1" cap="small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r>
                  <a:rPr lang="en-US" dirty="0">
                    <a:solidFill>
                      <a:srgbClr val="333333"/>
                    </a:solidFill>
                  </a:rPr>
                  <a:t> with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333333"/>
                    </a:solidFill>
                  </a:rPr>
                  <a:t>	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d>
                              <m:dPr>
                                <m:begChr m:val=""/>
                                <m:endChr m:val="|"/>
                                <m:ctrlPr>
                                  <a:rPr lang="en-US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d>
                              <m:dPr>
                                <m:begChr m:val=""/>
                                <m:endChr m:val="|"/>
                                <m:ctrlPr>
                                  <a:rPr lang="en-US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rgbClr val="333333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i="1" dirty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altLang="en-DE" dirty="0">
                  <a:solidFill>
                    <a:srgbClr val="202122"/>
                  </a:solidFill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DE" altLang="en-DE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3791AECA-929A-482F-A302-441C657B5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963" y="1402200"/>
                <a:ext cx="5889014" cy="1456939"/>
              </a:xfrm>
              <a:prstGeom prst="rect">
                <a:avLst/>
              </a:prstGeom>
              <a:blipFill>
                <a:blip r:embed="rId3"/>
                <a:stretch>
                  <a:fillRect l="-414" t="-2092" r="-621" b="-397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129C2A49-A815-45A9-A76D-38823D3E75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8488" y="3214434"/>
                <a:ext cx="10755023" cy="2403851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DE" altLang="en-DE" dirty="0">
                    <a:solidFill>
                      <a:srgbClr val="202122"/>
                    </a:solidFill>
                    <a:cs typeface="Arial" panose="020B0604020202020204" pitchFamily="34" charset="0"/>
                  </a:rPr>
                  <a:t>t-SNE aims to learn a</a:t>
                </a:r>
                <a:r>
                  <a:rPr lang="en-US" altLang="en-DE" dirty="0">
                    <a:solidFill>
                      <a:srgbClr val="202122"/>
                    </a:solidFill>
                    <a:cs typeface="Arial" panose="020B0604020202020204" pitchFamily="34" charset="0"/>
                  </a:rPr>
                  <a:t> low-</a:t>
                </a:r>
                <a:r>
                  <a:rPr lang="en-DE" altLang="en-DE" dirty="0">
                    <a:solidFill>
                      <a:srgbClr val="202122"/>
                    </a:solidFill>
                    <a:cs typeface="Arial" panose="020B0604020202020204" pitchFamily="34" charset="0"/>
                  </a:rPr>
                  <a:t>dimensional map that reflects</a:t>
                </a:r>
                <a:r>
                  <a:rPr lang="en-US" altLang="en-DE" dirty="0">
                    <a:solidFill>
                      <a:srgbClr val="202122"/>
                    </a:solidFill>
                    <a:cs typeface="Arial" panose="020B0604020202020204" pitchFamily="34" charset="0"/>
                  </a:rPr>
                  <a:t> the similarities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DE" altLang="en-DE" dirty="0">
                    <a:solidFill>
                      <a:srgbClr val="202122"/>
                    </a:solidFill>
                    <a:cs typeface="Arial" panose="020B0604020202020204" pitchFamily="34" charset="0"/>
                  </a:rPr>
                  <a:t> as well as possible</a:t>
                </a:r>
                <a:endParaRPr lang="en-US" altLang="en-DE" dirty="0">
                  <a:solidFill>
                    <a:srgbClr val="202122"/>
                  </a:solidFill>
                  <a:cs typeface="Arial" panose="020B0604020202020204" pitchFamily="34" charset="0"/>
                </a:endParaRPr>
              </a:p>
              <a:p>
                <a:r>
                  <a:rPr lang="en-US" altLang="en-DE" b="1" dirty="0">
                    <a:solidFill>
                      <a:srgbClr val="202122"/>
                    </a:solidFill>
                    <a:cs typeface="Arial" panose="020B0604020202020204" pitchFamily="34" charset="0"/>
                  </a:rPr>
                  <a:t>Minimize</a:t>
                </a:r>
                <a:r>
                  <a:rPr lang="en-US" altLang="en-DE" dirty="0">
                    <a:solidFill>
                      <a:srgbClr val="202122"/>
                    </a:solidFill>
                    <a:cs typeface="Arial" panose="020B0604020202020204" pitchFamily="34" charset="0"/>
                  </a:rPr>
                  <a:t> the </a:t>
                </a:r>
                <a:r>
                  <a:rPr lang="en-US" altLang="en-DE" b="1" dirty="0">
                    <a:solidFill>
                      <a:srgbClr val="202122"/>
                    </a:solidFill>
                    <a:cs typeface="Arial" panose="020B0604020202020204" pitchFamily="34" charset="0"/>
                  </a:rPr>
                  <a:t>Kullback-Leibler</a:t>
                </a:r>
                <a:r>
                  <a:rPr lang="en-US" altLang="en-DE" dirty="0">
                    <a:solidFill>
                      <a:srgbClr val="202122"/>
                    </a:solidFill>
                    <a:cs typeface="Arial" panose="020B0604020202020204" pitchFamily="34" charset="0"/>
                  </a:rPr>
                  <a:t> (KL) </a:t>
                </a:r>
                <a:r>
                  <a:rPr lang="en-US" altLang="en-DE" b="1" dirty="0">
                    <a:solidFill>
                      <a:srgbClr val="202122"/>
                    </a:solidFill>
                    <a:cs typeface="Arial" panose="020B0604020202020204" pitchFamily="34" charset="0"/>
                  </a:rPr>
                  <a:t>divergence</a:t>
                </a:r>
                <a:r>
                  <a:rPr lang="en-US" altLang="en-DE" dirty="0">
                    <a:solidFill>
                      <a:srgbClr val="202122"/>
                    </a:solidFill>
                    <a:cs typeface="Arial" panose="020B0604020202020204" pitchFamily="34" charset="0"/>
                  </a:rPr>
                  <a:t> of the distribution </a:t>
                </a:r>
                <a14:m>
                  <m:oMath xmlns:m="http://schemas.openxmlformats.org/officeDocument/2006/math">
                    <m:r>
                      <a:rPr lang="en-US" altLang="en-DE" i="1" dirty="0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</m:oMath>
                </a14:m>
                <a:r>
                  <a:rPr lang="en-US" altLang="en-DE" dirty="0">
                    <a:solidFill>
                      <a:srgbClr val="202122"/>
                    </a:solidFill>
                    <a:cs typeface="Arial" panose="020B0604020202020204" pitchFamily="34" charset="0"/>
                  </a:rPr>
                  <a:t> from the distribution </a:t>
                </a:r>
                <a14:m>
                  <m:oMath xmlns:m="http://schemas.openxmlformats.org/officeDocument/2006/math">
                    <m:r>
                      <a:rPr lang="en-US" altLang="en-DE" i="1" dirty="0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𝑄</m:t>
                    </m:r>
                  </m:oMath>
                </a14:m>
                <a:r>
                  <a:rPr lang="en-US" altLang="en-DE" dirty="0">
                    <a:solidFill>
                      <a:srgbClr val="202122"/>
                    </a:solidFill>
                    <a:cs typeface="Arial" panose="020B0604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i="1" dirty="0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i="1" dirty="0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dirty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 dirty="0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f>
                            <m:fPr>
                              <m:ctrlPr>
                                <a:rPr lang="en-US" i="1" dirty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33333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altLang="en-DE" dirty="0">
                  <a:solidFill>
                    <a:srgbClr val="202122"/>
                  </a:solidFill>
                  <a:cs typeface="Arial" panose="020B0604020202020204" pitchFamily="34" charset="0"/>
                </a:endParaRPr>
              </a:p>
              <a:p>
                <a:pPr lvl="1"/>
                <a:r>
                  <a:rPr lang="en-US" altLang="en-DE" dirty="0">
                    <a:solidFill>
                      <a:srgbClr val="202122"/>
                    </a:solidFill>
                    <a:cs typeface="Arial" panose="020B0604020202020204" pitchFamily="34" charset="0"/>
                  </a:rPr>
                  <a:t>Minimization is performed using gradient descent</a:t>
                </a:r>
                <a:endParaRPr lang="en-US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129C2A49-A815-45A9-A76D-38823D3E7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88" y="3214434"/>
                <a:ext cx="10755023" cy="2403851"/>
              </a:xfrm>
              <a:prstGeom prst="rect">
                <a:avLst/>
              </a:prstGeom>
              <a:blipFill>
                <a:blip r:embed="rId4"/>
                <a:stretch>
                  <a:fillRect l="-227" t="-126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425391-35C8-4CBD-A655-E1A77F0E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3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D126BF-C151-4380-AC1E-E1A4A59E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F23782-B9DF-43FB-93C4-0AC2F5534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MNIST dataset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9D505A-4E0B-424B-9977-F7896211F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7980145" cy="4456600"/>
          </a:xfrm>
        </p:spPr>
        <p:txBody>
          <a:bodyPr/>
          <a:lstStyle/>
          <a:p>
            <a:r>
              <a:rPr lang="en-US" b="1" dirty="0"/>
              <a:t>MNIST</a:t>
            </a:r>
            <a:r>
              <a:rPr lang="en-US" dirty="0"/>
              <a:t> </a:t>
            </a:r>
            <a:r>
              <a:rPr lang="en-US" b="0" dirty="0">
                <a:effectLst/>
              </a:rPr>
              <a:t>(Modified </a:t>
            </a:r>
            <a:r>
              <a:rPr lang="en-US" dirty="0"/>
              <a:t>National Institute of Standards and Technology</a:t>
            </a:r>
            <a:r>
              <a:rPr lang="en-US" b="0" dirty="0">
                <a:effectLst/>
              </a:rPr>
              <a:t> database) is a large </a:t>
            </a:r>
            <a:r>
              <a:rPr lang="en-US" dirty="0"/>
              <a:t>database</a:t>
            </a:r>
            <a:r>
              <a:rPr lang="en-US" b="0" dirty="0">
                <a:effectLst/>
              </a:rPr>
              <a:t> of handwritten digits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</a:rPr>
              <a:t>60,000 training images and 10,000 testing images</a:t>
            </a:r>
            <a:endParaRPr lang="en-US" dirty="0"/>
          </a:p>
          <a:p>
            <a:pPr lvl="1"/>
            <a:r>
              <a:rPr lang="en-US" dirty="0"/>
              <a:t>Each image is a 28x28 grayscale image, </a:t>
            </a:r>
          </a:p>
          <a:p>
            <a:pPr lvl="1"/>
            <a:r>
              <a:rPr lang="en-US" dirty="0"/>
              <a:t>Labels: 10 classes (digits)</a:t>
            </a:r>
          </a:p>
          <a:p>
            <a:r>
              <a:rPr lang="en-US" b="1" dirty="0"/>
              <a:t>Example</a:t>
            </a:r>
            <a:r>
              <a:rPr lang="en-US" dirty="0"/>
              <a:t> of dim. reduction on MNIST:  </a:t>
            </a:r>
            <a:r>
              <a:rPr lang="en-US" dirty="0">
                <a:hlinkClick r:id="rId2"/>
              </a:rPr>
              <a:t>Visualizing MNIST: An Exploration of Dimensionality Reduction - </a:t>
            </a:r>
            <a:r>
              <a:rPr lang="en-US" dirty="0" err="1">
                <a:hlinkClick r:id="rId2"/>
              </a:rPr>
              <a:t>colah's</a:t>
            </a:r>
            <a:r>
              <a:rPr lang="en-US" dirty="0">
                <a:hlinkClick r:id="rId2"/>
              </a:rPr>
              <a:t> blog</a:t>
            </a:r>
            <a:endParaRPr lang="en-US" dirty="0"/>
          </a:p>
          <a:p>
            <a:r>
              <a:rPr lang="en-US" b="1" dirty="0"/>
              <a:t>Fashion-MNIST</a:t>
            </a:r>
            <a:r>
              <a:rPr lang="en-US" dirty="0"/>
              <a:t> is a database of </a:t>
            </a:r>
            <a:r>
              <a:rPr lang="en-DE" altLang="en-DE" dirty="0"/>
              <a:t>Zalando</a:t>
            </a:r>
            <a:r>
              <a:rPr lang="en-US" altLang="en-DE" dirty="0"/>
              <a:t>’</a:t>
            </a:r>
            <a:r>
              <a:rPr lang="en-DE" altLang="en-DE" dirty="0"/>
              <a:t>s article images</a:t>
            </a:r>
            <a:endParaRPr lang="en-US" altLang="en-DE" dirty="0"/>
          </a:p>
          <a:p>
            <a:pPr lvl="1"/>
            <a:r>
              <a:rPr lang="en-US" altLang="en-DE" dirty="0"/>
              <a:t>Drop-in replacement for MNIST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60,000 training images and 10,000 testing images</a:t>
            </a:r>
            <a:endParaRPr lang="en-US" dirty="0"/>
          </a:p>
          <a:p>
            <a:pPr lvl="1"/>
            <a:r>
              <a:rPr lang="en-DE" altLang="en-DE" dirty="0"/>
              <a:t>Each example is a 28x28 grayscale image, associated with a label from 10 classes</a:t>
            </a:r>
            <a:endParaRPr lang="en-US" altLang="en-DE" dirty="0"/>
          </a:p>
          <a:p>
            <a:pPr lvl="1"/>
            <a:r>
              <a:rPr lang="en-US" altLang="en-DE" dirty="0"/>
              <a:t>Labels: 10 classes (trousers, pullover, dress, coat, sandal…)</a:t>
            </a:r>
            <a:endParaRPr lang="en-US" dirty="0"/>
          </a:p>
          <a:p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35B1A-769B-4108-8835-16A7A4A87445}"/>
              </a:ext>
            </a:extLst>
          </p:cNvPr>
          <p:cNvSpPr txBox="1"/>
          <p:nvPr/>
        </p:nvSpPr>
        <p:spPr>
          <a:xfrm>
            <a:off x="495734" y="5960632"/>
            <a:ext cx="8065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[MNIST] LeCun </a:t>
            </a:r>
            <a:r>
              <a:rPr lang="en-US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et al.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(1998), </a:t>
            </a:r>
            <a:r>
              <a:rPr lang="en-US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Proceedings of the IEEE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 </a:t>
            </a:r>
            <a:r>
              <a:rPr lang="en-US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86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(11), 2278–2324 (1998)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FashionMNIST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Xiao et al., </a:t>
            </a:r>
            <a:r>
              <a:rPr lang="en-US" sz="1400" i="0" dirty="0">
                <a:solidFill>
                  <a:srgbClr val="C9D1D9"/>
                </a:solidFill>
                <a:effectLst/>
              </a:rPr>
              <a:t> </a:t>
            </a:r>
            <a:r>
              <a:rPr lang="en-US" sz="1400" i="0" u="none" strike="noStrike" dirty="0">
                <a:solidFill>
                  <a:srgbClr val="C9D1D9"/>
                </a:solidFill>
                <a:effectLst/>
                <a:hlinkClick r:id="rId3"/>
              </a:rPr>
              <a:t>arXiv:1708.07747</a:t>
            </a:r>
            <a:r>
              <a:rPr lang="en-US" sz="1400" i="0" u="none" strike="noStrike" dirty="0">
                <a:solidFill>
                  <a:srgbClr val="C9D1D9"/>
                </a:solidFill>
                <a:effectLst/>
              </a:rPr>
              <a:t> </a:t>
            </a:r>
            <a:r>
              <a:rPr lang="en-US" sz="14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(2017); data available here: </a:t>
            </a:r>
            <a:r>
              <a:rPr lang="en-US" sz="1400" dirty="0">
                <a:hlinkClick r:id="rId4"/>
              </a:rPr>
              <a:t>Fashion MNIST | Kaggle</a:t>
            </a:r>
            <a:endParaRPr lang="en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8EB1F0-AFC2-45C0-9CF5-ED0FBB584C72}"/>
              </a:ext>
            </a:extLst>
          </p:cNvPr>
          <p:cNvGrpSpPr/>
          <p:nvPr/>
        </p:nvGrpSpPr>
        <p:grpSpPr>
          <a:xfrm>
            <a:off x="8561337" y="1402199"/>
            <a:ext cx="2879848" cy="2130574"/>
            <a:chOff x="8561337" y="1402199"/>
            <a:chExt cx="2879848" cy="2130574"/>
          </a:xfrm>
        </p:grpSpPr>
        <p:pic>
          <p:nvPicPr>
            <p:cNvPr id="8" name="Picture 7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F3FD981E-C881-40FE-8870-066CC75B6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61337" y="1402199"/>
              <a:ext cx="2879848" cy="175021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3CD26B-EFB9-43B7-914C-9BFBD3D3D280}"/>
                </a:ext>
              </a:extLst>
            </p:cNvPr>
            <p:cNvSpPr txBox="1"/>
            <p:nvPr/>
          </p:nvSpPr>
          <p:spPr>
            <a:xfrm>
              <a:off x="8667999" y="3071108"/>
              <a:ext cx="26665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1200" dirty="0"/>
                <a:t>Figure from </a:t>
              </a:r>
              <a:r>
                <a:rPr lang="en-US" sz="1200" dirty="0">
                  <a:hlinkClick r:id="rId6"/>
                </a:rPr>
                <a:t>MNIST database - Wikipedia</a:t>
              </a:r>
              <a:endParaRPr lang="en-DE" sz="12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2F141B-2AD1-460A-A4EC-CA8A05D67765}"/>
              </a:ext>
            </a:extLst>
          </p:cNvPr>
          <p:cNvGrpSpPr/>
          <p:nvPr/>
        </p:nvGrpSpPr>
        <p:grpSpPr>
          <a:xfrm>
            <a:off x="8793621" y="3682681"/>
            <a:ext cx="2540901" cy="2799554"/>
            <a:chOff x="8793621" y="3682681"/>
            <a:chExt cx="2540901" cy="2799554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BC59A9D6-05C2-417B-BA79-F9F7DC6F92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6633" y="3682681"/>
              <a:ext cx="2337889" cy="2337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C48006-5093-4974-AC93-3C25FA9AD21A}"/>
                </a:ext>
              </a:extLst>
            </p:cNvPr>
            <p:cNvSpPr txBox="1"/>
            <p:nvPr/>
          </p:nvSpPr>
          <p:spPr>
            <a:xfrm>
              <a:off x="8793621" y="6020570"/>
              <a:ext cx="25409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1200" dirty="0"/>
                <a:t>Figure from </a:t>
              </a:r>
              <a:r>
                <a:rPr lang="en-US" sz="1200" dirty="0">
                  <a:hlinkClick r:id="rId8"/>
                </a:rPr>
                <a:t>zalandoresearch/fashion-</a:t>
              </a:r>
              <a:r>
                <a:rPr lang="en-US" sz="1200" dirty="0" err="1">
                  <a:hlinkClick r:id="rId8"/>
                </a:rPr>
                <a:t>mnist</a:t>
              </a:r>
              <a:r>
                <a:rPr lang="en-US" sz="1200" dirty="0">
                  <a:hlinkClick r:id="rId8"/>
                </a:rPr>
                <a:t> (github.com)</a:t>
              </a:r>
              <a:endParaRPr lang="en-DE" sz="1200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EAEFE8-7770-47EA-9F2D-DFE6090DA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0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1DFD0F-1799-4802-A58D-E6258DA3F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2E131A-B304-46E9-AEFC-43133A188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+mn-lt"/>
              </a:rPr>
              <a:t>Visualizing MNIST: An Exploration of Dimensionality Reduction [</a:t>
            </a:r>
            <a:r>
              <a:rPr lang="en-US" dirty="0">
                <a:latin typeface="+mn-lt"/>
                <a:hlinkClick r:id="rId2"/>
              </a:rPr>
              <a:t>DEMO</a:t>
            </a:r>
            <a:r>
              <a:rPr lang="en-US" dirty="0">
                <a:latin typeface="+mn-lt"/>
              </a:rPr>
              <a:t>]</a:t>
            </a:r>
            <a:endParaRPr lang="en-DE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F77829-B329-4328-88E1-8D90A4091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us explore the various dimensionality reduction on the MNIST dataset via this great online article: </a:t>
            </a:r>
            <a:r>
              <a:rPr lang="en-US" dirty="0">
                <a:hlinkClick r:id="rId3"/>
              </a:rPr>
              <a:t>Visualizing MNIST: An Exploration of Dimensionality Reduction - </a:t>
            </a:r>
            <a:r>
              <a:rPr lang="en-US" dirty="0" err="1">
                <a:hlinkClick r:id="rId3"/>
              </a:rPr>
              <a:t>colah's</a:t>
            </a:r>
            <a:r>
              <a:rPr lang="en-US" dirty="0">
                <a:hlinkClick r:id="rId3"/>
              </a:rPr>
              <a:t> blog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Link: </a:t>
            </a:r>
            <a:r>
              <a:rPr lang="en-US" dirty="0">
                <a:hlinkClick r:id="rId4"/>
              </a:rPr>
              <a:t>https://colah.github.io/posts/2014-10-Visualizing-MNIST</a:t>
            </a:r>
            <a:r>
              <a:rPr lang="en-US" dirty="0"/>
              <a:t> 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6B8DA7-428D-40B7-9B75-3E9359341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523" y="2176797"/>
            <a:ext cx="7344330" cy="2907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35BA63-850E-40DA-BDCC-8A3FECE35A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4184" y="2374658"/>
            <a:ext cx="2873066" cy="29074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040749-14A0-480B-AB7E-584AF66DF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02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4B1C8-4EF6-4DC1-A453-7DED3277C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076129-32DE-41E0-8B37-F7C85025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</a:t>
            </a:r>
            <a:r>
              <a:rPr lang="en-US" i="0" dirty="0">
                <a:effectLst/>
              </a:rPr>
              <a:t>niform Manifold Approximation and Projection (UMAP)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0D9194-2016-46C6-90FB-F870E19BF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11029615" cy="4753644"/>
          </a:xfrm>
        </p:spPr>
        <p:txBody>
          <a:bodyPr/>
          <a:lstStyle/>
          <a:p>
            <a:r>
              <a:rPr lang="en-US" dirty="0"/>
              <a:t>Dimensionality reduction technique based on </a:t>
            </a:r>
            <a:r>
              <a:rPr lang="en-US" b="1" dirty="0"/>
              <a:t>graphs</a:t>
            </a:r>
            <a:r>
              <a:rPr lang="en-US" dirty="0"/>
              <a:t> and </a:t>
            </a:r>
            <a:r>
              <a:rPr lang="en-US" b="1" dirty="0"/>
              <a:t>fuzzy topology</a:t>
            </a:r>
          </a:p>
          <a:p>
            <a:r>
              <a:rPr lang="en-US" dirty="0"/>
              <a:t>For visualization, but also for </a:t>
            </a:r>
            <a:r>
              <a:rPr lang="en-US" b="1" dirty="0"/>
              <a:t>general non-linear dimensionality reduction </a:t>
            </a:r>
            <a:r>
              <a:rPr lang="en-US" dirty="0"/>
              <a:t>(in arbitrary dimension)</a:t>
            </a:r>
          </a:p>
          <a:p>
            <a:r>
              <a:rPr lang="en-US" dirty="0"/>
              <a:t>Arguably the most popular algorithm for dimensionality reduction as today (Aug 2021)</a:t>
            </a:r>
          </a:p>
          <a:p>
            <a:pPr lvl="1"/>
            <a:r>
              <a:rPr lang="en-US" dirty="0"/>
              <a:t>tends to </a:t>
            </a:r>
            <a:r>
              <a:rPr lang="en-US" b="1" dirty="0"/>
              <a:t>preserve</a:t>
            </a:r>
            <a:r>
              <a:rPr lang="en-US" dirty="0"/>
              <a:t> better the </a:t>
            </a:r>
            <a:r>
              <a:rPr lang="en-US" b="1" dirty="0"/>
              <a:t>global structure </a:t>
            </a:r>
            <a:r>
              <a:rPr lang="en-US" dirty="0"/>
              <a:t>of the data with respect to other algorithms (</a:t>
            </a:r>
            <a:r>
              <a:rPr lang="en-US" dirty="0" err="1"/>
              <a:t>e.g</a:t>
            </a:r>
            <a:r>
              <a:rPr lang="en-US" dirty="0"/>
              <a:t>, t-SNE)</a:t>
            </a:r>
          </a:p>
          <a:p>
            <a:pPr lvl="1">
              <a:spcAft>
                <a:spcPts val="1200"/>
              </a:spcAft>
            </a:pPr>
            <a:r>
              <a:rPr lang="en-US" b="0" i="0" dirty="0">
                <a:solidFill>
                  <a:srgbClr val="333333"/>
                </a:solidFill>
                <a:effectLst/>
              </a:rPr>
              <a:t>Very fast: UMAP can project the 784-dimensional, 70,000-point </a:t>
            </a:r>
            <a:r>
              <a:rPr lang="en-US" b="0" i="0" u="none" strike="noStrike" dirty="0">
                <a:effectLst/>
              </a:rPr>
              <a:t>MNIST</a:t>
            </a:r>
            <a:r>
              <a:rPr lang="en-US" b="0" i="0" dirty="0">
                <a:solidFill>
                  <a:srgbClr val="333333"/>
                </a:solidFill>
                <a:effectLst/>
              </a:rPr>
              <a:t> dataset in less than 3 minutes, compared to 45 minutes for scikit-</a:t>
            </a:r>
            <a:r>
              <a:rPr lang="en-US" b="0" i="0" dirty="0" err="1">
                <a:solidFill>
                  <a:srgbClr val="333333"/>
                </a:solidFill>
                <a:effectLst/>
              </a:rPr>
              <a:t>learn's</a:t>
            </a:r>
            <a:r>
              <a:rPr lang="en-US" b="0" i="0" dirty="0">
                <a:solidFill>
                  <a:srgbClr val="333333"/>
                </a:solidFill>
                <a:effectLst/>
              </a:rPr>
              <a:t> t-SNE implementation</a:t>
            </a:r>
          </a:p>
          <a:p>
            <a:r>
              <a:rPr lang="en-US" dirty="0"/>
              <a:t>Two main steps:</a:t>
            </a:r>
          </a:p>
          <a:p>
            <a:pPr lvl="1"/>
            <a:r>
              <a:rPr lang="en-US" b="1" dirty="0"/>
              <a:t>Construct</a:t>
            </a:r>
            <a:r>
              <a:rPr lang="en-US" dirty="0"/>
              <a:t> a fuzzy topological representation of the data (as a </a:t>
            </a:r>
            <a:r>
              <a:rPr lang="en-US" b="1" dirty="0"/>
              <a:t>fuzzy graph</a:t>
            </a:r>
            <a:r>
              <a:rPr lang="en-US" dirty="0"/>
              <a:t>)</a:t>
            </a:r>
          </a:p>
          <a:p>
            <a:pPr lvl="1">
              <a:spcAft>
                <a:spcPts val="1200"/>
              </a:spcAft>
            </a:pPr>
            <a:r>
              <a:rPr lang="en-US" b="1" dirty="0"/>
              <a:t>Optimize</a:t>
            </a:r>
            <a:r>
              <a:rPr lang="en-US" dirty="0"/>
              <a:t> the low dimensional representation to </a:t>
            </a:r>
            <a:r>
              <a:rPr lang="en-US" b="1" dirty="0"/>
              <a:t>have as close fuzzy topological representation as possible </a:t>
            </a:r>
            <a:endParaRPr lang="en-US" dirty="0"/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UMAP resources:</a:t>
            </a:r>
          </a:p>
          <a:p>
            <a:pPr lvl="1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McInness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 al.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AriXiv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dirty="0">
                <a:hlinkClick r:id="rId3"/>
              </a:rPr>
              <a:t>1802.03426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(2018)</a:t>
            </a:r>
          </a:p>
          <a:p>
            <a:pPr lvl="1"/>
            <a:r>
              <a:rPr lang="en-US" dirty="0"/>
              <a:t>Code and excellent documentation on the algorithm: </a:t>
            </a:r>
            <a:r>
              <a:rPr lang="en-US" dirty="0" err="1">
                <a:hlinkClick r:id="rId4"/>
              </a:rPr>
              <a:t>umap</a:t>
            </a:r>
            <a:r>
              <a:rPr lang="en-US" dirty="0">
                <a:hlinkClick r:id="rId4"/>
              </a:rPr>
              <a:t> 0.5 documentation (umap-learn.readthedocs.io)</a:t>
            </a:r>
            <a:endParaRPr lang="en-US" dirty="0"/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Video by the authors on the algorithm: </a:t>
            </a:r>
            <a:r>
              <a:rPr lang="en-US" dirty="0">
                <a:hlinkClick r:id="rId5"/>
              </a:rPr>
              <a:t>UMAP presentation | SciPy 2018 | - YouTube</a:t>
            </a:r>
            <a:r>
              <a:rPr lang="en-US" dirty="0"/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US" dirty="0"/>
          </a:p>
          <a:p>
            <a:pPr marL="324000" lvl="1" indent="0">
              <a:buNone/>
            </a:pPr>
            <a:endParaRPr lang="en-US" dirty="0"/>
          </a:p>
          <a:p>
            <a:pPr lvl="1"/>
            <a:endParaRPr lang="en-US" dirty="0">
              <a:hlinkClick r:id="rId3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D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D3560A-9702-46C8-B29E-37FA813E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5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C1A53D-809C-46E3-AE1C-B3CE2B740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7CC2C7-31F9-45D6-B7B9-0012AD44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types of unsupervised learning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5165AB-584B-43B9-A318-AD2A3BC9C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02200"/>
            <a:ext cx="6736760" cy="4456600"/>
          </a:xfrm>
        </p:spPr>
        <p:txBody>
          <a:bodyPr/>
          <a:lstStyle/>
          <a:p>
            <a:pPr algn="l"/>
            <a:r>
              <a:rPr lang="en-US" sz="1800" b="1" u="none" strike="noStrike" baseline="0" dirty="0"/>
              <a:t>Clustering</a:t>
            </a:r>
            <a:r>
              <a:rPr lang="en-US" sz="1800" b="0" i="0" u="none" strike="noStrike" baseline="0" dirty="0"/>
              <a:t>: </a:t>
            </a:r>
          </a:p>
          <a:p>
            <a:pPr lvl="1"/>
            <a:r>
              <a:rPr lang="en-US" b="0" i="0" u="none" strike="noStrike" baseline="0" dirty="0"/>
              <a:t>Find groups</a:t>
            </a:r>
            <a:r>
              <a:rPr lang="en-US" b="0" i="0" u="none" strike="noStrike" dirty="0"/>
              <a:t> (clusters) of similar items in a given dataset</a:t>
            </a:r>
            <a:r>
              <a:rPr lang="en-US" b="0" i="0" u="none" strike="noStrike" baseline="0" dirty="0"/>
              <a:t> </a:t>
            </a:r>
          </a:p>
          <a:p>
            <a:pPr marL="324000" lvl="1" indent="0">
              <a:buNone/>
            </a:pPr>
            <a:endParaRPr lang="en-US" sz="1800" b="0" i="0" u="none" strike="noStrike" baseline="0" dirty="0"/>
          </a:p>
          <a:p>
            <a:pPr marL="324000" lvl="1" indent="0">
              <a:buNone/>
            </a:pPr>
            <a:endParaRPr lang="en-US" sz="1800" dirty="0"/>
          </a:p>
          <a:p>
            <a:pPr marL="324000" lvl="1" indent="0">
              <a:buNone/>
            </a:pPr>
            <a:endParaRPr lang="en-US" sz="1800" b="0" i="0" u="none" strike="noStrike" baseline="0" dirty="0"/>
          </a:p>
          <a:p>
            <a:pPr algn="l"/>
            <a:r>
              <a:rPr lang="en-US" sz="1800" b="1" u="none" strike="noStrike" baseline="0" dirty="0"/>
              <a:t>Dimensionality reduction </a:t>
            </a:r>
            <a:r>
              <a:rPr lang="en-US" sz="1800" u="none" strike="noStrike" baseline="0" dirty="0"/>
              <a:t>(or manifold learning): </a:t>
            </a:r>
          </a:p>
          <a:p>
            <a:pPr lvl="1"/>
            <a:r>
              <a:rPr lang="en-US" b="0" i="0" u="none" strike="noStrike" baseline="0" dirty="0"/>
              <a:t>Transform an initial representation of items into a </a:t>
            </a:r>
            <a:r>
              <a:rPr lang="en-US" b="1" i="0" u="none" strike="noStrike" baseline="0" dirty="0"/>
              <a:t>lower-dimensional representation</a:t>
            </a:r>
            <a:r>
              <a:rPr lang="en-US" b="0" i="0" u="none" strike="noStrike" baseline="0" dirty="0"/>
              <a:t> of these items while </a:t>
            </a:r>
            <a:r>
              <a:rPr lang="en-US" b="1" i="0" u="none" strike="noStrike" baseline="0" dirty="0"/>
              <a:t>preserving</a:t>
            </a:r>
            <a:r>
              <a:rPr lang="en-US" b="0" i="0" u="none" strike="noStrike" baseline="0" dirty="0"/>
              <a:t> </a:t>
            </a:r>
            <a:r>
              <a:rPr lang="en-US" b="1" i="0" u="none" strike="noStrike" baseline="0" dirty="0"/>
              <a:t>some</a:t>
            </a:r>
            <a:r>
              <a:rPr lang="en-US" b="0" i="0" u="none" strike="noStrike" baseline="0" dirty="0"/>
              <a:t> </a:t>
            </a:r>
            <a:r>
              <a:rPr lang="en-US" b="1" i="0" u="none" strike="noStrike" baseline="0" dirty="0"/>
              <a:t>properties</a:t>
            </a:r>
            <a:r>
              <a:rPr lang="en-US" b="0" i="0" u="none" strike="noStrike" baseline="0" dirty="0"/>
              <a:t> of the initial representation</a:t>
            </a:r>
          </a:p>
          <a:p>
            <a:pPr lvl="1"/>
            <a:r>
              <a:rPr lang="en-US" dirty="0"/>
              <a:t>Motivations:</a:t>
            </a:r>
          </a:p>
          <a:p>
            <a:pPr lvl="2"/>
            <a:r>
              <a:rPr lang="en-US" dirty="0"/>
              <a:t>Data compression</a:t>
            </a:r>
          </a:p>
          <a:p>
            <a:pPr lvl="2"/>
            <a:r>
              <a:rPr lang="en-US" dirty="0"/>
              <a:t>Visualization</a:t>
            </a:r>
          </a:p>
          <a:p>
            <a:pPr lvl="2"/>
            <a:endParaRPr lang="en-US" b="0" i="0" u="none" strike="noStrike" baseline="0" dirty="0"/>
          </a:p>
          <a:p>
            <a:pPr lvl="1"/>
            <a:endParaRPr lang="en-US" b="0" i="0" u="none" strike="noStrike" baseline="0" dirty="0"/>
          </a:p>
          <a:p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084197-801B-48A2-9D14-0DC36B718D59}"/>
              </a:ext>
            </a:extLst>
          </p:cNvPr>
          <p:cNvSpPr txBox="1"/>
          <p:nvPr/>
        </p:nvSpPr>
        <p:spPr>
          <a:xfrm>
            <a:off x="8335477" y="5335580"/>
            <a:ext cx="33977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Figure from </a:t>
            </a:r>
            <a:r>
              <a:rPr lang="en-US" sz="1400" dirty="0" err="1"/>
              <a:t>Mohri</a:t>
            </a:r>
            <a:r>
              <a:rPr lang="en-US" sz="1400" dirty="0"/>
              <a:t> </a:t>
            </a:r>
            <a:r>
              <a:rPr lang="en-US" sz="1400" i="1" dirty="0"/>
              <a:t>et al.</a:t>
            </a:r>
            <a:r>
              <a:rPr lang="en-US" sz="1400" dirty="0"/>
              <a:t>, Foundation of Machine Learning</a:t>
            </a:r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78A8FC6E-FD3D-424E-A9EF-D9B09C5B8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7" t="9893" b="7310"/>
          <a:stretch/>
        </p:blipFill>
        <p:spPr>
          <a:xfrm>
            <a:off x="8177542" y="4044626"/>
            <a:ext cx="3670331" cy="120143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9AF786B-33C8-4059-A829-E5C199A19858}"/>
              </a:ext>
            </a:extLst>
          </p:cNvPr>
          <p:cNvGrpSpPr/>
          <p:nvPr/>
        </p:nvGrpSpPr>
        <p:grpSpPr>
          <a:xfrm>
            <a:off x="8712569" y="3736643"/>
            <a:ext cx="420120" cy="179640"/>
            <a:chOff x="8410417" y="3646938"/>
            <a:chExt cx="42012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CFB0CDF-6733-473E-8885-26722A2ACF3C}"/>
                    </a:ext>
                  </a:extLst>
                </p14:cNvPr>
                <p14:cNvContentPartPr/>
                <p14:nvPr/>
              </p14:nvContentPartPr>
              <p14:xfrm>
                <a:off x="8410417" y="3648018"/>
                <a:ext cx="191880" cy="178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CFB0CDF-6733-473E-8885-26722A2ACF3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401777" y="3639018"/>
                  <a:ext cx="2095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AD9AA96-31BA-4330-890A-3D3710E58346}"/>
                    </a:ext>
                  </a:extLst>
                </p14:cNvPr>
                <p14:cNvContentPartPr/>
                <p14:nvPr/>
              </p14:nvContentPartPr>
              <p14:xfrm>
                <a:off x="8672497" y="3646938"/>
                <a:ext cx="38160" cy="127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AD9AA96-31BA-4330-890A-3D3710E5834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63857" y="3638298"/>
                  <a:ext cx="55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59BCEF5-7F7C-421B-AD91-10A3B1B99EDF}"/>
                    </a:ext>
                  </a:extLst>
                </p14:cNvPr>
                <p14:cNvContentPartPr/>
                <p14:nvPr/>
              </p14:nvContentPartPr>
              <p14:xfrm>
                <a:off x="8693737" y="3649818"/>
                <a:ext cx="136800" cy="121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59BCEF5-7F7C-421B-AD91-10A3B1B99ED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685097" y="3641178"/>
                  <a:ext cx="15444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7378F2-56C0-43F6-AA88-61FE4EF2FB15}"/>
              </a:ext>
            </a:extLst>
          </p:cNvPr>
          <p:cNvGrpSpPr/>
          <p:nvPr/>
        </p:nvGrpSpPr>
        <p:grpSpPr>
          <a:xfrm>
            <a:off x="9680540" y="4312661"/>
            <a:ext cx="487800" cy="246240"/>
            <a:chOff x="9756457" y="4224738"/>
            <a:chExt cx="48780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27793CC-A918-43BA-9E6F-036AC01498AD}"/>
                    </a:ext>
                  </a:extLst>
                </p14:cNvPr>
                <p14:cNvContentPartPr/>
                <p14:nvPr/>
              </p14:nvContentPartPr>
              <p14:xfrm>
                <a:off x="9756457" y="4300338"/>
                <a:ext cx="257400" cy="7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27793CC-A918-43BA-9E6F-036AC01498A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747817" y="4291338"/>
                  <a:ext cx="275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8A5D0CB-FD7A-4A3D-834C-7711843248F7}"/>
                    </a:ext>
                  </a:extLst>
                </p14:cNvPr>
                <p14:cNvContentPartPr/>
                <p14:nvPr/>
              </p14:nvContentPartPr>
              <p14:xfrm>
                <a:off x="9825217" y="4377018"/>
                <a:ext cx="227880" cy="6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8A5D0CB-FD7A-4A3D-834C-7711843248F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16577" y="4368018"/>
                  <a:ext cx="245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FA9516C-277D-4260-9A8B-19768580D234}"/>
                    </a:ext>
                  </a:extLst>
                </p14:cNvPr>
                <p14:cNvContentPartPr/>
                <p14:nvPr/>
              </p14:nvContentPartPr>
              <p14:xfrm>
                <a:off x="10077577" y="4224738"/>
                <a:ext cx="166680" cy="246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FA9516C-277D-4260-9A8B-19768580D23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068577" y="4216098"/>
                  <a:ext cx="18432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F522A0-1265-41F2-BFF3-DA1A58C2B302}"/>
              </a:ext>
            </a:extLst>
          </p:cNvPr>
          <p:cNvGrpSpPr/>
          <p:nvPr/>
        </p:nvGrpSpPr>
        <p:grpSpPr>
          <a:xfrm>
            <a:off x="10773265" y="3745712"/>
            <a:ext cx="421200" cy="205920"/>
            <a:chOff x="10717297" y="3612738"/>
            <a:chExt cx="421200" cy="2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F1754A2-CED9-4FB0-ACBA-391D211F9907}"/>
                    </a:ext>
                  </a:extLst>
                </p14:cNvPr>
                <p14:cNvContentPartPr/>
                <p14:nvPr/>
              </p14:nvContentPartPr>
              <p14:xfrm>
                <a:off x="10717297" y="3612738"/>
                <a:ext cx="171360" cy="205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F1754A2-CED9-4FB0-ACBA-391D211F990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708297" y="3604098"/>
                  <a:ext cx="1890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1C58FC3-CB7A-4B23-AC02-19484AB11AAA}"/>
                    </a:ext>
                  </a:extLst>
                </p14:cNvPr>
                <p14:cNvContentPartPr/>
                <p14:nvPr/>
              </p14:nvContentPartPr>
              <p14:xfrm>
                <a:off x="10964617" y="3632178"/>
                <a:ext cx="25920" cy="139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1C58FC3-CB7A-4B23-AC02-19484AB11AA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955977" y="3623178"/>
                  <a:ext cx="43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C64D77D-E1CA-4926-BA78-9946DF2AF7C0}"/>
                    </a:ext>
                  </a:extLst>
                </p14:cNvPr>
                <p14:cNvContentPartPr/>
                <p14:nvPr/>
              </p14:nvContentPartPr>
              <p14:xfrm>
                <a:off x="10968217" y="3617058"/>
                <a:ext cx="170280" cy="176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C64D77D-E1CA-4926-BA78-9946DF2AF7C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959217" y="3608058"/>
                  <a:ext cx="18792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A6A6196-D3AA-4C61-9ECC-FEE13F478537}"/>
              </a:ext>
            </a:extLst>
          </p:cNvPr>
          <p:cNvGrpSpPr/>
          <p:nvPr/>
        </p:nvGrpSpPr>
        <p:grpSpPr>
          <a:xfrm>
            <a:off x="9538146" y="2417032"/>
            <a:ext cx="464760" cy="355680"/>
            <a:chOff x="9538146" y="2417032"/>
            <a:chExt cx="46476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72B6A4F6-E2AF-420D-A631-95DD5BBF2F48}"/>
                    </a:ext>
                  </a:extLst>
                </p14:cNvPr>
                <p14:cNvContentPartPr/>
                <p14:nvPr/>
              </p14:nvContentPartPr>
              <p14:xfrm>
                <a:off x="9550026" y="2510272"/>
                <a:ext cx="268560" cy="648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72B6A4F6-E2AF-420D-A631-95DD5BBF2F4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41386" y="2501632"/>
                  <a:ext cx="28620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6F4D3B98-DA17-4697-9AE6-3894FA0A42C3}"/>
                    </a:ext>
                  </a:extLst>
                </p14:cNvPr>
                <p14:cNvContentPartPr/>
                <p14:nvPr/>
              </p14:nvContentPartPr>
              <p14:xfrm>
                <a:off x="9538146" y="2612872"/>
                <a:ext cx="303120" cy="2664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6F4D3B98-DA17-4697-9AE6-3894FA0A42C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29506" y="2604232"/>
                  <a:ext cx="320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BBFA798B-1DC7-4A5D-AF5F-858D10D756E6}"/>
                    </a:ext>
                  </a:extLst>
                </p14:cNvPr>
                <p14:cNvContentPartPr/>
                <p14:nvPr/>
              </p14:nvContentPartPr>
              <p14:xfrm>
                <a:off x="9826506" y="2417032"/>
                <a:ext cx="176400" cy="355680"/>
              </p14:xfrm>
            </p:contentPart>
          </mc:Choice>
          <mc:Fallback xmlns=""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BBFA798B-1DC7-4A5D-AF5F-858D10D756E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817506" y="2408392"/>
                  <a:ext cx="194040" cy="37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0A35D7E2-079A-4CF6-9D4F-1D9DA2C31A7D}"/>
              </a:ext>
            </a:extLst>
          </p:cNvPr>
          <p:cNvGrpSpPr/>
          <p:nvPr/>
        </p:nvGrpSpPr>
        <p:grpSpPr>
          <a:xfrm>
            <a:off x="7709056" y="1778683"/>
            <a:ext cx="1950840" cy="1444320"/>
            <a:chOff x="7709056" y="1778683"/>
            <a:chExt cx="1950840" cy="1444320"/>
          </a:xfrm>
        </p:grpSpPr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C3E56033-F1E2-496B-8EDE-2EBDDDAF889B}"/>
                </a:ext>
              </a:extLst>
            </p:cNvPr>
            <p:cNvSpPr/>
            <p:nvPr/>
          </p:nvSpPr>
          <p:spPr>
            <a:xfrm>
              <a:off x="8108815" y="2081243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6D866A8-AD3E-40C3-84E9-C81FA12DCE6E}"/>
                </a:ext>
              </a:extLst>
            </p:cNvPr>
            <p:cNvSpPr/>
            <p:nvPr/>
          </p:nvSpPr>
          <p:spPr>
            <a:xfrm>
              <a:off x="8253570" y="2010500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B7A1896-6746-4D93-BEFB-2818F018C860}"/>
                </a:ext>
              </a:extLst>
            </p:cNvPr>
            <p:cNvSpPr/>
            <p:nvPr/>
          </p:nvSpPr>
          <p:spPr>
            <a:xfrm>
              <a:off x="8210982" y="1914126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5A4EF04-8DF7-4809-93D9-D78C7CAC2B40}"/>
                </a:ext>
              </a:extLst>
            </p:cNvPr>
            <p:cNvSpPr/>
            <p:nvPr/>
          </p:nvSpPr>
          <p:spPr>
            <a:xfrm>
              <a:off x="8261215" y="2568134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E0D0666-DD39-452E-A3FF-8D0BA9261401}"/>
                </a:ext>
              </a:extLst>
            </p:cNvPr>
            <p:cNvSpPr/>
            <p:nvPr/>
          </p:nvSpPr>
          <p:spPr>
            <a:xfrm>
              <a:off x="8656212" y="2632980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91E577B-E47E-4E45-93C9-FCD47D30E525}"/>
                </a:ext>
              </a:extLst>
            </p:cNvPr>
            <p:cNvSpPr/>
            <p:nvPr/>
          </p:nvSpPr>
          <p:spPr>
            <a:xfrm>
              <a:off x="8386353" y="2603505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79313A8-FB46-452A-BB5D-2470FF4E22F8}"/>
                </a:ext>
              </a:extLst>
            </p:cNvPr>
            <p:cNvSpPr/>
            <p:nvPr/>
          </p:nvSpPr>
          <p:spPr>
            <a:xfrm>
              <a:off x="8218199" y="2672499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F9F4A14-4828-41E2-9684-CB4BF20A2727}"/>
                </a:ext>
              </a:extLst>
            </p:cNvPr>
            <p:cNvSpPr/>
            <p:nvPr/>
          </p:nvSpPr>
          <p:spPr>
            <a:xfrm>
              <a:off x="8253570" y="2097908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6FE48C3-B044-46F5-8D3D-E25BAE2028B0}"/>
                </a:ext>
              </a:extLst>
            </p:cNvPr>
            <p:cNvSpPr/>
            <p:nvPr/>
          </p:nvSpPr>
          <p:spPr>
            <a:xfrm>
              <a:off x="8405970" y="2162900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B44307D-A51E-4DAD-964F-6CF694AE5D4F}"/>
                </a:ext>
              </a:extLst>
            </p:cNvPr>
            <p:cNvSpPr/>
            <p:nvPr/>
          </p:nvSpPr>
          <p:spPr>
            <a:xfrm>
              <a:off x="8363382" y="2066526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BCAD11F-AD48-43EE-BDAF-AA839976C90A}"/>
                </a:ext>
              </a:extLst>
            </p:cNvPr>
            <p:cNvSpPr/>
            <p:nvPr/>
          </p:nvSpPr>
          <p:spPr>
            <a:xfrm>
              <a:off x="8413615" y="2720534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FA575D1-7A5B-4D2E-A8DC-89F95F8C29F1}"/>
                </a:ext>
              </a:extLst>
            </p:cNvPr>
            <p:cNvSpPr/>
            <p:nvPr/>
          </p:nvSpPr>
          <p:spPr>
            <a:xfrm>
              <a:off x="8553604" y="2824899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83C8EDB-F0E6-477F-A1C5-7645C12DB980}"/>
                </a:ext>
              </a:extLst>
            </p:cNvPr>
            <p:cNvSpPr/>
            <p:nvPr/>
          </p:nvSpPr>
          <p:spPr>
            <a:xfrm>
              <a:off x="8619437" y="2755905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B2F9EFF-7865-4065-B677-A9F5C39CC920}"/>
                </a:ext>
              </a:extLst>
            </p:cNvPr>
            <p:cNvSpPr/>
            <p:nvPr/>
          </p:nvSpPr>
          <p:spPr>
            <a:xfrm>
              <a:off x="8370599" y="2824899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9013D31-A344-4942-8390-1BFC40608D45}"/>
                </a:ext>
              </a:extLst>
            </p:cNvPr>
            <p:cNvSpPr/>
            <p:nvPr/>
          </p:nvSpPr>
          <p:spPr>
            <a:xfrm>
              <a:off x="8464238" y="2026184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B7A08447-2D03-41BC-969D-2A54CD1BFA14}"/>
                </a:ext>
              </a:extLst>
            </p:cNvPr>
            <p:cNvSpPr/>
            <p:nvPr/>
          </p:nvSpPr>
          <p:spPr>
            <a:xfrm>
              <a:off x="8515782" y="2218926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DC2C6EC-9C48-4846-9B3B-BC4198A130F2}"/>
                </a:ext>
              </a:extLst>
            </p:cNvPr>
            <p:cNvSpPr/>
            <p:nvPr/>
          </p:nvSpPr>
          <p:spPr>
            <a:xfrm>
              <a:off x="8513868" y="2579739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4BCF949-2985-437E-AE8B-0F78D5D2B804}"/>
                </a:ext>
              </a:extLst>
            </p:cNvPr>
            <p:cNvSpPr/>
            <p:nvPr/>
          </p:nvSpPr>
          <p:spPr>
            <a:xfrm>
              <a:off x="8464238" y="2026184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489607E-1ADE-4C44-A716-A499AD109501}"/>
                </a:ext>
              </a:extLst>
            </p:cNvPr>
            <p:cNvSpPr/>
            <p:nvPr/>
          </p:nvSpPr>
          <p:spPr>
            <a:xfrm>
              <a:off x="8515782" y="2218926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A886DFC-8807-49B9-8070-240347AE4349}"/>
                </a:ext>
              </a:extLst>
            </p:cNvPr>
            <p:cNvSpPr/>
            <p:nvPr/>
          </p:nvSpPr>
          <p:spPr>
            <a:xfrm>
              <a:off x="8464238" y="2113592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E0B355A-13CF-474C-B40E-990F2293D741}"/>
                </a:ext>
              </a:extLst>
            </p:cNvPr>
            <p:cNvSpPr/>
            <p:nvPr/>
          </p:nvSpPr>
          <p:spPr>
            <a:xfrm>
              <a:off x="8574050" y="2082210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D1EA8A2-49E2-4DC5-88CA-76A19CDE55AB}"/>
                </a:ext>
              </a:extLst>
            </p:cNvPr>
            <p:cNvSpPr/>
            <p:nvPr/>
          </p:nvSpPr>
          <p:spPr>
            <a:xfrm>
              <a:off x="8142979" y="2590391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E0EF67F5-B0DF-4957-B9C5-3DE82275FD0F}"/>
                </a:ext>
              </a:extLst>
            </p:cNvPr>
            <p:cNvSpPr/>
            <p:nvPr/>
          </p:nvSpPr>
          <p:spPr>
            <a:xfrm>
              <a:off x="8370599" y="2824899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3A94849-931C-4938-9672-5C04432AB481}"/>
                </a:ext>
              </a:extLst>
            </p:cNvPr>
            <p:cNvSpPr/>
            <p:nvPr/>
          </p:nvSpPr>
          <p:spPr>
            <a:xfrm>
              <a:off x="8048303" y="2677945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5530DD8-4C90-4C1D-A0BD-844AC1C22414}"/>
                </a:ext>
              </a:extLst>
            </p:cNvPr>
            <p:cNvSpPr/>
            <p:nvPr/>
          </p:nvSpPr>
          <p:spPr>
            <a:xfrm>
              <a:off x="8107608" y="2782310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713232F-B9BF-4E10-A1B5-109CE6AE9022}"/>
                </a:ext>
              </a:extLst>
            </p:cNvPr>
            <p:cNvSpPr/>
            <p:nvPr/>
          </p:nvSpPr>
          <p:spPr>
            <a:xfrm>
              <a:off x="8207061" y="2807449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AD7A40B-0CC7-4056-978A-31F7D800EBF0}"/>
                </a:ext>
              </a:extLst>
            </p:cNvPr>
            <p:cNvSpPr/>
            <p:nvPr/>
          </p:nvSpPr>
          <p:spPr>
            <a:xfrm>
              <a:off x="8684476" y="2821755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8E6ACF2-E01D-4E3D-BD1F-0933D99474B8}"/>
                </a:ext>
              </a:extLst>
            </p:cNvPr>
            <p:cNvSpPr/>
            <p:nvPr/>
          </p:nvSpPr>
          <p:spPr>
            <a:xfrm>
              <a:off x="9223379" y="2072771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5FA4FA2-F621-4E8D-93D7-63B27688C655}"/>
                </a:ext>
              </a:extLst>
            </p:cNvPr>
            <p:cNvSpPr/>
            <p:nvPr/>
          </p:nvSpPr>
          <p:spPr>
            <a:xfrm>
              <a:off x="9180791" y="1976397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CFE2D10-85DD-40CE-8324-D3D00A640AB5}"/>
                </a:ext>
              </a:extLst>
            </p:cNvPr>
            <p:cNvSpPr/>
            <p:nvPr/>
          </p:nvSpPr>
          <p:spPr>
            <a:xfrm>
              <a:off x="9071269" y="2061049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B6E36EE-F69D-4BBB-A020-02B5CC159EE4}"/>
                </a:ext>
              </a:extLst>
            </p:cNvPr>
            <p:cNvSpPr/>
            <p:nvPr/>
          </p:nvSpPr>
          <p:spPr>
            <a:xfrm>
              <a:off x="9106834" y="2278961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EF0E3F-CF54-479A-BF28-6FF06348FD81}"/>
                </a:ext>
              </a:extLst>
            </p:cNvPr>
            <p:cNvSpPr/>
            <p:nvPr/>
          </p:nvSpPr>
          <p:spPr>
            <a:xfrm>
              <a:off x="9064246" y="2182587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A1D8CA1-A8D9-4D86-89FB-8B6EBC0ED126}"/>
                </a:ext>
              </a:extLst>
            </p:cNvPr>
            <p:cNvSpPr/>
            <p:nvPr/>
          </p:nvSpPr>
          <p:spPr>
            <a:xfrm>
              <a:off x="9165102" y="2142245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DA7CCC8-898A-4E8F-9E70-5B9F4350A6C7}"/>
                </a:ext>
              </a:extLst>
            </p:cNvPr>
            <p:cNvSpPr/>
            <p:nvPr/>
          </p:nvSpPr>
          <p:spPr>
            <a:xfrm>
              <a:off x="9216646" y="2334987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DD3CAC4-DE7A-454D-A2B5-61BD7BEFC0CB}"/>
                </a:ext>
              </a:extLst>
            </p:cNvPr>
            <p:cNvSpPr/>
            <p:nvPr/>
          </p:nvSpPr>
          <p:spPr>
            <a:xfrm>
              <a:off x="9114479" y="2502104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37C5678-F57D-46FE-AF81-237FB9E0328A}"/>
                </a:ext>
              </a:extLst>
            </p:cNvPr>
            <p:cNvSpPr/>
            <p:nvPr/>
          </p:nvSpPr>
          <p:spPr>
            <a:xfrm>
              <a:off x="9165102" y="2142245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4F3A243D-440E-4AF8-854C-1B5950C280E4}"/>
                </a:ext>
              </a:extLst>
            </p:cNvPr>
            <p:cNvSpPr/>
            <p:nvPr/>
          </p:nvSpPr>
          <p:spPr>
            <a:xfrm>
              <a:off x="9216646" y="2334987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3CB42D10-423C-4F83-91AC-4C36C600D9A5}"/>
                </a:ext>
              </a:extLst>
            </p:cNvPr>
            <p:cNvSpPr/>
            <p:nvPr/>
          </p:nvSpPr>
          <p:spPr>
            <a:xfrm>
              <a:off x="9165102" y="2229653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230DAEA-C715-429C-A800-714328057E0A}"/>
                </a:ext>
              </a:extLst>
            </p:cNvPr>
            <p:cNvSpPr/>
            <p:nvPr/>
          </p:nvSpPr>
          <p:spPr>
            <a:xfrm>
              <a:off x="9274914" y="2198271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DF02D0AF-D316-4C24-8161-01AC94DB944F}"/>
                </a:ext>
              </a:extLst>
            </p:cNvPr>
            <p:cNvGrpSpPr/>
            <p:nvPr/>
          </p:nvGrpSpPr>
          <p:grpSpPr>
            <a:xfrm>
              <a:off x="7709056" y="1778683"/>
              <a:ext cx="1950840" cy="1444320"/>
              <a:chOff x="7550735" y="1568700"/>
              <a:chExt cx="1950840" cy="144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028" name="Ink 1027">
                    <a:extLst>
                      <a:ext uri="{FF2B5EF4-FFF2-40B4-BE49-F238E27FC236}">
                        <a16:creationId xmlns:a16="http://schemas.microsoft.com/office/drawing/2014/main" id="{ECFA81D9-AD80-44A8-9D13-58D3A6AE8496}"/>
                      </a:ext>
                    </a:extLst>
                  </p14:cNvPr>
                  <p14:cNvContentPartPr/>
                  <p14:nvPr/>
                </p14:nvContentPartPr>
                <p14:xfrm>
                  <a:off x="7640015" y="1659060"/>
                  <a:ext cx="113400" cy="1353960"/>
                </p14:xfrm>
              </p:contentPart>
            </mc:Choice>
            <mc:Fallback xmlns="">
              <p:pic>
                <p:nvPicPr>
                  <p:cNvPr id="1028" name="Ink 1027">
                    <a:extLst>
                      <a:ext uri="{FF2B5EF4-FFF2-40B4-BE49-F238E27FC236}">
                        <a16:creationId xmlns:a16="http://schemas.microsoft.com/office/drawing/2014/main" id="{ECFA81D9-AD80-44A8-9D13-58D3A6AE8496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7631015" y="1650420"/>
                    <a:ext cx="131040" cy="137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029" name="Ink 1028">
                    <a:extLst>
                      <a:ext uri="{FF2B5EF4-FFF2-40B4-BE49-F238E27FC236}">
                        <a16:creationId xmlns:a16="http://schemas.microsoft.com/office/drawing/2014/main" id="{23B73F5F-993C-4828-906E-F7F52A594275}"/>
                      </a:ext>
                    </a:extLst>
                  </p14:cNvPr>
                  <p14:cNvContentPartPr/>
                  <p14:nvPr/>
                </p14:nvContentPartPr>
                <p14:xfrm>
                  <a:off x="7550735" y="1568700"/>
                  <a:ext cx="181080" cy="167760"/>
                </p14:xfrm>
              </p:contentPart>
            </mc:Choice>
            <mc:Fallback xmlns="">
              <p:pic>
                <p:nvPicPr>
                  <p:cNvPr id="1029" name="Ink 1028">
                    <a:extLst>
                      <a:ext uri="{FF2B5EF4-FFF2-40B4-BE49-F238E27FC236}">
                        <a16:creationId xmlns:a16="http://schemas.microsoft.com/office/drawing/2014/main" id="{23B73F5F-993C-4828-906E-F7F52A594275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7541735" y="1560060"/>
                    <a:ext cx="198720" cy="18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031" name="Ink 1030">
                    <a:extLst>
                      <a:ext uri="{FF2B5EF4-FFF2-40B4-BE49-F238E27FC236}">
                        <a16:creationId xmlns:a16="http://schemas.microsoft.com/office/drawing/2014/main" id="{48252D34-71C9-47B2-98EB-A7305EAEE5D7}"/>
                      </a:ext>
                    </a:extLst>
                  </p14:cNvPr>
                  <p14:cNvContentPartPr/>
                  <p14:nvPr/>
                </p14:nvContentPartPr>
                <p14:xfrm>
                  <a:off x="7577015" y="2724660"/>
                  <a:ext cx="1924560" cy="201960"/>
                </p14:xfrm>
              </p:contentPart>
            </mc:Choice>
            <mc:Fallback xmlns="">
              <p:pic>
                <p:nvPicPr>
                  <p:cNvPr id="1031" name="Ink 1030">
                    <a:extLst>
                      <a:ext uri="{FF2B5EF4-FFF2-40B4-BE49-F238E27FC236}">
                        <a16:creationId xmlns:a16="http://schemas.microsoft.com/office/drawing/2014/main" id="{48252D34-71C9-47B2-98EB-A7305EAEE5D7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7568375" y="2716020"/>
                    <a:ext cx="1942200" cy="219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A78B066-83E1-4428-BCFF-720BBFAA5F82}"/>
                </a:ext>
              </a:extLst>
            </p:cNvPr>
            <p:cNvSpPr/>
            <p:nvPr/>
          </p:nvSpPr>
          <p:spPr>
            <a:xfrm>
              <a:off x="8558370" y="2315300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FF0069D9-B68A-4B11-9DE2-0E6A6292FB02}"/>
                </a:ext>
              </a:extLst>
            </p:cNvPr>
            <p:cNvSpPr/>
            <p:nvPr/>
          </p:nvSpPr>
          <p:spPr>
            <a:xfrm>
              <a:off x="8710770" y="2467700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3CEB664E-E90F-49F0-AC07-5DA2D3F42D27}"/>
                </a:ext>
              </a:extLst>
            </p:cNvPr>
            <p:cNvSpPr/>
            <p:nvPr/>
          </p:nvSpPr>
          <p:spPr>
            <a:xfrm>
              <a:off x="8863170" y="2620100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B0BBBD47-2CCD-4503-99B8-680DAC3DCB4B}"/>
                </a:ext>
              </a:extLst>
            </p:cNvPr>
            <p:cNvSpPr/>
            <p:nvPr/>
          </p:nvSpPr>
          <p:spPr>
            <a:xfrm>
              <a:off x="8804551" y="1942504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29976B85-E8F2-4155-A182-B075DB4C0E7B}"/>
                </a:ext>
              </a:extLst>
            </p:cNvPr>
            <p:cNvSpPr/>
            <p:nvPr/>
          </p:nvSpPr>
          <p:spPr>
            <a:xfrm>
              <a:off x="8956951" y="2094904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092B39B-E214-4920-87B5-CBE97363D5B1}"/>
                </a:ext>
              </a:extLst>
            </p:cNvPr>
            <p:cNvSpPr/>
            <p:nvPr/>
          </p:nvSpPr>
          <p:spPr>
            <a:xfrm>
              <a:off x="7998005" y="2247304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B2567D34-AE04-41F9-9C72-6C549CE95D2B}"/>
                </a:ext>
              </a:extLst>
            </p:cNvPr>
            <p:cNvSpPr/>
            <p:nvPr/>
          </p:nvSpPr>
          <p:spPr>
            <a:xfrm>
              <a:off x="8499609" y="1784700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589F7AFD-7CED-480B-962F-04DF51C889EF}"/>
                </a:ext>
              </a:extLst>
            </p:cNvPr>
            <p:cNvSpPr/>
            <p:nvPr/>
          </p:nvSpPr>
          <p:spPr>
            <a:xfrm>
              <a:off x="8652009" y="1937100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0E6E0D75-F15E-418F-9FF8-FB3B3C3BBA73}"/>
                </a:ext>
              </a:extLst>
            </p:cNvPr>
            <p:cNvSpPr/>
            <p:nvPr/>
          </p:nvSpPr>
          <p:spPr>
            <a:xfrm>
              <a:off x="9266879" y="2654504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C7F4BA1B-23D6-4B87-82B8-56CCA5D4AA14}"/>
                </a:ext>
              </a:extLst>
            </p:cNvPr>
            <p:cNvSpPr/>
            <p:nvPr/>
          </p:nvSpPr>
          <p:spPr>
            <a:xfrm>
              <a:off x="9060551" y="1913603"/>
              <a:ext cx="70743" cy="707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F69A3DFE-2687-4F15-A5C5-156FBECE3991}"/>
              </a:ext>
            </a:extLst>
          </p:cNvPr>
          <p:cNvGrpSpPr/>
          <p:nvPr/>
        </p:nvGrpSpPr>
        <p:grpSpPr>
          <a:xfrm>
            <a:off x="10070256" y="1753053"/>
            <a:ext cx="1950840" cy="1444320"/>
            <a:chOff x="10070256" y="1753053"/>
            <a:chExt cx="1950840" cy="1444320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A2D50AD6-3AED-474B-AEB8-D7ADE1C6B147}"/>
                </a:ext>
              </a:extLst>
            </p:cNvPr>
            <p:cNvGrpSpPr/>
            <p:nvPr/>
          </p:nvGrpSpPr>
          <p:grpSpPr>
            <a:xfrm>
              <a:off x="10070256" y="1753053"/>
              <a:ext cx="1950840" cy="1444320"/>
              <a:chOff x="7550735" y="1568700"/>
              <a:chExt cx="1950840" cy="144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C21C0D74-3A68-439E-8395-D783E4F9B4FD}"/>
                      </a:ext>
                    </a:extLst>
                  </p14:cNvPr>
                  <p14:cNvContentPartPr/>
                  <p14:nvPr/>
                </p14:nvContentPartPr>
                <p14:xfrm>
                  <a:off x="7640015" y="1659060"/>
                  <a:ext cx="113400" cy="135396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C21C0D74-3A68-439E-8395-D783E4F9B4FD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7631015" y="1650420"/>
                    <a:ext cx="131040" cy="137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108D93EC-7F97-4B66-8BC4-3710483F7D88}"/>
                      </a:ext>
                    </a:extLst>
                  </p14:cNvPr>
                  <p14:cNvContentPartPr/>
                  <p14:nvPr/>
                </p14:nvContentPartPr>
                <p14:xfrm>
                  <a:off x="7550735" y="1568700"/>
                  <a:ext cx="181080" cy="167760"/>
                </p14:xfrm>
              </p:contentPart>
            </mc:Choice>
            <mc:Fallback xmlns=""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108D93EC-7F97-4B66-8BC4-3710483F7D88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7541735" y="1560060"/>
                    <a:ext cx="198720" cy="18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A56E64C2-A945-4AF0-A860-D86A4FBF98F5}"/>
                      </a:ext>
                    </a:extLst>
                  </p14:cNvPr>
                  <p14:cNvContentPartPr/>
                  <p14:nvPr/>
                </p14:nvContentPartPr>
                <p14:xfrm>
                  <a:off x="7577015" y="2724660"/>
                  <a:ext cx="1924560" cy="20196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A56E64C2-A945-4AF0-A860-D86A4FBF98F5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7568375" y="2716020"/>
                    <a:ext cx="1942200" cy="219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42478822-BE96-4F0E-B454-AF08E7B2EBCE}"/>
                </a:ext>
              </a:extLst>
            </p:cNvPr>
            <p:cNvSpPr/>
            <p:nvPr/>
          </p:nvSpPr>
          <p:spPr>
            <a:xfrm>
              <a:off x="10457629" y="2062229"/>
              <a:ext cx="70743" cy="707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F87930B3-9BC9-4988-AE6F-E80747A61743}"/>
                </a:ext>
              </a:extLst>
            </p:cNvPr>
            <p:cNvSpPr/>
            <p:nvPr/>
          </p:nvSpPr>
          <p:spPr>
            <a:xfrm>
              <a:off x="10602384" y="1991486"/>
              <a:ext cx="70743" cy="707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5034A7DC-CC21-4440-84EB-6541D6957267}"/>
                </a:ext>
              </a:extLst>
            </p:cNvPr>
            <p:cNvSpPr/>
            <p:nvPr/>
          </p:nvSpPr>
          <p:spPr>
            <a:xfrm>
              <a:off x="10559796" y="1895112"/>
              <a:ext cx="70743" cy="707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31F7E986-7083-45AE-89F1-8667E9BB9A57}"/>
                </a:ext>
              </a:extLst>
            </p:cNvPr>
            <p:cNvSpPr/>
            <p:nvPr/>
          </p:nvSpPr>
          <p:spPr>
            <a:xfrm>
              <a:off x="10610029" y="2549120"/>
              <a:ext cx="70743" cy="7074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639EC7F4-24C8-48A9-B272-E339B64F54F0}"/>
                </a:ext>
              </a:extLst>
            </p:cNvPr>
            <p:cNvSpPr/>
            <p:nvPr/>
          </p:nvSpPr>
          <p:spPr>
            <a:xfrm>
              <a:off x="11005026" y="2613966"/>
              <a:ext cx="70743" cy="7074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45C1168-DDFD-48C8-A16B-BD9A89C4C76F}"/>
                </a:ext>
              </a:extLst>
            </p:cNvPr>
            <p:cNvSpPr/>
            <p:nvPr/>
          </p:nvSpPr>
          <p:spPr>
            <a:xfrm>
              <a:off x="10735167" y="2584491"/>
              <a:ext cx="70743" cy="7074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178FDDD1-D2B9-4826-BC33-4218B1AE06D6}"/>
                </a:ext>
              </a:extLst>
            </p:cNvPr>
            <p:cNvSpPr/>
            <p:nvPr/>
          </p:nvSpPr>
          <p:spPr>
            <a:xfrm>
              <a:off x="10567013" y="2653485"/>
              <a:ext cx="70743" cy="7074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BAB5AE96-E9EC-445D-A1DB-B2F316E5EC1B}"/>
                </a:ext>
              </a:extLst>
            </p:cNvPr>
            <p:cNvSpPr/>
            <p:nvPr/>
          </p:nvSpPr>
          <p:spPr>
            <a:xfrm>
              <a:off x="10602384" y="2078894"/>
              <a:ext cx="70743" cy="707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32BEC47E-5AA0-41F3-BFA6-F7F8F40C6712}"/>
                </a:ext>
              </a:extLst>
            </p:cNvPr>
            <p:cNvSpPr/>
            <p:nvPr/>
          </p:nvSpPr>
          <p:spPr>
            <a:xfrm>
              <a:off x="10754784" y="2143886"/>
              <a:ext cx="70743" cy="707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71D60CE4-CFE7-489F-8CE5-9B86286A31DC}"/>
                </a:ext>
              </a:extLst>
            </p:cNvPr>
            <p:cNvSpPr/>
            <p:nvPr/>
          </p:nvSpPr>
          <p:spPr>
            <a:xfrm>
              <a:off x="10712196" y="2047512"/>
              <a:ext cx="70743" cy="707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07C423F1-FADD-4E59-A5B4-385F44E5C889}"/>
                </a:ext>
              </a:extLst>
            </p:cNvPr>
            <p:cNvSpPr/>
            <p:nvPr/>
          </p:nvSpPr>
          <p:spPr>
            <a:xfrm>
              <a:off x="10762429" y="2701520"/>
              <a:ext cx="70743" cy="7074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37BFE285-696E-4225-95DC-70D00193E2DE}"/>
                </a:ext>
              </a:extLst>
            </p:cNvPr>
            <p:cNvSpPr/>
            <p:nvPr/>
          </p:nvSpPr>
          <p:spPr>
            <a:xfrm>
              <a:off x="10902418" y="2805885"/>
              <a:ext cx="70743" cy="7074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8BDC9426-55B6-45E1-8B94-13D32A42E8B1}"/>
                </a:ext>
              </a:extLst>
            </p:cNvPr>
            <p:cNvSpPr/>
            <p:nvPr/>
          </p:nvSpPr>
          <p:spPr>
            <a:xfrm>
              <a:off x="10968251" y="2736891"/>
              <a:ext cx="70743" cy="7074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2784A7C8-4379-4C02-B257-477ADE3A9C5D}"/>
                </a:ext>
              </a:extLst>
            </p:cNvPr>
            <p:cNvSpPr/>
            <p:nvPr/>
          </p:nvSpPr>
          <p:spPr>
            <a:xfrm>
              <a:off x="10719413" y="2805885"/>
              <a:ext cx="70743" cy="7074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FE099192-D4F5-4BBC-B63B-34EE2FEA51BB}"/>
                </a:ext>
              </a:extLst>
            </p:cNvPr>
            <p:cNvSpPr/>
            <p:nvPr/>
          </p:nvSpPr>
          <p:spPr>
            <a:xfrm>
              <a:off x="10813052" y="2007170"/>
              <a:ext cx="70743" cy="707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0B6268BA-593A-4ABE-A819-E85F2095D056}"/>
                </a:ext>
              </a:extLst>
            </p:cNvPr>
            <p:cNvSpPr/>
            <p:nvPr/>
          </p:nvSpPr>
          <p:spPr>
            <a:xfrm>
              <a:off x="10864596" y="2199912"/>
              <a:ext cx="70743" cy="707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5CBB159-9BB1-48A9-83CB-42E4BF57B5A5}"/>
                </a:ext>
              </a:extLst>
            </p:cNvPr>
            <p:cNvSpPr/>
            <p:nvPr/>
          </p:nvSpPr>
          <p:spPr>
            <a:xfrm>
              <a:off x="10862682" y="2560725"/>
              <a:ext cx="70743" cy="7074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8A10CCE2-386B-42C0-AA9E-4F5E80600F83}"/>
                </a:ext>
              </a:extLst>
            </p:cNvPr>
            <p:cNvSpPr/>
            <p:nvPr/>
          </p:nvSpPr>
          <p:spPr>
            <a:xfrm>
              <a:off x="10813052" y="2007170"/>
              <a:ext cx="70743" cy="707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09810016-CBCE-43AD-B014-64130670C5A7}"/>
                </a:ext>
              </a:extLst>
            </p:cNvPr>
            <p:cNvSpPr/>
            <p:nvPr/>
          </p:nvSpPr>
          <p:spPr>
            <a:xfrm>
              <a:off x="10864596" y="2199912"/>
              <a:ext cx="70743" cy="707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888AD832-D20C-44F6-827E-7EDCDC3505BF}"/>
                </a:ext>
              </a:extLst>
            </p:cNvPr>
            <p:cNvSpPr/>
            <p:nvPr/>
          </p:nvSpPr>
          <p:spPr>
            <a:xfrm>
              <a:off x="10813052" y="2094578"/>
              <a:ext cx="70743" cy="707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1EF63048-8692-48DC-B4A8-4C66A09E85EA}"/>
                </a:ext>
              </a:extLst>
            </p:cNvPr>
            <p:cNvSpPr/>
            <p:nvPr/>
          </p:nvSpPr>
          <p:spPr>
            <a:xfrm>
              <a:off x="10922864" y="2063196"/>
              <a:ext cx="70743" cy="707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C72FAE7B-034F-4B44-B90B-51A7E5A1D0B0}"/>
                </a:ext>
              </a:extLst>
            </p:cNvPr>
            <p:cNvSpPr/>
            <p:nvPr/>
          </p:nvSpPr>
          <p:spPr>
            <a:xfrm>
              <a:off x="10491793" y="2571377"/>
              <a:ext cx="70743" cy="7074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3DF0CCEE-DE3F-44BA-B137-AFA090D3AE8F}"/>
                </a:ext>
              </a:extLst>
            </p:cNvPr>
            <p:cNvSpPr/>
            <p:nvPr/>
          </p:nvSpPr>
          <p:spPr>
            <a:xfrm>
              <a:off x="10719413" y="2805885"/>
              <a:ext cx="70743" cy="7074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9DD9226-BCA4-4E10-B9E8-25DA31D899E0}"/>
                </a:ext>
              </a:extLst>
            </p:cNvPr>
            <p:cNvSpPr/>
            <p:nvPr/>
          </p:nvSpPr>
          <p:spPr>
            <a:xfrm>
              <a:off x="10397117" y="2658931"/>
              <a:ext cx="70743" cy="7074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1092DA02-FB2F-4B4A-8E4B-A8BF4345A285}"/>
                </a:ext>
              </a:extLst>
            </p:cNvPr>
            <p:cNvSpPr/>
            <p:nvPr/>
          </p:nvSpPr>
          <p:spPr>
            <a:xfrm>
              <a:off x="10456422" y="2763296"/>
              <a:ext cx="70743" cy="7074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A072140F-B2AF-4C25-A4D0-D1CC0F59B65D}"/>
                </a:ext>
              </a:extLst>
            </p:cNvPr>
            <p:cNvSpPr/>
            <p:nvPr/>
          </p:nvSpPr>
          <p:spPr>
            <a:xfrm>
              <a:off x="10555875" y="2788435"/>
              <a:ext cx="70743" cy="7074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6424AF97-8F3B-46B2-88CC-1798CE56BF4E}"/>
                </a:ext>
              </a:extLst>
            </p:cNvPr>
            <p:cNvSpPr/>
            <p:nvPr/>
          </p:nvSpPr>
          <p:spPr>
            <a:xfrm>
              <a:off x="11033290" y="2802741"/>
              <a:ext cx="70743" cy="7074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65B4F804-90C5-41B8-8FC8-CDFEB11FA8AC}"/>
                </a:ext>
              </a:extLst>
            </p:cNvPr>
            <p:cNvSpPr/>
            <p:nvPr/>
          </p:nvSpPr>
          <p:spPr>
            <a:xfrm>
              <a:off x="11572193" y="2053757"/>
              <a:ext cx="70743" cy="70743"/>
            </a:xfrm>
            <a:prstGeom prst="ellipse">
              <a:avLst/>
            </a:prstGeom>
            <a:solidFill>
              <a:srgbClr val="9654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B8FEE36E-9B22-44BC-B73F-B8D3806AD886}"/>
                </a:ext>
              </a:extLst>
            </p:cNvPr>
            <p:cNvSpPr/>
            <p:nvPr/>
          </p:nvSpPr>
          <p:spPr>
            <a:xfrm>
              <a:off x="11529605" y="1957383"/>
              <a:ext cx="70743" cy="70743"/>
            </a:xfrm>
            <a:prstGeom prst="ellipse">
              <a:avLst/>
            </a:prstGeom>
            <a:solidFill>
              <a:srgbClr val="9654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F28AB00A-E82B-4012-9C73-555ACC6E48D4}"/>
                </a:ext>
              </a:extLst>
            </p:cNvPr>
            <p:cNvSpPr/>
            <p:nvPr/>
          </p:nvSpPr>
          <p:spPr>
            <a:xfrm>
              <a:off x="11420083" y="2042035"/>
              <a:ext cx="70743" cy="70743"/>
            </a:xfrm>
            <a:prstGeom prst="ellipse">
              <a:avLst/>
            </a:prstGeom>
            <a:solidFill>
              <a:srgbClr val="9654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00C46869-5105-4CB1-A982-CE689596AD78}"/>
                </a:ext>
              </a:extLst>
            </p:cNvPr>
            <p:cNvSpPr/>
            <p:nvPr/>
          </p:nvSpPr>
          <p:spPr>
            <a:xfrm>
              <a:off x="11455648" y="2259947"/>
              <a:ext cx="70743" cy="70743"/>
            </a:xfrm>
            <a:prstGeom prst="ellipse">
              <a:avLst/>
            </a:prstGeom>
            <a:solidFill>
              <a:srgbClr val="9654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773FBAC5-CD13-43A9-867D-A1B565EF86E7}"/>
                </a:ext>
              </a:extLst>
            </p:cNvPr>
            <p:cNvSpPr/>
            <p:nvPr/>
          </p:nvSpPr>
          <p:spPr>
            <a:xfrm>
              <a:off x="11413060" y="2163573"/>
              <a:ext cx="70743" cy="70743"/>
            </a:xfrm>
            <a:prstGeom prst="ellipse">
              <a:avLst/>
            </a:prstGeom>
            <a:solidFill>
              <a:srgbClr val="9654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97D8A14B-7156-4388-B4A9-94816A7ACB87}"/>
                </a:ext>
              </a:extLst>
            </p:cNvPr>
            <p:cNvSpPr/>
            <p:nvPr/>
          </p:nvSpPr>
          <p:spPr>
            <a:xfrm>
              <a:off x="11513916" y="2123231"/>
              <a:ext cx="70743" cy="70743"/>
            </a:xfrm>
            <a:prstGeom prst="ellipse">
              <a:avLst/>
            </a:prstGeom>
            <a:solidFill>
              <a:srgbClr val="9654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6F57B41-DAC2-4303-B8F8-517EFFC235E1}"/>
                </a:ext>
              </a:extLst>
            </p:cNvPr>
            <p:cNvSpPr/>
            <p:nvPr/>
          </p:nvSpPr>
          <p:spPr>
            <a:xfrm>
              <a:off x="11565460" y="2315973"/>
              <a:ext cx="70743" cy="70743"/>
            </a:xfrm>
            <a:prstGeom prst="ellipse">
              <a:avLst/>
            </a:prstGeom>
            <a:solidFill>
              <a:srgbClr val="9654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52A14594-38C7-4C5A-951F-8AEB04ADE2D3}"/>
                </a:ext>
              </a:extLst>
            </p:cNvPr>
            <p:cNvSpPr/>
            <p:nvPr/>
          </p:nvSpPr>
          <p:spPr>
            <a:xfrm>
              <a:off x="11463293" y="2483090"/>
              <a:ext cx="70743" cy="7074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B6CB6942-BAE2-4EF9-BF0C-2C9CC9735F2C}"/>
                </a:ext>
              </a:extLst>
            </p:cNvPr>
            <p:cNvSpPr/>
            <p:nvPr/>
          </p:nvSpPr>
          <p:spPr>
            <a:xfrm>
              <a:off x="11513916" y="2123231"/>
              <a:ext cx="70743" cy="70743"/>
            </a:xfrm>
            <a:prstGeom prst="ellipse">
              <a:avLst/>
            </a:prstGeom>
            <a:solidFill>
              <a:srgbClr val="9654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2ACF92E6-C309-4F0D-9B82-E91D12E0FFC2}"/>
                </a:ext>
              </a:extLst>
            </p:cNvPr>
            <p:cNvSpPr/>
            <p:nvPr/>
          </p:nvSpPr>
          <p:spPr>
            <a:xfrm>
              <a:off x="11565460" y="2315973"/>
              <a:ext cx="70743" cy="70743"/>
            </a:xfrm>
            <a:prstGeom prst="ellipse">
              <a:avLst/>
            </a:prstGeom>
            <a:solidFill>
              <a:srgbClr val="9654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98B1824F-A236-4DD1-BF93-51B60D52B471}"/>
                </a:ext>
              </a:extLst>
            </p:cNvPr>
            <p:cNvSpPr/>
            <p:nvPr/>
          </p:nvSpPr>
          <p:spPr>
            <a:xfrm>
              <a:off x="11513916" y="2210639"/>
              <a:ext cx="70743" cy="70743"/>
            </a:xfrm>
            <a:prstGeom prst="ellipse">
              <a:avLst/>
            </a:prstGeom>
            <a:solidFill>
              <a:srgbClr val="9654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D9C7560A-BBCD-4F07-AEEB-413AB31E702D}"/>
                </a:ext>
              </a:extLst>
            </p:cNvPr>
            <p:cNvSpPr/>
            <p:nvPr/>
          </p:nvSpPr>
          <p:spPr>
            <a:xfrm>
              <a:off x="11623728" y="2179257"/>
              <a:ext cx="70743" cy="70743"/>
            </a:xfrm>
            <a:prstGeom prst="ellipse">
              <a:avLst/>
            </a:prstGeom>
            <a:solidFill>
              <a:srgbClr val="9654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2DFFE19C-B517-4A5D-90E4-1504DF591937}"/>
                </a:ext>
              </a:extLst>
            </p:cNvPr>
            <p:cNvSpPr/>
            <p:nvPr/>
          </p:nvSpPr>
          <p:spPr>
            <a:xfrm>
              <a:off x="10907184" y="2296286"/>
              <a:ext cx="70743" cy="7074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26DACF14-35BC-4777-9035-4FDC9B68381E}"/>
                </a:ext>
              </a:extLst>
            </p:cNvPr>
            <p:cNvSpPr/>
            <p:nvPr/>
          </p:nvSpPr>
          <p:spPr>
            <a:xfrm>
              <a:off x="11059584" y="2448686"/>
              <a:ext cx="70743" cy="7074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2D45EEA7-12DF-48E8-AB6F-8C5966A2F6B2}"/>
                </a:ext>
              </a:extLst>
            </p:cNvPr>
            <p:cNvSpPr/>
            <p:nvPr/>
          </p:nvSpPr>
          <p:spPr>
            <a:xfrm>
              <a:off x="11211984" y="2601086"/>
              <a:ext cx="70743" cy="7074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FE221469-CE61-48E1-B51A-E244EEA5ABA1}"/>
                </a:ext>
              </a:extLst>
            </p:cNvPr>
            <p:cNvSpPr/>
            <p:nvPr/>
          </p:nvSpPr>
          <p:spPr>
            <a:xfrm>
              <a:off x="11153365" y="1923490"/>
              <a:ext cx="70743" cy="7074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D398FC3C-161F-41F2-8CC8-41F24E7FAC68}"/>
                </a:ext>
              </a:extLst>
            </p:cNvPr>
            <p:cNvSpPr/>
            <p:nvPr/>
          </p:nvSpPr>
          <p:spPr>
            <a:xfrm>
              <a:off x="11305765" y="2075890"/>
              <a:ext cx="70743" cy="70743"/>
            </a:xfrm>
            <a:prstGeom prst="ellipse">
              <a:avLst/>
            </a:prstGeom>
            <a:solidFill>
              <a:srgbClr val="9654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147DF838-2642-499D-B389-4DE1A8E543F3}"/>
                </a:ext>
              </a:extLst>
            </p:cNvPr>
            <p:cNvSpPr/>
            <p:nvPr/>
          </p:nvSpPr>
          <p:spPr>
            <a:xfrm>
              <a:off x="10346819" y="2228290"/>
              <a:ext cx="70743" cy="7074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793CA8DC-94A3-42CF-BD2A-3674093C7B63}"/>
                </a:ext>
              </a:extLst>
            </p:cNvPr>
            <p:cNvSpPr/>
            <p:nvPr/>
          </p:nvSpPr>
          <p:spPr>
            <a:xfrm>
              <a:off x="10848423" y="1765686"/>
              <a:ext cx="70743" cy="707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C4D0D74B-3184-4A0D-891E-A529BD45F91B}"/>
                </a:ext>
              </a:extLst>
            </p:cNvPr>
            <p:cNvSpPr/>
            <p:nvPr/>
          </p:nvSpPr>
          <p:spPr>
            <a:xfrm>
              <a:off x="11000823" y="1918086"/>
              <a:ext cx="70743" cy="707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8CE21060-969C-4CA8-A126-3A789BF60C6A}"/>
                </a:ext>
              </a:extLst>
            </p:cNvPr>
            <p:cNvSpPr/>
            <p:nvPr/>
          </p:nvSpPr>
          <p:spPr>
            <a:xfrm>
              <a:off x="11615693" y="2635490"/>
              <a:ext cx="70743" cy="7074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61E1AE9D-2E2A-4EE6-814E-2C9CCE5E32C1}"/>
                </a:ext>
              </a:extLst>
            </p:cNvPr>
            <p:cNvSpPr/>
            <p:nvPr/>
          </p:nvSpPr>
          <p:spPr>
            <a:xfrm>
              <a:off x="11409365" y="1894589"/>
              <a:ext cx="70743" cy="70743"/>
            </a:xfrm>
            <a:prstGeom prst="ellipse">
              <a:avLst/>
            </a:prstGeom>
            <a:solidFill>
              <a:srgbClr val="9654CC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B5F2E503-84C4-4087-90C1-4746ACC954FB}"/>
              </a:ext>
            </a:extLst>
          </p:cNvPr>
          <p:cNvSpPr txBox="1"/>
          <p:nvPr/>
        </p:nvSpPr>
        <p:spPr>
          <a:xfrm>
            <a:off x="10267099" y="1452301"/>
            <a:ext cx="8862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chemeClr val="accent6"/>
                </a:solidFill>
              </a:rPr>
              <a:t>Cluster 1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46FC9589-91BA-4662-BF19-16A5EB38FAA7}"/>
              </a:ext>
            </a:extLst>
          </p:cNvPr>
          <p:cNvSpPr txBox="1"/>
          <p:nvPr/>
        </p:nvSpPr>
        <p:spPr>
          <a:xfrm>
            <a:off x="10258818" y="2777381"/>
            <a:ext cx="8862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FFC000"/>
                </a:solidFill>
              </a:rPr>
              <a:t>Cluster 2</a:t>
            </a:r>
            <a:endParaRPr lang="en-DE" sz="1400" dirty="0">
              <a:solidFill>
                <a:srgbClr val="FFC000"/>
              </a:solidFill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0FAC274F-DA16-4C47-A386-F4BF89509099}"/>
              </a:ext>
            </a:extLst>
          </p:cNvPr>
          <p:cNvSpPr txBox="1"/>
          <p:nvPr/>
        </p:nvSpPr>
        <p:spPr>
          <a:xfrm>
            <a:off x="11164431" y="1644590"/>
            <a:ext cx="8862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9654CC"/>
                </a:solidFill>
              </a:rPr>
              <a:t>Cluster 3</a:t>
            </a:r>
            <a:endParaRPr lang="en-DE" sz="1400" dirty="0">
              <a:solidFill>
                <a:srgbClr val="9654CC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352267-CB03-407A-A3B0-7460812DC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64" grpId="0"/>
      <p:bldP spid="265" grpId="0"/>
      <p:bldP spid="26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4B1C8-4EF6-4DC1-A453-7DED3277C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076129-32DE-41E0-8B37-F7C85025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UMAP: how the high dimensional graph is built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00D9194-2016-46C6-90FB-F870E19BF2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7243962" cy="4108263"/>
              </a:xfrm>
            </p:spPr>
            <p:txBody>
              <a:bodyPr/>
              <a:lstStyle/>
              <a:p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To construct the initial </a:t>
                </a:r>
                <a:r>
                  <a:rPr lang="en-US" b="1" i="0" dirty="0">
                    <a:solidFill>
                      <a:srgbClr val="333333"/>
                    </a:solidFill>
                    <a:effectLst/>
                  </a:rPr>
                  <a:t>high-dimensional graph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, UMAP builds a </a:t>
                </a:r>
                <a:r>
                  <a:rPr lang="en-US" b="1" i="0" dirty="0">
                    <a:solidFill>
                      <a:srgbClr val="333333"/>
                    </a:solidFill>
                    <a:effectLst/>
                  </a:rPr>
                  <a:t>fuzzy simplicial complex</a:t>
                </a:r>
              </a:p>
              <a:p>
                <a:pPr lvl="1"/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It is a </a:t>
                </a:r>
                <a:r>
                  <a:rPr lang="en-US" b="1" i="0" dirty="0">
                    <a:solidFill>
                      <a:srgbClr val="333333"/>
                    </a:solidFill>
                    <a:effectLst/>
                  </a:rPr>
                  <a:t>weighted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 </a:t>
                </a:r>
                <a:r>
                  <a:rPr lang="en-US" b="1" i="0" dirty="0">
                    <a:solidFill>
                      <a:srgbClr val="333333"/>
                    </a:solidFill>
                    <a:effectLst/>
                  </a:rPr>
                  <a:t>graph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, with </a:t>
                </a:r>
                <a:r>
                  <a:rPr lang="en-US" i="0" dirty="0">
                    <a:solidFill>
                      <a:srgbClr val="333333"/>
                    </a:solidFill>
                    <a:effectLst/>
                  </a:rPr>
                  <a:t>edge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 </a:t>
                </a:r>
                <a:r>
                  <a:rPr lang="en-US" i="0" dirty="0">
                    <a:solidFill>
                      <a:srgbClr val="333333"/>
                    </a:solidFill>
                    <a:effectLst/>
                  </a:rPr>
                  <a:t>weights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 representing the </a:t>
                </a:r>
                <a:r>
                  <a:rPr lang="en-US" b="1" i="0" dirty="0">
                    <a:solidFill>
                      <a:srgbClr val="333333"/>
                    </a:solidFill>
                    <a:effectLst/>
                  </a:rPr>
                  <a:t>likelihood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 that two points are </a:t>
                </a:r>
                <a:r>
                  <a:rPr lang="en-US" i="0" dirty="0">
                    <a:solidFill>
                      <a:srgbClr val="333333"/>
                    </a:solidFill>
                    <a:effectLst/>
                  </a:rPr>
                  <a:t>connected</a:t>
                </a:r>
              </a:p>
              <a:p>
                <a:pPr lvl="1"/>
                <a:r>
                  <a:rPr lang="en-US" dirty="0">
                    <a:solidFill>
                      <a:srgbClr val="333333"/>
                    </a:solidFill>
                  </a:rPr>
                  <a:t>T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o determine </a:t>
                </a:r>
                <a:r>
                  <a:rPr lang="en-US" b="1" i="0" dirty="0">
                    <a:solidFill>
                      <a:srgbClr val="333333"/>
                    </a:solidFill>
                    <a:effectLst/>
                  </a:rPr>
                  <a:t>connectedness</a:t>
                </a:r>
                <a:r>
                  <a:rPr lang="en-US" dirty="0">
                    <a:solidFill>
                      <a:srgbClr val="333333"/>
                    </a:solidFill>
                  </a:rPr>
                  <a:t>:</a:t>
                </a:r>
              </a:p>
              <a:p>
                <a:pPr lvl="2"/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extends a radius outwards from each point, connecting points when those radii overlap</a:t>
                </a:r>
              </a:p>
              <a:p>
                <a:pPr lvl="2"/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the radius is critical:  too small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sym typeface="Wingdings" panose="05000000000000000000" pitchFamily="2" charset="2"/>
                  </a:rPr>
                  <a:t>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small, isolated clusters; too large 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  <a:sym typeface="Wingdings" panose="05000000000000000000" pitchFamily="2" charset="2"/>
                  </a:rPr>
                  <a:t>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 one big cluster</a:t>
                </a:r>
              </a:p>
              <a:p>
                <a:pPr lvl="2"/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UMAP chooses a radius locally, based on the distance to each point's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-th </a:t>
                </a:r>
                <a:r>
                  <a:rPr lang="en-US" b="1" i="0" dirty="0">
                    <a:solidFill>
                      <a:srgbClr val="333333"/>
                    </a:solidFill>
                    <a:effectLst/>
                  </a:rPr>
                  <a:t>nearest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 </a:t>
                </a:r>
                <a:r>
                  <a:rPr lang="en-US" b="1" i="0" dirty="0">
                    <a:solidFill>
                      <a:srgbClr val="333333"/>
                    </a:solidFill>
                    <a:effectLst/>
                  </a:rPr>
                  <a:t>neighbor</a:t>
                </a:r>
              </a:p>
              <a:p>
                <a:pPr lvl="1"/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Then makes the </a:t>
                </a:r>
                <a:r>
                  <a:rPr lang="en-US" b="1" i="0" dirty="0">
                    <a:solidFill>
                      <a:srgbClr val="333333"/>
                    </a:solidFill>
                    <a:effectLst/>
                  </a:rPr>
                  <a:t>graph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 </a:t>
                </a:r>
                <a:r>
                  <a:rPr lang="en-US" b="1" i="0" dirty="0">
                    <a:solidFill>
                      <a:srgbClr val="333333"/>
                    </a:solidFill>
                    <a:effectLst/>
                  </a:rPr>
                  <a:t>fuzzy</a:t>
                </a:r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 by decreasing the likelihood of connection as the radius grows</a:t>
                </a:r>
              </a:p>
              <a:p>
                <a:pPr lvl="1"/>
                <a:r>
                  <a:rPr lang="en-US" b="0" i="0" dirty="0">
                    <a:solidFill>
                      <a:srgbClr val="333333"/>
                    </a:solidFill>
                    <a:effectLst/>
                  </a:rPr>
                  <a:t>Enforce that each point must be connected to at least its closest neighbor to ensures that local structure is preserved (in balance with global structure)</a:t>
                </a:r>
              </a:p>
              <a:p>
                <a:endParaRPr lang="en-US" b="0" i="0" dirty="0">
                  <a:solidFill>
                    <a:srgbClr val="333333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00D9194-2016-46C6-90FB-F870E19BF2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7243962" cy="4108263"/>
              </a:xfrm>
              <a:blipFill>
                <a:blip r:embed="rId2"/>
                <a:stretch>
                  <a:fillRect l="-336" t="-742" r="-1093" b="-59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7FE90DD-0BC1-4525-8001-B8F3B3B9F856}"/>
              </a:ext>
            </a:extLst>
          </p:cNvPr>
          <p:cNvSpPr txBox="1"/>
          <p:nvPr/>
        </p:nvSpPr>
        <p:spPr>
          <a:xfrm>
            <a:off x="581193" y="6057608"/>
            <a:ext cx="11029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Reference: Understanding UMAP: </a:t>
            </a:r>
            <a:r>
              <a:rPr lang="en-US" sz="1400" dirty="0">
                <a:hlinkClick r:id="rId3"/>
              </a:rPr>
              <a:t>Understanding UMAP (pair-code.github.io)</a:t>
            </a:r>
            <a:endParaRPr lang="en-US" sz="1400" dirty="0"/>
          </a:p>
        </p:txBody>
      </p:sp>
      <p:pic>
        <p:nvPicPr>
          <p:cNvPr id="4098" name="Picture 2" descr="Local connectivity and fuzzy open sets">
            <a:extLst>
              <a:ext uri="{FF2B5EF4-FFF2-40B4-BE49-F238E27FC236}">
                <a16:creationId xmlns:a16="http://schemas.microsoft.com/office/drawing/2014/main" id="{757FC707-338D-4710-B715-FE44BFC23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671" y="1342665"/>
            <a:ext cx="3718985" cy="213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raph with combined edge weights">
            <a:extLst>
              <a:ext uri="{FF2B5EF4-FFF2-40B4-BE49-F238E27FC236}">
                <a16:creationId xmlns:a16="http://schemas.microsoft.com/office/drawing/2014/main" id="{A54DF518-F726-4583-8E3E-7E5581B20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671" y="4142735"/>
            <a:ext cx="3718985" cy="213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58DC6BF-4E09-489C-989C-7D058D410D8B}"/>
              </a:ext>
            </a:extLst>
          </p:cNvPr>
          <p:cNvGrpSpPr/>
          <p:nvPr/>
        </p:nvGrpSpPr>
        <p:grpSpPr>
          <a:xfrm rot="5400000">
            <a:off x="9561803" y="3674754"/>
            <a:ext cx="504720" cy="254880"/>
            <a:chOff x="9224760" y="2993040"/>
            <a:chExt cx="50472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4DE6981-AB70-4184-9F24-BB7A033BFEF3}"/>
                    </a:ext>
                  </a:extLst>
                </p14:cNvPr>
                <p14:cNvContentPartPr/>
                <p14:nvPr/>
              </p14:nvContentPartPr>
              <p14:xfrm>
                <a:off x="9224760" y="3083760"/>
                <a:ext cx="250560" cy="11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9545030-0652-471B-A507-ECA51AE76EE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216120" y="3075120"/>
                  <a:ext cx="2682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5069E06-E9A1-4335-8CC1-7CE5A451F887}"/>
                    </a:ext>
                  </a:extLst>
                </p14:cNvPr>
                <p14:cNvContentPartPr/>
                <p14:nvPr/>
              </p14:nvContentPartPr>
              <p14:xfrm>
                <a:off x="9240240" y="3175920"/>
                <a:ext cx="278640" cy="10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A698E30-EC3D-40A9-AC26-9E5F0D7091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31600" y="3166920"/>
                  <a:ext cx="2962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446DB95-B7BF-4DCC-8038-9FF9CD614677}"/>
                    </a:ext>
                  </a:extLst>
                </p14:cNvPr>
                <p14:cNvContentPartPr/>
                <p14:nvPr/>
              </p14:nvContentPartPr>
              <p14:xfrm>
                <a:off x="9505200" y="2993040"/>
                <a:ext cx="224280" cy="254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B7C86DC-7E95-477A-8F30-2971C5118C4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496560" y="2984040"/>
                  <a:ext cx="241920" cy="272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117D9B-B1A4-4CAF-9A86-9817D61D0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7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153976-398E-40AE-BD4A-0F614B1EF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CFF99A-F4C5-4054-857D-D3743EE0B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UMAP: finding a lower dimensional representation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6A5F2C0-85A9-44DB-AB43-1BDA9D0790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199"/>
                <a:ext cx="11112043" cy="4901885"/>
              </a:xfrm>
            </p:spPr>
            <p:txBody>
              <a:bodyPr/>
              <a:lstStyle/>
              <a:p>
                <a:r>
                  <a:rPr lang="en-US" dirty="0"/>
                  <a:t>Goal: </a:t>
                </a:r>
                <a:r>
                  <a:rPr lang="en-US" b="1" dirty="0"/>
                  <a:t>preserve</a:t>
                </a:r>
                <a:r>
                  <a:rPr lang="en-US" dirty="0"/>
                  <a:t> the </a:t>
                </a:r>
                <a:r>
                  <a:rPr lang="en-US" b="1" dirty="0"/>
                  <a:t>fuzzy</a:t>
                </a:r>
                <a:r>
                  <a:rPr lang="en-US" dirty="0"/>
                  <a:t> </a:t>
                </a:r>
                <a:r>
                  <a:rPr lang="en-US" b="1" dirty="0"/>
                  <a:t>topology</a:t>
                </a:r>
                <a:r>
                  <a:rPr lang="en-US" dirty="0"/>
                  <a:t> (as </a:t>
                </a:r>
                <a:r>
                  <a:rPr lang="en-US" b="1" dirty="0"/>
                  <a:t>graph</a:t>
                </a:r>
                <a:r>
                  <a:rPr lang="en-US" dirty="0"/>
                  <a:t>) as much as possible</a:t>
                </a:r>
              </a:p>
              <a:p>
                <a:r>
                  <a:rPr lang="en-US" dirty="0"/>
                  <a:t>The graph is composed by </a:t>
                </a:r>
                <a:r>
                  <a:rPr lang="en-US" b="1" dirty="0"/>
                  <a:t>nodes</a:t>
                </a:r>
                <a:r>
                  <a:rPr lang="en-US" dirty="0"/>
                  <a:t>, and </a:t>
                </a:r>
                <a:r>
                  <a:rPr lang="en-US" b="1" dirty="0"/>
                  <a:t>edges</a:t>
                </a:r>
                <a:r>
                  <a:rPr lang="en-US" dirty="0"/>
                  <a:t> (actually 0-simplices, 1-simplices)</a:t>
                </a:r>
              </a:p>
              <a:p>
                <a:pPr lvl="1"/>
                <a:r>
                  <a:rPr lang="en-US" b="1" dirty="0"/>
                  <a:t>Nodes</a:t>
                </a:r>
                <a:r>
                  <a:rPr lang="en-US" dirty="0"/>
                  <a:t> are data </a:t>
                </a:r>
                <a:r>
                  <a:rPr lang="en-US" b="1" dirty="0"/>
                  <a:t>points</a:t>
                </a:r>
                <a:r>
                  <a:rPr lang="en-US" dirty="0"/>
                  <a:t>: they are the same in high and low dimension (we want to keep all points)</a:t>
                </a:r>
              </a:p>
              <a:p>
                <a:pPr lvl="1"/>
                <a:r>
                  <a:rPr lang="en-US" b="1" dirty="0"/>
                  <a:t>Edges</a:t>
                </a:r>
                <a:r>
                  <a:rPr lang="en-US" dirty="0"/>
                  <a:t>: they are </a:t>
                </a:r>
                <a:r>
                  <a:rPr lang="en-US" b="1" dirty="0"/>
                  <a:t>probability</a:t>
                </a:r>
                <a:r>
                  <a:rPr lang="en-US" dirty="0"/>
                  <a:t> of points between </a:t>
                </a:r>
                <a:r>
                  <a:rPr lang="en-US" b="1" dirty="0"/>
                  <a:t>connected</a:t>
                </a:r>
                <a:r>
                  <a:rPr lang="en-US" dirty="0"/>
                  <a:t> (the graph is fuzzy)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0" lang="en-US" altLang="en-DE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rgbClr val="404040"/>
                    </a:solidFill>
                    <a:effectLst/>
                  </a:rPr>
                  <a:t>: 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rgbClr val="404040"/>
                    </a:solidFill>
                    <a:effectLst/>
                  </a:rPr>
                  <a:t>set of all possible 1-simplices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rgbClr val="404040"/>
                    </a:solidFill>
                    <a:effectLst/>
                  </a:rPr>
                  <a:t>; </a:t>
                </a:r>
                <a14:m>
                  <m:oMath xmlns:m="http://schemas.openxmlformats.org/officeDocument/2006/math">
                    <m:r>
                      <a:rPr kumimoji="0" lang="en-US" altLang="en-DE" b="0" i="0" u="none" strike="noStrike" cap="none" normalizeH="0" baseline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US" altLang="en-DE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DE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0" lang="en-US" altLang="en-DE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404040"/>
                            </a:solidFill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kumimoji="0" lang="en-US" altLang="en-DE" b="0" i="1" u="none" strike="noStrike" cap="none" normalizeH="0" baseline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altLang="en-DE" b="0" i="1" u="none" strike="noStrike" cap="none" normalizeH="0" baseline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</a:rPr>
                      <m:t>𝑒</m:t>
                    </m:r>
                    <m:r>
                      <a:rPr kumimoji="0" lang="en-US" altLang="en-DE" b="0" i="1" u="none" strike="noStrike" cap="none" normalizeH="0" baseline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rgbClr val="404040"/>
                    </a:solidFill>
                    <a:effectLst/>
                  </a:rPr>
                  <a:t> </a:t>
                </a:r>
                <a:r>
                  <a:rPr kumimoji="0" lang="en-US" altLang="en-DE" b="1" i="0" u="none" strike="noStrike" cap="none" normalizeH="0" baseline="0" dirty="0">
                    <a:ln>
                      <a:noFill/>
                    </a:ln>
                    <a:solidFill>
                      <a:srgbClr val="404040"/>
                    </a:solidFill>
                    <a:effectLst/>
                  </a:rPr>
                  <a:t>weight</a:t>
                </a:r>
                <a:r>
                  <a:rPr kumimoji="0" lang="en-US" altLang="en-DE" b="0" i="0" u="none" strike="noStrike" cap="none" normalizeH="0" dirty="0">
                    <a:ln>
                      <a:noFill/>
                    </a:ln>
                    <a:solidFill>
                      <a:srgbClr val="404040"/>
                    </a:solidFill>
                    <a:effectLst/>
                  </a:rPr>
                  <a:t> of </a:t>
                </a:r>
                <a:r>
                  <a:rPr kumimoji="0" lang="en-US" altLang="en-DE" b="1" i="0" u="none" strike="noStrike" cap="none" normalizeH="0" dirty="0">
                    <a:ln>
                      <a:noFill/>
                    </a:ln>
                    <a:solidFill>
                      <a:srgbClr val="404040"/>
                    </a:solidFill>
                    <a:effectLst/>
                  </a:rPr>
                  <a:t>edge</a:t>
                </a:r>
                <a:r>
                  <a:rPr kumimoji="0" lang="en-US" altLang="en-DE" b="0" i="0" u="none" strike="noStrike" cap="none" normalizeH="0" dirty="0">
                    <a:ln>
                      <a:noFill/>
                    </a:ln>
                    <a:solidFill>
                      <a:srgbClr val="40404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en-DE" b="0" i="1" u="none" strike="noStrike" cap="none" normalizeH="0" dirty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kumimoji="0" lang="en-US" altLang="en-DE" b="0" i="0" u="none" strike="noStrike" cap="none" normalizeH="0" dirty="0">
                    <a:ln>
                      <a:noFill/>
                    </a:ln>
                    <a:solidFill>
                      <a:srgbClr val="404040"/>
                    </a:solidFill>
                    <a:effectLst/>
                  </a:rPr>
                  <a:t> in high dim;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DE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DE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en-DE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en-DE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DE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DE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DE" dirty="0">
                    <a:solidFill>
                      <a:srgbClr val="404040"/>
                    </a:solidFill>
                  </a:rPr>
                  <a:t> weight of edge </a:t>
                </a:r>
                <a14:m>
                  <m:oMath xmlns:m="http://schemas.openxmlformats.org/officeDocument/2006/math">
                    <m:r>
                      <a:rPr lang="en-US" altLang="en-DE" i="1" dirty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en-DE" dirty="0">
                    <a:solidFill>
                      <a:srgbClr val="404040"/>
                    </a:solidFill>
                  </a:rPr>
                  <a:t> in low dimension</a:t>
                </a:r>
              </a:p>
              <a:p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rgbClr val="404040"/>
                    </a:solidFill>
                    <a:effectLst/>
                  </a:rPr>
                  <a:t>UMAP objective function is the cross entropy:</a:t>
                </a:r>
                <a:endParaRPr kumimoji="0" lang="en-US" altLang="en-DE" b="0" i="0" u="none" strike="noStrike" cap="none" normalizeH="0" baseline="0" dirty="0">
                  <a:ln>
                    <a:noFill/>
                  </a:ln>
                  <a:solidFill>
                    <a:srgbClr val="404040"/>
                  </a:solidFill>
                  <a:effectLst/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en-DE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0" lang="en-US" altLang="en-DE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kumimoji="0" lang="en-US" altLang="en-DE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altLang="en-DE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kumimoji="0" lang="en-US" altLang="en-DE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kumimoji="0" lang="en-US" altLang="en-DE" b="0" i="0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40404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altLang="en-DE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en-DE" b="0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altLang="en-DE" b="0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en-DE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en-DE" b="0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ⅇ</m:t>
                              </m:r>
                            </m:e>
                          </m:d>
                          <m:func>
                            <m:funcPr>
                              <m:ctrlPr>
                                <a:rPr kumimoji="0" lang="en-US" altLang="en-DE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en-DE" b="0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40404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0" lang="en-US" altLang="en-DE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40404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en-US" altLang="en-DE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0404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en-DE" b="0" i="0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0404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0" lang="en-US" altLang="en-DE" b="0" i="0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0404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altLang="en-DE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0404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en-DE" b="0" i="0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0404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ⅇ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en-US" altLang="en-DE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0404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en-DE" b="0" i="0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0404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en-DE" b="0" i="0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0404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altLang="en-DE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0404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en-DE" b="0" i="0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40404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ⅇ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  <m:r>
                        <a:rPr kumimoji="0" lang="en-US" altLang="en-DE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altLang="en-DE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altLang="en-DE" i="1" dirty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DE" dirty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en-DE" dirty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altLang="en-DE" i="1" dirty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DE" dirty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</m:d>
                      <m:r>
                        <a:rPr lang="en-US" altLang="en-DE" b="0" i="1" dirty="0" smtClean="0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unc>
                        <m:funcPr>
                          <m:ctrlPr>
                            <a:rPr lang="en-US" altLang="en-DE" i="1" dirty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DE" dirty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altLang="en-DE" i="1" dirty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DE" b="0" i="1" dirty="0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en-DE" i="1" dirty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DE" dirty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en-DE" dirty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en-DE" i="1" dirty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DE" dirty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ⅇ</m:t>
                                  </m:r>
                                </m:e>
                              </m:d>
                              <m:r>
                                <a:rPr lang="en-US" altLang="en-DE" b="0" i="1" dirty="0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en-DE" b="0" i="1" dirty="0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en-DE" i="1" dirty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DE" dirty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en-DE" b="0" i="0" dirty="0" smtClean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en-DE" i="1" dirty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DE" dirty="0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ⅇ</m:t>
                                  </m:r>
                                </m:e>
                              </m:d>
                              <m:r>
                                <a:rPr lang="en-US" altLang="en-DE" b="0" i="1" dirty="0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0" lang="en-US" altLang="en-DE" b="0" i="0" u="none" strike="noStrike" cap="none" normalizeH="0" baseline="0" dirty="0">
                  <a:ln>
                    <a:noFill/>
                  </a:ln>
                  <a:solidFill>
                    <a:srgbClr val="404040"/>
                  </a:solidFill>
                  <a:effectLst/>
                </a:endParaRPr>
              </a:p>
              <a:p>
                <a:pPr lvl="1"/>
                <a:r>
                  <a:rPr lang="en-US" altLang="en-DE" dirty="0">
                    <a:solidFill>
                      <a:srgbClr val="404040"/>
                    </a:solidFill>
                  </a:rPr>
                  <a:t>It can be interpreted as </a:t>
                </a:r>
                <a:r>
                  <a:rPr lang="en-US" altLang="en-DE" b="1" dirty="0">
                    <a:solidFill>
                      <a:srgbClr val="404040"/>
                    </a:solidFill>
                  </a:rPr>
                  <a:t>force-directed graph </a:t>
                </a:r>
                <a:r>
                  <a:rPr lang="en-US" altLang="en-DE" dirty="0">
                    <a:solidFill>
                      <a:srgbClr val="404040"/>
                    </a:solidFill>
                  </a:rPr>
                  <a:t>layout algorithm:</a:t>
                </a:r>
              </a:p>
              <a:p>
                <a:pPr lvl="2"/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rgbClr val="404040"/>
                    </a:solidFill>
                    <a:effectLst/>
                  </a:rPr>
                  <a:t>Attractive force between </a:t>
                </a:r>
                <a14:m>
                  <m:oMath xmlns:m="http://schemas.openxmlformats.org/officeDocument/2006/math">
                    <m:r>
                      <a:rPr kumimoji="0" lang="en-US" altLang="en-DE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rgbClr val="404040"/>
                    </a:solidFill>
                    <a:effectLst/>
                  </a:rPr>
                  <a:t>: when</a:t>
                </a:r>
                <a:r>
                  <a:rPr kumimoji="0" lang="en-US" altLang="en-DE" b="0" i="0" u="none" strike="noStrike" cap="none" normalizeH="0" dirty="0">
                    <a:ln>
                      <a:noFill/>
                    </a:ln>
                    <a:solidFill>
                      <a:srgbClr val="404040"/>
                    </a:solidFill>
                    <a:effectLst/>
                  </a:rPr>
                  <a:t> there is a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DE" i="1" dirty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DE" dirty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en-DE" dirty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en-DE" i="1" dirty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DE" dirty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</m:d>
                  </m:oMath>
                </a14:m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rgbClr val="404040"/>
                    </a:solidFill>
                    <a:effectLst/>
                  </a:rPr>
                  <a:t>: term</a:t>
                </a:r>
                <a:r>
                  <a:rPr kumimoji="0" lang="en-US" altLang="en-DE" b="0" i="0" u="none" strike="noStrike" cap="none" normalizeH="0" dirty="0">
                    <a:ln>
                      <a:noFill/>
                    </a:ln>
                    <a:solidFill>
                      <a:srgbClr val="404040"/>
                    </a:solidFill>
                    <a:effectLst/>
                  </a:rPr>
                  <a:t> is minimized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DE" i="1" dirty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DE" dirty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DE" dirty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d>
                      <m:dPr>
                        <m:ctrlPr>
                          <a:rPr lang="en-US" altLang="en-DE" i="1" dirty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DE" dirty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</m:d>
                  </m:oMath>
                </a14:m>
                <a:r>
                  <a:rPr kumimoji="0" lang="en-US" altLang="en-DE" b="0" i="0" u="none" strike="noStrike" cap="none" normalizeH="0" dirty="0">
                    <a:ln>
                      <a:noFill/>
                    </a:ln>
                    <a:solidFill>
                      <a:srgbClr val="404040"/>
                    </a:solidFill>
                    <a:effectLst/>
                  </a:rPr>
                  <a:t> is as large as possible </a:t>
                </a:r>
                <a:r>
                  <a:rPr kumimoji="0" lang="en-US" altLang="en-DE" b="0" i="0" u="none" strike="noStrike" cap="none" normalizeH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sym typeface="Wingdings" panose="05000000000000000000" pitchFamily="2" charset="2"/>
                  </a:rPr>
                  <a:t> strong connection between points  distance between points as small as possible</a:t>
                </a:r>
              </a:p>
              <a:p>
                <a:pPr lvl="2"/>
                <a:r>
                  <a:rPr kumimoji="0" lang="en-US" altLang="en-DE" b="0" i="0" u="none" strike="noStrike" cap="none" normalizeH="0" dirty="0">
                    <a:ln>
                      <a:noFill/>
                    </a:ln>
                    <a:solidFill>
                      <a:srgbClr val="404040"/>
                    </a:solidFill>
                    <a:effectLst/>
                  </a:rPr>
                  <a:t>Repulsive force 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rgbClr val="404040"/>
                    </a:solidFill>
                    <a:effectLst/>
                  </a:rPr>
                  <a:t>between </a:t>
                </a:r>
                <a14:m>
                  <m:oMath xmlns:m="http://schemas.openxmlformats.org/officeDocument/2006/math">
                    <m:r>
                      <a:rPr kumimoji="0" lang="en-US" altLang="en-DE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04040"/>
                        </a:solidFill>
                        <a:effectLst/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rgbClr val="404040"/>
                    </a:solidFill>
                    <a:effectLst/>
                  </a:rPr>
                  <a:t>: </a:t>
                </a:r>
                <a:r>
                  <a:rPr lang="en-US" altLang="en-DE" dirty="0">
                    <a:solidFill>
                      <a:srgbClr val="404040"/>
                    </a:solidFill>
                  </a:rPr>
                  <a:t>when there is a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DE" i="1" dirty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DE" dirty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en-DE" dirty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altLang="en-DE" i="1" dirty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DE" dirty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</m:d>
                  </m:oMath>
                </a14:m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rgbClr val="404040"/>
                    </a:solidFill>
                    <a:effectLst/>
                  </a:rPr>
                  <a:t>, term is minimized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DE" i="1" dirty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DE" dirty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en-DE" dirty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d>
                      <m:dPr>
                        <m:ctrlPr>
                          <a:rPr lang="en-US" altLang="en-DE" i="1" dirty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DE" dirty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</m:d>
                  </m:oMath>
                </a14:m>
                <a:r>
                  <a:rPr lang="en-US" altLang="en-DE" dirty="0">
                    <a:solidFill>
                      <a:srgbClr val="404040"/>
                    </a:solidFill>
                  </a:rPr>
                  <a:t> is as small as possible </a:t>
                </a:r>
                <a:r>
                  <a:rPr lang="en-US" altLang="en-DE" dirty="0">
                    <a:solidFill>
                      <a:srgbClr val="404040"/>
                    </a:solidFill>
                    <a:sym typeface="Wingdings" panose="05000000000000000000" pitchFamily="2" charset="2"/>
                  </a:rPr>
                  <a:t> no connection between points  distance between points large</a:t>
                </a:r>
                <a:endParaRPr kumimoji="0" lang="en-US" altLang="en-DE" b="0" i="0" u="none" strike="noStrike" cap="none" normalizeH="0" baseline="0" dirty="0">
                  <a:ln>
                    <a:noFill/>
                  </a:ln>
                  <a:solidFill>
                    <a:srgbClr val="404040"/>
                  </a:solidFill>
                  <a:effectLst/>
                </a:endParaRPr>
              </a:p>
              <a:p>
                <a:pPr lvl="1"/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rgbClr val="404040"/>
                    </a:solidFill>
                    <a:effectLst/>
                  </a:rPr>
                  <a:t>Minimize </a:t>
                </a:r>
                <a14:m>
                  <m:oMath xmlns:m="http://schemas.openxmlformats.org/officeDocument/2006/math">
                    <m:r>
                      <a:rPr lang="en-US" altLang="en-DE" dirty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rgbClr val="404040"/>
                    </a:solidFill>
                    <a:effectLst/>
                  </a:rPr>
                  <a:t> via stochastic gradient descent</a:t>
                </a:r>
              </a:p>
              <a:p>
                <a:pPr lvl="1"/>
                <a:endParaRPr lang="en-US" dirty="0">
                  <a:solidFill>
                    <a:srgbClr val="404040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6A5F2C0-85A9-44DB-AB43-1BDA9D0790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199"/>
                <a:ext cx="11112043" cy="4901885"/>
              </a:xfrm>
              <a:blipFill>
                <a:blip r:embed="rId2"/>
                <a:stretch>
                  <a:fillRect l="-219" t="-622" b="-52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8F873FD8-F57E-48F2-B433-7AD6BF6B1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1932" y="1503485"/>
            <a:ext cx="1566862" cy="1347787"/>
          </a:xfrm>
          <a:prstGeom prst="rect">
            <a:avLst/>
          </a:prstGeom>
          <a:ln>
            <a:solidFill>
              <a:schemeClr val="tx2"/>
            </a:solidFill>
          </a:ln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36E8C171-907F-4CB1-8715-89806AC92CC6}"/>
              </a:ext>
            </a:extLst>
          </p:cNvPr>
          <p:cNvGrpSpPr/>
          <p:nvPr/>
        </p:nvGrpSpPr>
        <p:grpSpPr>
          <a:xfrm>
            <a:off x="10521125" y="2251938"/>
            <a:ext cx="417960" cy="500760"/>
            <a:chOff x="10521125" y="2251938"/>
            <a:chExt cx="417960" cy="50076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78A2E38-9CB6-4595-8000-029F6839ACF9}"/>
                </a:ext>
              </a:extLst>
            </p:cNvPr>
            <p:cNvGrpSpPr/>
            <p:nvPr/>
          </p:nvGrpSpPr>
          <p:grpSpPr>
            <a:xfrm>
              <a:off x="10575485" y="2251938"/>
              <a:ext cx="176760" cy="177120"/>
              <a:chOff x="10575485" y="2251938"/>
              <a:chExt cx="176760" cy="177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41890E8D-9D60-4E9F-BEF6-EDFFE52BEAC3}"/>
                      </a:ext>
                    </a:extLst>
                  </p14:cNvPr>
                  <p14:cNvContentPartPr/>
                  <p14:nvPr/>
                </p14:nvContentPartPr>
                <p14:xfrm>
                  <a:off x="10599965" y="2304858"/>
                  <a:ext cx="152280" cy="12420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41890E8D-9D60-4E9F-BEF6-EDFFE52BEAC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0591325" y="2295858"/>
                    <a:ext cx="169920" cy="14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56FD505D-118D-47A9-A661-73CCAAF5ECDD}"/>
                      </a:ext>
                    </a:extLst>
                  </p14:cNvPr>
                  <p14:cNvContentPartPr/>
                  <p14:nvPr/>
                </p14:nvContentPartPr>
                <p14:xfrm>
                  <a:off x="10575485" y="2251938"/>
                  <a:ext cx="88200" cy="11520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56FD505D-118D-47A9-A661-73CCAAF5ECDD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0566845" y="2243298"/>
                    <a:ext cx="105840" cy="132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C532C2D-559B-43FD-B23F-FA1772727CB2}"/>
                </a:ext>
              </a:extLst>
            </p:cNvPr>
            <p:cNvGrpSpPr/>
            <p:nvPr/>
          </p:nvGrpSpPr>
          <p:grpSpPr>
            <a:xfrm>
              <a:off x="10521125" y="2545698"/>
              <a:ext cx="228240" cy="207000"/>
              <a:chOff x="10521125" y="2545698"/>
              <a:chExt cx="228240" cy="207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5FA84E09-8A01-424D-AF05-0EBC197A7693}"/>
                      </a:ext>
                    </a:extLst>
                  </p14:cNvPr>
                  <p14:cNvContentPartPr/>
                  <p14:nvPr/>
                </p14:nvContentPartPr>
                <p14:xfrm>
                  <a:off x="10521125" y="2545698"/>
                  <a:ext cx="73800" cy="9576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5FA84E09-8A01-424D-AF05-0EBC197A769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0512125" y="2536698"/>
                    <a:ext cx="91440" cy="11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5A81C2AA-F130-43B4-A745-23C00A2F6294}"/>
                      </a:ext>
                    </a:extLst>
                  </p14:cNvPr>
                  <p14:cNvContentPartPr/>
                  <p14:nvPr/>
                </p14:nvContentPartPr>
                <p14:xfrm>
                  <a:off x="10533365" y="2548578"/>
                  <a:ext cx="113400" cy="9432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5A81C2AA-F130-43B4-A745-23C00A2F6294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0524725" y="2539938"/>
                    <a:ext cx="13104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9C647B46-99A7-4CA4-804D-E2A62020C3BD}"/>
                      </a:ext>
                    </a:extLst>
                  </p14:cNvPr>
                  <p14:cNvContentPartPr/>
                  <p14:nvPr/>
                </p14:nvContentPartPr>
                <p14:xfrm>
                  <a:off x="10696805" y="2621298"/>
                  <a:ext cx="52560" cy="13140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9C647B46-99A7-4CA4-804D-E2A62020C3BD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0687805" y="2612658"/>
                    <a:ext cx="70200" cy="149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1988BC4-AD70-4E22-8CB1-F531822A5FC6}"/>
                </a:ext>
              </a:extLst>
            </p:cNvPr>
            <p:cNvGrpSpPr/>
            <p:nvPr/>
          </p:nvGrpSpPr>
          <p:grpSpPr>
            <a:xfrm>
              <a:off x="10768805" y="2473698"/>
              <a:ext cx="170280" cy="204480"/>
              <a:chOff x="10768805" y="2473698"/>
              <a:chExt cx="170280" cy="204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246F5480-AD89-4B60-A237-C7B2FD41D16D}"/>
                      </a:ext>
                    </a:extLst>
                  </p14:cNvPr>
                  <p14:cNvContentPartPr/>
                  <p14:nvPr/>
                </p14:nvContentPartPr>
                <p14:xfrm>
                  <a:off x="10800125" y="2515818"/>
                  <a:ext cx="65160" cy="12276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246F5480-AD89-4B60-A237-C7B2FD41D16D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0791125" y="2506818"/>
                    <a:ext cx="8280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2990FE3E-4B28-482F-9E6D-A4E192884745}"/>
                      </a:ext>
                    </a:extLst>
                  </p14:cNvPr>
                  <p14:cNvContentPartPr/>
                  <p14:nvPr/>
                </p14:nvContentPartPr>
                <p14:xfrm>
                  <a:off x="10768805" y="2473698"/>
                  <a:ext cx="42480" cy="19332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2990FE3E-4B28-482F-9E6D-A4E192884745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0760165" y="2465058"/>
                    <a:ext cx="6012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C48805A5-1FC0-4954-9E1E-3DEC0071F048}"/>
                      </a:ext>
                    </a:extLst>
                  </p14:cNvPr>
                  <p14:cNvContentPartPr/>
                  <p14:nvPr/>
                </p14:nvContentPartPr>
                <p14:xfrm>
                  <a:off x="10892285" y="2480898"/>
                  <a:ext cx="46800" cy="19728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C48805A5-1FC0-4954-9E1E-3DEC0071F048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0883285" y="2471898"/>
                    <a:ext cx="64440" cy="214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2B1C7F1-F4FF-4665-AF8C-1A8ACAB44FBA}"/>
                  </a:ext>
                </a:extLst>
              </p14:cNvPr>
              <p14:cNvContentPartPr/>
              <p14:nvPr/>
            </p14:nvContentPartPr>
            <p14:xfrm>
              <a:off x="4459341" y="4469238"/>
              <a:ext cx="1603800" cy="288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2B1C7F1-F4FF-4665-AF8C-1A8ACAB44FB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50341" y="4460598"/>
                <a:ext cx="1621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CF5D0AD-A766-479E-9808-C5E021DCDDB4}"/>
                  </a:ext>
                </a:extLst>
              </p14:cNvPr>
              <p14:cNvContentPartPr/>
              <p14:nvPr/>
            </p14:nvContentPartPr>
            <p14:xfrm>
              <a:off x="1541181" y="5298678"/>
              <a:ext cx="1931040" cy="410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CF5D0AD-A766-479E-9808-C5E021DCDDB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32541" y="5290038"/>
                <a:ext cx="19486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5CA90FB-D2C8-4498-B6AF-E4737FEBE692}"/>
                  </a:ext>
                </a:extLst>
              </p14:cNvPr>
              <p14:cNvContentPartPr/>
              <p14:nvPr/>
            </p14:nvContentPartPr>
            <p14:xfrm>
              <a:off x="6233421" y="4362318"/>
              <a:ext cx="2633040" cy="1296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5CA90FB-D2C8-4498-B6AF-E4737FEBE69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24781" y="4353318"/>
                <a:ext cx="26506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5A09EDF-BAE2-473B-A601-D84A218493EA}"/>
                  </a:ext>
                </a:extLst>
              </p14:cNvPr>
              <p14:cNvContentPartPr/>
              <p14:nvPr/>
            </p14:nvContentPartPr>
            <p14:xfrm>
              <a:off x="1581501" y="5863158"/>
              <a:ext cx="1887480" cy="532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5A09EDF-BAE2-473B-A601-D84A218493E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72501" y="5854518"/>
                <a:ext cx="1905120" cy="709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187EB6-E2A5-4DDE-B3B3-1AE181ECB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3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6CC32-12E2-40AB-91E7-E065E3B5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6"/>
            <a:ext cx="11029616" cy="95851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Lecture Outline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9C2CC8-7675-4EA7-B0DF-8BB3BBD06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060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Unsupervised learning // Angelo Ziletti, PhD // 2021</a:t>
            </a:r>
            <a:endParaRPr lang="en-US" dirty="0"/>
          </a:p>
        </p:txBody>
      </p:sp>
      <p:graphicFrame>
        <p:nvGraphicFramePr>
          <p:cNvPr id="5" name="Content Placeholder 2" descr="SmartArt object">
            <a:extLst>
              <a:ext uri="{FF2B5EF4-FFF2-40B4-BE49-F238E27FC236}">
                <a16:creationId xmlns:a16="http://schemas.microsoft.com/office/drawing/2014/main" id="{59405A29-4A0F-429B-A6BA-2D3E9946C76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60166319"/>
              </p:ext>
            </p:extLst>
          </p:nvPr>
        </p:nvGraphicFramePr>
        <p:xfrm>
          <a:off x="450434" y="858445"/>
          <a:ext cx="11288243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00F48-4A9D-45F9-9B42-41F72E1BF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4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9"/>
    </mc:Choice>
    <mc:Fallback xmlns="">
      <p:transition spd="slow" advTm="2249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71155A-0C5A-42FF-889B-709BC2D2F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EAC27D-E8A5-413B-A951-AB7DC05CA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UMAP: dimensionality reduction on MNIST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55C217-6E36-446F-9124-EA01AB62F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02200"/>
            <a:ext cx="5156220" cy="530651"/>
          </a:xfrm>
        </p:spPr>
        <p:txBody>
          <a:bodyPr/>
          <a:lstStyle/>
          <a:p>
            <a:r>
              <a:rPr lang="en-US" dirty="0"/>
              <a:t>MNIST dataset: handwritten digits from 0-9</a:t>
            </a:r>
            <a:endParaRPr lang="en-DE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3E4FF8-602E-4064-8718-2D43B2265538}"/>
              </a:ext>
            </a:extLst>
          </p:cNvPr>
          <p:cNvGrpSpPr/>
          <p:nvPr/>
        </p:nvGrpSpPr>
        <p:grpSpPr>
          <a:xfrm>
            <a:off x="884384" y="2531432"/>
            <a:ext cx="2879848" cy="2130574"/>
            <a:chOff x="8561337" y="1402199"/>
            <a:chExt cx="2879848" cy="2130574"/>
          </a:xfrm>
        </p:grpSpPr>
        <p:pic>
          <p:nvPicPr>
            <p:cNvPr id="7" name="Picture 6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6EC697B3-DA7F-4310-85BA-22D37F704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61337" y="1402199"/>
              <a:ext cx="2879848" cy="175021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D4A656-E962-478F-9397-41039972F947}"/>
                </a:ext>
              </a:extLst>
            </p:cNvPr>
            <p:cNvSpPr txBox="1"/>
            <p:nvPr/>
          </p:nvSpPr>
          <p:spPr>
            <a:xfrm>
              <a:off x="8667999" y="3071108"/>
              <a:ext cx="26665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1200" dirty="0"/>
                <a:t>Figure from </a:t>
              </a:r>
              <a:r>
                <a:rPr lang="en-US" sz="1200" dirty="0">
                  <a:hlinkClick r:id="rId3"/>
                </a:rPr>
                <a:t>MNIST database - Wikipedia</a:t>
              </a:r>
              <a:endParaRPr lang="en-DE" sz="12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EACDCCF-34E5-4718-8C03-8D33A6DA318C}"/>
              </a:ext>
            </a:extLst>
          </p:cNvPr>
          <p:cNvSpPr txBox="1"/>
          <p:nvPr/>
        </p:nvSpPr>
        <p:spPr>
          <a:xfrm>
            <a:off x="355101" y="6144902"/>
            <a:ext cx="8065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[MNIST] LeCun </a:t>
            </a:r>
            <a:r>
              <a:rPr lang="en-US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et al.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(1998), </a:t>
            </a:r>
            <a:r>
              <a:rPr lang="en-US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Proceedings of the IEEE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 </a:t>
            </a:r>
            <a:r>
              <a:rPr lang="en-US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86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(11), 2278–2324 (1998)</a:t>
            </a:r>
          </a:p>
        </p:txBody>
      </p:sp>
      <p:pic>
        <p:nvPicPr>
          <p:cNvPr id="7170" name="Picture 2" descr="MNIST example">
            <a:extLst>
              <a:ext uri="{FF2B5EF4-FFF2-40B4-BE49-F238E27FC236}">
                <a16:creationId xmlns:a16="http://schemas.microsoft.com/office/drawing/2014/main" id="{D4B726AD-47B5-40D9-BB8F-96E9078365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1" t="7387" r="14568" b="8931"/>
          <a:stretch/>
        </p:blipFill>
        <p:spPr bwMode="auto">
          <a:xfrm>
            <a:off x="4664783" y="1837415"/>
            <a:ext cx="4371684" cy="337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B10899-6C2D-4BA9-98A0-59B3CF5FA9C4}"/>
              </a:ext>
            </a:extLst>
          </p:cNvPr>
          <p:cNvSpPr txBox="1"/>
          <p:nvPr/>
        </p:nvSpPr>
        <p:spPr>
          <a:xfrm>
            <a:off x="5011314" y="5215049"/>
            <a:ext cx="39265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from </a:t>
            </a:r>
            <a:r>
              <a:rPr lang="en-US" sz="1200" dirty="0">
                <a:hlinkClick r:id="rId5"/>
              </a:rPr>
              <a:t>https://github.com/lmcinnes/umap/issues/92</a:t>
            </a:r>
            <a:r>
              <a:rPr lang="en-US" sz="1200" dirty="0"/>
              <a:t> </a:t>
            </a:r>
            <a:endParaRPr lang="en-DE" sz="1200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68F408B-D407-4A83-8023-070BB3FD5CE4}"/>
              </a:ext>
            </a:extLst>
          </p:cNvPr>
          <p:cNvSpPr txBox="1">
            <a:spLocks/>
          </p:cNvSpPr>
          <p:nvPr/>
        </p:nvSpPr>
        <p:spPr>
          <a:xfrm>
            <a:off x="450953" y="5602577"/>
            <a:ext cx="9392293" cy="5306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UMAP is able to separate well the digits (without using the actual labels)</a:t>
            </a:r>
            <a:endParaRPr lang="en-D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45C098-2A4E-4D60-90A1-BAC179F8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5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4E51DD-F04F-40B7-931C-9365E9AFD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7536D3-A9E6-44A3-8FA7-893555630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UMAP: dimensionality reduction on Fashion-MNIST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190B59-FD31-4DB6-857A-D389C71CC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9647537" cy="530651"/>
          </a:xfrm>
        </p:spPr>
        <p:txBody>
          <a:bodyPr/>
          <a:lstStyle/>
          <a:p>
            <a:r>
              <a:rPr lang="en-US" b="1" dirty="0"/>
              <a:t>Fashion-MNIST</a:t>
            </a:r>
            <a:r>
              <a:rPr lang="en-US" dirty="0"/>
              <a:t> is a database of </a:t>
            </a:r>
            <a:r>
              <a:rPr lang="en-DE" altLang="en-DE" dirty="0"/>
              <a:t>Zalando</a:t>
            </a:r>
            <a:r>
              <a:rPr lang="en-US" altLang="en-DE" dirty="0"/>
              <a:t>’</a:t>
            </a:r>
            <a:r>
              <a:rPr lang="en-DE" altLang="en-DE" dirty="0"/>
              <a:t>s article images</a:t>
            </a:r>
            <a:r>
              <a:rPr lang="en-US" altLang="en-DE" dirty="0"/>
              <a:t> (trousers, pullover, dress, coat, sandal…)</a:t>
            </a:r>
            <a:endParaRPr lang="en-US" dirty="0"/>
          </a:p>
          <a:p>
            <a:endParaRPr lang="en-US" altLang="en-DE" dirty="0"/>
          </a:p>
          <a:p>
            <a:pPr marL="0" indent="0">
              <a:buNone/>
            </a:pP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40B0B1-15BD-451D-85C2-AFF3A5313F61}"/>
              </a:ext>
            </a:extLst>
          </p:cNvPr>
          <p:cNvSpPr txBox="1"/>
          <p:nvPr/>
        </p:nvSpPr>
        <p:spPr>
          <a:xfrm>
            <a:off x="431622" y="6116137"/>
            <a:ext cx="80656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FashionMNIST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Xiao et al., </a:t>
            </a:r>
            <a:r>
              <a:rPr lang="en-US" sz="1400" i="0" dirty="0">
                <a:solidFill>
                  <a:srgbClr val="C9D1D9"/>
                </a:solidFill>
                <a:effectLst/>
              </a:rPr>
              <a:t> </a:t>
            </a:r>
            <a:r>
              <a:rPr lang="en-US" sz="1400" i="0" u="none" strike="noStrike" dirty="0">
                <a:solidFill>
                  <a:srgbClr val="C9D1D9"/>
                </a:solidFill>
                <a:effectLst/>
                <a:hlinkClick r:id="rId2"/>
              </a:rPr>
              <a:t>arXiv:1708.07747</a:t>
            </a:r>
            <a:r>
              <a:rPr lang="en-US" sz="1400" i="0" u="none" strike="noStrike" dirty="0">
                <a:solidFill>
                  <a:srgbClr val="C9D1D9"/>
                </a:solidFill>
                <a:effectLst/>
              </a:rPr>
              <a:t> </a:t>
            </a:r>
            <a:r>
              <a:rPr lang="en-US" sz="14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(2017); data available here: </a:t>
            </a:r>
            <a:r>
              <a:rPr lang="en-US" sz="1400" dirty="0">
                <a:hlinkClick r:id="rId3"/>
              </a:rPr>
              <a:t>Fashion MNIST | Kaggle</a:t>
            </a:r>
            <a:endParaRPr lang="en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D3F3475-F4C0-4852-B805-477DBED8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056" y="1932850"/>
            <a:ext cx="3664415" cy="366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77F003-6CF9-4774-9E33-963B916DE915}"/>
              </a:ext>
            </a:extLst>
          </p:cNvPr>
          <p:cNvSpPr txBox="1"/>
          <p:nvPr/>
        </p:nvSpPr>
        <p:spPr>
          <a:xfrm>
            <a:off x="892685" y="5605880"/>
            <a:ext cx="37390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DE" sz="1200" dirty="0"/>
              <a:t>Figure from </a:t>
            </a:r>
            <a:r>
              <a:rPr lang="en-US" sz="1200" u="sng" dirty="0">
                <a:hlinkClick r:id="rId5"/>
              </a:rPr>
              <a:t>zalandoresearch/fashion-</a:t>
            </a:r>
            <a:r>
              <a:rPr lang="en-US" sz="1200" u="sng" dirty="0" err="1">
                <a:hlinkClick r:id="rId5"/>
              </a:rPr>
              <a:t>mnist</a:t>
            </a:r>
            <a:r>
              <a:rPr lang="en-US" sz="1200" u="sng" dirty="0">
                <a:hlinkClick r:id="rId5"/>
              </a:rPr>
              <a:t> (github.com)</a:t>
            </a:r>
            <a:endParaRPr lang="en-DE" sz="1200" u="sng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B5D3C1B-5A9B-4235-B64D-94B3FACE8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960" y="1932850"/>
            <a:ext cx="4563034" cy="329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A144378-62E6-419F-AC2E-2CC5071976C6}"/>
              </a:ext>
            </a:extLst>
          </p:cNvPr>
          <p:cNvSpPr txBox="1">
            <a:spLocks/>
          </p:cNvSpPr>
          <p:nvPr/>
        </p:nvSpPr>
        <p:spPr>
          <a:xfrm>
            <a:off x="5092586" y="5269562"/>
            <a:ext cx="6667792" cy="8465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UMAP is able to separate quite well the clusters</a:t>
            </a:r>
          </a:p>
          <a:p>
            <a:r>
              <a:rPr lang="en-US" dirty="0"/>
              <a:t>Similar object classes are map close by (local vs global structure)</a:t>
            </a:r>
            <a:endParaRPr lang="en-D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755A86-30FF-47B9-A48C-618AD6568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581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07316-FB7B-4121-A31E-900C5F3F3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C6B4F8-48C1-45D0-8B05-720A5E98E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UMAP: embedding the first one million integers in 2D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205BBB2-D50F-4570-89CA-DFBCCC0B95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199"/>
                <a:ext cx="6476555" cy="4882059"/>
              </a:xfrm>
            </p:spPr>
            <p:txBody>
              <a:bodyPr/>
              <a:lstStyle/>
              <a:p>
                <a:r>
                  <a:rPr lang="en-US" b="1" dirty="0"/>
                  <a:t>Representation</a:t>
                </a:r>
                <a:r>
                  <a:rPr lang="en-US" dirty="0"/>
                  <a:t> on integers:</a:t>
                </a:r>
              </a:p>
              <a:p>
                <a:pPr lvl="1"/>
                <a:r>
                  <a:rPr lang="en-US" dirty="0"/>
                  <a:t>Each integer is represented </a:t>
                </a:r>
                <a:r>
                  <a:rPr lang="en-US" b="0" i="0" dirty="0">
                    <a:solidFill>
                      <a:srgbClr val="112930"/>
                    </a:solidFill>
                    <a:effectLst/>
                  </a:rPr>
                  <a:t>as binary vectors indicating their prime factors</a:t>
                </a:r>
              </a:p>
              <a:p>
                <a:pPr lvl="2"/>
                <a:r>
                  <a:rPr lang="en-US" dirty="0">
                    <a:solidFill>
                      <a:srgbClr val="112930"/>
                    </a:solidFill>
                  </a:rPr>
                  <a:t>0: prime factor not present</a:t>
                </a:r>
              </a:p>
              <a:p>
                <a:pPr lvl="2"/>
                <a:r>
                  <a:rPr lang="en-US" dirty="0">
                    <a:solidFill>
                      <a:srgbClr val="112930"/>
                    </a:solidFill>
                  </a:rPr>
                  <a:t>1: prime factor present</a:t>
                </a:r>
              </a:p>
              <a:p>
                <a:pPr lvl="1"/>
                <a:r>
                  <a:rPr lang="en-US" dirty="0">
                    <a:solidFill>
                      <a:srgbClr val="112930"/>
                    </a:solidFill>
                  </a:rPr>
                  <a:t>For example: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112930"/>
                        </a:solidFill>
                        <a:latin typeface="Cambria Math" panose="02040503050406030204" pitchFamily="18" charset="0"/>
                      </a:rPr>
                      <m:t>10 = [1 0 1 0 0 0 …0]</m:t>
                    </m:r>
                  </m:oMath>
                </a14:m>
                <a:endParaRPr lang="en-US" dirty="0">
                  <a:solidFill>
                    <a:srgbClr val="11293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112930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 dirty="0">
                        <a:solidFill>
                          <a:srgbClr val="11293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11293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11293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11293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solidFill>
                          <a:srgbClr val="11293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>
                        <a:solidFill>
                          <a:srgbClr val="11293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is the 1</a:t>
                </a:r>
                <a:r>
                  <a:rPr lang="en-US" baseline="30000" dirty="0"/>
                  <a:t>st</a:t>
                </a:r>
                <a:r>
                  <a:rPr lang="en-US" dirty="0"/>
                  <a:t> prime number,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/>
                  <a:t> the 3</a:t>
                </a:r>
                <a:r>
                  <a:rPr lang="en-US" baseline="30000" dirty="0"/>
                  <a:t>rd</a:t>
                </a:r>
                <a:r>
                  <a:rPr lang="en-US" dirty="0"/>
                  <a:t> prime number</a:t>
                </a:r>
              </a:p>
              <a:p>
                <a:r>
                  <a:rPr lang="en-US" dirty="0"/>
                  <a:t>UMAP: plot up to 30M integers</a:t>
                </a:r>
              </a:p>
              <a:p>
                <a:pPr lvl="1"/>
                <a:r>
                  <a:rPr lang="en-US" dirty="0"/>
                  <a:t>This results in 1.8M dimensional vectors</a:t>
                </a:r>
              </a:p>
              <a:p>
                <a:pPr lvl="1">
                  <a:spcAft>
                    <a:spcPts val="1800"/>
                  </a:spcAft>
                </a:pPr>
                <a:r>
                  <a:rPr lang="en-US" dirty="0"/>
                  <a:t>UMAP projected this into 2D in two weeks (very fast!)</a:t>
                </a:r>
              </a:p>
              <a:p>
                <a:r>
                  <a:rPr lang="en-US" b="1" dirty="0"/>
                  <a:t>Video</a:t>
                </a:r>
                <a:r>
                  <a:rPr lang="en-US" dirty="0"/>
                  <a:t>: embedding of the first million integers: </a:t>
                </a:r>
                <a:r>
                  <a:rPr lang="en-US" dirty="0">
                    <a:hlinkClick r:id="rId2"/>
                  </a:rPr>
                  <a:t>https://youtu.be/nCk8dyU7zUM</a:t>
                </a:r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2"/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205BBB2-D50F-4570-89CA-DFBCCC0B95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199"/>
                <a:ext cx="6476555" cy="4882059"/>
              </a:xfrm>
              <a:blipFill>
                <a:blip r:embed="rId3"/>
                <a:stretch>
                  <a:fillRect l="-376" t="-6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89286D9-278C-432D-85D7-FE7C3C7798CC}"/>
              </a:ext>
            </a:extLst>
          </p:cNvPr>
          <p:cNvGrpSpPr/>
          <p:nvPr/>
        </p:nvGrpSpPr>
        <p:grpSpPr>
          <a:xfrm>
            <a:off x="7315789" y="1402200"/>
            <a:ext cx="4410635" cy="5073230"/>
            <a:chOff x="7315789" y="1402200"/>
            <a:chExt cx="4410635" cy="5073230"/>
          </a:xfrm>
        </p:grpSpPr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56C1D983-9068-4B48-8472-48FBBDA0D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62" r="8156"/>
            <a:stretch/>
          </p:blipFill>
          <p:spPr bwMode="auto">
            <a:xfrm>
              <a:off x="7437238" y="1402200"/>
              <a:ext cx="4289186" cy="4643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9F36A4-A71C-4D17-971A-CDDB3015FDB2}"/>
                </a:ext>
              </a:extLst>
            </p:cNvPr>
            <p:cNvSpPr txBox="1"/>
            <p:nvPr/>
          </p:nvSpPr>
          <p:spPr>
            <a:xfrm>
              <a:off x="7315789" y="6013765"/>
              <a:ext cx="441063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Figure</a:t>
              </a:r>
              <a:r>
                <a:rPr lang="en-DE" sz="1200" dirty="0"/>
                <a:t> from</a:t>
              </a:r>
              <a:r>
                <a:rPr lang="en-US" sz="1200" dirty="0"/>
                <a:t> </a:t>
              </a:r>
              <a:r>
                <a:rPr lang="en-US" sz="12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  <a:hlinkClick r:id="rId5"/>
                </a:rPr>
                <a:t>https://johnhw.github.io/umap_primes/index.md.html</a:t>
              </a:r>
              <a:r>
                <a:rPr lang="en-US" sz="12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DE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/>
              <a:r>
                <a:rPr lang="en-DE" sz="1200" dirty="0"/>
                <a:t> </a:t>
              </a:r>
              <a:r>
                <a:rPr lang="en-US" sz="1200" dirty="0"/>
                <a:t> </a:t>
              </a:r>
              <a:endParaRPr lang="en-DE" sz="1200" u="sng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865559-9A7B-4E1F-B4D1-4DCD1A874DD3}"/>
              </a:ext>
            </a:extLst>
          </p:cNvPr>
          <p:cNvSpPr txBox="1"/>
          <p:nvPr/>
        </p:nvSpPr>
        <p:spPr>
          <a:xfrm>
            <a:off x="257514" y="6144811"/>
            <a:ext cx="4580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Reference:  </a:t>
            </a:r>
            <a:r>
              <a:rPr lang="en-US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https://johnhw.github.io/umap_primes/index.md.html</a:t>
            </a:r>
            <a:r>
              <a:rPr lang="en-US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DE" sz="1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DE" sz="1200" dirty="0"/>
              <a:t> </a:t>
            </a:r>
            <a:r>
              <a:rPr lang="en-US" sz="1200" dirty="0"/>
              <a:t> </a:t>
            </a:r>
            <a:endParaRPr lang="en-DE" sz="1200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048CA7-D0E9-4CF3-97C0-B39222900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3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BCA855-392B-4001-9491-4B28EA228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FD220F-9353-470A-92E3-04FE623C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+mn-lt"/>
              </a:rPr>
              <a:t>Example [</a:t>
            </a:r>
            <a:r>
              <a:rPr lang="en-US" dirty="0">
                <a:latin typeface="+mn-lt"/>
                <a:hlinkClick r:id="rId2"/>
              </a:rPr>
              <a:t>DEMO</a:t>
            </a:r>
            <a:r>
              <a:rPr lang="en-US" dirty="0">
                <a:latin typeface="+mn-lt"/>
              </a:rPr>
              <a:t>]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1E8510-711F-4054-BAA1-EB4FC1E17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11029615" cy="697977"/>
          </a:xfrm>
        </p:spPr>
        <p:txBody>
          <a:bodyPr/>
          <a:lstStyle/>
          <a:p>
            <a:r>
              <a:rPr lang="en-US" dirty="0"/>
              <a:t>Let us explore UMAP in more detail via this great online article: </a:t>
            </a:r>
            <a:r>
              <a:rPr lang="en-US" dirty="0">
                <a:hlinkClick r:id="rId2"/>
              </a:rPr>
              <a:t>Understanding UMAP (pair-code.github.io)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1BE382-A115-489A-A6A0-CEBED8639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30" y="1972583"/>
            <a:ext cx="6818263" cy="2779183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0B284164-6D77-4E47-B4E4-2E8B9060CCEE}"/>
              </a:ext>
            </a:extLst>
          </p:cNvPr>
          <p:cNvSpPr txBox="1">
            <a:spLocks/>
          </p:cNvSpPr>
          <p:nvPr/>
        </p:nvSpPr>
        <p:spPr>
          <a:xfrm>
            <a:off x="733592" y="5619136"/>
            <a:ext cx="11029615" cy="53065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Link: </a:t>
            </a:r>
            <a:r>
              <a:rPr lang="en-US" dirty="0">
                <a:hlinkClick r:id="rId2"/>
              </a:rPr>
              <a:t>https://pair-code.github.io/understanding-umap/</a:t>
            </a:r>
            <a:r>
              <a:rPr lang="en-US" dirty="0"/>
              <a:t> </a:t>
            </a:r>
            <a:endParaRPr lang="en-DE" dirty="0"/>
          </a:p>
          <a:p>
            <a:endParaRPr lang="en-US" dirty="0"/>
          </a:p>
          <a:p>
            <a:endParaRPr lang="en-D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81964E-981C-4B22-BD4C-55056FF90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0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15ACD-9DA4-48A5-921C-2DDE5622B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60114B-99EF-4835-8697-632F4CE54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 on physical measurements [*]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AA500D2-CFA3-4046-9983-D907300F5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1402199"/>
                <a:ext cx="6725216" cy="2985164"/>
              </a:xfrm>
            </p:spPr>
            <p:txBody>
              <a:bodyPr/>
              <a:lstStyle/>
              <a:p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Unsupervised learning on </a:t>
                </a:r>
                <a:r>
                  <a:rPr lang="en-US" b="1" i="0" dirty="0">
                    <a:solidFill>
                      <a:srgbClr val="222222"/>
                    </a:solidFill>
                    <a:effectLst/>
                  </a:rPr>
                  <a:t>experimental measurements</a:t>
                </a:r>
              </a:p>
              <a:p>
                <a:pPr>
                  <a:spcAft>
                    <a:spcPts val="0"/>
                  </a:spcAft>
                </a:pPr>
                <a:r>
                  <a:rPr lang="en-US" dirty="0">
                    <a:solidFill>
                      <a:srgbClr val="222222"/>
                    </a:solidFill>
                  </a:rPr>
                  <a:t>S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tarting from a dataset consisting of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222222"/>
                        </a:solidFill>
                        <a:effectLst/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 </a:t>
                </a:r>
                <a:r>
                  <a:rPr lang="en-US" b="1" i="0" dirty="0">
                    <a:solidFill>
                      <a:srgbClr val="222222"/>
                    </a:solidFill>
                    <a:effectLst/>
                  </a:rPr>
                  <a:t>univariate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 and discrete </a:t>
                </a:r>
                <a:r>
                  <a:rPr lang="en-US" b="1" i="0" dirty="0">
                    <a:solidFill>
                      <a:srgbClr val="222222"/>
                    </a:solidFill>
                    <a:effectLst/>
                  </a:rPr>
                  <a:t>functions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222222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solidFill>
                          <a:srgbClr val="222222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222222"/>
                        </a:solidFill>
                        <a:effectLst/>
                        <a:latin typeface="Cambria Math" panose="02040503050406030204" pitchFamily="18" charset="0"/>
                      </a:rPr>
                      <m:t>𝑥𝑖</m:t>
                    </m:r>
                    <m:r>
                      <a:rPr lang="en-US" b="0" i="1" dirty="0" smtClean="0">
                        <a:solidFill>
                          <a:srgbClr val="222222"/>
                        </a:solidFill>
                        <a:effectLst/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b="0" i="1" dirty="0" err="1" smtClean="0">
                        <a:solidFill>
                          <a:srgbClr val="222222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solidFill>
                          <a:srgbClr val="222222"/>
                        </a:solidFill>
                        <a:effectLst/>
                        <a:latin typeface="Cambria Math" panose="02040503050406030204" pitchFamily="18" charset="0"/>
                      </a:rPr>
                      <m:t> ∈ [1, </m:t>
                    </m:r>
                    <m:r>
                      <a:rPr lang="en-US" b="0" i="1" dirty="0" smtClean="0">
                        <a:solidFill>
                          <a:srgbClr val="222222"/>
                        </a:solidFill>
                        <a:effectLst/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dirty="0" smtClean="0">
                        <a:solidFill>
                          <a:srgbClr val="222222"/>
                        </a:solidFill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b="0" i="0" dirty="0">
                  <a:solidFill>
                    <a:srgbClr val="222222"/>
                  </a:solidFill>
                  <a:effectLst/>
                </a:endParaRPr>
              </a:p>
              <a:p>
                <a:pPr lvl="1">
                  <a:spcAft>
                    <a:spcPts val="0"/>
                  </a:spcAft>
                </a:pPr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current </a:t>
                </a:r>
                <a:r>
                  <a:rPr lang="en-US" b="0" i="1" dirty="0">
                    <a:solidFill>
                      <a:srgbClr val="222222"/>
                    </a:solidFill>
                    <a:effectLst/>
                  </a:rPr>
                  <a:t>I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 vs. bias voltage </a:t>
                </a:r>
                <a:r>
                  <a:rPr lang="en-US" b="0" i="1" dirty="0">
                    <a:solidFill>
                      <a:srgbClr val="222222"/>
                    </a:solidFill>
                    <a:effectLst/>
                  </a:rPr>
                  <a:t>V; 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conductance </a:t>
                </a:r>
                <a:r>
                  <a:rPr lang="en-US" b="0" i="1" dirty="0">
                    <a:solidFill>
                      <a:srgbClr val="222222"/>
                    </a:solidFill>
                    <a:effectLst/>
                  </a:rPr>
                  <a:t>G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 vs. electrode displacement </a:t>
                </a:r>
                <a:r>
                  <a:rPr lang="en-US" b="0" i="1" dirty="0">
                    <a:solidFill>
                      <a:srgbClr val="222222"/>
                    </a:solidFill>
                    <a:effectLst/>
                  </a:rPr>
                  <a:t>d; 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force </a:t>
                </a:r>
                <a:r>
                  <a:rPr lang="en-US" b="0" i="1" dirty="0">
                    <a:solidFill>
                      <a:srgbClr val="222222"/>
                    </a:solidFill>
                    <a:effectLst/>
                  </a:rPr>
                  <a:t>F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 vs. displacement </a:t>
                </a:r>
                <a:r>
                  <a:rPr lang="en-US" b="0" i="1" dirty="0">
                    <a:solidFill>
                      <a:srgbClr val="222222"/>
                    </a:solidFill>
                    <a:effectLst/>
                  </a:rPr>
                  <a:t>d</a:t>
                </a:r>
                <a:r>
                  <a:rPr lang="en-US" dirty="0">
                    <a:solidFill>
                      <a:srgbClr val="222222"/>
                    </a:solidFill>
                  </a:rPr>
                  <a:t>; 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intensity </a:t>
                </a:r>
                <a:r>
                  <a:rPr lang="en-US" b="0" i="1" dirty="0">
                    <a:solidFill>
                      <a:srgbClr val="222222"/>
                    </a:solidFill>
                    <a:effectLst/>
                  </a:rPr>
                  <a:t>Int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 vs. energy </a:t>
                </a:r>
                <a:r>
                  <a:rPr lang="en-US" b="0" i="1" dirty="0">
                    <a:solidFill>
                      <a:srgbClr val="222222"/>
                    </a:solidFill>
                    <a:effectLst/>
                  </a:rPr>
                  <a:t>E</a:t>
                </a:r>
                <a:endParaRPr lang="en-US" b="0" i="0" dirty="0">
                  <a:solidFill>
                    <a:srgbClr val="222222"/>
                  </a:solidFill>
                  <a:effectLst/>
                </a:endParaRPr>
              </a:p>
              <a:p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Each </a:t>
                </a:r>
                <a:r>
                  <a:rPr lang="en-US" b="1" i="0" dirty="0">
                    <a:solidFill>
                      <a:srgbClr val="222222"/>
                    </a:solidFill>
                    <a:effectLst/>
                  </a:rPr>
                  <a:t>measurement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 curve is </a:t>
                </a:r>
                <a:r>
                  <a:rPr lang="en-US" b="1" i="0" dirty="0">
                    <a:solidFill>
                      <a:srgbClr val="222222"/>
                    </a:solidFill>
                    <a:effectLst/>
                  </a:rPr>
                  <a:t>converted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 into an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222222"/>
                        </a:solidFill>
                        <a:effectLst/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-dimensional </a:t>
                </a:r>
                <a:r>
                  <a:rPr lang="en-US" b="1" i="0" dirty="0">
                    <a:solidFill>
                      <a:srgbClr val="222222"/>
                    </a:solidFill>
                    <a:effectLst/>
                  </a:rPr>
                  <a:t>feature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</a:rPr>
                  <a:t> vector (via discretization)</a:t>
                </a:r>
              </a:p>
              <a:p>
                <a:r>
                  <a:rPr lang="en-US" dirty="0">
                    <a:solidFill>
                      <a:srgbClr val="222222"/>
                    </a:solidFill>
                  </a:rPr>
                  <a:t>Resulting in a </a:t>
                </a:r>
                <a:r>
                  <a:rPr lang="en-US" b="1" dirty="0">
                    <a:solidFill>
                      <a:srgbClr val="222222"/>
                    </a:solidFill>
                  </a:rPr>
                  <a:t>feature space </a:t>
                </a:r>
                <a:r>
                  <a:rPr lang="en-US" dirty="0">
                    <a:solidFill>
                      <a:srgbClr val="222222"/>
                    </a:solidFill>
                  </a:rPr>
                  <a:t>containing 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× </m:t>
                    </m:r>
                    <m:r>
                      <a:rPr lang="en-US" i="1" dirty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222222"/>
                    </a:solidFill>
                  </a:rPr>
                  <a:t>data points</a:t>
                </a:r>
              </a:p>
              <a:p>
                <a:r>
                  <a:rPr lang="en-US" dirty="0">
                    <a:solidFill>
                      <a:srgbClr val="222222"/>
                    </a:solidFill>
                  </a:rPr>
                  <a:t>Optionally, </a:t>
                </a:r>
                <a:r>
                  <a:rPr lang="en-US" b="1" dirty="0">
                    <a:solidFill>
                      <a:srgbClr val="222222"/>
                    </a:solidFill>
                  </a:rPr>
                  <a:t>non-linear dimensionality reduction</a:t>
                </a:r>
                <a:r>
                  <a:rPr lang="en-US" dirty="0">
                    <a:solidFill>
                      <a:srgbClr val="222222"/>
                    </a:solidFill>
                  </a:rPr>
                  <a:t> is performed</a:t>
                </a:r>
                <a:endParaRPr lang="en-US" b="0" i="0" dirty="0">
                  <a:solidFill>
                    <a:srgbClr val="222222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AA500D2-CFA3-4046-9983-D907300F5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1402199"/>
                <a:ext cx="6725216" cy="2985164"/>
              </a:xfrm>
              <a:blipFill>
                <a:blip r:embed="rId2"/>
                <a:stretch>
                  <a:fillRect l="-362" t="-1020" b="-46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 descr="Fig. 1">
            <a:extLst>
              <a:ext uri="{FF2B5EF4-FFF2-40B4-BE49-F238E27FC236}">
                <a16:creationId xmlns:a16="http://schemas.microsoft.com/office/drawing/2014/main" id="{A7449CA3-F4FF-4442-AC08-55A80A9574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74"/>
          <a:stretch/>
        </p:blipFill>
        <p:spPr bwMode="auto">
          <a:xfrm>
            <a:off x="7306409" y="1422568"/>
            <a:ext cx="4413442" cy="310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3423EF-96DF-42D8-B9B4-50793C3D0807}"/>
              </a:ext>
            </a:extLst>
          </p:cNvPr>
          <p:cNvSpPr txBox="1"/>
          <p:nvPr/>
        </p:nvSpPr>
        <p:spPr>
          <a:xfrm>
            <a:off x="355101" y="6234153"/>
            <a:ext cx="10652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[*] El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Abbassi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et al.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en-US" sz="1400" dirty="0">
                <a:hlinkClick r:id="rId4"/>
              </a:rPr>
              <a:t>Benchmark and application of unsupervised classification approaches for univariate data </a:t>
            </a:r>
            <a:r>
              <a:rPr lang="en-US" sz="1400" dirty="0"/>
              <a:t> 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Comm. Physics 4 (50) (2021) 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623528F-CBF8-40D4-84D6-E44E37958E2F}"/>
              </a:ext>
            </a:extLst>
          </p:cNvPr>
          <p:cNvSpPr txBox="1">
            <a:spLocks/>
          </p:cNvSpPr>
          <p:nvPr/>
        </p:nvSpPr>
        <p:spPr>
          <a:xfrm>
            <a:off x="581192" y="4499134"/>
            <a:ext cx="11247702" cy="159968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22222"/>
                </a:solidFill>
              </a:rPr>
              <a:t>After this step, a </a:t>
            </a:r>
            <a:r>
              <a:rPr lang="en-US" b="1" dirty="0">
                <a:solidFill>
                  <a:srgbClr val="222222"/>
                </a:solidFill>
              </a:rPr>
              <a:t>clustering algorithm </a:t>
            </a:r>
            <a:r>
              <a:rPr lang="en-US" dirty="0">
                <a:solidFill>
                  <a:srgbClr val="222222"/>
                </a:solidFill>
              </a:rPr>
              <a:t>is applied</a:t>
            </a:r>
          </a:p>
          <a:p>
            <a:r>
              <a:rPr lang="en-US" dirty="0">
                <a:solidFill>
                  <a:srgbClr val="222222"/>
                </a:solidFill>
              </a:rPr>
              <a:t>The hope is that the clustering will </a:t>
            </a:r>
            <a:r>
              <a:rPr lang="en-US" b="1" dirty="0">
                <a:solidFill>
                  <a:srgbClr val="222222"/>
                </a:solidFill>
              </a:rPr>
              <a:t>find</a:t>
            </a:r>
            <a:r>
              <a:rPr lang="en-US" dirty="0">
                <a:solidFill>
                  <a:srgbClr val="222222"/>
                </a:solidFill>
              </a:rPr>
              <a:t> </a:t>
            </a:r>
            <a:r>
              <a:rPr lang="en-US" b="1" dirty="0">
                <a:solidFill>
                  <a:srgbClr val="222222"/>
                </a:solidFill>
              </a:rPr>
              <a:t>patterns</a:t>
            </a:r>
            <a:r>
              <a:rPr lang="en-US" dirty="0">
                <a:solidFill>
                  <a:srgbClr val="222222"/>
                </a:solidFill>
              </a:rPr>
              <a:t>/similarities </a:t>
            </a:r>
            <a:r>
              <a:rPr lang="en-US" b="1" dirty="0">
                <a:solidFill>
                  <a:srgbClr val="222222"/>
                </a:solidFill>
              </a:rPr>
              <a:t>across</a:t>
            </a:r>
            <a:r>
              <a:rPr lang="en-US" dirty="0">
                <a:solidFill>
                  <a:srgbClr val="222222"/>
                </a:solidFill>
              </a:rPr>
              <a:t> </a:t>
            </a:r>
            <a:r>
              <a:rPr lang="en-US" b="1" dirty="0">
                <a:solidFill>
                  <a:srgbClr val="222222"/>
                </a:solidFill>
              </a:rPr>
              <a:t>measured</a:t>
            </a:r>
            <a:r>
              <a:rPr lang="en-US" dirty="0">
                <a:solidFill>
                  <a:srgbClr val="222222"/>
                </a:solidFill>
              </a:rPr>
              <a:t> </a:t>
            </a:r>
            <a:r>
              <a:rPr lang="en-US" b="1" dirty="0">
                <a:solidFill>
                  <a:srgbClr val="222222"/>
                </a:solidFill>
              </a:rPr>
              <a:t>properties</a:t>
            </a:r>
            <a:r>
              <a:rPr lang="en-US" dirty="0">
                <a:solidFill>
                  <a:srgbClr val="222222"/>
                </a:solidFill>
              </a:rPr>
              <a:t> which might correspond to physically meaningful properties</a:t>
            </a:r>
          </a:p>
          <a:p>
            <a:pPr lvl="1"/>
            <a:r>
              <a:rPr lang="en-US" dirty="0">
                <a:solidFill>
                  <a:srgbClr val="222222"/>
                </a:solidFill>
              </a:rPr>
              <a:t>Very difficult for humans to find patterns in high-dimensional data</a:t>
            </a:r>
            <a:endParaRPr lang="en-D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ABF08-8FD6-455B-BB39-4AFC0E007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7050E-C312-4B23-BA39-2E5FD2021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7958A5-EDDD-43F4-A419-F88353E5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i="0" dirty="0">
                <a:effectLst/>
                <a:latin typeface="+mn-lt"/>
              </a:rPr>
              <a:t>Example 1: Experimental 2D current–voltage histogram [*]</a:t>
            </a:r>
            <a:endParaRPr lang="en-DE" dirty="0">
              <a:latin typeface="+mn-lt"/>
            </a:endParaRPr>
          </a:p>
        </p:txBody>
      </p:sp>
      <p:pic>
        <p:nvPicPr>
          <p:cNvPr id="20482" name="Picture 2" descr="Fig. 4">
            <a:extLst>
              <a:ext uri="{FF2B5EF4-FFF2-40B4-BE49-F238E27FC236}">
                <a16:creationId xmlns:a16="http://schemas.microsoft.com/office/drawing/2014/main" id="{E17B0D62-14C9-4CEB-A1DA-0B35E6E3A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604" y="1402200"/>
            <a:ext cx="8922789" cy="374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D26BA8-33FE-45F0-8E17-4E9AED35B18C}"/>
              </a:ext>
            </a:extLst>
          </p:cNvPr>
          <p:cNvSpPr txBox="1"/>
          <p:nvPr/>
        </p:nvSpPr>
        <p:spPr>
          <a:xfrm>
            <a:off x="679804" y="5318467"/>
            <a:ext cx="106426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222222"/>
                </a:solidFill>
                <a:effectLst/>
              </a:rPr>
              <a:t>a 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Experimental 2D current–voltage histogram based on 67 current–voltage characteristics recorded on a dihydroanthracene molecule. </a:t>
            </a:r>
            <a:r>
              <a:rPr lang="en-US" sz="1400" b="1" i="0" dirty="0">
                <a:solidFill>
                  <a:srgbClr val="222222"/>
                </a:solidFill>
                <a:effectLst/>
              </a:rPr>
              <a:t>b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 Determination of the most suited feature space </a:t>
            </a:r>
            <a:r>
              <a:rPr lang="en-US" sz="1400" b="1" i="0" dirty="0">
                <a:solidFill>
                  <a:srgbClr val="222222"/>
                </a:solidFill>
                <a:effectLst/>
              </a:rPr>
              <a:t>c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 Feature space constructed using the 28 × 28 + UMAP (cos.) and clustered using the GAL algorithm for five clusters. </a:t>
            </a:r>
          </a:p>
          <a:p>
            <a:r>
              <a:rPr lang="en-US" sz="1400" b="1" i="0" dirty="0">
                <a:solidFill>
                  <a:srgbClr val="222222"/>
                </a:solidFill>
                <a:effectLst/>
              </a:rPr>
              <a:t>d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 2D current–voltage histogram of the data shown in (</a:t>
            </a:r>
            <a:r>
              <a:rPr lang="en-US" sz="1400" b="1" i="0" dirty="0">
                <a:solidFill>
                  <a:srgbClr val="222222"/>
                </a:solidFill>
                <a:effectLst/>
              </a:rPr>
              <a:t>a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), clustered according to the partitioning shown in (</a:t>
            </a:r>
            <a:r>
              <a:rPr lang="en-US" sz="1400" b="1" i="0" dirty="0">
                <a:solidFill>
                  <a:srgbClr val="222222"/>
                </a:solidFill>
                <a:effectLst/>
              </a:rPr>
              <a:t>c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).</a:t>
            </a:r>
            <a:endParaRPr lang="en-DE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91C23-8B15-4779-8153-0600252DD7D4}"/>
              </a:ext>
            </a:extLst>
          </p:cNvPr>
          <p:cNvSpPr txBox="1"/>
          <p:nvPr/>
        </p:nvSpPr>
        <p:spPr>
          <a:xfrm>
            <a:off x="355101" y="6234153"/>
            <a:ext cx="10652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[*] El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Abbassi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et al.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en-US" sz="1400" dirty="0">
                <a:hlinkClick r:id="rId3"/>
              </a:rPr>
              <a:t>Benchmark and application of unsupervised classification approaches for univariate data </a:t>
            </a:r>
            <a:r>
              <a:rPr lang="en-US" sz="1400" dirty="0"/>
              <a:t> 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Comm. Physics 4 (50) (2021)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702050-27E0-4458-B82F-0BB55E281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15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FBCA9B-0D55-4112-B400-AEB11F764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B6B33F-F9B1-477E-9AD6-B5659A89A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Raman spectra</a:t>
            </a:r>
            <a:endParaRPr lang="en-DE" dirty="0"/>
          </a:p>
        </p:txBody>
      </p:sp>
      <p:pic>
        <p:nvPicPr>
          <p:cNvPr id="17410" name="Picture 2" descr="Fig. 5">
            <a:extLst>
              <a:ext uri="{FF2B5EF4-FFF2-40B4-BE49-F238E27FC236}">
                <a16:creationId xmlns:a16="http://schemas.microsoft.com/office/drawing/2014/main" id="{7E6FA6FA-8DFE-4777-8AAA-FE36371472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96" b="53467"/>
          <a:stretch/>
        </p:blipFill>
        <p:spPr bwMode="auto">
          <a:xfrm>
            <a:off x="8723005" y="1437156"/>
            <a:ext cx="2482877" cy="159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1EDF23-2658-4CB2-8451-0A1A3848E828}"/>
              </a:ext>
            </a:extLst>
          </p:cNvPr>
          <p:cNvSpPr txBox="1"/>
          <p:nvPr/>
        </p:nvSpPr>
        <p:spPr>
          <a:xfrm>
            <a:off x="8606464" y="3091730"/>
            <a:ext cx="32739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222222"/>
                </a:solidFill>
                <a:effectLst/>
              </a:rPr>
              <a:t>a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 Sample layout: suspended graphene membrane irradiated with four different He-ion doses. </a:t>
            </a:r>
            <a:endParaRPr lang="en-DE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603871-1692-4532-9A4F-9328EE3C87B5}"/>
              </a:ext>
            </a:extLst>
          </p:cNvPr>
          <p:cNvSpPr txBox="1"/>
          <p:nvPr/>
        </p:nvSpPr>
        <p:spPr>
          <a:xfrm>
            <a:off x="355101" y="6116137"/>
            <a:ext cx="10652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El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Abbassi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et al.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en-US" sz="1400" dirty="0">
                <a:hlinkClick r:id="rId3"/>
              </a:rPr>
              <a:t>Benchmark and application of unsupervised classification approaches for univariate data </a:t>
            </a:r>
            <a:r>
              <a:rPr lang="en-US" sz="1400" dirty="0"/>
              <a:t> 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Comm. Physics 4 (50) (2021) 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F27EC6E-66C2-4BE2-881E-D0E9B6BC6AB9}"/>
              </a:ext>
            </a:extLst>
          </p:cNvPr>
          <p:cNvSpPr txBox="1">
            <a:spLocks/>
          </p:cNvSpPr>
          <p:nvPr/>
        </p:nvSpPr>
        <p:spPr>
          <a:xfrm>
            <a:off x="581193" y="1402198"/>
            <a:ext cx="7818736" cy="18250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22222"/>
                </a:solidFill>
              </a:rPr>
              <a:t>The </a:t>
            </a:r>
            <a:r>
              <a:rPr lang="en-US" b="1" dirty="0">
                <a:solidFill>
                  <a:srgbClr val="222222"/>
                </a:solidFill>
              </a:rPr>
              <a:t>Raman spectra </a:t>
            </a:r>
            <a:r>
              <a:rPr lang="en-US" dirty="0">
                <a:solidFill>
                  <a:srgbClr val="222222"/>
                </a:solidFill>
              </a:rPr>
              <a:t>are recorded on a </a:t>
            </a:r>
            <a:r>
              <a:rPr lang="en-US" dirty="0" err="1">
                <a:solidFill>
                  <a:srgbClr val="222222"/>
                </a:solidFill>
              </a:rPr>
              <a:t>a</a:t>
            </a:r>
            <a:r>
              <a:rPr lang="en-US" dirty="0">
                <a:solidFill>
                  <a:srgbClr val="222222"/>
                </a:solidFill>
              </a:rPr>
              <a:t> </a:t>
            </a:r>
            <a:r>
              <a:rPr lang="en-US" b="1" dirty="0">
                <a:solidFill>
                  <a:srgbClr val="222222"/>
                </a:solidFill>
              </a:rPr>
              <a:t>graphene</a:t>
            </a:r>
            <a:r>
              <a:rPr lang="en-US" dirty="0">
                <a:solidFill>
                  <a:srgbClr val="222222"/>
                </a:solidFill>
              </a:rPr>
              <a:t> </a:t>
            </a:r>
            <a:r>
              <a:rPr lang="en-US" b="1" dirty="0">
                <a:solidFill>
                  <a:srgbClr val="222222"/>
                </a:solidFill>
              </a:rPr>
              <a:t>membrane</a:t>
            </a:r>
            <a:r>
              <a:rPr lang="en-US" dirty="0">
                <a:solidFill>
                  <a:srgbClr val="222222"/>
                </a:solidFill>
              </a:rPr>
              <a:t> that has been </a:t>
            </a:r>
            <a:r>
              <a:rPr lang="en-US" b="1" dirty="0">
                <a:solidFill>
                  <a:srgbClr val="222222"/>
                </a:solidFill>
              </a:rPr>
              <a:t>divided</a:t>
            </a:r>
            <a:r>
              <a:rPr lang="en-US" dirty="0">
                <a:solidFill>
                  <a:srgbClr val="222222"/>
                </a:solidFill>
              </a:rPr>
              <a:t> into </a:t>
            </a:r>
            <a:r>
              <a:rPr lang="en-US" b="1" dirty="0">
                <a:solidFill>
                  <a:srgbClr val="222222"/>
                </a:solidFill>
              </a:rPr>
              <a:t>four</a:t>
            </a:r>
            <a:r>
              <a:rPr lang="en-US" dirty="0">
                <a:solidFill>
                  <a:srgbClr val="222222"/>
                </a:solidFill>
              </a:rPr>
              <a:t> </a:t>
            </a:r>
            <a:r>
              <a:rPr lang="en-US" b="1" dirty="0">
                <a:solidFill>
                  <a:srgbClr val="222222"/>
                </a:solidFill>
              </a:rPr>
              <a:t>quadrants</a:t>
            </a:r>
            <a:r>
              <a:rPr lang="en-US" dirty="0">
                <a:solidFill>
                  <a:srgbClr val="222222"/>
                </a:solidFill>
              </a:rPr>
              <a:t>, each exposed with a different dose of helium ions</a:t>
            </a:r>
          </a:p>
          <a:p>
            <a:pPr lvl="1"/>
            <a:r>
              <a:rPr lang="en-US" dirty="0">
                <a:solidFill>
                  <a:srgbClr val="222222"/>
                </a:solidFill>
              </a:rPr>
              <a:t>The effect of He-induced defects on the Raman spectrum of graphene is known from literature, but </a:t>
            </a:r>
            <a:r>
              <a:rPr lang="en-US" b="1" dirty="0">
                <a:solidFill>
                  <a:srgbClr val="222222"/>
                </a:solidFill>
              </a:rPr>
              <a:t>for the analysis no a priori knowledge of the system</a:t>
            </a:r>
            <a:r>
              <a:rPr lang="en-US" dirty="0">
                <a:solidFill>
                  <a:srgbClr val="222222"/>
                </a:solidFill>
              </a:rPr>
              <a:t> was used 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D3BA08C0-D96B-48EA-88FD-82805F06C359}"/>
              </a:ext>
            </a:extLst>
          </p:cNvPr>
          <p:cNvSpPr txBox="1">
            <a:spLocks/>
          </p:cNvSpPr>
          <p:nvPr/>
        </p:nvSpPr>
        <p:spPr>
          <a:xfrm>
            <a:off x="581193" y="3887059"/>
            <a:ext cx="11029616" cy="20368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222222"/>
                </a:solidFill>
              </a:rPr>
              <a:t>Clustering</a:t>
            </a:r>
            <a:r>
              <a:rPr lang="en-US" dirty="0">
                <a:solidFill>
                  <a:srgbClr val="222222"/>
                </a:solidFill>
              </a:rPr>
              <a:t> is used to </a:t>
            </a:r>
            <a:r>
              <a:rPr lang="en-US" b="1" i="0" dirty="0">
                <a:solidFill>
                  <a:srgbClr val="222222"/>
                </a:solidFill>
                <a:effectLst/>
              </a:rPr>
              <a:t>identify</a:t>
            </a:r>
            <a:r>
              <a:rPr lang="en-US" b="0" i="0" dirty="0">
                <a:solidFill>
                  <a:srgbClr val="222222"/>
                </a:solidFill>
                <a:effectLst/>
              </a:rPr>
              <a:t> the </a:t>
            </a:r>
            <a:r>
              <a:rPr lang="en-US" b="1" i="0" dirty="0">
                <a:solidFill>
                  <a:srgbClr val="222222"/>
                </a:solidFill>
                <a:effectLst/>
              </a:rPr>
              <a:t>different</a:t>
            </a:r>
            <a:r>
              <a:rPr lang="en-US" b="0" i="0" dirty="0">
                <a:solidFill>
                  <a:srgbClr val="222222"/>
                </a:solidFill>
                <a:effectLst/>
              </a:rPr>
              <a:t> </a:t>
            </a:r>
            <a:r>
              <a:rPr lang="en-US" b="1" i="0" dirty="0">
                <a:solidFill>
                  <a:srgbClr val="222222"/>
                </a:solidFill>
                <a:effectLst/>
              </a:rPr>
              <a:t>types</a:t>
            </a:r>
            <a:r>
              <a:rPr lang="en-US" b="0" i="0" dirty="0">
                <a:solidFill>
                  <a:srgbClr val="222222"/>
                </a:solidFill>
                <a:effectLst/>
              </a:rPr>
              <a:t> of Raman </a:t>
            </a:r>
            <a:r>
              <a:rPr lang="en-US" b="1" i="0" dirty="0">
                <a:solidFill>
                  <a:srgbClr val="222222"/>
                </a:solidFill>
                <a:effectLst/>
              </a:rPr>
              <a:t>spectra</a:t>
            </a:r>
            <a:r>
              <a:rPr lang="en-US" b="0" i="0" dirty="0">
                <a:solidFill>
                  <a:srgbClr val="222222"/>
                </a:solidFill>
                <a:effectLst/>
              </a:rPr>
              <a:t> present in the sample 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</a:rPr>
              <a:t>from them infer the spatial distribution of He-irradiation doses and their effect on the graphene spectrum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</a:rPr>
              <a:t>Dataset: two-dimensional map containing 70 × 70 spectra was acquired using a confocal Raman microscope </a:t>
            </a:r>
          </a:p>
          <a:p>
            <a:r>
              <a:rPr lang="en-US" dirty="0">
                <a:solidFill>
                  <a:srgbClr val="222222"/>
                </a:solidFill>
              </a:rPr>
              <a:t>All spectra collected in a high-dimensional matrix</a:t>
            </a:r>
          </a:p>
          <a:p>
            <a:r>
              <a:rPr lang="en-US" b="1" dirty="0">
                <a:solidFill>
                  <a:srgbClr val="222222"/>
                </a:solidFill>
              </a:rPr>
              <a:t>Dimensionality</a:t>
            </a:r>
            <a:r>
              <a:rPr lang="en-US" dirty="0">
                <a:solidFill>
                  <a:srgbClr val="222222"/>
                </a:solidFill>
              </a:rPr>
              <a:t> </a:t>
            </a:r>
            <a:r>
              <a:rPr lang="en-US" b="1" dirty="0">
                <a:solidFill>
                  <a:srgbClr val="222222"/>
                </a:solidFill>
              </a:rPr>
              <a:t>reduced</a:t>
            </a:r>
            <a:r>
              <a:rPr lang="en-US" dirty="0">
                <a:solidFill>
                  <a:srgbClr val="222222"/>
                </a:solidFill>
              </a:rPr>
              <a:t> to 28x28 using UMAP, </a:t>
            </a:r>
            <a:r>
              <a:rPr lang="en-US" b="1" dirty="0">
                <a:solidFill>
                  <a:srgbClr val="222222"/>
                </a:solidFill>
              </a:rPr>
              <a:t>then</a:t>
            </a:r>
            <a:r>
              <a:rPr lang="en-US" dirty="0">
                <a:solidFill>
                  <a:srgbClr val="222222"/>
                </a:solidFill>
              </a:rPr>
              <a:t> </a:t>
            </a:r>
            <a:r>
              <a:rPr lang="en-US" b="1" dirty="0">
                <a:solidFill>
                  <a:srgbClr val="222222"/>
                </a:solidFill>
              </a:rPr>
              <a:t>clustering</a:t>
            </a:r>
            <a:r>
              <a:rPr lang="en-US" dirty="0">
                <a:solidFill>
                  <a:srgbClr val="222222"/>
                </a:solidFill>
              </a:rPr>
              <a:t> is performed</a:t>
            </a:r>
            <a:endParaRPr lang="en-DE" dirty="0"/>
          </a:p>
          <a:p>
            <a:pPr marL="0" indent="0">
              <a:buFont typeface="Wingdings 2" panose="05020102010507070707" pitchFamily="18" charset="2"/>
              <a:buNone/>
            </a:pPr>
            <a:endParaRPr lang="en-D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97D597-CE6C-44AD-8044-AADECB58C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2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EDF9E4-C857-42C6-9EDD-19D950C38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6E8FB72D-D1EF-47C7-9ABA-5FC504FFC1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clustering</a:t>
                </a:r>
                <a:endParaRPr lang="en-DE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6E8FB72D-D1EF-47C7-9ABA-5FC504FFC1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9195" b="-321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2A0CD2-1354-4DC1-A706-8960EE4C0B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/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The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-means algorithm is an </a:t>
                </a:r>
                <a:r>
                  <a:rPr lang="en-US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algorithm</a:t>
                </a:r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for </a:t>
                </a:r>
                <a:r>
                  <a:rPr lang="en-US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identifying clusters </a:t>
                </a:r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within a dataset of unlabeled data</a:t>
                </a:r>
              </a:p>
              <a:p>
                <a:pPr marL="0" indent="0" algn="l">
                  <a:buNone/>
                </a:pPr>
                <a:endParaRPr lang="en-US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  <a:p>
                <a:pPr algn="l"/>
                <a:r>
                  <a:rPr lang="en-US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Goal</a:t>
                </a:r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: </a:t>
                </a:r>
                <a:r>
                  <a:rPr lang="en-US" b="0" i="0" u="none" strike="noStrik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partition</a:t>
                </a:r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 observations into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 clusters such that</a:t>
                </a:r>
              </a:p>
              <a:p>
                <a:pPr lvl="1"/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each observation assigned to the </a:t>
                </a:r>
                <a:r>
                  <a:rPr lang="en-US" b="0" i="0" u="none" strike="noStrik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cluster</a:t>
                </a:r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 with the nearest </a:t>
                </a:r>
                <a:r>
                  <a:rPr lang="en-US" b="0" i="0" u="none" strike="noStrik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mean</a:t>
                </a:r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 (cluster centers or cluster </a:t>
                </a:r>
                <a:r>
                  <a:rPr lang="en-US" b="0" i="0" u="none" strike="noStrik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centroid</a:t>
                </a:r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)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within-cluster variances </a:t>
                </a:r>
                <a:r>
                  <a:rPr lang="en-US" dirty="0"/>
                  <a:t>are minimized</a:t>
                </a:r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 </a:t>
                </a:r>
              </a:p>
              <a:p>
                <a:pPr marL="324000" lvl="1" indent="0">
                  <a:buNone/>
                </a:pPr>
                <a:endParaRPr lang="en-US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  <a:p>
                <a:pPr algn="l"/>
                <a:r>
                  <a:rPr lang="en-US" dirty="0"/>
                  <a:t>Algorithm (t</a:t>
                </a:r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wo step procedure): 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Randomly initialize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-points called the </a:t>
                </a:r>
                <a:r>
                  <a:rPr lang="en-US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cluster centroids</a:t>
                </a:r>
                <a:endParaRPr lang="en-US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  <a:p>
                <a:pPr lvl="1">
                  <a:buFont typeface="+mj-lt"/>
                  <a:buAutoNum type="arabicPeriod"/>
                </a:pPr>
                <a:r>
                  <a:rPr lang="en-US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Cluster assignment step</a:t>
                </a:r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: assign all examples into one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groups based on which cluster centroid the example is closest to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US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Move centroid step</a:t>
                </a:r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: compute the averages for all the points inside each of the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cluster centroid groups, then move the cluster centroid points to those averages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US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Re-run</a:t>
                </a:r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(2) and (3) until we have found our clusters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72A0CD2-1354-4DC1-A706-8960EE4C0B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1" t="-684" b="-61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CFE3AD-3157-42C1-9523-64DB3D1B9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5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FBCA9B-0D55-4112-B400-AEB11F764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B6B33F-F9B1-477E-9AD6-B5659A89A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Raman spectra</a:t>
            </a:r>
            <a:endParaRPr lang="en-DE" dirty="0"/>
          </a:p>
        </p:txBody>
      </p:sp>
      <p:pic>
        <p:nvPicPr>
          <p:cNvPr id="17410" name="Picture 2" descr="Fig. 5">
            <a:extLst>
              <a:ext uri="{FF2B5EF4-FFF2-40B4-BE49-F238E27FC236}">
                <a16:creationId xmlns:a16="http://schemas.microsoft.com/office/drawing/2014/main" id="{7E6FA6FA-8DFE-4777-8AAA-FE36371472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535" y="1441762"/>
            <a:ext cx="6024803" cy="310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1EDF23-2658-4CB2-8451-0A1A3848E828}"/>
              </a:ext>
            </a:extLst>
          </p:cNvPr>
          <p:cNvSpPr txBox="1"/>
          <p:nvPr/>
        </p:nvSpPr>
        <p:spPr>
          <a:xfrm>
            <a:off x="5771757" y="4687421"/>
            <a:ext cx="631266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222222"/>
                </a:solidFill>
                <a:effectLst/>
              </a:rPr>
              <a:t>a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 Sample layout: suspended graphene membrane irradiated with four different He-ion doses. </a:t>
            </a:r>
            <a:r>
              <a:rPr lang="en-US" sz="1600" b="1" i="0" dirty="0">
                <a:solidFill>
                  <a:srgbClr val="222222"/>
                </a:solidFill>
                <a:effectLst/>
              </a:rPr>
              <a:t>b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 Partitioned feature space, constructed with 28 × 28 + UMAP and the graph average linkage (GAL) clustering algorithm. </a:t>
            </a:r>
            <a:r>
              <a:rPr lang="en-US" sz="1600" b="1" i="0" dirty="0">
                <a:solidFill>
                  <a:srgbClr val="222222"/>
                </a:solidFill>
                <a:effectLst/>
              </a:rPr>
              <a:t>c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 Spatial map of the extracted clusters. </a:t>
            </a:r>
            <a:r>
              <a:rPr lang="en-US" sz="1600" b="1" i="0" dirty="0">
                <a:solidFill>
                  <a:srgbClr val="222222"/>
                </a:solidFill>
                <a:effectLst/>
              </a:rPr>
              <a:t>d</a:t>
            </a:r>
            <a:r>
              <a:rPr lang="en-US" sz="1600" b="0" i="0" dirty="0">
                <a:solidFill>
                  <a:srgbClr val="222222"/>
                </a:solidFill>
                <a:effectLst/>
              </a:rPr>
              <a:t> Average Raman spectrum of each cluster.</a:t>
            </a:r>
            <a:endParaRPr lang="en-DE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603871-1692-4532-9A4F-9328EE3C87B5}"/>
              </a:ext>
            </a:extLst>
          </p:cNvPr>
          <p:cNvSpPr txBox="1"/>
          <p:nvPr/>
        </p:nvSpPr>
        <p:spPr>
          <a:xfrm>
            <a:off x="355101" y="6234153"/>
            <a:ext cx="10652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El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Abbassi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et al.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en-US" sz="1400" dirty="0">
                <a:hlinkClick r:id="rId3"/>
              </a:rPr>
              <a:t>Benchmark and application of unsupervised classification approaches for univariate data </a:t>
            </a:r>
            <a:r>
              <a:rPr lang="en-US" sz="1400" dirty="0"/>
              <a:t> 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Comm. Physics 4 (50) (2021) 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83491D94-02CD-49ED-AD09-1BEF9CDD5A26}"/>
              </a:ext>
            </a:extLst>
          </p:cNvPr>
          <p:cNvSpPr txBox="1">
            <a:spLocks/>
          </p:cNvSpPr>
          <p:nvPr/>
        </p:nvSpPr>
        <p:spPr>
          <a:xfrm>
            <a:off x="421341" y="1453044"/>
            <a:ext cx="5074024" cy="4534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solidFill>
                  <a:srgbClr val="222222"/>
                </a:solidFill>
                <a:effectLst/>
              </a:rPr>
              <a:t>From this partitioning, construct a two-dimensional map of the clusters to investigate their spatial distribution (see </a:t>
            </a:r>
            <a:r>
              <a:rPr lang="en-US" b="1" i="0" dirty="0">
                <a:solidFill>
                  <a:srgbClr val="222222"/>
                </a:solidFill>
                <a:effectLst/>
              </a:rPr>
              <a:t>c</a:t>
            </a:r>
            <a:r>
              <a:rPr lang="en-US" b="0" i="0" dirty="0">
                <a:solidFill>
                  <a:srgbClr val="222222"/>
                </a:solidFill>
                <a:effectLst/>
              </a:rPr>
              <a:t>). 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</a:rPr>
              <a:t>The plot shows that the extracted clusters match well the physical topology of the sample: 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</a:rPr>
              <a:t>Clusters 1-4 are located on the suspended graphene membrane, reproducing the four quadrants.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</a:rPr>
              <a:t>Clusters 5-7 form concentric rings located at the edge of the boundary between the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SiN</a:t>
            </a:r>
            <a:r>
              <a:rPr lang="en-US" b="0" i="0" dirty="0">
                <a:solidFill>
                  <a:srgbClr val="222222"/>
                </a:solidFill>
                <a:effectLst/>
              </a:rPr>
              <a:t>/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Ti</a:t>
            </a:r>
            <a:r>
              <a:rPr lang="en-US" b="0" i="0" dirty="0">
                <a:solidFill>
                  <a:srgbClr val="222222"/>
                </a:solidFill>
                <a:effectLst/>
              </a:rPr>
              <a:t>/Au support and the hole and on the support itself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</a:rPr>
              <a:t>Also the spectra correspond to physical intuition</a:t>
            </a:r>
          </a:p>
          <a:p>
            <a:r>
              <a:rPr lang="en-US" dirty="0">
                <a:solidFill>
                  <a:srgbClr val="222222"/>
                </a:solidFill>
              </a:rPr>
              <a:t>Recover the known is good, it would have been even better to discover new physical insights</a:t>
            </a:r>
            <a:endParaRPr lang="en-D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CDF427-9B0D-4C8F-9C96-C043617A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775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00A40-FAF9-4D9C-8DAB-B75BC9B1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51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24BF44-FF86-483D-863B-533CFED2D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Unsupervised learning // Angelo Ziletti, PhD // 2021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2BAF2D-4407-428A-B3F9-1DB9AEA73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651"/>
          </a:xfrm>
        </p:spPr>
        <p:txBody>
          <a:bodyPr anchor="b">
            <a:normAutofit/>
          </a:bodyPr>
          <a:lstStyle/>
          <a:p>
            <a:r>
              <a:rPr lang="en-US" dirty="0"/>
              <a:t>Example 3: finding new (candidate) ice structures </a:t>
            </a:r>
            <a:endParaRPr lang="en-DE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1482DF98-1050-40D1-A10D-B4D41AE2E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6589" y="1444094"/>
            <a:ext cx="6276900" cy="4456600"/>
          </a:xfr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BB028A-78CF-4C7A-8300-18798CE7CE14}"/>
              </a:ext>
            </a:extLst>
          </p:cNvPr>
          <p:cNvSpPr txBox="1"/>
          <p:nvPr/>
        </p:nvSpPr>
        <p:spPr>
          <a:xfrm>
            <a:off x="355101" y="5818398"/>
            <a:ext cx="42023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</a:rPr>
              <a:t>[2]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Bartók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 al.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Phys. Rev. B 87, 184115 (2013) </a:t>
            </a:r>
          </a:p>
          <a:p>
            <a:r>
              <a:rPr lang="it-IT" sz="1400" b="0" i="0" dirty="0">
                <a:solidFill>
                  <a:srgbClr val="000000"/>
                </a:solidFill>
                <a:effectLst/>
              </a:rPr>
              <a:t>[3] M. Ceriotti </a:t>
            </a:r>
            <a:r>
              <a:rPr lang="it-IT" sz="1400" b="0" i="1" dirty="0">
                <a:solidFill>
                  <a:srgbClr val="000000"/>
                </a:solidFill>
                <a:effectLst/>
              </a:rPr>
              <a:t>et al,</a:t>
            </a:r>
            <a:r>
              <a:rPr lang="it-IT" sz="1400" b="0" i="0" dirty="0">
                <a:solidFill>
                  <a:srgbClr val="000000"/>
                </a:solidFill>
                <a:effectLst/>
              </a:rPr>
              <a:t>, PNAS, 108 13023 (2011)</a:t>
            </a:r>
            <a:endParaRPr lang="en-US" sz="1400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EC61CDF-52D4-4EBF-80B7-B58B2D21F74A}"/>
              </a:ext>
            </a:extLst>
          </p:cNvPr>
          <p:cNvSpPr txBox="1">
            <a:spLocks/>
          </p:cNvSpPr>
          <p:nvPr/>
        </p:nvSpPr>
        <p:spPr>
          <a:xfrm>
            <a:off x="581192" y="1402200"/>
            <a:ext cx="5142951" cy="61954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Application: </a:t>
            </a:r>
            <a:r>
              <a:rPr lang="en-US" b="1" dirty="0"/>
              <a:t>explore</a:t>
            </a:r>
            <a:r>
              <a:rPr lang="en-US" dirty="0"/>
              <a:t> a large amount of structures to </a:t>
            </a:r>
            <a:r>
              <a:rPr lang="en-US" b="1" dirty="0"/>
              <a:t>find</a:t>
            </a:r>
            <a:r>
              <a:rPr lang="en-US" dirty="0"/>
              <a:t> </a:t>
            </a:r>
            <a:r>
              <a:rPr lang="en-US" b="1" dirty="0"/>
              <a:t>unknown</a:t>
            </a:r>
            <a:r>
              <a:rPr lang="en-US" dirty="0"/>
              <a:t> </a:t>
            </a:r>
            <a:r>
              <a:rPr lang="en-US" b="1" dirty="0"/>
              <a:t>structures </a:t>
            </a:r>
            <a:r>
              <a:rPr lang="en-US" dirty="0"/>
              <a:t>[1]</a:t>
            </a:r>
          </a:p>
          <a:p>
            <a:pPr lvl="1"/>
            <a:r>
              <a:rPr lang="en-US" dirty="0"/>
              <a:t>Input: 15,869 distinct ice structures (from DFT)</a:t>
            </a:r>
          </a:p>
          <a:p>
            <a:pPr lvl="1"/>
            <a:r>
              <a:rPr lang="en-US" dirty="0"/>
              <a:t>Representation:  SOAP [2]</a:t>
            </a:r>
          </a:p>
          <a:p>
            <a:pPr lvl="1"/>
            <a:r>
              <a:rPr lang="en-US" dirty="0"/>
              <a:t>Reduce the dimensionality (dimensionality reduction) via sketch-map[3] by minimizing the error in reproducing the similarities in high-dimensional space in the 2D space </a:t>
            </a:r>
          </a:p>
          <a:p>
            <a:r>
              <a:rPr lang="en-US" dirty="0"/>
              <a:t>Construct a 2D map of ice structures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Known ice phases are in blue </a:t>
            </a:r>
          </a:p>
          <a:p>
            <a:r>
              <a:rPr lang="en-US" b="1" dirty="0"/>
              <a:t>34 new candidates</a:t>
            </a:r>
            <a:r>
              <a:rPr lang="en-US" dirty="0"/>
              <a:t> are labeled in black 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9B992-1275-4383-847B-723B598AA462}"/>
              </a:ext>
            </a:extLst>
          </p:cNvPr>
          <p:cNvSpPr txBox="1"/>
          <p:nvPr/>
        </p:nvSpPr>
        <p:spPr>
          <a:xfrm>
            <a:off x="5664699" y="5917970"/>
            <a:ext cx="6172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Engel </a:t>
            </a:r>
            <a:r>
              <a:rPr lang="en-US" sz="1400" b="0" i="1" dirty="0">
                <a:solidFill>
                  <a:srgbClr val="222222"/>
                </a:solidFill>
                <a:effectLst/>
              </a:rPr>
              <a:t>et al.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, </a:t>
            </a:r>
            <a:r>
              <a:rPr lang="en-US" sz="1400" b="1" i="0" dirty="0">
                <a:solidFill>
                  <a:srgbClr val="222222"/>
                </a:solidFill>
                <a:effectLst/>
                <a:hlinkClick r:id="rId3"/>
              </a:rPr>
              <a:t>Mapping uncharted territory in ice from zeolite networks to ice structures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. </a:t>
            </a:r>
            <a:r>
              <a:rPr lang="en-US" sz="1400" b="0" i="1" dirty="0">
                <a:solidFill>
                  <a:srgbClr val="222222"/>
                </a:solidFill>
                <a:effectLst/>
              </a:rPr>
              <a:t>Nature Comm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 </a:t>
            </a:r>
            <a:r>
              <a:rPr lang="en-US" sz="1400" b="1" dirty="0">
                <a:solidFill>
                  <a:srgbClr val="222222"/>
                </a:solidFill>
              </a:rPr>
              <a:t>9</a:t>
            </a:r>
            <a:r>
              <a:rPr lang="en-US" sz="1400" b="1" i="0" dirty="0">
                <a:solidFill>
                  <a:srgbClr val="222222"/>
                </a:solidFill>
                <a:effectLst/>
              </a:rPr>
              <a:t>, </a:t>
            </a:r>
            <a:r>
              <a:rPr lang="en-US" sz="1400" dirty="0">
                <a:solidFill>
                  <a:srgbClr val="222222"/>
                </a:solidFill>
              </a:rPr>
              <a:t>2173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 (2018)</a:t>
            </a:r>
          </a:p>
        </p:txBody>
      </p:sp>
    </p:spTree>
    <p:extLst>
      <p:ext uri="{BB962C8B-B14F-4D97-AF65-F5344CB8AC3E}">
        <p14:creationId xmlns:p14="http://schemas.microsoft.com/office/powerpoint/2010/main" val="33124687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6BAB54-664B-48D0-80BF-0334E5E87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CF0867-2237-47A6-A1EF-E852A06D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clustering on STEM images (synthetic dataset)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788144-E13A-44CE-9632-755B8C53D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02200"/>
            <a:ext cx="5514807" cy="4456600"/>
          </a:xfrm>
        </p:spPr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</a:rPr>
              <a:t>Two specific example datasets: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</a:rPr>
              <a:t>synthetic dataset</a:t>
            </a:r>
          </a:p>
          <a:p>
            <a:pPr lvl="2"/>
            <a:r>
              <a:rPr lang="en-US" b="0" i="0" dirty="0">
                <a:solidFill>
                  <a:srgbClr val="222222"/>
                </a:solidFill>
                <a:effectLst/>
              </a:rPr>
              <a:t>37 × 64 probe positions with 120x140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Ronchigram</a:t>
            </a:r>
            <a:r>
              <a:rPr lang="en-US" b="0" i="0" dirty="0">
                <a:solidFill>
                  <a:srgbClr val="222222"/>
                </a:solidFill>
                <a:effectLst/>
              </a:rPr>
              <a:t> pixels</a:t>
            </a:r>
          </a:p>
          <a:p>
            <a:pPr lvl="2"/>
            <a:r>
              <a:rPr lang="en-US" dirty="0">
                <a:solidFill>
                  <a:srgbClr val="222222"/>
                </a:solidFill>
              </a:rPr>
              <a:t>Total dimension: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(37, 64, 120, 140)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</a:rPr>
              <a:t>experimental dataset</a:t>
            </a:r>
          </a:p>
          <a:p>
            <a:pPr lvl="2"/>
            <a:r>
              <a:rPr lang="en-US" b="0" i="0" dirty="0">
                <a:solidFill>
                  <a:srgbClr val="222222"/>
                </a:solidFill>
                <a:effectLst/>
              </a:rPr>
              <a:t>64 × 64 probe positions with 180 × 180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Ronchigram</a:t>
            </a:r>
            <a:r>
              <a:rPr lang="en-US" b="0" i="0" dirty="0">
                <a:solidFill>
                  <a:srgbClr val="222222"/>
                </a:solidFill>
                <a:effectLst/>
              </a:rPr>
              <a:t> pixels </a:t>
            </a:r>
          </a:p>
          <a:p>
            <a:pPr lvl="2"/>
            <a:r>
              <a:rPr lang="en-US" dirty="0">
                <a:solidFill>
                  <a:srgbClr val="222222"/>
                </a:solidFill>
              </a:rPr>
              <a:t>Total dimension: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(64, 64, 180, 180) </a:t>
            </a:r>
          </a:p>
          <a:p>
            <a:r>
              <a:rPr lang="en-US" dirty="0">
                <a:solidFill>
                  <a:srgbClr val="222222"/>
                </a:solidFill>
              </a:rPr>
              <a:t>Perform clustering with HDBSCAN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</a:rPr>
              <a:t>Analyze the </a:t>
            </a:r>
            <a:r>
              <a:rPr lang="en-US" dirty="0">
                <a:solidFill>
                  <a:srgbClr val="222222"/>
                </a:solidFill>
              </a:rPr>
              <a:t>clustering results:</a:t>
            </a:r>
          </a:p>
          <a:p>
            <a:pPr lvl="1"/>
            <a:r>
              <a:rPr lang="en-US" dirty="0">
                <a:solidFill>
                  <a:srgbClr val="222222"/>
                </a:solidFill>
              </a:rPr>
              <a:t>To which spatial region points in a given cluster belong?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</a:rPr>
              <a:t>How does the (average)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Ronchigram</a:t>
            </a:r>
            <a:r>
              <a:rPr lang="en-US" b="0" i="0" dirty="0">
                <a:solidFill>
                  <a:srgbClr val="222222"/>
                </a:solidFill>
                <a:effectLst/>
              </a:rPr>
              <a:t> differ between clusters?</a:t>
            </a:r>
          </a:p>
          <a:p>
            <a:pPr lvl="2"/>
            <a:endParaRPr lang="en-US" b="0" i="0" dirty="0">
              <a:solidFill>
                <a:srgbClr val="222222"/>
              </a:solidFill>
              <a:effectLst/>
            </a:endParaRPr>
          </a:p>
          <a:p>
            <a:pPr marL="324000" lvl="1" indent="0">
              <a:buNone/>
            </a:pP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D49D3-F6C8-487C-BA25-D0C43238E804}"/>
              </a:ext>
            </a:extLst>
          </p:cNvPr>
          <p:cNvSpPr txBox="1"/>
          <p:nvPr/>
        </p:nvSpPr>
        <p:spPr>
          <a:xfrm>
            <a:off x="581192" y="6028193"/>
            <a:ext cx="985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i="0" dirty="0">
                <a:solidFill>
                  <a:srgbClr val="222222"/>
                </a:solidFill>
                <a:effectLst/>
              </a:rPr>
              <a:t>Li </a:t>
            </a:r>
            <a:r>
              <a:rPr lang="en-US" sz="1400" i="1" dirty="0">
                <a:solidFill>
                  <a:srgbClr val="222222"/>
                </a:solidFill>
                <a:effectLst/>
              </a:rPr>
              <a:t>et al.</a:t>
            </a:r>
            <a:r>
              <a:rPr lang="en-US" sz="1400" i="0" dirty="0">
                <a:solidFill>
                  <a:srgbClr val="222222"/>
                </a:solidFill>
                <a:effectLst/>
              </a:rPr>
              <a:t>, Manifold learning of four-dimensional scanning transmission electron microscopy </a:t>
            </a:r>
            <a:r>
              <a:rPr lang="en-US" sz="1400" i="1" u="none" strike="noStrike" dirty="0" err="1">
                <a:solidFill>
                  <a:srgbClr val="006699"/>
                </a:solidFill>
                <a:effectLst/>
                <a:hlinkClick r:id="rId2"/>
              </a:rPr>
              <a:t>npj</a:t>
            </a:r>
            <a:r>
              <a:rPr lang="en-US" sz="1400" i="1" u="none" strike="noStrike" dirty="0">
                <a:solidFill>
                  <a:srgbClr val="006699"/>
                </a:solidFill>
                <a:effectLst/>
                <a:hlinkClick r:id="rId2"/>
              </a:rPr>
              <a:t> Computational Materials</a:t>
            </a:r>
            <a:r>
              <a:rPr lang="en-US" sz="1400" i="0" dirty="0">
                <a:solidFill>
                  <a:srgbClr val="222222"/>
                </a:solidFill>
                <a:effectLst/>
              </a:rPr>
              <a:t> 5 (5) (2019) </a:t>
            </a:r>
          </a:p>
        </p:txBody>
      </p:sp>
      <p:pic>
        <p:nvPicPr>
          <p:cNvPr id="21506" name="Picture 2" descr="figure3">
            <a:extLst>
              <a:ext uri="{FF2B5EF4-FFF2-40B4-BE49-F238E27FC236}">
                <a16:creationId xmlns:a16="http://schemas.microsoft.com/office/drawing/2014/main" id="{C60FB689-08B1-4F29-A29B-3BC379668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076" y="1524000"/>
            <a:ext cx="5277748" cy="379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EA225-9F2F-414C-BFC5-36D44471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67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7CF832-1782-4009-BE9C-9CE667076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CC749D-5706-4242-B4FA-1436068D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clustering on STEM images (experimental dataset)</a:t>
            </a:r>
            <a:endParaRPr lang="en-DE" dirty="0"/>
          </a:p>
        </p:txBody>
      </p:sp>
      <p:pic>
        <p:nvPicPr>
          <p:cNvPr id="23554" name="Picture 2" descr="figure5">
            <a:extLst>
              <a:ext uri="{FF2B5EF4-FFF2-40B4-BE49-F238E27FC236}">
                <a16:creationId xmlns:a16="http://schemas.microsoft.com/office/drawing/2014/main" id="{60DFA811-8F43-4D2B-ADD2-47AAFFDD7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1" y="1608731"/>
            <a:ext cx="5029790" cy="151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BFB98C-9ACD-45BE-8978-C4E415D7E57E}"/>
              </a:ext>
            </a:extLst>
          </p:cNvPr>
          <p:cNvSpPr txBox="1"/>
          <p:nvPr/>
        </p:nvSpPr>
        <p:spPr>
          <a:xfrm>
            <a:off x="723406" y="3351307"/>
            <a:ext cx="47453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222222"/>
                </a:solidFill>
                <a:effectLst/>
              </a:rPr>
              <a:t>a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 The HAADF image overlaid with atom positions. </a:t>
            </a:r>
            <a:r>
              <a:rPr lang="en-US" sz="1400" b="1" i="0" dirty="0">
                <a:solidFill>
                  <a:srgbClr val="222222"/>
                </a:solidFill>
                <a:effectLst/>
              </a:rPr>
              <a:t>b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 An as-acquired experimental </a:t>
            </a:r>
            <a:r>
              <a:rPr lang="en-US" sz="1400" b="0" i="0" dirty="0" err="1">
                <a:solidFill>
                  <a:srgbClr val="222222"/>
                </a:solidFill>
                <a:effectLst/>
              </a:rPr>
              <a:t>Ronchigram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 image, corresponding to the top-left pixel position in </a:t>
            </a:r>
            <a:r>
              <a:rPr lang="en-US" sz="1400" b="1" i="0" dirty="0">
                <a:solidFill>
                  <a:srgbClr val="222222"/>
                </a:solidFill>
                <a:effectLst/>
              </a:rPr>
              <a:t>a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. </a:t>
            </a:r>
            <a:r>
              <a:rPr lang="en-US" sz="1400" b="1" i="0" dirty="0">
                <a:solidFill>
                  <a:srgbClr val="222222"/>
                </a:solidFill>
                <a:effectLst/>
              </a:rPr>
              <a:t>c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 Real-space distributions of cluster labels in Fig. </a:t>
            </a:r>
            <a:r>
              <a:rPr lang="en-US" sz="1400" b="0" i="0" u="none" strike="noStrike" dirty="0">
                <a:solidFill>
                  <a:srgbClr val="006699"/>
                </a:solidFill>
                <a:effectLst/>
                <a:hlinkClick r:id="rId3"/>
              </a:rPr>
              <a:t>2c</a:t>
            </a:r>
            <a:endParaRPr lang="en-DE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097790-557A-4E7C-82F7-EE43E3EA0A64}"/>
              </a:ext>
            </a:extLst>
          </p:cNvPr>
          <p:cNvSpPr txBox="1"/>
          <p:nvPr/>
        </p:nvSpPr>
        <p:spPr>
          <a:xfrm>
            <a:off x="581192" y="6028193"/>
            <a:ext cx="98537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i="0" dirty="0">
                <a:solidFill>
                  <a:srgbClr val="222222"/>
                </a:solidFill>
                <a:effectLst/>
              </a:rPr>
              <a:t>Li </a:t>
            </a:r>
            <a:r>
              <a:rPr lang="en-US" sz="1400" i="1" dirty="0">
                <a:solidFill>
                  <a:srgbClr val="222222"/>
                </a:solidFill>
                <a:effectLst/>
              </a:rPr>
              <a:t>et al.</a:t>
            </a:r>
            <a:r>
              <a:rPr lang="en-US" sz="1400" i="0" dirty="0">
                <a:solidFill>
                  <a:srgbClr val="222222"/>
                </a:solidFill>
                <a:effectLst/>
              </a:rPr>
              <a:t>, Manifold learning of four-dimensional scanning transmission electron microscopy </a:t>
            </a:r>
            <a:r>
              <a:rPr lang="en-US" sz="1400" i="1" u="none" strike="noStrike" dirty="0" err="1">
                <a:solidFill>
                  <a:srgbClr val="006699"/>
                </a:solidFill>
                <a:effectLst/>
                <a:hlinkClick r:id="rId4"/>
              </a:rPr>
              <a:t>npj</a:t>
            </a:r>
            <a:r>
              <a:rPr lang="en-US" sz="1400" i="1" u="none" strike="noStrike" dirty="0">
                <a:solidFill>
                  <a:srgbClr val="006699"/>
                </a:solidFill>
                <a:effectLst/>
                <a:hlinkClick r:id="rId4"/>
              </a:rPr>
              <a:t> Computational Materials</a:t>
            </a:r>
            <a:r>
              <a:rPr lang="en-US" sz="1400" i="0" dirty="0">
                <a:solidFill>
                  <a:srgbClr val="222222"/>
                </a:solidFill>
                <a:effectLst/>
              </a:rPr>
              <a:t> 5 (5) (2019) </a:t>
            </a:r>
          </a:p>
        </p:txBody>
      </p:sp>
      <p:pic>
        <p:nvPicPr>
          <p:cNvPr id="23558" name="Picture 6" descr="figure7">
            <a:extLst>
              <a:ext uri="{FF2B5EF4-FFF2-40B4-BE49-F238E27FC236}">
                <a16:creationId xmlns:a16="http://schemas.microsoft.com/office/drawing/2014/main" id="{67D27391-FB9B-432C-8015-29ECFE622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920" y="1612950"/>
            <a:ext cx="5038165" cy="310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D63BC9-EDAA-48C5-83AA-21D483594B4E}"/>
              </a:ext>
            </a:extLst>
          </p:cNvPr>
          <p:cNvSpPr txBox="1"/>
          <p:nvPr/>
        </p:nvSpPr>
        <p:spPr>
          <a:xfrm>
            <a:off x="6166203" y="4895419"/>
            <a:ext cx="50404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222222"/>
                </a:solidFill>
                <a:effectLst/>
              </a:rPr>
              <a:t>Deflection patterns in cluster </a:t>
            </a:r>
            <a:r>
              <a:rPr lang="en-US" sz="1400" b="0" i="0" dirty="0" err="1">
                <a:solidFill>
                  <a:srgbClr val="222222"/>
                </a:solidFill>
                <a:effectLst/>
              </a:rPr>
              <a:t>Ronchigrams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 from the experimental dataset. </a:t>
            </a:r>
            <a:r>
              <a:rPr lang="en-US" sz="1400" b="1" i="0" dirty="0">
                <a:solidFill>
                  <a:srgbClr val="222222"/>
                </a:solidFill>
                <a:effectLst/>
              </a:rPr>
              <a:t>a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–</a:t>
            </a:r>
            <a:r>
              <a:rPr lang="en-US" sz="1400" b="1" i="0" dirty="0">
                <a:solidFill>
                  <a:srgbClr val="222222"/>
                </a:solidFill>
                <a:effectLst/>
              </a:rPr>
              <a:t>j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 Deflection patterns in mean </a:t>
            </a:r>
            <a:r>
              <a:rPr lang="en-US" sz="1400" b="0" i="0" dirty="0" err="1">
                <a:solidFill>
                  <a:srgbClr val="222222"/>
                </a:solidFill>
                <a:effectLst/>
              </a:rPr>
              <a:t>Ronchigrams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 for clusters 0-9. Here we subtracted the mean of all </a:t>
            </a:r>
            <a:r>
              <a:rPr lang="en-US" sz="1400" b="0" i="0" dirty="0" err="1">
                <a:solidFill>
                  <a:srgbClr val="222222"/>
                </a:solidFill>
                <a:effectLst/>
              </a:rPr>
              <a:t>Ronchigrams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 from mean </a:t>
            </a:r>
            <a:r>
              <a:rPr lang="en-US" sz="1400" b="0" i="0" dirty="0" err="1">
                <a:solidFill>
                  <a:srgbClr val="222222"/>
                </a:solidFill>
                <a:effectLst/>
              </a:rPr>
              <a:t>Ronchigram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 of each cluster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2301C-5945-4FD0-8F0D-B9A7E5279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497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FCC675-3F15-4C22-B661-40D65646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DEF087-20D1-424D-BF4B-36A2F94D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5: phase transition via unsupervised learning in the Ising model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39D08-71D0-4835-87FE-59D1D0F3C9BD}"/>
              </a:ext>
            </a:extLst>
          </p:cNvPr>
          <p:cNvSpPr txBox="1"/>
          <p:nvPr/>
        </p:nvSpPr>
        <p:spPr>
          <a:xfrm>
            <a:off x="581024" y="6026984"/>
            <a:ext cx="10714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L. Wang, </a:t>
            </a:r>
            <a:r>
              <a:rPr lang="en-US" sz="1400" dirty="0">
                <a:hlinkClick r:id="rId2"/>
              </a:rPr>
              <a:t>Discovering phase transitions with unsupervised learning </a:t>
            </a:r>
            <a:r>
              <a:rPr lang="en-US" sz="1400" dirty="0"/>
              <a:t>Phys. Rev. B 94, 195105 (2016)  </a:t>
            </a:r>
            <a:endParaRPr lang="en-DE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>
                <a:extLst>
                  <a:ext uri="{FF2B5EF4-FFF2-40B4-BE49-F238E27FC236}">
                    <a16:creationId xmlns:a16="http://schemas.microsoft.com/office/drawing/2014/main" id="{52D896BE-00C3-4584-8EA9-D0C3A9F58D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024" y="1401763"/>
                <a:ext cx="10391775" cy="4457700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Square-lattice ferromagnetic Ising model:</a:t>
                </a:r>
              </a:p>
              <a:p>
                <a:pPr marL="324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DE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DE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DE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DE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DE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DE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DE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DE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DE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DE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DE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bSup>
                    <m:r>
                      <a:rPr lang="en-US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sites, state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temperature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The system undergoes a </a:t>
                </a:r>
                <a:r>
                  <a:rPr lang="en-US" b="1" dirty="0"/>
                  <a:t>phase transition </a:t>
                </a:r>
                <a:r>
                  <a:rPr lang="en-US" dirty="0"/>
                  <a:t>at temperature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2/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⁡(1 + √ 2) ≈ 2.269 </m:t>
                    </m:r>
                  </m:oMath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rgbClr val="222222"/>
                    </a:solidFill>
                  </a:rPr>
                  <a:t>Generate </a:t>
                </a:r>
                <a:r>
                  <a:rPr lang="en-US" dirty="0"/>
                  <a:t>100 uncorrelated spin configuration samples using Monte Carlo simulation at temperatures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1.6, 1.7, . . . , 2.9</m:t>
                    </m:r>
                  </m:oMath>
                </a14:m>
                <a:r>
                  <a:rPr lang="en-US" dirty="0"/>
                  <a:t> each and collect them into 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matrix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=1400 </m:t>
                    </m:r>
                  </m:oMath>
                </a14:m>
                <a:r>
                  <a:rPr lang="en-US" dirty="0"/>
                  <a:t>is the total number of samples,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the number of lattice sites.</a:t>
                </a:r>
              </a:p>
              <a:p>
                <a:r>
                  <a:rPr lang="en-US" dirty="0"/>
                  <a:t>Goal: </a:t>
                </a:r>
                <a:r>
                  <a:rPr lang="en-US" b="1" dirty="0"/>
                  <a:t>discover</a:t>
                </a:r>
                <a:r>
                  <a:rPr lang="en-US" dirty="0"/>
                  <a:t> possible </a:t>
                </a:r>
                <a:r>
                  <a:rPr lang="en-US" b="1" dirty="0"/>
                  <a:t>phase</a:t>
                </a:r>
                <a:r>
                  <a:rPr lang="en-US" dirty="0"/>
                  <a:t> </a:t>
                </a:r>
                <a:r>
                  <a:rPr lang="en-US" b="1" dirty="0"/>
                  <a:t>transition</a:t>
                </a:r>
                <a:r>
                  <a:rPr lang="en-US" dirty="0"/>
                  <a:t> of the model without assuming its existence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ontent Placeholder 3">
                <a:extLst>
                  <a:ext uri="{FF2B5EF4-FFF2-40B4-BE49-F238E27FC236}">
                    <a16:creationId xmlns:a16="http://schemas.microsoft.com/office/drawing/2014/main" id="{52D896BE-00C3-4584-8EA9-D0C3A9F58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024" y="1401763"/>
                <a:ext cx="10391775" cy="4457700"/>
              </a:xfrm>
              <a:blipFill>
                <a:blip r:embed="rId3"/>
                <a:stretch>
                  <a:fillRect l="-469" t="-821" b="-38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C2F3D9B-45A0-4320-8CCB-4F379B3A9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36" y="3940294"/>
            <a:ext cx="3381375" cy="12763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43376-4A3D-4A00-A662-1554F0764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2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A7C4B4-F994-4D98-A5B1-77EEFEFAE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F90878-5CA1-48E6-AD0D-0C437817D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5: phase transition via unsupervised learning in the Ising model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348D218-5D1E-49AE-930C-B78ED67250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199"/>
                <a:ext cx="5909255" cy="4371071"/>
              </a:xfrm>
            </p:spPr>
            <p:txBody>
              <a:bodyPr/>
              <a:lstStyle/>
              <a:p>
                <a:r>
                  <a:rPr lang="en-US" dirty="0"/>
                  <a:t>Perform dimensionality reduction (PCA) on the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 the system size enlarges the samples tend to split into three clusters</a:t>
                </a:r>
              </a:p>
              <a:p>
                <a:pPr lvl="1"/>
                <a:r>
                  <a:rPr lang="en-US" dirty="0"/>
                  <a:t>high-temperature samples lie around the origin </a:t>
                </a:r>
              </a:p>
              <a:p>
                <a:pPr lvl="1"/>
                <a:r>
                  <a:rPr lang="en-US" dirty="0"/>
                  <a:t>low-temperature samples lie symmetrically at finite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samples at the critical temperature (light yellow dots) have broad spread because of large critical fluctuations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 paper performs a similar investigation for the conserved order parameter (COP) Ising model</a:t>
                </a:r>
                <a:endParaRPr lang="en-US" dirty="0">
                  <a:solidFill>
                    <a:srgbClr val="222222"/>
                  </a:solidFill>
                </a:endParaRP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348D218-5D1E-49AE-930C-B78ED67250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199"/>
                <a:ext cx="5909255" cy="4371071"/>
              </a:xfrm>
              <a:blipFill>
                <a:blip r:embed="rId2"/>
                <a:stretch>
                  <a:fillRect l="-412" t="-69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D38D6E7-6DDC-41AA-8FFC-F394705C9174}"/>
              </a:ext>
            </a:extLst>
          </p:cNvPr>
          <p:cNvSpPr txBox="1"/>
          <p:nvPr/>
        </p:nvSpPr>
        <p:spPr>
          <a:xfrm>
            <a:off x="581024" y="6026984"/>
            <a:ext cx="10714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L. Wang, </a:t>
            </a:r>
            <a:r>
              <a:rPr lang="en-US" sz="1400" dirty="0">
                <a:hlinkClick r:id="rId3"/>
              </a:rPr>
              <a:t>Discovering phase transitions with unsupervised learning </a:t>
            </a:r>
            <a:r>
              <a:rPr lang="en-US" sz="1400" dirty="0"/>
              <a:t>Phys. Rev. B 94, 195105 (2016)  </a:t>
            </a:r>
            <a:endParaRPr lang="en-DE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E01B2A-1C85-47A0-9C55-E336DBB7BF99}"/>
                  </a:ext>
                </a:extLst>
              </p:cNvPr>
              <p:cNvSpPr txBox="1"/>
              <p:nvPr/>
            </p:nvSpPr>
            <p:spPr>
              <a:xfrm>
                <a:off x="7173363" y="4576703"/>
                <a:ext cx="4601885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Projection of the samples onto the plane of the leading two principal components. The color bar on the right indicates the temperature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1600" dirty="0"/>
                  <a:t> of the samples. respectively. </a:t>
                </a:r>
                <a:endParaRPr lang="en-DE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E01B2A-1C85-47A0-9C55-E336DBB7B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363" y="4576703"/>
                <a:ext cx="4601885" cy="1077218"/>
              </a:xfrm>
              <a:prstGeom prst="rect">
                <a:avLst/>
              </a:prstGeom>
              <a:blipFill>
                <a:blip r:embed="rId4"/>
                <a:stretch>
                  <a:fillRect l="-795" t="-1705" b="-681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8D43BD29-CDF2-4E12-9D5C-141F7602B68B}"/>
              </a:ext>
            </a:extLst>
          </p:cNvPr>
          <p:cNvGrpSpPr/>
          <p:nvPr/>
        </p:nvGrpSpPr>
        <p:grpSpPr>
          <a:xfrm>
            <a:off x="6992605" y="1420162"/>
            <a:ext cx="4419466" cy="3113863"/>
            <a:chOff x="4652739" y="2274846"/>
            <a:chExt cx="4057930" cy="28591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F76D0C1-F564-463D-B8A3-E4A5632F6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2739" y="2274846"/>
              <a:ext cx="4057930" cy="285913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A32E4FF-3F54-4101-A7F5-81C33106FC5B}"/>
                    </a:ext>
                  </a:extLst>
                </p:cNvPr>
                <p:cNvSpPr txBox="1"/>
                <p:nvPr/>
              </p:nvSpPr>
              <p:spPr>
                <a:xfrm>
                  <a:off x="7109012" y="2628227"/>
                  <a:ext cx="90326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DE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DE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DE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</m:e>
                          <m:sup>
                            <m:r>
                              <a:rPr lang="en-DE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D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A32E4FF-3F54-4101-A7F5-81C33106FC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9012" y="2628227"/>
                  <a:ext cx="903260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242" t="-2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9D06154-8C00-40B5-8779-C9D6A6EF4E3F}"/>
                    </a:ext>
                  </a:extLst>
                </p:cNvPr>
                <p:cNvSpPr txBox="1"/>
                <p:nvPr/>
              </p:nvSpPr>
              <p:spPr>
                <a:xfrm>
                  <a:off x="7176082" y="3282904"/>
                  <a:ext cx="9032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DE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DE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DE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DE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D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9D06154-8C00-40B5-8779-C9D6A6EF4E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6082" y="3282904"/>
                  <a:ext cx="90326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242" t="-2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8B019E2-DB36-47C7-9405-533E3D506E06}"/>
                    </a:ext>
                  </a:extLst>
                </p:cNvPr>
                <p:cNvSpPr txBox="1"/>
                <p:nvPr/>
              </p:nvSpPr>
              <p:spPr>
                <a:xfrm>
                  <a:off x="7176082" y="4050305"/>
                  <a:ext cx="9032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DE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DE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  <m:r>
                              <a:rPr lang="en-DE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DE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DE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8B019E2-DB36-47C7-9405-533E3D506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6082" y="4050305"/>
                  <a:ext cx="90326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242" t="-2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D831F8E0-C17A-45BB-83FC-A29759AF9E04}"/>
              </a:ext>
            </a:extLst>
          </p:cNvPr>
          <p:cNvSpPr txBox="1">
            <a:spLocks/>
          </p:cNvSpPr>
          <p:nvPr/>
        </p:nvSpPr>
        <p:spPr>
          <a:xfrm>
            <a:off x="9408566" y="2266543"/>
            <a:ext cx="2134248" cy="4456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buFont typeface="Wingdings 2" panose="05020102010507070707" pitchFamily="18" charset="2"/>
              <a:buNone/>
            </a:pP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E6941-90C4-4CF5-B57A-FA3D9F989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01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392BCB-360C-4495-97FB-D17248627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Unsupervised learning // Angelo Ziletti, PhD // 2021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EB634200-F6DE-49B1-A1F9-CAC2E1939871}"/>
                  </a:ext>
                </a:extLst>
              </p14:cNvPr>
              <p14:cNvContentPartPr/>
              <p14:nvPr/>
            </p14:nvContentPartPr>
            <p14:xfrm>
              <a:off x="-692713" y="1358200"/>
              <a:ext cx="360" cy="36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EB634200-F6DE-49B1-A1F9-CAC2E193987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-701353" y="13492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66" name="Ink 565">
                <a:extLst>
                  <a:ext uri="{FF2B5EF4-FFF2-40B4-BE49-F238E27FC236}">
                    <a16:creationId xmlns:a16="http://schemas.microsoft.com/office/drawing/2014/main" id="{7A8CEA72-2FE9-4DCD-9471-91EA487F9550}"/>
                  </a:ext>
                </a:extLst>
              </p14:cNvPr>
              <p14:cNvContentPartPr/>
              <p14:nvPr/>
            </p14:nvContentPartPr>
            <p14:xfrm>
              <a:off x="-683675" y="647560"/>
              <a:ext cx="360" cy="360"/>
            </p14:xfrm>
          </p:contentPart>
        </mc:Choice>
        <mc:Fallback xmlns="">
          <p:pic>
            <p:nvPicPr>
              <p:cNvPr id="566" name="Ink 565">
                <a:extLst>
                  <a:ext uri="{FF2B5EF4-FFF2-40B4-BE49-F238E27FC236}">
                    <a16:creationId xmlns:a16="http://schemas.microsoft.com/office/drawing/2014/main" id="{7A8CEA72-2FE9-4DCD-9471-91EA487F955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-692675" y="63892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CEDCF6E7-F67E-430D-B8FC-5A1C977AC306}"/>
              </a:ext>
            </a:extLst>
          </p:cNvPr>
          <p:cNvGrpSpPr/>
          <p:nvPr/>
        </p:nvGrpSpPr>
        <p:grpSpPr>
          <a:xfrm>
            <a:off x="1411245" y="582000"/>
            <a:ext cx="3634605" cy="495720"/>
            <a:chOff x="1411245" y="582000"/>
            <a:chExt cx="3634605" cy="49572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BC42E9C-8AB0-4FEB-94D8-60FD142DAB53}"/>
                </a:ext>
              </a:extLst>
            </p:cNvPr>
            <p:cNvGrpSpPr/>
            <p:nvPr/>
          </p:nvGrpSpPr>
          <p:grpSpPr>
            <a:xfrm>
              <a:off x="1411245" y="598920"/>
              <a:ext cx="1458720" cy="383760"/>
              <a:chOff x="1411245" y="598920"/>
              <a:chExt cx="1458720" cy="383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9ED01675-D9D6-438F-9AD4-9155FC8C0B54}"/>
                      </a:ext>
                    </a:extLst>
                  </p14:cNvPr>
                  <p14:cNvContentPartPr/>
                  <p14:nvPr/>
                </p14:nvContentPartPr>
                <p14:xfrm>
                  <a:off x="1411245" y="598920"/>
                  <a:ext cx="187560" cy="34272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9ED01675-D9D6-438F-9AD4-9155FC8C0B54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1393245" y="581280"/>
                    <a:ext cx="223200" cy="37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EC26C9A6-0750-4126-8FDC-17F376566FE8}"/>
                      </a:ext>
                    </a:extLst>
                  </p14:cNvPr>
                  <p14:cNvContentPartPr/>
                  <p14:nvPr/>
                </p14:nvContentPartPr>
                <p14:xfrm>
                  <a:off x="1496565" y="850560"/>
                  <a:ext cx="159120" cy="13212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EC26C9A6-0750-4126-8FDC-17F376566FE8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1478925" y="832920"/>
                    <a:ext cx="194760" cy="16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D076DD39-5192-47FF-BE79-00CB6C50C07F}"/>
                      </a:ext>
                    </a:extLst>
                  </p14:cNvPr>
                  <p14:cNvContentPartPr/>
                  <p14:nvPr/>
                </p14:nvContentPartPr>
                <p14:xfrm>
                  <a:off x="1690245" y="887280"/>
                  <a:ext cx="108720" cy="1548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D076DD39-5192-47FF-BE79-00CB6C50C07F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1672605" y="869640"/>
                    <a:ext cx="144360" cy="5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2FC7C4E8-669C-4F59-891A-665D6135651A}"/>
                      </a:ext>
                    </a:extLst>
                  </p14:cNvPr>
                  <p14:cNvContentPartPr/>
                  <p14:nvPr/>
                </p14:nvContentPartPr>
                <p14:xfrm>
                  <a:off x="1855125" y="758400"/>
                  <a:ext cx="255960" cy="18324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2FC7C4E8-669C-4F59-891A-665D6135651A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1837485" y="740760"/>
                    <a:ext cx="291600" cy="21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489DD824-A3F4-43A5-9B2F-A25A8E767420}"/>
                      </a:ext>
                    </a:extLst>
                  </p14:cNvPr>
                  <p14:cNvContentPartPr/>
                  <p14:nvPr/>
                </p14:nvContentPartPr>
                <p14:xfrm>
                  <a:off x="2170125" y="737880"/>
                  <a:ext cx="101520" cy="18396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489DD824-A3F4-43A5-9B2F-A25A8E767420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152125" y="719880"/>
                    <a:ext cx="137160" cy="21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E84308D4-D8BF-49E5-9928-8E40B29D8BAF}"/>
                      </a:ext>
                    </a:extLst>
                  </p14:cNvPr>
                  <p14:cNvContentPartPr/>
                  <p14:nvPr/>
                </p14:nvContentPartPr>
                <p14:xfrm>
                  <a:off x="2331045" y="760560"/>
                  <a:ext cx="133200" cy="18108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E84308D4-D8BF-49E5-9928-8E40B29D8BAF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2313045" y="742920"/>
                    <a:ext cx="168840" cy="21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ADD13ECA-245A-42B5-81BC-00CD65F24947}"/>
                      </a:ext>
                    </a:extLst>
                  </p14:cNvPr>
                  <p14:cNvContentPartPr/>
                  <p14:nvPr/>
                </p14:nvContentPartPr>
                <p14:xfrm>
                  <a:off x="2517885" y="769200"/>
                  <a:ext cx="144360" cy="16020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ADD13ECA-245A-42B5-81BC-00CD65F24947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500245" y="751560"/>
                    <a:ext cx="180000" cy="19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2EC46C1F-18AA-4E72-8D38-05036EFA7DE9}"/>
                      </a:ext>
                    </a:extLst>
                  </p14:cNvPr>
                  <p14:cNvContentPartPr/>
                  <p14:nvPr/>
                </p14:nvContentPartPr>
                <p14:xfrm>
                  <a:off x="2755125" y="732480"/>
                  <a:ext cx="114840" cy="23724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2EC46C1F-18AA-4E72-8D38-05036EFA7DE9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737125" y="714840"/>
                    <a:ext cx="150480" cy="272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B256BE2-6F23-4E64-B14A-31436B8B95E8}"/>
                </a:ext>
              </a:extLst>
            </p:cNvPr>
            <p:cNvGrpSpPr/>
            <p:nvPr/>
          </p:nvGrpSpPr>
          <p:grpSpPr>
            <a:xfrm>
              <a:off x="3307050" y="582000"/>
              <a:ext cx="1738800" cy="495720"/>
              <a:chOff x="3349485" y="533400"/>
              <a:chExt cx="1738800" cy="495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215342C2-B621-48F8-AC14-DD8184B00CED}"/>
                      </a:ext>
                    </a:extLst>
                  </p14:cNvPr>
                  <p14:cNvContentPartPr/>
                  <p14:nvPr/>
                </p14:nvContentPartPr>
                <p14:xfrm>
                  <a:off x="3349485" y="736800"/>
                  <a:ext cx="184320" cy="1868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215342C2-B621-48F8-AC14-DD8184B00CED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331485" y="718800"/>
                    <a:ext cx="219960" cy="22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322D6D02-1FBF-4B4F-AACF-06205DC58CE1}"/>
                      </a:ext>
                    </a:extLst>
                  </p14:cNvPr>
                  <p14:cNvContentPartPr/>
                  <p14:nvPr/>
                </p14:nvContentPartPr>
                <p14:xfrm>
                  <a:off x="3603285" y="533400"/>
                  <a:ext cx="23400" cy="31428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322D6D02-1FBF-4B4F-AACF-06205DC58CE1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585285" y="515400"/>
                    <a:ext cx="59040" cy="34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405C200E-D434-480F-A07F-31B601438547}"/>
                      </a:ext>
                    </a:extLst>
                  </p14:cNvPr>
                  <p14:cNvContentPartPr/>
                  <p14:nvPr/>
                </p14:nvContentPartPr>
                <p14:xfrm>
                  <a:off x="3675285" y="698640"/>
                  <a:ext cx="161640" cy="33048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405C200E-D434-480F-A07F-31B601438547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657285" y="680640"/>
                    <a:ext cx="197280" cy="36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727593B1-310B-4FBD-BCB9-907D23BB98DE}"/>
                      </a:ext>
                    </a:extLst>
                  </p14:cNvPr>
                  <p14:cNvContentPartPr/>
                  <p14:nvPr/>
                </p14:nvContentPartPr>
                <p14:xfrm>
                  <a:off x="3888045" y="796920"/>
                  <a:ext cx="123120" cy="7992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727593B1-310B-4FBD-BCB9-907D23BB98D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870045" y="778920"/>
                    <a:ext cx="15876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EB3B3B9F-BA12-4959-B2C7-492D06C1CDE9}"/>
                      </a:ext>
                    </a:extLst>
                  </p14:cNvPr>
                  <p14:cNvContentPartPr/>
                  <p14:nvPr/>
                </p14:nvContentPartPr>
                <p14:xfrm>
                  <a:off x="4050765" y="773880"/>
                  <a:ext cx="137520" cy="11484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EB3B3B9F-BA12-4959-B2C7-492D06C1CDE9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4032765" y="755880"/>
                    <a:ext cx="173160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93B0D48D-BFC7-47D2-B8A0-38E43DE6D5E4}"/>
                      </a:ext>
                    </a:extLst>
                  </p14:cNvPr>
                  <p14:cNvContentPartPr/>
                  <p14:nvPr/>
                </p14:nvContentPartPr>
                <p14:xfrm>
                  <a:off x="4245525" y="791160"/>
                  <a:ext cx="42480" cy="13140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93B0D48D-BFC7-47D2-B8A0-38E43DE6D5E4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4227885" y="773160"/>
                    <a:ext cx="78120" cy="16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129550E8-3358-4C22-9DEE-076DDB1B59CD}"/>
                      </a:ext>
                    </a:extLst>
                  </p14:cNvPr>
                  <p14:cNvContentPartPr/>
                  <p14:nvPr/>
                </p14:nvContentPartPr>
                <p14:xfrm>
                  <a:off x="4257765" y="702240"/>
                  <a:ext cx="360" cy="36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129550E8-3358-4C22-9DEE-076DDB1B59CD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4239765" y="68460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7FEB5287-92E0-4F78-A624-685E18B4ECB2}"/>
                      </a:ext>
                    </a:extLst>
                  </p14:cNvPr>
                  <p14:cNvContentPartPr/>
                  <p14:nvPr/>
                </p14:nvContentPartPr>
                <p14:xfrm>
                  <a:off x="4375485" y="599280"/>
                  <a:ext cx="38520" cy="30456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7FEB5287-92E0-4F78-A624-685E18B4ECB2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4357845" y="581640"/>
                    <a:ext cx="74160" cy="34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10B28F61-507E-4B4E-A608-5CB6C74E8A56}"/>
                      </a:ext>
                    </a:extLst>
                  </p14:cNvPr>
                  <p14:cNvContentPartPr/>
                  <p14:nvPr/>
                </p14:nvContentPartPr>
                <p14:xfrm>
                  <a:off x="4333365" y="685320"/>
                  <a:ext cx="230040" cy="1080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10B28F61-507E-4B4E-A608-5CB6C74E8A56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4315725" y="667320"/>
                    <a:ext cx="265680" cy="4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1546FB78-597E-4EA3-A178-AC6265340A1F}"/>
                      </a:ext>
                    </a:extLst>
                  </p14:cNvPr>
                  <p14:cNvContentPartPr/>
                  <p14:nvPr/>
                </p14:nvContentPartPr>
                <p14:xfrm>
                  <a:off x="4544685" y="539160"/>
                  <a:ext cx="161280" cy="35748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1546FB78-597E-4EA3-A178-AC6265340A1F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4526685" y="521160"/>
                    <a:ext cx="196920" cy="39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A496A8F6-1D21-4B59-9C90-E73CD11FB7F9}"/>
                      </a:ext>
                    </a:extLst>
                  </p14:cNvPr>
                  <p14:cNvContentPartPr/>
                  <p14:nvPr/>
                </p14:nvContentPartPr>
                <p14:xfrm>
                  <a:off x="4764285" y="748680"/>
                  <a:ext cx="324000" cy="16272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A496A8F6-1D21-4B59-9C90-E73CD11FB7F9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4746285" y="731040"/>
                    <a:ext cx="359640" cy="198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E20D127-A88C-44E0-94D8-375112BE8A1F}"/>
                  </a:ext>
                </a:extLst>
              </p14:cNvPr>
              <p14:cNvContentPartPr/>
              <p14:nvPr/>
            </p14:nvContentPartPr>
            <p14:xfrm>
              <a:off x="6019605" y="-48000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E20D127-A88C-44E0-94D8-375112BE8A1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001965" y="-6600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172F5BD3-AB06-4B21-850D-579E1A8BD842}"/>
              </a:ext>
            </a:extLst>
          </p:cNvPr>
          <p:cNvGrpSpPr/>
          <p:nvPr/>
        </p:nvGrpSpPr>
        <p:grpSpPr>
          <a:xfrm>
            <a:off x="627525" y="1220760"/>
            <a:ext cx="700560" cy="380160"/>
            <a:chOff x="627525" y="1220760"/>
            <a:chExt cx="700560" cy="3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0E9AEFE-C1B7-48F6-84F1-3D1BFBBE4DE2}"/>
                    </a:ext>
                  </a:extLst>
                </p14:cNvPr>
                <p14:cNvContentPartPr/>
                <p14:nvPr/>
              </p14:nvContentPartPr>
              <p14:xfrm>
                <a:off x="713925" y="1357200"/>
                <a:ext cx="16920" cy="228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0E9AEFE-C1B7-48F6-84F1-3D1BFBBE4DE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05285" y="1348560"/>
                  <a:ext cx="345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7B8E01A-71E3-4633-823E-4613936F4888}"/>
                    </a:ext>
                  </a:extLst>
                </p14:cNvPr>
                <p14:cNvContentPartPr/>
                <p14:nvPr/>
              </p14:nvContentPartPr>
              <p14:xfrm>
                <a:off x="632205" y="1284840"/>
                <a:ext cx="169920" cy="19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7B8E01A-71E3-4633-823E-4613936F488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23565" y="1275840"/>
                  <a:ext cx="187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7BBF134-7E8A-45A3-AC6B-785EA3D27312}"/>
                    </a:ext>
                  </a:extLst>
                </p14:cNvPr>
                <p14:cNvContentPartPr/>
                <p14:nvPr/>
              </p14:nvContentPartPr>
              <p14:xfrm>
                <a:off x="627525" y="1559880"/>
                <a:ext cx="151920" cy="40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7BBF134-7E8A-45A3-AC6B-785EA3D2731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8525" y="1550880"/>
                  <a:ext cx="1695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76AC1DD-5177-42B8-96F1-2E26478AAB71}"/>
                    </a:ext>
                  </a:extLst>
                </p14:cNvPr>
                <p14:cNvContentPartPr/>
                <p14:nvPr/>
              </p14:nvContentPartPr>
              <p14:xfrm>
                <a:off x="798165" y="1412640"/>
                <a:ext cx="89280" cy="142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76AC1DD-5177-42B8-96F1-2E26478AAB7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89525" y="1404000"/>
                  <a:ext cx="106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C5D25B0-095B-43D5-8AD0-488DDD444A64}"/>
                    </a:ext>
                  </a:extLst>
                </p14:cNvPr>
                <p14:cNvContentPartPr/>
                <p14:nvPr/>
              </p14:nvContentPartPr>
              <p14:xfrm>
                <a:off x="959445" y="1388520"/>
                <a:ext cx="59760" cy="212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C5D25B0-095B-43D5-8AD0-488DDD444A6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50805" y="1379880"/>
                  <a:ext cx="774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56651AA-ABB9-4ECE-B8BE-8EC6D6E08E83}"/>
                    </a:ext>
                  </a:extLst>
                </p14:cNvPr>
                <p14:cNvContentPartPr/>
                <p14:nvPr/>
              </p14:nvContentPartPr>
              <p14:xfrm>
                <a:off x="1079685" y="1393560"/>
                <a:ext cx="84600" cy="62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56651AA-ABB9-4ECE-B8BE-8EC6D6E08E8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71045" y="1384560"/>
                  <a:ext cx="1022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1B3EA95-8E67-4E11-8282-B7838D966D5D}"/>
                    </a:ext>
                  </a:extLst>
                </p14:cNvPr>
                <p14:cNvContentPartPr/>
                <p14:nvPr/>
              </p14:nvContentPartPr>
              <p14:xfrm>
                <a:off x="1208565" y="1222920"/>
                <a:ext cx="360" cy="279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1B3EA95-8E67-4E11-8282-B7838D966D5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99565" y="1214280"/>
                  <a:ext cx="180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1E4CECE-D82B-4324-83A3-19C266A27425}"/>
                    </a:ext>
                  </a:extLst>
                </p14:cNvPr>
                <p14:cNvContentPartPr/>
                <p14:nvPr/>
              </p14:nvContentPartPr>
              <p14:xfrm>
                <a:off x="1101285" y="1220760"/>
                <a:ext cx="172440" cy="55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1E4CECE-D82B-4324-83A3-19C266A2742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92645" y="1212120"/>
                  <a:ext cx="1900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B0D868A-9E3A-4230-A2CE-FF2D1921E391}"/>
                    </a:ext>
                  </a:extLst>
                </p14:cNvPr>
                <p14:cNvContentPartPr/>
                <p14:nvPr/>
              </p14:nvContentPartPr>
              <p14:xfrm>
                <a:off x="1315485" y="1416960"/>
                <a:ext cx="8640" cy="14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B0D868A-9E3A-4230-A2CE-FF2D1921E39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06845" y="1407960"/>
                  <a:ext cx="262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B4B3F87-5463-43D9-B441-D810C4E1D727}"/>
                    </a:ext>
                  </a:extLst>
                </p14:cNvPr>
                <p14:cNvContentPartPr/>
                <p14:nvPr/>
              </p14:nvContentPartPr>
              <p14:xfrm>
                <a:off x="1321605" y="1507680"/>
                <a:ext cx="6480" cy="3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B4B3F87-5463-43D9-B441-D810C4E1D7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312965" y="1499040"/>
                  <a:ext cx="2412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BEBDF76A-4546-4FEF-BD1B-EA5489D217DC}"/>
              </a:ext>
            </a:extLst>
          </p:cNvPr>
          <p:cNvGrpSpPr/>
          <p:nvPr/>
        </p:nvGrpSpPr>
        <p:grpSpPr>
          <a:xfrm>
            <a:off x="1870245" y="1230120"/>
            <a:ext cx="2255040" cy="316800"/>
            <a:chOff x="1870245" y="1230120"/>
            <a:chExt cx="2255040" cy="316800"/>
          </a:xfrm>
        </p:grpSpPr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0D27A923-9C5B-4B71-96E9-F444EA24B7B5}"/>
                </a:ext>
              </a:extLst>
            </p:cNvPr>
            <p:cNvGrpSpPr/>
            <p:nvPr/>
          </p:nvGrpSpPr>
          <p:grpSpPr>
            <a:xfrm>
              <a:off x="1870245" y="1274040"/>
              <a:ext cx="198720" cy="253800"/>
              <a:chOff x="1870245" y="1274040"/>
              <a:chExt cx="198720" cy="253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468" name="Ink 467">
                    <a:extLst>
                      <a:ext uri="{FF2B5EF4-FFF2-40B4-BE49-F238E27FC236}">
                        <a16:creationId xmlns:a16="http://schemas.microsoft.com/office/drawing/2014/main" id="{72B80CD1-11D6-4EA9-A062-30B686009B36}"/>
                      </a:ext>
                    </a:extLst>
                  </p14:cNvPr>
                  <p14:cNvContentPartPr/>
                  <p14:nvPr/>
                </p14:nvContentPartPr>
                <p14:xfrm>
                  <a:off x="1870245" y="1274040"/>
                  <a:ext cx="170640" cy="253800"/>
                </p14:xfrm>
              </p:contentPart>
            </mc:Choice>
            <mc:Fallback xmlns="">
              <p:pic>
                <p:nvPicPr>
                  <p:cNvPr id="468" name="Ink 467">
                    <a:extLst>
                      <a:ext uri="{FF2B5EF4-FFF2-40B4-BE49-F238E27FC236}">
                        <a16:creationId xmlns:a16="http://schemas.microsoft.com/office/drawing/2014/main" id="{72B80CD1-11D6-4EA9-A062-30B686009B36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1861245" y="1265040"/>
                    <a:ext cx="188280" cy="27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469" name="Ink 468">
                    <a:extLst>
                      <a:ext uri="{FF2B5EF4-FFF2-40B4-BE49-F238E27FC236}">
                        <a16:creationId xmlns:a16="http://schemas.microsoft.com/office/drawing/2014/main" id="{8B516B6F-EAA8-4AA1-9CD0-5E155490FF3B}"/>
                      </a:ext>
                    </a:extLst>
                  </p14:cNvPr>
                  <p14:cNvContentPartPr/>
                  <p14:nvPr/>
                </p14:nvContentPartPr>
                <p14:xfrm>
                  <a:off x="1913445" y="1436400"/>
                  <a:ext cx="155520" cy="90360"/>
                </p14:xfrm>
              </p:contentPart>
            </mc:Choice>
            <mc:Fallback xmlns="">
              <p:pic>
                <p:nvPicPr>
                  <p:cNvPr id="469" name="Ink 468">
                    <a:extLst>
                      <a:ext uri="{FF2B5EF4-FFF2-40B4-BE49-F238E27FC236}">
                        <a16:creationId xmlns:a16="http://schemas.microsoft.com/office/drawing/2014/main" id="{8B516B6F-EAA8-4AA1-9CD0-5E155490FF3B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1904805" y="1427400"/>
                    <a:ext cx="173160" cy="108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73E24E46-D250-4D0E-AA12-50A740ED1643}"/>
                    </a:ext>
                  </a:extLst>
                </p14:cNvPr>
                <p14:cNvContentPartPr/>
                <p14:nvPr/>
              </p14:nvContentPartPr>
              <p14:xfrm>
                <a:off x="2238525" y="1413720"/>
                <a:ext cx="11160" cy="252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73E24E46-D250-4D0E-AA12-50A740ED164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29525" y="1404720"/>
                  <a:ext cx="288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EA0F361D-5AD4-4BEC-B55F-AC1338A4DA2F}"/>
                    </a:ext>
                  </a:extLst>
                </p14:cNvPr>
                <p14:cNvContentPartPr/>
                <p14:nvPr/>
              </p14:nvContentPartPr>
              <p14:xfrm>
                <a:off x="2238525" y="1518480"/>
                <a:ext cx="360" cy="36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EA0F361D-5AD4-4BEC-B55F-AC1338A4DA2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29525" y="15098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CB1AFAED-6578-4C8D-8C9F-509074D6DF41}"/>
                </a:ext>
              </a:extLst>
            </p:cNvPr>
            <p:cNvGrpSpPr/>
            <p:nvPr/>
          </p:nvGrpSpPr>
          <p:grpSpPr>
            <a:xfrm>
              <a:off x="2419965" y="1230120"/>
              <a:ext cx="611640" cy="316800"/>
              <a:chOff x="2419965" y="1230120"/>
              <a:chExt cx="611640" cy="316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473" name="Ink 472">
                    <a:extLst>
                      <a:ext uri="{FF2B5EF4-FFF2-40B4-BE49-F238E27FC236}">
                        <a16:creationId xmlns:a16="http://schemas.microsoft.com/office/drawing/2014/main" id="{54C85927-E684-4BA3-B380-C7A0B6652CE2}"/>
                      </a:ext>
                    </a:extLst>
                  </p14:cNvPr>
                  <p14:cNvContentPartPr/>
                  <p14:nvPr/>
                </p14:nvContentPartPr>
                <p14:xfrm>
                  <a:off x="2474325" y="1350720"/>
                  <a:ext cx="47160" cy="196200"/>
                </p14:xfrm>
              </p:contentPart>
            </mc:Choice>
            <mc:Fallback xmlns="">
              <p:pic>
                <p:nvPicPr>
                  <p:cNvPr id="473" name="Ink 472">
                    <a:extLst>
                      <a:ext uri="{FF2B5EF4-FFF2-40B4-BE49-F238E27FC236}">
                        <a16:creationId xmlns:a16="http://schemas.microsoft.com/office/drawing/2014/main" id="{54C85927-E684-4BA3-B380-C7A0B6652CE2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2465325" y="1342080"/>
                    <a:ext cx="64800" cy="21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474" name="Ink 473">
                    <a:extLst>
                      <a:ext uri="{FF2B5EF4-FFF2-40B4-BE49-F238E27FC236}">
                        <a16:creationId xmlns:a16="http://schemas.microsoft.com/office/drawing/2014/main" id="{FF45C918-2C60-4D11-B705-95AEF354E634}"/>
                      </a:ext>
                    </a:extLst>
                  </p14:cNvPr>
                  <p14:cNvContentPartPr/>
                  <p14:nvPr/>
                </p14:nvContentPartPr>
                <p14:xfrm>
                  <a:off x="2530845" y="1375560"/>
                  <a:ext cx="46080" cy="171360"/>
                </p14:xfrm>
              </p:contentPart>
            </mc:Choice>
            <mc:Fallback xmlns="">
              <p:pic>
                <p:nvPicPr>
                  <p:cNvPr id="474" name="Ink 473">
                    <a:extLst>
                      <a:ext uri="{FF2B5EF4-FFF2-40B4-BE49-F238E27FC236}">
                        <a16:creationId xmlns:a16="http://schemas.microsoft.com/office/drawing/2014/main" id="{FF45C918-2C60-4D11-B705-95AEF354E634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2521845" y="1366920"/>
                    <a:ext cx="63720" cy="18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475" name="Ink 474">
                    <a:extLst>
                      <a:ext uri="{FF2B5EF4-FFF2-40B4-BE49-F238E27FC236}">
                        <a16:creationId xmlns:a16="http://schemas.microsoft.com/office/drawing/2014/main" id="{F3FAD37D-B5F7-4FBC-80F0-8E4DD5B5952F}"/>
                      </a:ext>
                    </a:extLst>
                  </p14:cNvPr>
                  <p14:cNvContentPartPr/>
                  <p14:nvPr/>
                </p14:nvContentPartPr>
                <p14:xfrm>
                  <a:off x="2419965" y="1418040"/>
                  <a:ext cx="198720" cy="3600"/>
                </p14:xfrm>
              </p:contentPart>
            </mc:Choice>
            <mc:Fallback xmlns="">
              <p:pic>
                <p:nvPicPr>
                  <p:cNvPr id="475" name="Ink 474">
                    <a:extLst>
                      <a:ext uri="{FF2B5EF4-FFF2-40B4-BE49-F238E27FC236}">
                        <a16:creationId xmlns:a16="http://schemas.microsoft.com/office/drawing/2014/main" id="{F3FAD37D-B5F7-4FBC-80F0-8E4DD5B5952F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2411325" y="1409040"/>
                    <a:ext cx="21636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476" name="Ink 475">
                    <a:extLst>
                      <a:ext uri="{FF2B5EF4-FFF2-40B4-BE49-F238E27FC236}">
                        <a16:creationId xmlns:a16="http://schemas.microsoft.com/office/drawing/2014/main" id="{823AE912-B5C5-47E3-8F82-E220FCA59CCC}"/>
                      </a:ext>
                    </a:extLst>
                  </p14:cNvPr>
                  <p14:cNvContentPartPr/>
                  <p14:nvPr/>
                </p14:nvContentPartPr>
                <p14:xfrm>
                  <a:off x="2447685" y="1487160"/>
                  <a:ext cx="200160" cy="2520"/>
                </p14:xfrm>
              </p:contentPart>
            </mc:Choice>
            <mc:Fallback xmlns="">
              <p:pic>
                <p:nvPicPr>
                  <p:cNvPr id="476" name="Ink 475">
                    <a:extLst>
                      <a:ext uri="{FF2B5EF4-FFF2-40B4-BE49-F238E27FC236}">
                        <a16:creationId xmlns:a16="http://schemas.microsoft.com/office/drawing/2014/main" id="{823AE912-B5C5-47E3-8F82-E220FCA59CCC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2439045" y="1478520"/>
                    <a:ext cx="21780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477" name="Ink 476">
                    <a:extLst>
                      <a:ext uri="{FF2B5EF4-FFF2-40B4-BE49-F238E27FC236}">
                        <a16:creationId xmlns:a16="http://schemas.microsoft.com/office/drawing/2014/main" id="{0B0E0E47-8218-44F1-AE57-67FD969695CD}"/>
                      </a:ext>
                    </a:extLst>
                  </p14:cNvPr>
                  <p14:cNvContentPartPr/>
                  <p14:nvPr/>
                </p14:nvContentPartPr>
                <p14:xfrm>
                  <a:off x="2736405" y="1407240"/>
                  <a:ext cx="122040" cy="81000"/>
                </p14:xfrm>
              </p:contentPart>
            </mc:Choice>
            <mc:Fallback xmlns="">
              <p:pic>
                <p:nvPicPr>
                  <p:cNvPr id="477" name="Ink 476">
                    <a:extLst>
                      <a:ext uri="{FF2B5EF4-FFF2-40B4-BE49-F238E27FC236}">
                        <a16:creationId xmlns:a16="http://schemas.microsoft.com/office/drawing/2014/main" id="{0B0E0E47-8218-44F1-AE57-67FD969695CD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2727765" y="1398240"/>
                    <a:ext cx="13968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478" name="Ink 477">
                    <a:extLst>
                      <a:ext uri="{FF2B5EF4-FFF2-40B4-BE49-F238E27FC236}">
                        <a16:creationId xmlns:a16="http://schemas.microsoft.com/office/drawing/2014/main" id="{22EA98DB-4437-4208-984B-55C558CD806E}"/>
                      </a:ext>
                    </a:extLst>
                  </p14:cNvPr>
                  <p14:cNvContentPartPr/>
                  <p14:nvPr/>
                </p14:nvContentPartPr>
                <p14:xfrm>
                  <a:off x="2930085" y="1230120"/>
                  <a:ext cx="101520" cy="264960"/>
                </p14:xfrm>
              </p:contentPart>
            </mc:Choice>
            <mc:Fallback xmlns="">
              <p:pic>
                <p:nvPicPr>
                  <p:cNvPr id="478" name="Ink 477">
                    <a:extLst>
                      <a:ext uri="{FF2B5EF4-FFF2-40B4-BE49-F238E27FC236}">
                        <a16:creationId xmlns:a16="http://schemas.microsoft.com/office/drawing/2014/main" id="{22EA98DB-4437-4208-984B-55C558CD806E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2921445" y="1221480"/>
                    <a:ext cx="119160" cy="28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479" name="Ink 478">
                    <a:extLst>
                      <a:ext uri="{FF2B5EF4-FFF2-40B4-BE49-F238E27FC236}">
                        <a16:creationId xmlns:a16="http://schemas.microsoft.com/office/drawing/2014/main" id="{7E95E345-E0B6-4A1A-847D-AE4758813404}"/>
                      </a:ext>
                    </a:extLst>
                  </p14:cNvPr>
                  <p14:cNvContentPartPr/>
                  <p14:nvPr/>
                </p14:nvContentPartPr>
                <p14:xfrm>
                  <a:off x="2880765" y="1362600"/>
                  <a:ext cx="147240" cy="11160"/>
                </p14:xfrm>
              </p:contentPart>
            </mc:Choice>
            <mc:Fallback xmlns="">
              <p:pic>
                <p:nvPicPr>
                  <p:cNvPr id="479" name="Ink 478">
                    <a:extLst>
                      <a:ext uri="{FF2B5EF4-FFF2-40B4-BE49-F238E27FC236}">
                        <a16:creationId xmlns:a16="http://schemas.microsoft.com/office/drawing/2014/main" id="{7E95E345-E0B6-4A1A-847D-AE4758813404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2872125" y="1353960"/>
                    <a:ext cx="164880" cy="28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91" name="Group 490">
              <a:extLst>
                <a:ext uri="{FF2B5EF4-FFF2-40B4-BE49-F238E27FC236}">
                  <a16:creationId xmlns:a16="http://schemas.microsoft.com/office/drawing/2014/main" id="{15F0BD59-41EB-4C45-A477-4DB2CF638F8C}"/>
                </a:ext>
              </a:extLst>
            </p:cNvPr>
            <p:cNvGrpSpPr/>
            <p:nvPr/>
          </p:nvGrpSpPr>
          <p:grpSpPr>
            <a:xfrm>
              <a:off x="3179925" y="1234800"/>
              <a:ext cx="945360" cy="281160"/>
              <a:chOff x="3179925" y="1234800"/>
              <a:chExt cx="945360" cy="281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480" name="Ink 479">
                    <a:extLst>
                      <a:ext uri="{FF2B5EF4-FFF2-40B4-BE49-F238E27FC236}">
                        <a16:creationId xmlns:a16="http://schemas.microsoft.com/office/drawing/2014/main" id="{B4F59B35-273A-437C-8642-C2AFBA43B1DE}"/>
                      </a:ext>
                    </a:extLst>
                  </p14:cNvPr>
                  <p14:cNvContentPartPr/>
                  <p14:nvPr/>
                </p14:nvContentPartPr>
                <p14:xfrm>
                  <a:off x="3179925" y="1382760"/>
                  <a:ext cx="93600" cy="78480"/>
                </p14:xfrm>
              </p:contentPart>
            </mc:Choice>
            <mc:Fallback xmlns="">
              <p:pic>
                <p:nvPicPr>
                  <p:cNvPr id="480" name="Ink 479">
                    <a:extLst>
                      <a:ext uri="{FF2B5EF4-FFF2-40B4-BE49-F238E27FC236}">
                        <a16:creationId xmlns:a16="http://schemas.microsoft.com/office/drawing/2014/main" id="{B4F59B35-273A-437C-8642-C2AFBA43B1DE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3170925" y="1374120"/>
                    <a:ext cx="111240" cy="9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481" name="Ink 480">
                    <a:extLst>
                      <a:ext uri="{FF2B5EF4-FFF2-40B4-BE49-F238E27FC236}">
                        <a16:creationId xmlns:a16="http://schemas.microsoft.com/office/drawing/2014/main" id="{A9EC9A2B-561C-48B8-9B33-A89220FE267C}"/>
                      </a:ext>
                    </a:extLst>
                  </p14:cNvPr>
                  <p14:cNvContentPartPr/>
                  <p14:nvPr/>
                </p14:nvContentPartPr>
                <p14:xfrm>
                  <a:off x="3347685" y="1240200"/>
                  <a:ext cx="17280" cy="247320"/>
                </p14:xfrm>
              </p:contentPart>
            </mc:Choice>
            <mc:Fallback xmlns="">
              <p:pic>
                <p:nvPicPr>
                  <p:cNvPr id="481" name="Ink 480">
                    <a:extLst>
                      <a:ext uri="{FF2B5EF4-FFF2-40B4-BE49-F238E27FC236}">
                        <a16:creationId xmlns:a16="http://schemas.microsoft.com/office/drawing/2014/main" id="{A9EC9A2B-561C-48B8-9B33-A89220FE267C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3338685" y="1231560"/>
                    <a:ext cx="34920" cy="26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482" name="Ink 481">
                    <a:extLst>
                      <a:ext uri="{FF2B5EF4-FFF2-40B4-BE49-F238E27FC236}">
                        <a16:creationId xmlns:a16="http://schemas.microsoft.com/office/drawing/2014/main" id="{EFA43338-D5E8-4AF2-AAF7-A38F6FA4003C}"/>
                      </a:ext>
                    </a:extLst>
                  </p14:cNvPr>
                  <p14:cNvContentPartPr/>
                  <p14:nvPr/>
                </p14:nvContentPartPr>
                <p14:xfrm>
                  <a:off x="3429405" y="1370160"/>
                  <a:ext cx="97920" cy="106920"/>
                </p14:xfrm>
              </p:contentPart>
            </mc:Choice>
            <mc:Fallback xmlns="">
              <p:pic>
                <p:nvPicPr>
                  <p:cNvPr id="482" name="Ink 481">
                    <a:extLst>
                      <a:ext uri="{FF2B5EF4-FFF2-40B4-BE49-F238E27FC236}">
                        <a16:creationId xmlns:a16="http://schemas.microsoft.com/office/drawing/2014/main" id="{EFA43338-D5E8-4AF2-AAF7-A38F6FA4003C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3420765" y="1361520"/>
                    <a:ext cx="11556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483" name="Ink 482">
                    <a:extLst>
                      <a:ext uri="{FF2B5EF4-FFF2-40B4-BE49-F238E27FC236}">
                        <a16:creationId xmlns:a16="http://schemas.microsoft.com/office/drawing/2014/main" id="{8A14C63C-728D-421F-BBBB-CD276CB7C377}"/>
                      </a:ext>
                    </a:extLst>
                  </p14:cNvPr>
                  <p14:cNvContentPartPr/>
                  <p14:nvPr/>
                </p14:nvContentPartPr>
                <p14:xfrm>
                  <a:off x="3603285" y="1361520"/>
                  <a:ext cx="70920" cy="154440"/>
                </p14:xfrm>
              </p:contentPart>
            </mc:Choice>
            <mc:Fallback xmlns="">
              <p:pic>
                <p:nvPicPr>
                  <p:cNvPr id="483" name="Ink 482">
                    <a:extLst>
                      <a:ext uri="{FF2B5EF4-FFF2-40B4-BE49-F238E27FC236}">
                        <a16:creationId xmlns:a16="http://schemas.microsoft.com/office/drawing/2014/main" id="{8A14C63C-728D-421F-BBBB-CD276CB7C377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3594645" y="1352880"/>
                    <a:ext cx="88560" cy="17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484" name="Ink 483">
                    <a:extLst>
                      <a:ext uri="{FF2B5EF4-FFF2-40B4-BE49-F238E27FC236}">
                        <a16:creationId xmlns:a16="http://schemas.microsoft.com/office/drawing/2014/main" id="{E3EF58B9-92C7-4A29-94DF-83DA180F60A2}"/>
                      </a:ext>
                    </a:extLst>
                  </p14:cNvPr>
                  <p14:cNvContentPartPr/>
                  <p14:nvPr/>
                </p14:nvContentPartPr>
                <p14:xfrm>
                  <a:off x="3768525" y="1234800"/>
                  <a:ext cx="8640" cy="257400"/>
                </p14:xfrm>
              </p:contentPart>
            </mc:Choice>
            <mc:Fallback xmlns="">
              <p:pic>
                <p:nvPicPr>
                  <p:cNvPr id="484" name="Ink 483">
                    <a:extLst>
                      <a:ext uri="{FF2B5EF4-FFF2-40B4-BE49-F238E27FC236}">
                        <a16:creationId xmlns:a16="http://schemas.microsoft.com/office/drawing/2014/main" id="{E3EF58B9-92C7-4A29-94DF-83DA180F60A2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3759885" y="1226160"/>
                    <a:ext cx="26280" cy="27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485" name="Ink 484">
                    <a:extLst>
                      <a:ext uri="{FF2B5EF4-FFF2-40B4-BE49-F238E27FC236}">
                        <a16:creationId xmlns:a16="http://schemas.microsoft.com/office/drawing/2014/main" id="{BB281D38-3FA7-4157-ADBE-18F1FB80C217}"/>
                      </a:ext>
                    </a:extLst>
                  </p14:cNvPr>
                  <p14:cNvContentPartPr/>
                  <p14:nvPr/>
                </p14:nvContentPartPr>
                <p14:xfrm>
                  <a:off x="3623085" y="1244520"/>
                  <a:ext cx="236160" cy="16560"/>
                </p14:xfrm>
              </p:contentPart>
            </mc:Choice>
            <mc:Fallback xmlns="">
              <p:pic>
                <p:nvPicPr>
                  <p:cNvPr id="485" name="Ink 484">
                    <a:extLst>
                      <a:ext uri="{FF2B5EF4-FFF2-40B4-BE49-F238E27FC236}">
                        <a16:creationId xmlns:a16="http://schemas.microsoft.com/office/drawing/2014/main" id="{BB281D38-3FA7-4157-ADBE-18F1FB80C217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3614445" y="1235880"/>
                    <a:ext cx="253800" cy="3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486" name="Ink 485">
                    <a:extLst>
                      <a:ext uri="{FF2B5EF4-FFF2-40B4-BE49-F238E27FC236}">
                        <a16:creationId xmlns:a16="http://schemas.microsoft.com/office/drawing/2014/main" id="{95722548-4AA8-455B-85D4-1B3B7145E02C}"/>
                      </a:ext>
                    </a:extLst>
                  </p14:cNvPr>
                  <p14:cNvContentPartPr/>
                  <p14:nvPr/>
                </p14:nvContentPartPr>
                <p14:xfrm>
                  <a:off x="3817845" y="1356120"/>
                  <a:ext cx="104760" cy="42480"/>
                </p14:xfrm>
              </p:contentPart>
            </mc:Choice>
            <mc:Fallback xmlns="">
              <p:pic>
                <p:nvPicPr>
                  <p:cNvPr id="486" name="Ink 485">
                    <a:extLst>
                      <a:ext uri="{FF2B5EF4-FFF2-40B4-BE49-F238E27FC236}">
                        <a16:creationId xmlns:a16="http://schemas.microsoft.com/office/drawing/2014/main" id="{95722548-4AA8-455B-85D4-1B3B7145E02C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3809205" y="1347480"/>
                    <a:ext cx="122400" cy="6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487" name="Ink 486">
                    <a:extLst>
                      <a:ext uri="{FF2B5EF4-FFF2-40B4-BE49-F238E27FC236}">
                        <a16:creationId xmlns:a16="http://schemas.microsoft.com/office/drawing/2014/main" id="{17B7A729-CA88-4C42-935C-7E5C6C6DC64F}"/>
                      </a:ext>
                    </a:extLst>
                  </p14:cNvPr>
                  <p14:cNvContentPartPr/>
                  <p14:nvPr/>
                </p14:nvContentPartPr>
                <p14:xfrm>
                  <a:off x="3817845" y="1398240"/>
                  <a:ext cx="360" cy="360"/>
                </p14:xfrm>
              </p:contentPart>
            </mc:Choice>
            <mc:Fallback xmlns="">
              <p:pic>
                <p:nvPicPr>
                  <p:cNvPr id="487" name="Ink 486">
                    <a:extLst>
                      <a:ext uri="{FF2B5EF4-FFF2-40B4-BE49-F238E27FC236}">
                        <a16:creationId xmlns:a16="http://schemas.microsoft.com/office/drawing/2014/main" id="{17B7A729-CA88-4C42-935C-7E5C6C6DC64F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809205" y="138960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488" name="Ink 487">
                    <a:extLst>
                      <a:ext uri="{FF2B5EF4-FFF2-40B4-BE49-F238E27FC236}">
                        <a16:creationId xmlns:a16="http://schemas.microsoft.com/office/drawing/2014/main" id="{CBE2FCE8-D7B1-4BE7-9D13-27B7D2D76CCB}"/>
                      </a:ext>
                    </a:extLst>
                  </p14:cNvPr>
                  <p14:cNvContentPartPr/>
                  <p14:nvPr/>
                </p14:nvContentPartPr>
                <p14:xfrm>
                  <a:off x="3817845" y="1382760"/>
                  <a:ext cx="73800" cy="82080"/>
                </p14:xfrm>
              </p:contentPart>
            </mc:Choice>
            <mc:Fallback xmlns="">
              <p:pic>
                <p:nvPicPr>
                  <p:cNvPr id="488" name="Ink 487">
                    <a:extLst>
                      <a:ext uri="{FF2B5EF4-FFF2-40B4-BE49-F238E27FC236}">
                        <a16:creationId xmlns:a16="http://schemas.microsoft.com/office/drawing/2014/main" id="{CBE2FCE8-D7B1-4BE7-9D13-27B7D2D76CCB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3809205" y="1374120"/>
                    <a:ext cx="91440" cy="9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489" name="Ink 488">
                    <a:extLst>
                      <a:ext uri="{FF2B5EF4-FFF2-40B4-BE49-F238E27FC236}">
                        <a16:creationId xmlns:a16="http://schemas.microsoft.com/office/drawing/2014/main" id="{FC232D49-06FF-4798-A871-D05E92CEE0DD}"/>
                      </a:ext>
                    </a:extLst>
                  </p14:cNvPr>
                  <p14:cNvContentPartPr/>
                  <p14:nvPr/>
                </p14:nvContentPartPr>
                <p14:xfrm>
                  <a:off x="3951405" y="1369800"/>
                  <a:ext cx="87120" cy="92880"/>
                </p14:xfrm>
              </p:contentPart>
            </mc:Choice>
            <mc:Fallback xmlns="">
              <p:pic>
                <p:nvPicPr>
                  <p:cNvPr id="489" name="Ink 488">
                    <a:extLst>
                      <a:ext uri="{FF2B5EF4-FFF2-40B4-BE49-F238E27FC236}">
                        <a16:creationId xmlns:a16="http://schemas.microsoft.com/office/drawing/2014/main" id="{FC232D49-06FF-4798-A871-D05E92CEE0DD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3942765" y="1361160"/>
                    <a:ext cx="104760" cy="11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490" name="Ink 489">
                    <a:extLst>
                      <a:ext uri="{FF2B5EF4-FFF2-40B4-BE49-F238E27FC236}">
                        <a16:creationId xmlns:a16="http://schemas.microsoft.com/office/drawing/2014/main" id="{4D0A7A0C-A4D1-474B-AAFA-3D9098990B73}"/>
                      </a:ext>
                    </a:extLst>
                  </p14:cNvPr>
                  <p14:cNvContentPartPr/>
                  <p14:nvPr/>
                </p14:nvContentPartPr>
                <p14:xfrm>
                  <a:off x="3994965" y="1377720"/>
                  <a:ext cx="130320" cy="126000"/>
                </p14:xfrm>
              </p:contentPart>
            </mc:Choice>
            <mc:Fallback xmlns="">
              <p:pic>
                <p:nvPicPr>
                  <p:cNvPr id="490" name="Ink 489">
                    <a:extLst>
                      <a:ext uri="{FF2B5EF4-FFF2-40B4-BE49-F238E27FC236}">
                        <a16:creationId xmlns:a16="http://schemas.microsoft.com/office/drawing/2014/main" id="{4D0A7A0C-A4D1-474B-AAFA-3D9098990B73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3985965" y="1369080"/>
                    <a:ext cx="147960" cy="143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481AB66-F50E-4866-B0B1-41AC4C80E6EA}"/>
              </a:ext>
            </a:extLst>
          </p:cNvPr>
          <p:cNvGrpSpPr/>
          <p:nvPr/>
        </p:nvGrpSpPr>
        <p:grpSpPr>
          <a:xfrm>
            <a:off x="5260050" y="1137600"/>
            <a:ext cx="4497480" cy="568800"/>
            <a:chOff x="5260050" y="1137600"/>
            <a:chExt cx="4497480" cy="568800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9DDDA987-6B19-485F-BB56-66FA6520DE89}"/>
                </a:ext>
              </a:extLst>
            </p:cNvPr>
            <p:cNvGrpSpPr/>
            <p:nvPr/>
          </p:nvGrpSpPr>
          <p:grpSpPr>
            <a:xfrm>
              <a:off x="5260050" y="1225080"/>
              <a:ext cx="464400" cy="481320"/>
              <a:chOff x="5260050" y="1225080"/>
              <a:chExt cx="464400" cy="481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852F5274-9A74-4C75-BE83-1880D1D5C176}"/>
                      </a:ext>
                    </a:extLst>
                  </p14:cNvPr>
                  <p14:cNvContentPartPr/>
                  <p14:nvPr/>
                </p14:nvContentPartPr>
                <p14:xfrm>
                  <a:off x="5260050" y="1334520"/>
                  <a:ext cx="196200" cy="23220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852F5274-9A74-4C75-BE83-1880D1D5C176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5251050" y="1325880"/>
                    <a:ext cx="213840" cy="24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AB031C3D-2856-47AA-9A75-5534DC4E7B0C}"/>
                      </a:ext>
                    </a:extLst>
                  </p14:cNvPr>
                  <p14:cNvContentPartPr/>
                  <p14:nvPr/>
                </p14:nvContentPartPr>
                <p14:xfrm>
                  <a:off x="5543730" y="1256760"/>
                  <a:ext cx="61560" cy="10404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AB031C3D-2856-47AA-9A75-5534DC4E7B0C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5535090" y="1248120"/>
                    <a:ext cx="79200" cy="12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F6CFBDC2-98A4-4549-AC50-182B381A3961}"/>
                      </a:ext>
                    </a:extLst>
                  </p14:cNvPr>
                  <p14:cNvContentPartPr/>
                  <p14:nvPr/>
                </p14:nvContentPartPr>
                <p14:xfrm>
                  <a:off x="5487570" y="1225080"/>
                  <a:ext cx="52920" cy="16812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F6CFBDC2-98A4-4549-AC50-182B381A3961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5478930" y="1216440"/>
                    <a:ext cx="70560" cy="18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01AF8C83-668B-473C-853D-C49C22B49B02}"/>
                      </a:ext>
                    </a:extLst>
                  </p14:cNvPr>
                  <p14:cNvContentPartPr/>
                  <p14:nvPr/>
                </p14:nvContentPartPr>
                <p14:xfrm>
                  <a:off x="5667570" y="1242360"/>
                  <a:ext cx="25560" cy="10548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01AF8C83-668B-473C-853D-C49C22B49B02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5658930" y="1233720"/>
                    <a:ext cx="432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17BB7E72-E9DF-43DA-892C-1E9734A9BE05}"/>
                      </a:ext>
                    </a:extLst>
                  </p14:cNvPr>
                  <p14:cNvContentPartPr/>
                  <p14:nvPr/>
                </p14:nvContentPartPr>
                <p14:xfrm>
                  <a:off x="5670090" y="1618200"/>
                  <a:ext cx="54360" cy="8820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17BB7E72-E9DF-43DA-892C-1E9734A9BE05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5661450" y="1609200"/>
                    <a:ext cx="72000" cy="105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AFDFCB8-2074-4383-847D-414A67A53BB4}"/>
                </a:ext>
              </a:extLst>
            </p:cNvPr>
            <p:cNvGrpSpPr/>
            <p:nvPr/>
          </p:nvGrpSpPr>
          <p:grpSpPr>
            <a:xfrm>
              <a:off x="5918130" y="1207800"/>
              <a:ext cx="886680" cy="363240"/>
              <a:chOff x="5918130" y="1207800"/>
              <a:chExt cx="886680" cy="363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3CDEFF34-02F6-4FBF-9363-3CE540883363}"/>
                      </a:ext>
                    </a:extLst>
                  </p14:cNvPr>
                  <p14:cNvContentPartPr/>
                  <p14:nvPr/>
                </p14:nvContentPartPr>
                <p14:xfrm>
                  <a:off x="5918130" y="1417680"/>
                  <a:ext cx="223920" cy="14436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3CDEFF34-02F6-4FBF-9363-3CE540883363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5909490" y="1408680"/>
                    <a:ext cx="24156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936996A0-CCE9-4693-8E9A-5ACE1F2C02FE}"/>
                      </a:ext>
                    </a:extLst>
                  </p14:cNvPr>
                  <p14:cNvContentPartPr/>
                  <p14:nvPr/>
                </p14:nvContentPartPr>
                <p14:xfrm>
                  <a:off x="6219810" y="1251000"/>
                  <a:ext cx="112320" cy="10692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936996A0-CCE9-4693-8E9A-5ACE1F2C02FE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6211170" y="1242360"/>
                    <a:ext cx="12996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B52F7D54-2B47-4219-90EE-6DE12827A62A}"/>
                      </a:ext>
                    </a:extLst>
                  </p14:cNvPr>
                  <p14:cNvContentPartPr/>
                  <p14:nvPr/>
                </p14:nvContentPartPr>
                <p14:xfrm>
                  <a:off x="6089850" y="1209960"/>
                  <a:ext cx="92880" cy="15624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B52F7D54-2B47-4219-90EE-6DE12827A62A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6081210" y="1201320"/>
                    <a:ext cx="110520" cy="17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A2DD31E1-8E18-480C-B3D9-1ED014FFFB0C}"/>
                      </a:ext>
                    </a:extLst>
                  </p14:cNvPr>
                  <p14:cNvContentPartPr/>
                  <p14:nvPr/>
                </p14:nvContentPartPr>
                <p14:xfrm>
                  <a:off x="6348690" y="1207800"/>
                  <a:ext cx="53280" cy="18648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A2DD31E1-8E18-480C-B3D9-1ED014FFFB0C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6339690" y="1199160"/>
                    <a:ext cx="70920" cy="20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3A3CCE38-9107-42A0-A8E7-D0A6D5638A34}"/>
                      </a:ext>
                    </a:extLst>
                  </p14:cNvPr>
                  <p14:cNvContentPartPr/>
                  <p14:nvPr/>
                </p14:nvContentPartPr>
                <p14:xfrm>
                  <a:off x="6453450" y="1566360"/>
                  <a:ext cx="48600" cy="468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3A3CCE38-9107-42A0-A8E7-D0A6D5638A34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6444450" y="1557360"/>
                    <a:ext cx="66240" cy="2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97D1B69B-EA2C-4AAE-BC34-DC76DA3E7BC4}"/>
                      </a:ext>
                    </a:extLst>
                  </p14:cNvPr>
                  <p14:cNvContentPartPr/>
                  <p14:nvPr/>
                </p14:nvContentPartPr>
                <p14:xfrm>
                  <a:off x="6585570" y="1557720"/>
                  <a:ext cx="360" cy="36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97D1B69B-EA2C-4AAE-BC34-DC76DA3E7BC4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6576930" y="154872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EC059313-973F-4C6C-AA56-2CBE95CC5485}"/>
                      </a:ext>
                    </a:extLst>
                  </p14:cNvPr>
                  <p14:cNvContentPartPr/>
                  <p14:nvPr/>
                </p14:nvContentPartPr>
                <p14:xfrm>
                  <a:off x="6693930" y="1541160"/>
                  <a:ext cx="110880" cy="900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EC059313-973F-4C6C-AA56-2CBE95CC5485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6685290" y="1532520"/>
                    <a:ext cx="128520" cy="26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FD1305A-7513-4FFC-AFF6-8F252B1CACE5}"/>
                </a:ext>
              </a:extLst>
            </p:cNvPr>
            <p:cNvGrpSpPr/>
            <p:nvPr/>
          </p:nvGrpSpPr>
          <p:grpSpPr>
            <a:xfrm>
              <a:off x="6994890" y="1137600"/>
              <a:ext cx="554760" cy="430200"/>
              <a:chOff x="6994890" y="1137600"/>
              <a:chExt cx="554760" cy="43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B04FDEC6-57D0-43B2-AFD0-90EE0037C906}"/>
                      </a:ext>
                    </a:extLst>
                  </p14:cNvPr>
                  <p14:cNvContentPartPr/>
                  <p14:nvPr/>
                </p14:nvContentPartPr>
                <p14:xfrm>
                  <a:off x="6994890" y="1328040"/>
                  <a:ext cx="248040" cy="23976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B04FDEC6-57D0-43B2-AFD0-90EE0037C906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6985890" y="1319040"/>
                    <a:ext cx="26568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3A3347BC-17E5-43EE-8A14-80E3A58F2824}"/>
                      </a:ext>
                    </a:extLst>
                  </p14:cNvPr>
                  <p14:cNvContentPartPr/>
                  <p14:nvPr/>
                </p14:nvContentPartPr>
                <p14:xfrm>
                  <a:off x="7330410" y="1198080"/>
                  <a:ext cx="112320" cy="9468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3A3347BC-17E5-43EE-8A14-80E3A58F2824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7321410" y="1189440"/>
                    <a:ext cx="129960" cy="11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D914FAAD-3AFD-47AC-AE4E-6DE1B1C4AB14}"/>
                      </a:ext>
                    </a:extLst>
                  </p14:cNvPr>
                  <p14:cNvContentPartPr/>
                  <p14:nvPr/>
                </p14:nvContentPartPr>
                <p14:xfrm>
                  <a:off x="7227450" y="1137600"/>
                  <a:ext cx="41760" cy="21024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D914FAAD-3AFD-47AC-AE4E-6DE1B1C4AB14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7218810" y="1128600"/>
                    <a:ext cx="59400" cy="22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591711D6-E9BF-4D6B-ABB8-460B3A00774C}"/>
                      </a:ext>
                    </a:extLst>
                  </p14:cNvPr>
                  <p14:cNvContentPartPr/>
                  <p14:nvPr/>
                </p14:nvContentPartPr>
                <p14:xfrm>
                  <a:off x="7507170" y="1172160"/>
                  <a:ext cx="42480" cy="17676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591711D6-E9BF-4D6B-ABB8-460B3A00774C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7498530" y="1163160"/>
                    <a:ext cx="60120" cy="194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E67CCB1-4EB9-4B36-92EA-71EB528C0CC0}"/>
                    </a:ext>
                  </a:extLst>
                </p14:cNvPr>
                <p14:cNvContentPartPr/>
                <p14:nvPr/>
              </p14:nvContentPartPr>
              <p14:xfrm>
                <a:off x="7784010" y="1445040"/>
                <a:ext cx="13680" cy="1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E67CCB1-4EB9-4B36-92EA-71EB528C0CC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775010" y="1436040"/>
                  <a:ext cx="313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9C8DEE8-8BFC-4FE1-8E26-B19A9EEA6EE5}"/>
                    </a:ext>
                  </a:extLst>
                </p14:cNvPr>
                <p14:cNvContentPartPr/>
                <p14:nvPr/>
              </p14:nvContentPartPr>
              <p14:xfrm>
                <a:off x="7778970" y="1535760"/>
                <a:ext cx="27000" cy="2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9C8DEE8-8BFC-4FE1-8E26-B19A9EEA6EE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70330" y="1527120"/>
                  <a:ext cx="44640" cy="20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C5E1DE5-F4DC-4994-9ABF-008DF6EA0AC8}"/>
                </a:ext>
              </a:extLst>
            </p:cNvPr>
            <p:cNvGrpSpPr/>
            <p:nvPr/>
          </p:nvGrpSpPr>
          <p:grpSpPr>
            <a:xfrm>
              <a:off x="8176050" y="1203480"/>
              <a:ext cx="993240" cy="454680"/>
              <a:chOff x="8176050" y="1203480"/>
              <a:chExt cx="993240" cy="45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AF6BC2D6-DA1A-4796-9F48-F30D7706CF50}"/>
                      </a:ext>
                    </a:extLst>
                  </p14:cNvPr>
                  <p14:cNvContentPartPr/>
                  <p14:nvPr/>
                </p14:nvContentPartPr>
                <p14:xfrm>
                  <a:off x="8273610" y="1203480"/>
                  <a:ext cx="12240" cy="28944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AF6BC2D6-DA1A-4796-9F48-F30D7706CF50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8264610" y="1194840"/>
                    <a:ext cx="298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FCF9A240-5878-4FD9-916A-C8460E406E8B}"/>
                      </a:ext>
                    </a:extLst>
                  </p14:cNvPr>
                  <p14:cNvContentPartPr/>
                  <p14:nvPr/>
                </p14:nvContentPartPr>
                <p14:xfrm>
                  <a:off x="8176050" y="1263240"/>
                  <a:ext cx="239760" cy="7308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FCF9A240-5878-4FD9-916A-C8460E406E8B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8167410" y="1254240"/>
                    <a:ext cx="257400" cy="9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09A4221A-F245-4B32-9BEE-65FD5E6DD2DF}"/>
                      </a:ext>
                    </a:extLst>
                  </p14:cNvPr>
                  <p14:cNvContentPartPr/>
                  <p14:nvPr/>
                </p14:nvContentPartPr>
                <p14:xfrm>
                  <a:off x="8324010" y="1380960"/>
                  <a:ext cx="123120" cy="10836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09A4221A-F245-4B32-9BEE-65FD5E6DD2DF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8315370" y="1372320"/>
                    <a:ext cx="14076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61C9F6AF-ED3F-4FC0-B080-9C9DEB6EFADE}"/>
                      </a:ext>
                    </a:extLst>
                  </p14:cNvPr>
                  <p14:cNvContentPartPr/>
                  <p14:nvPr/>
                </p14:nvContentPartPr>
                <p14:xfrm>
                  <a:off x="8473770" y="1377720"/>
                  <a:ext cx="115200" cy="11484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61C9F6AF-ED3F-4FC0-B080-9C9DEB6EFADE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8465130" y="1369080"/>
                    <a:ext cx="132840" cy="13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2229E185-DA08-4555-9F87-95613C6FBE7B}"/>
                      </a:ext>
                    </a:extLst>
                  </p14:cNvPr>
                  <p14:cNvContentPartPr/>
                  <p14:nvPr/>
                </p14:nvContentPartPr>
                <p14:xfrm>
                  <a:off x="8650170" y="1409400"/>
                  <a:ext cx="17280" cy="10440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2229E185-DA08-4555-9F87-95613C6FBE7B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8641170" y="1400400"/>
                    <a:ext cx="3492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0965E6DD-1DE2-4061-9746-A1371784AF1C}"/>
                      </a:ext>
                    </a:extLst>
                  </p14:cNvPr>
                  <p14:cNvContentPartPr/>
                  <p14:nvPr/>
                </p14:nvContentPartPr>
                <p14:xfrm>
                  <a:off x="8672850" y="1305360"/>
                  <a:ext cx="6480" cy="1116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0965E6DD-1DE2-4061-9746-A1371784AF1C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8664210" y="1296360"/>
                    <a:ext cx="2412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1F094F4C-4EBB-4937-8708-F08509AEB247}"/>
                      </a:ext>
                    </a:extLst>
                  </p14:cNvPr>
                  <p14:cNvContentPartPr/>
                  <p14:nvPr/>
                </p14:nvContentPartPr>
                <p14:xfrm>
                  <a:off x="8728290" y="1417320"/>
                  <a:ext cx="171360" cy="7812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1F094F4C-4EBB-4937-8708-F08509AEB247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8719650" y="1408320"/>
                    <a:ext cx="189000" cy="9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22ECCF22-87AD-44E1-92BC-A6356A2566E0}"/>
                      </a:ext>
                    </a:extLst>
                  </p14:cNvPr>
                  <p14:cNvContentPartPr/>
                  <p14:nvPr/>
                </p14:nvContentPartPr>
                <p14:xfrm>
                  <a:off x="8917290" y="1290240"/>
                  <a:ext cx="1440" cy="1764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22ECCF22-87AD-44E1-92BC-A6356A2566E0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8908290" y="1281240"/>
                    <a:ext cx="19080" cy="3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F801CC81-B63A-4DBC-AD9B-2B13748E03B1}"/>
                      </a:ext>
                    </a:extLst>
                  </p14:cNvPr>
                  <p14:cNvContentPartPr/>
                  <p14:nvPr/>
                </p14:nvContentPartPr>
                <p14:xfrm>
                  <a:off x="8961570" y="1420200"/>
                  <a:ext cx="68760" cy="7272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F801CC81-B63A-4DBC-AD9B-2B13748E03B1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8952930" y="1411200"/>
                    <a:ext cx="86400" cy="9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1D9D32B1-2CB1-4D57-A8C2-B08D02CD7BA3}"/>
                      </a:ext>
                    </a:extLst>
                  </p14:cNvPr>
                  <p14:cNvContentPartPr/>
                  <p14:nvPr/>
                </p14:nvContentPartPr>
                <p14:xfrm>
                  <a:off x="9079650" y="1393560"/>
                  <a:ext cx="89640" cy="26460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1D9D32B1-2CB1-4D57-A8C2-B08D02CD7BA3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9071010" y="1384560"/>
                    <a:ext cx="107280" cy="282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3D6D31F2-5A5F-4BDF-9D1D-5C2148A79730}"/>
                </a:ext>
              </a:extLst>
            </p:cNvPr>
            <p:cNvGrpSpPr/>
            <p:nvPr/>
          </p:nvGrpSpPr>
          <p:grpSpPr>
            <a:xfrm>
              <a:off x="9407970" y="1222920"/>
              <a:ext cx="349560" cy="255960"/>
              <a:chOff x="9407970" y="1222920"/>
              <a:chExt cx="349560" cy="255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32174108-A5BF-486E-837A-FA93BD6249B5}"/>
                      </a:ext>
                    </a:extLst>
                  </p14:cNvPr>
                  <p14:cNvContentPartPr/>
                  <p14:nvPr/>
                </p14:nvContentPartPr>
                <p14:xfrm>
                  <a:off x="9407970" y="1322640"/>
                  <a:ext cx="82080" cy="15336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32174108-A5BF-486E-837A-FA93BD6249B5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9399330" y="1313640"/>
                    <a:ext cx="9972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42DC0330-BF57-415A-93BA-BEEC6C037DC6}"/>
                      </a:ext>
                    </a:extLst>
                  </p14:cNvPr>
                  <p14:cNvContentPartPr/>
                  <p14:nvPr/>
                </p14:nvContentPartPr>
                <p14:xfrm>
                  <a:off x="9494370" y="1362240"/>
                  <a:ext cx="100800" cy="11664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42DC0330-BF57-415A-93BA-BEEC6C037DC6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9485370" y="1353240"/>
                    <a:ext cx="11844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6A808374-E728-45F1-B191-7A3EFE590A77}"/>
                      </a:ext>
                    </a:extLst>
                  </p14:cNvPr>
                  <p14:cNvContentPartPr/>
                  <p14:nvPr/>
                </p14:nvContentPartPr>
                <p14:xfrm>
                  <a:off x="9640170" y="1222920"/>
                  <a:ext cx="12240" cy="24300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6A808374-E728-45F1-B191-7A3EFE590A77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9631530" y="1214280"/>
                    <a:ext cx="29880" cy="26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B2219E20-AC71-4451-A9A0-D944C8C73BA3}"/>
                      </a:ext>
                    </a:extLst>
                  </p14:cNvPr>
                  <p14:cNvContentPartPr/>
                  <p14:nvPr/>
                </p14:nvContentPartPr>
                <p14:xfrm>
                  <a:off x="9571770" y="1294560"/>
                  <a:ext cx="185760" cy="144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B2219E20-AC71-4451-A9A0-D944C8C73BA3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9562770" y="1285560"/>
                    <a:ext cx="203400" cy="19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09E07700-4A97-4E0A-9B52-7BDCBCB436B1}"/>
              </a:ext>
            </a:extLst>
          </p:cNvPr>
          <p:cNvGrpSpPr/>
          <p:nvPr/>
        </p:nvGrpSpPr>
        <p:grpSpPr>
          <a:xfrm>
            <a:off x="10401855" y="1000440"/>
            <a:ext cx="1155960" cy="559800"/>
            <a:chOff x="10401855" y="1000440"/>
            <a:chExt cx="1155960" cy="559800"/>
          </a:xfrm>
        </p:grpSpPr>
        <p:grpSp>
          <p:nvGrpSpPr>
            <p:cNvPr id="524" name="Group 523">
              <a:extLst>
                <a:ext uri="{FF2B5EF4-FFF2-40B4-BE49-F238E27FC236}">
                  <a16:creationId xmlns:a16="http://schemas.microsoft.com/office/drawing/2014/main" id="{22FE02C4-1015-4720-9458-4135CEC937DE}"/>
                </a:ext>
              </a:extLst>
            </p:cNvPr>
            <p:cNvGrpSpPr/>
            <p:nvPr/>
          </p:nvGrpSpPr>
          <p:grpSpPr>
            <a:xfrm>
              <a:off x="10401855" y="1081080"/>
              <a:ext cx="985320" cy="479160"/>
              <a:chOff x="10401855" y="1081080"/>
              <a:chExt cx="985320" cy="47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AD9F1123-4E6B-4EDD-A47A-7D48CD7B0961}"/>
                      </a:ext>
                    </a:extLst>
                  </p14:cNvPr>
                  <p14:cNvContentPartPr/>
                  <p14:nvPr/>
                </p14:nvContentPartPr>
                <p14:xfrm>
                  <a:off x="10401855" y="1320480"/>
                  <a:ext cx="282600" cy="23976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AD9F1123-4E6B-4EDD-A47A-7D48CD7B0961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10393215" y="1311480"/>
                    <a:ext cx="30024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7C0E8489-C2F8-4E84-A0F8-52AF4D2B6468}"/>
                      </a:ext>
                    </a:extLst>
                  </p14:cNvPr>
                  <p14:cNvContentPartPr/>
                  <p14:nvPr/>
                </p14:nvContentPartPr>
                <p14:xfrm>
                  <a:off x="10835295" y="1197000"/>
                  <a:ext cx="54720" cy="9576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7C0E8489-C2F8-4E84-A0F8-52AF4D2B6468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10826655" y="1188360"/>
                    <a:ext cx="72360" cy="11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2F0FBEF6-3CAF-42FB-B57F-4A5BD8409CA9}"/>
                      </a:ext>
                    </a:extLst>
                  </p14:cNvPr>
                  <p14:cNvContentPartPr/>
                  <p14:nvPr/>
                </p14:nvContentPartPr>
                <p14:xfrm>
                  <a:off x="10839255" y="1081080"/>
                  <a:ext cx="6480" cy="900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2F0FBEF6-3CAF-42FB-B57F-4A5BD8409CA9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10830615" y="1072440"/>
                    <a:ext cx="2412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086C9813-D280-4BE9-932C-E5B34B6353F4}"/>
                      </a:ext>
                    </a:extLst>
                  </p14:cNvPr>
                  <p14:cNvContentPartPr/>
                  <p14:nvPr/>
                </p14:nvContentPartPr>
                <p14:xfrm>
                  <a:off x="10739175" y="1148400"/>
                  <a:ext cx="63000" cy="19080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086C9813-D280-4BE9-932C-E5B34B6353F4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0730535" y="1139400"/>
                    <a:ext cx="8064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0D159DDC-DCB3-4420-8EBB-FB77BDC74E0C}"/>
                      </a:ext>
                    </a:extLst>
                  </p14:cNvPr>
                  <p14:cNvContentPartPr/>
                  <p14:nvPr/>
                </p14:nvContentPartPr>
                <p14:xfrm>
                  <a:off x="10944015" y="1135440"/>
                  <a:ext cx="52920" cy="22032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0D159DDC-DCB3-4420-8EBB-FB77BDC74E0C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10935375" y="1126440"/>
                    <a:ext cx="70560" cy="23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519" name="Ink 518">
                    <a:extLst>
                      <a:ext uri="{FF2B5EF4-FFF2-40B4-BE49-F238E27FC236}">
                        <a16:creationId xmlns:a16="http://schemas.microsoft.com/office/drawing/2014/main" id="{21215893-326E-4558-94D3-42E26D4B4393}"/>
                      </a:ext>
                    </a:extLst>
                  </p14:cNvPr>
                  <p14:cNvContentPartPr/>
                  <p14:nvPr/>
                </p14:nvContentPartPr>
                <p14:xfrm>
                  <a:off x="10955895" y="1339920"/>
                  <a:ext cx="135360" cy="217440"/>
                </p14:xfrm>
              </p:contentPart>
            </mc:Choice>
            <mc:Fallback xmlns="">
              <p:pic>
                <p:nvPicPr>
                  <p:cNvPr id="519" name="Ink 518">
                    <a:extLst>
                      <a:ext uri="{FF2B5EF4-FFF2-40B4-BE49-F238E27FC236}">
                        <a16:creationId xmlns:a16="http://schemas.microsoft.com/office/drawing/2014/main" id="{21215893-326E-4558-94D3-42E26D4B4393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10946895" y="1331280"/>
                    <a:ext cx="153000" cy="23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520" name="Ink 519">
                    <a:extLst>
                      <a:ext uri="{FF2B5EF4-FFF2-40B4-BE49-F238E27FC236}">
                        <a16:creationId xmlns:a16="http://schemas.microsoft.com/office/drawing/2014/main" id="{6942701C-4839-4DE0-9C4F-D6AB50745DFA}"/>
                      </a:ext>
                    </a:extLst>
                  </p14:cNvPr>
                  <p14:cNvContentPartPr/>
                  <p14:nvPr/>
                </p14:nvContentPartPr>
                <p14:xfrm>
                  <a:off x="10950135" y="1446120"/>
                  <a:ext cx="150840" cy="3600"/>
                </p14:xfrm>
              </p:contentPart>
            </mc:Choice>
            <mc:Fallback xmlns="">
              <p:pic>
                <p:nvPicPr>
                  <p:cNvPr id="520" name="Ink 519">
                    <a:extLst>
                      <a:ext uri="{FF2B5EF4-FFF2-40B4-BE49-F238E27FC236}">
                        <a16:creationId xmlns:a16="http://schemas.microsoft.com/office/drawing/2014/main" id="{6942701C-4839-4DE0-9C4F-D6AB50745DFA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10941135" y="1437120"/>
                    <a:ext cx="16848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521" name="Ink 520">
                    <a:extLst>
                      <a:ext uri="{FF2B5EF4-FFF2-40B4-BE49-F238E27FC236}">
                        <a16:creationId xmlns:a16="http://schemas.microsoft.com/office/drawing/2014/main" id="{5A6A523F-AE90-4F9A-BEE1-A1D23A799381}"/>
                      </a:ext>
                    </a:extLst>
                  </p14:cNvPr>
                  <p14:cNvContentPartPr/>
                  <p14:nvPr/>
                </p14:nvContentPartPr>
                <p14:xfrm>
                  <a:off x="11182335" y="1292400"/>
                  <a:ext cx="14760" cy="223200"/>
                </p14:xfrm>
              </p:contentPart>
            </mc:Choice>
            <mc:Fallback xmlns="">
              <p:pic>
                <p:nvPicPr>
                  <p:cNvPr id="521" name="Ink 520">
                    <a:extLst>
                      <a:ext uri="{FF2B5EF4-FFF2-40B4-BE49-F238E27FC236}">
                        <a16:creationId xmlns:a16="http://schemas.microsoft.com/office/drawing/2014/main" id="{5A6A523F-AE90-4F9A-BEE1-A1D23A799381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11173335" y="1283400"/>
                    <a:ext cx="32400" cy="24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522" name="Ink 521">
                    <a:extLst>
                      <a:ext uri="{FF2B5EF4-FFF2-40B4-BE49-F238E27FC236}">
                        <a16:creationId xmlns:a16="http://schemas.microsoft.com/office/drawing/2014/main" id="{4DCA40F1-6A75-4294-A6CE-BF259D3F98C7}"/>
                      </a:ext>
                    </a:extLst>
                  </p14:cNvPr>
                  <p14:cNvContentPartPr/>
                  <p14:nvPr/>
                </p14:nvContentPartPr>
                <p14:xfrm>
                  <a:off x="11255775" y="1304280"/>
                  <a:ext cx="7560" cy="216000"/>
                </p14:xfrm>
              </p:contentPart>
            </mc:Choice>
            <mc:Fallback xmlns="">
              <p:pic>
                <p:nvPicPr>
                  <p:cNvPr id="522" name="Ink 521">
                    <a:extLst>
                      <a:ext uri="{FF2B5EF4-FFF2-40B4-BE49-F238E27FC236}">
                        <a16:creationId xmlns:a16="http://schemas.microsoft.com/office/drawing/2014/main" id="{4DCA40F1-6A75-4294-A6CE-BF259D3F98C7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11246775" y="1295280"/>
                    <a:ext cx="25200" cy="23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523" name="Ink 522">
                    <a:extLst>
                      <a:ext uri="{FF2B5EF4-FFF2-40B4-BE49-F238E27FC236}">
                        <a16:creationId xmlns:a16="http://schemas.microsoft.com/office/drawing/2014/main" id="{DAC44910-5C88-466A-A5DD-B429B55AEBC6}"/>
                      </a:ext>
                    </a:extLst>
                  </p14:cNvPr>
                  <p14:cNvContentPartPr/>
                  <p14:nvPr/>
                </p14:nvContentPartPr>
                <p14:xfrm>
                  <a:off x="11210055" y="1231560"/>
                  <a:ext cx="177120" cy="314280"/>
                </p14:xfrm>
              </p:contentPart>
            </mc:Choice>
            <mc:Fallback xmlns="">
              <p:pic>
                <p:nvPicPr>
                  <p:cNvPr id="523" name="Ink 522">
                    <a:extLst>
                      <a:ext uri="{FF2B5EF4-FFF2-40B4-BE49-F238E27FC236}">
                        <a16:creationId xmlns:a16="http://schemas.microsoft.com/office/drawing/2014/main" id="{DAC44910-5C88-466A-A5DD-B429B55AEBC6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11201055" y="1222920"/>
                    <a:ext cx="194760" cy="331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CF701D48-1CEE-4851-BE7E-0A7CEF368ACF}"/>
                    </a:ext>
                  </a:extLst>
                </p14:cNvPr>
                <p14:cNvContentPartPr/>
                <p14:nvPr/>
              </p14:nvContentPartPr>
              <p14:xfrm>
                <a:off x="11437215" y="1000440"/>
                <a:ext cx="120600" cy="19152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CF701D48-1CEE-4851-BE7E-0A7CEF368AC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428575" y="991440"/>
                  <a:ext cx="13824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DFFC4BCE-C165-48F6-94BD-147628D42D06}"/>
              </a:ext>
            </a:extLst>
          </p:cNvPr>
          <p:cNvGrpSpPr/>
          <p:nvPr/>
        </p:nvGrpSpPr>
        <p:grpSpPr>
          <a:xfrm>
            <a:off x="1586025" y="1742400"/>
            <a:ext cx="7443360" cy="689400"/>
            <a:chOff x="1586025" y="1742400"/>
            <a:chExt cx="7443360" cy="689400"/>
          </a:xfrm>
        </p:grpSpPr>
        <p:grpSp>
          <p:nvGrpSpPr>
            <p:cNvPr id="560" name="Group 559">
              <a:extLst>
                <a:ext uri="{FF2B5EF4-FFF2-40B4-BE49-F238E27FC236}">
                  <a16:creationId xmlns:a16="http://schemas.microsoft.com/office/drawing/2014/main" id="{B214485C-32B3-40C2-BC1F-CAE45D517A9C}"/>
                </a:ext>
              </a:extLst>
            </p:cNvPr>
            <p:cNvGrpSpPr/>
            <p:nvPr/>
          </p:nvGrpSpPr>
          <p:grpSpPr>
            <a:xfrm>
              <a:off x="1586025" y="2007000"/>
              <a:ext cx="1146600" cy="424800"/>
              <a:chOff x="1586025" y="2007000"/>
              <a:chExt cx="1146600" cy="424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537" name="Ink 536">
                    <a:extLst>
                      <a:ext uri="{FF2B5EF4-FFF2-40B4-BE49-F238E27FC236}">
                        <a16:creationId xmlns:a16="http://schemas.microsoft.com/office/drawing/2014/main" id="{6457446B-B32D-4240-ABF1-975838CDD5FC}"/>
                      </a:ext>
                    </a:extLst>
                  </p14:cNvPr>
                  <p14:cNvContentPartPr/>
                  <p14:nvPr/>
                </p14:nvContentPartPr>
                <p14:xfrm>
                  <a:off x="1614825" y="2162880"/>
                  <a:ext cx="37800" cy="216360"/>
                </p14:xfrm>
              </p:contentPart>
            </mc:Choice>
            <mc:Fallback xmlns="">
              <p:pic>
                <p:nvPicPr>
                  <p:cNvPr id="537" name="Ink 536">
                    <a:extLst>
                      <a:ext uri="{FF2B5EF4-FFF2-40B4-BE49-F238E27FC236}">
                        <a16:creationId xmlns:a16="http://schemas.microsoft.com/office/drawing/2014/main" id="{6457446B-B32D-4240-ABF1-975838CDD5FC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1605825" y="2153880"/>
                    <a:ext cx="55440" cy="23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538" name="Ink 537">
                    <a:extLst>
                      <a:ext uri="{FF2B5EF4-FFF2-40B4-BE49-F238E27FC236}">
                        <a16:creationId xmlns:a16="http://schemas.microsoft.com/office/drawing/2014/main" id="{10EDC3E0-3C24-4EB5-BE67-DC9414401601}"/>
                      </a:ext>
                    </a:extLst>
                  </p14:cNvPr>
                  <p14:cNvContentPartPr/>
                  <p14:nvPr/>
                </p14:nvContentPartPr>
                <p14:xfrm>
                  <a:off x="1586025" y="2057760"/>
                  <a:ext cx="167760" cy="300240"/>
                </p14:xfrm>
              </p:contentPart>
            </mc:Choice>
            <mc:Fallback xmlns="">
              <p:pic>
                <p:nvPicPr>
                  <p:cNvPr id="538" name="Ink 537">
                    <a:extLst>
                      <a:ext uri="{FF2B5EF4-FFF2-40B4-BE49-F238E27FC236}">
                        <a16:creationId xmlns:a16="http://schemas.microsoft.com/office/drawing/2014/main" id="{10EDC3E0-3C24-4EB5-BE67-DC941440160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1577025" y="2048760"/>
                    <a:ext cx="18540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544" name="Ink 543">
                    <a:extLst>
                      <a:ext uri="{FF2B5EF4-FFF2-40B4-BE49-F238E27FC236}">
                        <a16:creationId xmlns:a16="http://schemas.microsoft.com/office/drawing/2014/main" id="{60186FBE-EB98-454E-B766-2D237F901FF1}"/>
                      </a:ext>
                    </a:extLst>
                  </p14:cNvPr>
                  <p14:cNvContentPartPr/>
                  <p14:nvPr/>
                </p14:nvContentPartPr>
                <p14:xfrm>
                  <a:off x="1794105" y="2173680"/>
                  <a:ext cx="80280" cy="141480"/>
                </p14:xfrm>
              </p:contentPart>
            </mc:Choice>
            <mc:Fallback xmlns="">
              <p:pic>
                <p:nvPicPr>
                  <p:cNvPr id="544" name="Ink 543">
                    <a:extLst>
                      <a:ext uri="{FF2B5EF4-FFF2-40B4-BE49-F238E27FC236}">
                        <a16:creationId xmlns:a16="http://schemas.microsoft.com/office/drawing/2014/main" id="{60186FBE-EB98-454E-B766-2D237F901FF1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1785105" y="2164680"/>
                    <a:ext cx="97920" cy="15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553" name="Ink 552">
                    <a:extLst>
                      <a:ext uri="{FF2B5EF4-FFF2-40B4-BE49-F238E27FC236}">
                        <a16:creationId xmlns:a16="http://schemas.microsoft.com/office/drawing/2014/main" id="{DD384F03-F07E-4A69-98BE-53CEFC482280}"/>
                      </a:ext>
                    </a:extLst>
                  </p14:cNvPr>
                  <p14:cNvContentPartPr/>
                  <p14:nvPr/>
                </p14:nvContentPartPr>
                <p14:xfrm>
                  <a:off x="1902465" y="2202840"/>
                  <a:ext cx="107280" cy="87120"/>
                </p14:xfrm>
              </p:contentPart>
            </mc:Choice>
            <mc:Fallback xmlns="">
              <p:pic>
                <p:nvPicPr>
                  <p:cNvPr id="553" name="Ink 552">
                    <a:extLst>
                      <a:ext uri="{FF2B5EF4-FFF2-40B4-BE49-F238E27FC236}">
                        <a16:creationId xmlns:a16="http://schemas.microsoft.com/office/drawing/2014/main" id="{DD384F03-F07E-4A69-98BE-53CEFC482280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893465" y="2194200"/>
                    <a:ext cx="124920" cy="10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554" name="Ink 553">
                    <a:extLst>
                      <a:ext uri="{FF2B5EF4-FFF2-40B4-BE49-F238E27FC236}">
                        <a16:creationId xmlns:a16="http://schemas.microsoft.com/office/drawing/2014/main" id="{16F57B6F-E907-4D3A-9B2D-2E1CD99BEF05}"/>
                      </a:ext>
                    </a:extLst>
                  </p14:cNvPr>
                  <p14:cNvContentPartPr/>
                  <p14:nvPr/>
                </p14:nvContentPartPr>
                <p14:xfrm>
                  <a:off x="2025225" y="2080800"/>
                  <a:ext cx="123120" cy="226800"/>
                </p14:xfrm>
              </p:contentPart>
            </mc:Choice>
            <mc:Fallback xmlns="">
              <p:pic>
                <p:nvPicPr>
                  <p:cNvPr id="554" name="Ink 553">
                    <a:extLst>
                      <a:ext uri="{FF2B5EF4-FFF2-40B4-BE49-F238E27FC236}">
                        <a16:creationId xmlns:a16="http://schemas.microsoft.com/office/drawing/2014/main" id="{16F57B6F-E907-4D3A-9B2D-2E1CD99BEF05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2016225" y="2072160"/>
                    <a:ext cx="14076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555" name="Ink 554">
                    <a:extLst>
                      <a:ext uri="{FF2B5EF4-FFF2-40B4-BE49-F238E27FC236}">
                        <a16:creationId xmlns:a16="http://schemas.microsoft.com/office/drawing/2014/main" id="{AEE465CD-C32D-42E0-9471-F83825B330FB}"/>
                      </a:ext>
                    </a:extLst>
                  </p14:cNvPr>
                  <p14:cNvContentPartPr/>
                  <p14:nvPr/>
                </p14:nvContentPartPr>
                <p14:xfrm>
                  <a:off x="2149785" y="2184120"/>
                  <a:ext cx="94680" cy="116280"/>
                </p14:xfrm>
              </p:contentPart>
            </mc:Choice>
            <mc:Fallback xmlns="">
              <p:pic>
                <p:nvPicPr>
                  <p:cNvPr id="555" name="Ink 554">
                    <a:extLst>
                      <a:ext uri="{FF2B5EF4-FFF2-40B4-BE49-F238E27FC236}">
                        <a16:creationId xmlns:a16="http://schemas.microsoft.com/office/drawing/2014/main" id="{AEE465CD-C32D-42E0-9471-F83825B330FB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2140785" y="2175480"/>
                    <a:ext cx="11232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556" name="Ink 555">
                    <a:extLst>
                      <a:ext uri="{FF2B5EF4-FFF2-40B4-BE49-F238E27FC236}">
                        <a16:creationId xmlns:a16="http://schemas.microsoft.com/office/drawing/2014/main" id="{249A5052-E995-4450-8FE1-6169DDA63AF1}"/>
                      </a:ext>
                    </a:extLst>
                  </p14:cNvPr>
                  <p14:cNvContentPartPr/>
                  <p14:nvPr/>
                </p14:nvContentPartPr>
                <p14:xfrm>
                  <a:off x="2244105" y="2248200"/>
                  <a:ext cx="360" cy="360"/>
                </p14:xfrm>
              </p:contentPart>
            </mc:Choice>
            <mc:Fallback xmlns="">
              <p:pic>
                <p:nvPicPr>
                  <p:cNvPr id="556" name="Ink 555">
                    <a:extLst>
                      <a:ext uri="{FF2B5EF4-FFF2-40B4-BE49-F238E27FC236}">
                        <a16:creationId xmlns:a16="http://schemas.microsoft.com/office/drawing/2014/main" id="{249A5052-E995-4450-8FE1-6169DDA63AF1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2235105" y="223956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557" name="Ink 556">
                    <a:extLst>
                      <a:ext uri="{FF2B5EF4-FFF2-40B4-BE49-F238E27FC236}">
                        <a16:creationId xmlns:a16="http://schemas.microsoft.com/office/drawing/2014/main" id="{CE238C45-AC9A-4B7B-A25E-B6E31041F778}"/>
                      </a:ext>
                    </a:extLst>
                  </p14:cNvPr>
                  <p14:cNvContentPartPr/>
                  <p14:nvPr/>
                </p14:nvContentPartPr>
                <p14:xfrm>
                  <a:off x="2244105" y="2198160"/>
                  <a:ext cx="172440" cy="109080"/>
                </p14:xfrm>
              </p:contentPart>
            </mc:Choice>
            <mc:Fallback xmlns="">
              <p:pic>
                <p:nvPicPr>
                  <p:cNvPr id="557" name="Ink 556">
                    <a:extLst>
                      <a:ext uri="{FF2B5EF4-FFF2-40B4-BE49-F238E27FC236}">
                        <a16:creationId xmlns:a16="http://schemas.microsoft.com/office/drawing/2014/main" id="{CE238C45-AC9A-4B7B-A25E-B6E31041F778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2235105" y="2189160"/>
                    <a:ext cx="190080" cy="12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558" name="Ink 557">
                    <a:extLst>
                      <a:ext uri="{FF2B5EF4-FFF2-40B4-BE49-F238E27FC236}">
                        <a16:creationId xmlns:a16="http://schemas.microsoft.com/office/drawing/2014/main" id="{3EC2A92A-1F1D-4782-99B2-23322A7CC603}"/>
                      </a:ext>
                    </a:extLst>
                  </p14:cNvPr>
                  <p14:cNvContentPartPr/>
                  <p14:nvPr/>
                </p14:nvContentPartPr>
                <p14:xfrm>
                  <a:off x="2476305" y="2007000"/>
                  <a:ext cx="1440" cy="276480"/>
                </p14:xfrm>
              </p:contentPart>
            </mc:Choice>
            <mc:Fallback xmlns="">
              <p:pic>
                <p:nvPicPr>
                  <p:cNvPr id="558" name="Ink 557">
                    <a:extLst>
                      <a:ext uri="{FF2B5EF4-FFF2-40B4-BE49-F238E27FC236}">
                        <a16:creationId xmlns:a16="http://schemas.microsoft.com/office/drawing/2014/main" id="{3EC2A92A-1F1D-4782-99B2-23322A7CC603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2467305" y="1998000"/>
                    <a:ext cx="19080" cy="29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559" name="Ink 558">
                    <a:extLst>
                      <a:ext uri="{FF2B5EF4-FFF2-40B4-BE49-F238E27FC236}">
                        <a16:creationId xmlns:a16="http://schemas.microsoft.com/office/drawing/2014/main" id="{B9F508CF-1A59-41CC-8931-E8AAE3F1B8EC}"/>
                      </a:ext>
                    </a:extLst>
                  </p14:cNvPr>
                  <p14:cNvContentPartPr/>
                  <p14:nvPr/>
                </p14:nvContentPartPr>
                <p14:xfrm>
                  <a:off x="2555505" y="2153160"/>
                  <a:ext cx="177120" cy="278640"/>
                </p14:xfrm>
              </p:contentPart>
            </mc:Choice>
            <mc:Fallback xmlns="">
              <p:pic>
                <p:nvPicPr>
                  <p:cNvPr id="559" name="Ink 558">
                    <a:extLst>
                      <a:ext uri="{FF2B5EF4-FFF2-40B4-BE49-F238E27FC236}">
                        <a16:creationId xmlns:a16="http://schemas.microsoft.com/office/drawing/2014/main" id="{B9F508CF-1A59-41CC-8931-E8AAE3F1B8EC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2546865" y="2144520"/>
                    <a:ext cx="194760" cy="296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1F87816-7CD7-46E3-9049-093A202128FB}"/>
                </a:ext>
              </a:extLst>
            </p:cNvPr>
            <p:cNvGrpSpPr/>
            <p:nvPr/>
          </p:nvGrpSpPr>
          <p:grpSpPr>
            <a:xfrm>
              <a:off x="3018825" y="1996200"/>
              <a:ext cx="1027800" cy="315360"/>
              <a:chOff x="3018825" y="1996200"/>
              <a:chExt cx="1027800" cy="315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561" name="Ink 560">
                    <a:extLst>
                      <a:ext uri="{FF2B5EF4-FFF2-40B4-BE49-F238E27FC236}">
                        <a16:creationId xmlns:a16="http://schemas.microsoft.com/office/drawing/2014/main" id="{F70CD7F3-ECE2-4124-81F8-F5B6F38848A2}"/>
                      </a:ext>
                    </a:extLst>
                  </p14:cNvPr>
                  <p14:cNvContentPartPr/>
                  <p14:nvPr/>
                </p14:nvContentPartPr>
                <p14:xfrm>
                  <a:off x="3037905" y="2174760"/>
                  <a:ext cx="14760" cy="109800"/>
                </p14:xfrm>
              </p:contentPart>
            </mc:Choice>
            <mc:Fallback xmlns="">
              <p:pic>
                <p:nvPicPr>
                  <p:cNvPr id="561" name="Ink 560">
                    <a:extLst>
                      <a:ext uri="{FF2B5EF4-FFF2-40B4-BE49-F238E27FC236}">
                        <a16:creationId xmlns:a16="http://schemas.microsoft.com/office/drawing/2014/main" id="{F70CD7F3-ECE2-4124-81F8-F5B6F38848A2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3029265" y="2165760"/>
                    <a:ext cx="3240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562" name="Ink 561">
                    <a:extLst>
                      <a:ext uri="{FF2B5EF4-FFF2-40B4-BE49-F238E27FC236}">
                        <a16:creationId xmlns:a16="http://schemas.microsoft.com/office/drawing/2014/main" id="{5DD8319C-A6BA-4151-852C-E82A7B556099}"/>
                      </a:ext>
                    </a:extLst>
                  </p14:cNvPr>
                  <p14:cNvContentPartPr/>
                  <p14:nvPr/>
                </p14:nvContentPartPr>
                <p14:xfrm>
                  <a:off x="3018825" y="2077200"/>
                  <a:ext cx="360" cy="360"/>
                </p14:xfrm>
              </p:contentPart>
            </mc:Choice>
            <mc:Fallback xmlns="">
              <p:pic>
                <p:nvPicPr>
                  <p:cNvPr id="562" name="Ink 561">
                    <a:extLst>
                      <a:ext uri="{FF2B5EF4-FFF2-40B4-BE49-F238E27FC236}">
                        <a16:creationId xmlns:a16="http://schemas.microsoft.com/office/drawing/2014/main" id="{5DD8319C-A6BA-4151-852C-E82A7B556099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009825" y="206856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563" name="Ink 562">
                    <a:extLst>
                      <a:ext uri="{FF2B5EF4-FFF2-40B4-BE49-F238E27FC236}">
                        <a16:creationId xmlns:a16="http://schemas.microsoft.com/office/drawing/2014/main" id="{6755F005-F858-4BA9-ABFF-11888B44929D}"/>
                      </a:ext>
                    </a:extLst>
                  </p14:cNvPr>
                  <p14:cNvContentPartPr/>
                  <p14:nvPr/>
                </p14:nvContentPartPr>
                <p14:xfrm>
                  <a:off x="3090825" y="2196360"/>
                  <a:ext cx="57960" cy="115200"/>
                </p14:xfrm>
              </p:contentPart>
            </mc:Choice>
            <mc:Fallback xmlns="">
              <p:pic>
                <p:nvPicPr>
                  <p:cNvPr id="563" name="Ink 562">
                    <a:extLst>
                      <a:ext uri="{FF2B5EF4-FFF2-40B4-BE49-F238E27FC236}">
                        <a16:creationId xmlns:a16="http://schemas.microsoft.com/office/drawing/2014/main" id="{6755F005-F858-4BA9-ABFF-11888B44929D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3082185" y="2187720"/>
                    <a:ext cx="7560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564" name="Ink 563">
                    <a:extLst>
                      <a:ext uri="{FF2B5EF4-FFF2-40B4-BE49-F238E27FC236}">
                        <a16:creationId xmlns:a16="http://schemas.microsoft.com/office/drawing/2014/main" id="{F6D09B56-17D1-446D-94D6-5888E45E307E}"/>
                      </a:ext>
                    </a:extLst>
                  </p14:cNvPr>
                  <p14:cNvContentPartPr/>
                  <p14:nvPr/>
                </p14:nvContentPartPr>
                <p14:xfrm>
                  <a:off x="3237705" y="2075040"/>
                  <a:ext cx="5040" cy="177840"/>
                </p14:xfrm>
              </p:contentPart>
            </mc:Choice>
            <mc:Fallback xmlns="">
              <p:pic>
                <p:nvPicPr>
                  <p:cNvPr id="564" name="Ink 563">
                    <a:extLst>
                      <a:ext uri="{FF2B5EF4-FFF2-40B4-BE49-F238E27FC236}">
                        <a16:creationId xmlns:a16="http://schemas.microsoft.com/office/drawing/2014/main" id="{F6D09B56-17D1-446D-94D6-5888E45E307E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3229065" y="2066400"/>
                    <a:ext cx="2268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565" name="Ink 564">
                    <a:extLst>
                      <a:ext uri="{FF2B5EF4-FFF2-40B4-BE49-F238E27FC236}">
                        <a16:creationId xmlns:a16="http://schemas.microsoft.com/office/drawing/2014/main" id="{C901325C-6E4F-4650-8F8E-291DF6AC73CE}"/>
                      </a:ext>
                    </a:extLst>
                  </p14:cNvPr>
                  <p14:cNvContentPartPr/>
                  <p14:nvPr/>
                </p14:nvContentPartPr>
                <p14:xfrm>
                  <a:off x="3343545" y="2035080"/>
                  <a:ext cx="10080" cy="224640"/>
                </p14:xfrm>
              </p:contentPart>
            </mc:Choice>
            <mc:Fallback xmlns="">
              <p:pic>
                <p:nvPicPr>
                  <p:cNvPr id="565" name="Ink 564">
                    <a:extLst>
                      <a:ext uri="{FF2B5EF4-FFF2-40B4-BE49-F238E27FC236}">
                        <a16:creationId xmlns:a16="http://schemas.microsoft.com/office/drawing/2014/main" id="{C901325C-6E4F-4650-8F8E-291DF6AC73CE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3334905" y="2026080"/>
                    <a:ext cx="27720" cy="24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B2207987-2D55-4AFD-8507-D6CB189F2A1F}"/>
                      </a:ext>
                    </a:extLst>
                  </p14:cNvPr>
                  <p14:cNvContentPartPr/>
                  <p14:nvPr/>
                </p14:nvContentPartPr>
                <p14:xfrm>
                  <a:off x="3248505" y="2080440"/>
                  <a:ext cx="167760" cy="3600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B2207987-2D55-4AFD-8507-D6CB189F2A1F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3239865" y="2071800"/>
                    <a:ext cx="185400" cy="5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0E634753-97E0-46E8-AFD5-A67725611172}"/>
                      </a:ext>
                    </a:extLst>
                  </p14:cNvPr>
                  <p14:cNvContentPartPr/>
                  <p14:nvPr/>
                </p14:nvContentPartPr>
                <p14:xfrm>
                  <a:off x="3426705" y="2110680"/>
                  <a:ext cx="25560" cy="17028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0E634753-97E0-46E8-AFD5-A67725611172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3417705" y="2102040"/>
                    <a:ext cx="4320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D2130EAD-CE65-4D12-8E25-F3168F12A58F}"/>
                      </a:ext>
                    </a:extLst>
                  </p14:cNvPr>
                  <p14:cNvContentPartPr/>
                  <p14:nvPr/>
                </p14:nvContentPartPr>
                <p14:xfrm>
                  <a:off x="3532185" y="2133720"/>
                  <a:ext cx="81000" cy="14760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D2130EAD-CE65-4D12-8E25-F3168F12A58F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3523545" y="2124720"/>
                    <a:ext cx="9864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0B582509-CBD7-4F46-8FF6-E7BBF4370FA4}"/>
                      </a:ext>
                    </a:extLst>
                  </p14:cNvPr>
                  <p14:cNvContentPartPr/>
                  <p14:nvPr/>
                </p14:nvContentPartPr>
                <p14:xfrm>
                  <a:off x="3670785" y="1996200"/>
                  <a:ext cx="11160" cy="23328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0B582509-CBD7-4F46-8FF6-E7BBF4370FA4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3662145" y="1987200"/>
                    <a:ext cx="28800" cy="25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8F263247-6357-4AA8-89D2-A6D613BBE04B}"/>
                      </a:ext>
                    </a:extLst>
                  </p14:cNvPr>
                  <p14:cNvContentPartPr/>
                  <p14:nvPr/>
                </p14:nvContentPartPr>
                <p14:xfrm>
                  <a:off x="3737025" y="2081520"/>
                  <a:ext cx="12240" cy="17892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8F263247-6357-4AA8-89D2-A6D613BBE04B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3728385" y="2072880"/>
                    <a:ext cx="29880" cy="19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1D131210-F8F5-4B9F-9B14-507C0E1B7D04}"/>
                      </a:ext>
                    </a:extLst>
                  </p14:cNvPr>
                  <p14:cNvContentPartPr/>
                  <p14:nvPr/>
                </p14:nvContentPartPr>
                <p14:xfrm>
                  <a:off x="3748905" y="2081520"/>
                  <a:ext cx="154440" cy="17964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1D131210-F8F5-4B9F-9B14-507C0E1B7D04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3740265" y="2072880"/>
                    <a:ext cx="172080" cy="19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7982CAD7-3FBF-4AFF-980E-215A3945933D}"/>
                      </a:ext>
                    </a:extLst>
                  </p14:cNvPr>
                  <p14:cNvContentPartPr/>
                  <p14:nvPr/>
                </p14:nvContentPartPr>
                <p14:xfrm>
                  <a:off x="3835665" y="2174760"/>
                  <a:ext cx="72720" cy="252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7982CAD7-3FBF-4AFF-980E-215A3945933D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3827025" y="2165760"/>
                    <a:ext cx="9036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973E2EDA-C200-42A1-B38B-81D73E2924C7}"/>
                      </a:ext>
                    </a:extLst>
                  </p14:cNvPr>
                  <p14:cNvContentPartPr/>
                  <p14:nvPr/>
                </p14:nvContentPartPr>
                <p14:xfrm>
                  <a:off x="3958065" y="2139480"/>
                  <a:ext cx="88560" cy="12960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973E2EDA-C200-42A1-B38B-81D73E2924C7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3949425" y="2130840"/>
                    <a:ext cx="106200" cy="147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01CD3438-E6E1-4F26-A66B-91EA6596547C}"/>
                </a:ext>
              </a:extLst>
            </p:cNvPr>
            <p:cNvGrpSpPr/>
            <p:nvPr/>
          </p:nvGrpSpPr>
          <p:grpSpPr>
            <a:xfrm>
              <a:off x="4434705" y="2075040"/>
              <a:ext cx="161640" cy="206280"/>
              <a:chOff x="4434705" y="2075040"/>
              <a:chExt cx="161640" cy="206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F87CBC06-AD35-46BC-ADA8-31DBD1A89FB9}"/>
                      </a:ext>
                    </a:extLst>
                  </p14:cNvPr>
                  <p14:cNvContentPartPr/>
                  <p14:nvPr/>
                </p14:nvContentPartPr>
                <p14:xfrm>
                  <a:off x="4434705" y="2075040"/>
                  <a:ext cx="117000" cy="16164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F87CBC06-AD35-46BC-ADA8-31DBD1A89FB9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4426065" y="2066400"/>
                    <a:ext cx="134640" cy="17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27E3F188-9B6C-4313-99E6-D2D239445B9F}"/>
                      </a:ext>
                    </a:extLst>
                  </p14:cNvPr>
                  <p14:cNvContentPartPr/>
                  <p14:nvPr/>
                </p14:nvContentPartPr>
                <p14:xfrm>
                  <a:off x="4486545" y="2187720"/>
                  <a:ext cx="109800" cy="9360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27E3F188-9B6C-4313-99E6-D2D239445B9F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4477905" y="2178720"/>
                    <a:ext cx="127440" cy="111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AC245B9A-8A64-43A1-B19B-0243EEA03B4C}"/>
                </a:ext>
              </a:extLst>
            </p:cNvPr>
            <p:cNvGrpSpPr/>
            <p:nvPr/>
          </p:nvGrpSpPr>
          <p:grpSpPr>
            <a:xfrm>
              <a:off x="4853745" y="1967760"/>
              <a:ext cx="878400" cy="355680"/>
              <a:chOff x="4853745" y="1967760"/>
              <a:chExt cx="878400" cy="355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985EAC2F-AB55-495B-A71F-F5AF42199154}"/>
                      </a:ext>
                    </a:extLst>
                  </p14:cNvPr>
                  <p14:cNvContentPartPr/>
                  <p14:nvPr/>
                </p14:nvContentPartPr>
                <p14:xfrm>
                  <a:off x="4853745" y="2177280"/>
                  <a:ext cx="122760" cy="13608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985EAC2F-AB55-495B-A71F-F5AF42199154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4845105" y="2168280"/>
                    <a:ext cx="140400" cy="15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28AF0D62-FD67-4CE2-B0B8-753D963E3663}"/>
                      </a:ext>
                    </a:extLst>
                  </p14:cNvPr>
                  <p14:cNvContentPartPr/>
                  <p14:nvPr/>
                </p14:nvContentPartPr>
                <p14:xfrm>
                  <a:off x="5009625" y="1967760"/>
                  <a:ext cx="13680" cy="34776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28AF0D62-FD67-4CE2-B0B8-753D963E3663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5000985" y="1959120"/>
                    <a:ext cx="31320" cy="36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4650363D-97F4-495E-A37E-1D435E9E50DF}"/>
                      </a:ext>
                    </a:extLst>
                  </p14:cNvPr>
                  <p14:cNvContentPartPr/>
                  <p14:nvPr/>
                </p14:nvContentPartPr>
                <p14:xfrm>
                  <a:off x="5098905" y="2180160"/>
                  <a:ext cx="106200" cy="10764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4650363D-97F4-495E-A37E-1D435E9E50DF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5090265" y="2171160"/>
                    <a:ext cx="12384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10195E1A-F849-491C-B9FB-E730F0F9A7F6}"/>
                      </a:ext>
                    </a:extLst>
                  </p14:cNvPr>
                  <p14:cNvContentPartPr/>
                  <p14:nvPr/>
                </p14:nvContentPartPr>
                <p14:xfrm>
                  <a:off x="5261265" y="2145600"/>
                  <a:ext cx="87120" cy="17784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10195E1A-F849-491C-B9FB-E730F0F9A7F6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5252625" y="2136600"/>
                    <a:ext cx="10476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07BF770D-CBDE-447D-9A03-3E3230D567AE}"/>
                      </a:ext>
                    </a:extLst>
                  </p14:cNvPr>
                  <p14:cNvContentPartPr/>
                  <p14:nvPr/>
                </p14:nvContentPartPr>
                <p14:xfrm>
                  <a:off x="5405625" y="2018880"/>
                  <a:ext cx="5040" cy="25164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07BF770D-CBDE-447D-9A03-3E3230D567AE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5396985" y="2009880"/>
                    <a:ext cx="2268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E91524D8-0C50-4A81-AD14-7EDE89BE574E}"/>
                      </a:ext>
                    </a:extLst>
                  </p14:cNvPr>
                  <p14:cNvContentPartPr/>
                  <p14:nvPr/>
                </p14:nvContentPartPr>
                <p14:xfrm>
                  <a:off x="5296185" y="2045880"/>
                  <a:ext cx="191520" cy="900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E91524D8-0C50-4A81-AD14-7EDE89BE574E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5287545" y="2036880"/>
                    <a:ext cx="2091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B052318E-EFD5-4337-B9CA-886F0B69A260}"/>
                      </a:ext>
                    </a:extLst>
                  </p14:cNvPr>
                  <p14:cNvContentPartPr/>
                  <p14:nvPr/>
                </p14:nvContentPartPr>
                <p14:xfrm>
                  <a:off x="5495625" y="2107080"/>
                  <a:ext cx="64800" cy="15480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B052318E-EFD5-4337-B9CA-886F0B69A260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5486625" y="2098080"/>
                    <a:ext cx="82440" cy="17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62178BE9-F759-4FC9-8B13-B6262FCE0566}"/>
                      </a:ext>
                    </a:extLst>
                  </p14:cNvPr>
                  <p14:cNvContentPartPr/>
                  <p14:nvPr/>
                </p14:nvContentPartPr>
                <p14:xfrm>
                  <a:off x="5640345" y="2167200"/>
                  <a:ext cx="91800" cy="9576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62178BE9-F759-4FC9-8B13-B6262FCE0566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5631345" y="2158200"/>
                    <a:ext cx="109440" cy="113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92FE0537-E5E6-468E-B10F-67C243B33E10}"/>
                </a:ext>
              </a:extLst>
            </p:cNvPr>
            <p:cNvGrpSpPr/>
            <p:nvPr/>
          </p:nvGrpSpPr>
          <p:grpSpPr>
            <a:xfrm>
              <a:off x="6066225" y="1925640"/>
              <a:ext cx="1263600" cy="336600"/>
              <a:chOff x="6066225" y="1925640"/>
              <a:chExt cx="1263600" cy="336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E315FF4A-A4D7-49A7-9E33-756C5191B806}"/>
                      </a:ext>
                    </a:extLst>
                  </p14:cNvPr>
                  <p14:cNvContentPartPr/>
                  <p14:nvPr/>
                </p14:nvContentPartPr>
                <p14:xfrm>
                  <a:off x="6066225" y="2073960"/>
                  <a:ext cx="131400" cy="16596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E315FF4A-A4D7-49A7-9E33-756C5191B806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6057225" y="2065320"/>
                    <a:ext cx="149040" cy="18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4A997DDC-B696-49DA-AD3A-A31049EF7BAD}"/>
                      </a:ext>
                    </a:extLst>
                  </p14:cNvPr>
                  <p14:cNvContentPartPr/>
                  <p14:nvPr/>
                </p14:nvContentPartPr>
                <p14:xfrm>
                  <a:off x="6256305" y="2077200"/>
                  <a:ext cx="88200" cy="17388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4A997DDC-B696-49DA-AD3A-A31049EF7BAD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6247665" y="2068200"/>
                    <a:ext cx="10584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924A9992-AC20-4EAF-99FC-6597303029E4}"/>
                      </a:ext>
                    </a:extLst>
                  </p14:cNvPr>
                  <p14:cNvContentPartPr/>
                  <p14:nvPr/>
                </p14:nvContentPartPr>
                <p14:xfrm>
                  <a:off x="6415065" y="2117160"/>
                  <a:ext cx="75240" cy="11340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924A9992-AC20-4EAF-99FC-6597303029E4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6406065" y="2108520"/>
                    <a:ext cx="9288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59E734C9-4C5C-4AFB-897C-91D2AD0EC332}"/>
                      </a:ext>
                    </a:extLst>
                  </p14:cNvPr>
                  <p14:cNvContentPartPr/>
                  <p14:nvPr/>
                </p14:nvContentPartPr>
                <p14:xfrm>
                  <a:off x="6553305" y="1925640"/>
                  <a:ext cx="23040" cy="26028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59E734C9-4C5C-4AFB-897C-91D2AD0EC332}"/>
                      </a:ext>
                    </a:extLst>
                  </p:cNvPr>
                  <p:cNvPicPr/>
                  <p:nvPr/>
                </p:nvPicPr>
                <p:blipFill>
                  <a:blip r:embed="rId309"/>
                  <a:stretch>
                    <a:fillRect/>
                  </a:stretch>
                </p:blipFill>
                <p:spPr>
                  <a:xfrm>
                    <a:off x="6544665" y="1917000"/>
                    <a:ext cx="40680" cy="27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48973611-A937-4CF8-BE35-AEC5C8371949}"/>
                      </a:ext>
                    </a:extLst>
                  </p14:cNvPr>
                  <p14:cNvContentPartPr/>
                  <p14:nvPr/>
                </p14:nvContentPartPr>
                <p14:xfrm>
                  <a:off x="6445305" y="1968840"/>
                  <a:ext cx="204840" cy="2628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48973611-A937-4CF8-BE35-AEC5C8371949}"/>
                      </a:ext>
                    </a:extLst>
                  </p:cNvPr>
                  <p:cNvPicPr/>
                  <p:nvPr/>
                </p:nvPicPr>
                <p:blipFill>
                  <a:blip r:embed="rId311"/>
                  <a:stretch>
                    <a:fillRect/>
                  </a:stretch>
                </p:blipFill>
                <p:spPr>
                  <a:xfrm>
                    <a:off x="6436305" y="1960200"/>
                    <a:ext cx="222480" cy="4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E92D7E8D-BC98-4959-9A6A-E6A872AF69B7}"/>
                      </a:ext>
                    </a:extLst>
                  </p14:cNvPr>
                  <p14:cNvContentPartPr/>
                  <p14:nvPr/>
                </p14:nvContentPartPr>
                <p14:xfrm>
                  <a:off x="6612345" y="2107440"/>
                  <a:ext cx="129240" cy="8568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E92D7E8D-BC98-4959-9A6A-E6A872AF69B7}"/>
                      </a:ext>
                    </a:extLst>
                  </p:cNvPr>
                  <p:cNvPicPr/>
                  <p:nvPr/>
                </p:nvPicPr>
                <p:blipFill>
                  <a:blip r:embed="rId313"/>
                  <a:stretch>
                    <a:fillRect/>
                  </a:stretch>
                </p:blipFill>
                <p:spPr>
                  <a:xfrm>
                    <a:off x="6603705" y="2098800"/>
                    <a:ext cx="146880" cy="10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BC4DD054-062C-45A8-A814-37C5758892FD}"/>
                      </a:ext>
                    </a:extLst>
                  </p14:cNvPr>
                  <p14:cNvContentPartPr/>
                  <p14:nvPr/>
                </p14:nvContentPartPr>
                <p14:xfrm>
                  <a:off x="6773625" y="2113200"/>
                  <a:ext cx="91800" cy="10404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BC4DD054-062C-45A8-A814-37C5758892FD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6764625" y="2104200"/>
                    <a:ext cx="109440" cy="12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4E1BED46-AF63-4542-BE24-1B1A537E4B80}"/>
                      </a:ext>
                    </a:extLst>
                  </p14:cNvPr>
                  <p14:cNvContentPartPr/>
                  <p14:nvPr/>
                </p14:nvContentPartPr>
                <p14:xfrm>
                  <a:off x="6865065" y="2138040"/>
                  <a:ext cx="90720" cy="8388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4E1BED46-AF63-4542-BE24-1B1A537E4B80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6856065" y="2129040"/>
                    <a:ext cx="108360" cy="10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8AA17BA2-88E9-47D2-AFF9-ABD39A511474}"/>
                      </a:ext>
                    </a:extLst>
                  </p14:cNvPr>
                  <p14:cNvContentPartPr/>
                  <p14:nvPr/>
                </p14:nvContentPartPr>
                <p14:xfrm>
                  <a:off x="6951825" y="1989720"/>
                  <a:ext cx="360" cy="36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8AA17BA2-88E9-47D2-AFF9-ABD39A511474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6942825" y="198072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FE2775CE-461B-4DE4-A501-3B90A94B3D4A}"/>
                      </a:ext>
                    </a:extLst>
                  </p14:cNvPr>
                  <p14:cNvContentPartPr/>
                  <p14:nvPr/>
                </p14:nvContentPartPr>
                <p14:xfrm>
                  <a:off x="7016625" y="1951560"/>
                  <a:ext cx="138600" cy="25020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FE2775CE-461B-4DE4-A501-3B90A94B3D4A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7007985" y="1942920"/>
                    <a:ext cx="156240" cy="26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751BE2A4-7737-4B6A-8EB8-1E467016AF29}"/>
                      </a:ext>
                    </a:extLst>
                  </p14:cNvPr>
                  <p14:cNvContentPartPr/>
                  <p14:nvPr/>
                </p14:nvContentPartPr>
                <p14:xfrm>
                  <a:off x="7204545" y="2068560"/>
                  <a:ext cx="125280" cy="19368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751BE2A4-7737-4B6A-8EB8-1E467016AF29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7195545" y="2059920"/>
                    <a:ext cx="142920" cy="211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A65D9F5C-CC32-4FC6-B4D5-0731D463DA88}"/>
                </a:ext>
              </a:extLst>
            </p:cNvPr>
            <p:cNvGrpSpPr/>
            <p:nvPr/>
          </p:nvGrpSpPr>
          <p:grpSpPr>
            <a:xfrm>
              <a:off x="7748145" y="1742400"/>
              <a:ext cx="1281240" cy="606240"/>
              <a:chOff x="7748145" y="1742400"/>
              <a:chExt cx="1281240" cy="606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2D246380-8DC2-46FD-833F-13743EBBD3EB}"/>
                      </a:ext>
                    </a:extLst>
                  </p14:cNvPr>
                  <p14:cNvContentPartPr/>
                  <p14:nvPr/>
                </p14:nvContentPartPr>
                <p14:xfrm>
                  <a:off x="7748145" y="1981080"/>
                  <a:ext cx="329760" cy="36756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2D246380-8DC2-46FD-833F-13743EBBD3EB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7739145" y="1972080"/>
                    <a:ext cx="347400" cy="38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CB96BF8D-F641-4007-92E5-D3079C17BC47}"/>
                      </a:ext>
                    </a:extLst>
                  </p14:cNvPr>
                  <p14:cNvContentPartPr/>
                  <p14:nvPr/>
                </p14:nvContentPartPr>
                <p14:xfrm>
                  <a:off x="8127225" y="2085840"/>
                  <a:ext cx="94320" cy="11952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CB96BF8D-F641-4007-92E5-D3079C17BC47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8118585" y="2077200"/>
                    <a:ext cx="111960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6859AE7B-9AF0-4C14-BEC8-C6FABA4BA7C2}"/>
                      </a:ext>
                    </a:extLst>
                  </p14:cNvPr>
                  <p14:cNvContentPartPr/>
                  <p14:nvPr/>
                </p14:nvContentPartPr>
                <p14:xfrm>
                  <a:off x="8160705" y="2162880"/>
                  <a:ext cx="76320" cy="8604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6859AE7B-9AF0-4C14-BEC8-C6FABA4BA7C2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8152065" y="2153880"/>
                    <a:ext cx="9396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602B5130-7EA0-4FFB-9CE8-FB3E034FBCB9}"/>
                      </a:ext>
                    </a:extLst>
                  </p14:cNvPr>
                  <p14:cNvContentPartPr/>
                  <p14:nvPr/>
                </p14:nvContentPartPr>
                <p14:xfrm>
                  <a:off x="8407305" y="1965600"/>
                  <a:ext cx="153360" cy="21276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602B5130-7EA0-4FFB-9CE8-FB3E034FBCB9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8398305" y="1956960"/>
                    <a:ext cx="171000" cy="23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A5DD7B2C-571E-4D85-B3F5-8BC571EC973B}"/>
                      </a:ext>
                    </a:extLst>
                  </p14:cNvPr>
                  <p14:cNvContentPartPr/>
                  <p14:nvPr/>
                </p14:nvContentPartPr>
                <p14:xfrm>
                  <a:off x="8371305" y="2064240"/>
                  <a:ext cx="159120" cy="36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A5DD7B2C-571E-4D85-B3F5-8BC571EC973B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8362665" y="2055600"/>
                    <a:ext cx="17676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6C191ADE-2324-41CE-BCED-B8A3E91DE821}"/>
                      </a:ext>
                    </a:extLst>
                  </p14:cNvPr>
                  <p14:cNvContentPartPr/>
                  <p14:nvPr/>
                </p14:nvContentPartPr>
                <p14:xfrm>
                  <a:off x="8642025" y="1964520"/>
                  <a:ext cx="1440" cy="23004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6C191ADE-2324-41CE-BCED-B8A3E91DE821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8633025" y="1955880"/>
                    <a:ext cx="19080" cy="24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9496A499-4D73-4A79-B78F-69AB890A2280}"/>
                      </a:ext>
                    </a:extLst>
                  </p14:cNvPr>
                  <p14:cNvContentPartPr/>
                  <p14:nvPr/>
                </p14:nvContentPartPr>
                <p14:xfrm>
                  <a:off x="8686665" y="2000520"/>
                  <a:ext cx="13680" cy="17028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9496A499-4D73-4A79-B78F-69AB890A2280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8677665" y="1991520"/>
                    <a:ext cx="3132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5B9503DE-3C33-4F70-BB60-2748888008E6}"/>
                      </a:ext>
                    </a:extLst>
                  </p14:cNvPr>
                  <p14:cNvContentPartPr/>
                  <p14:nvPr/>
                </p14:nvContentPartPr>
                <p14:xfrm>
                  <a:off x="8643105" y="1910520"/>
                  <a:ext cx="151560" cy="27972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5B9503DE-3C33-4F70-BB60-2748888008E6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8634465" y="1901520"/>
                    <a:ext cx="169200" cy="29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DF005DE9-C7E0-4AB3-8BCB-5EEABA6AAC73}"/>
                      </a:ext>
                    </a:extLst>
                  </p14:cNvPr>
                  <p14:cNvContentPartPr/>
                  <p14:nvPr/>
                </p14:nvContentPartPr>
                <p14:xfrm>
                  <a:off x="8887545" y="1742400"/>
                  <a:ext cx="141840" cy="22356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DF005DE9-C7E0-4AB3-8BCB-5EEABA6AAC73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8878545" y="1733400"/>
                    <a:ext cx="159480" cy="241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94" name="Group 593">
            <a:extLst>
              <a:ext uri="{FF2B5EF4-FFF2-40B4-BE49-F238E27FC236}">
                <a16:creationId xmlns:a16="http://schemas.microsoft.com/office/drawing/2014/main" id="{1C8D13CA-7D35-490C-B5CE-C53AEB087259}"/>
              </a:ext>
            </a:extLst>
          </p:cNvPr>
          <p:cNvGrpSpPr/>
          <p:nvPr/>
        </p:nvGrpSpPr>
        <p:grpSpPr>
          <a:xfrm>
            <a:off x="1130625" y="2672760"/>
            <a:ext cx="1133640" cy="449640"/>
            <a:chOff x="1432185" y="2653200"/>
            <a:chExt cx="1133640" cy="449640"/>
          </a:xfrm>
        </p:grpSpPr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id="{22EB0AD4-3307-4396-B89D-5F53BED9C0A8}"/>
                </a:ext>
              </a:extLst>
            </p:cNvPr>
            <p:cNvGrpSpPr/>
            <p:nvPr/>
          </p:nvGrpSpPr>
          <p:grpSpPr>
            <a:xfrm>
              <a:off x="1432185" y="2653200"/>
              <a:ext cx="1010160" cy="449640"/>
              <a:chOff x="1432185" y="2653200"/>
              <a:chExt cx="1010160" cy="449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C7C6B4E3-2A46-412A-8A6A-2DAEABD48F61}"/>
                      </a:ext>
                    </a:extLst>
                  </p14:cNvPr>
                  <p14:cNvContentPartPr/>
                  <p14:nvPr/>
                </p14:nvContentPartPr>
                <p14:xfrm>
                  <a:off x="1458825" y="2747520"/>
                  <a:ext cx="38880" cy="27936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C7C6B4E3-2A46-412A-8A6A-2DAEABD48F61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1449825" y="2738520"/>
                    <a:ext cx="56520" cy="29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FE1BC90B-D8FF-41B3-B76F-DF03723FB9AD}"/>
                      </a:ext>
                    </a:extLst>
                  </p14:cNvPr>
                  <p14:cNvContentPartPr/>
                  <p14:nvPr/>
                </p14:nvContentPartPr>
                <p14:xfrm>
                  <a:off x="1432185" y="2721960"/>
                  <a:ext cx="181440" cy="27936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FE1BC90B-D8FF-41B3-B76F-DF03723FB9AD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1423545" y="2713320"/>
                    <a:ext cx="199080" cy="29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8380CF15-8276-4390-ACCD-8DA644F48687}"/>
                      </a:ext>
                    </a:extLst>
                  </p14:cNvPr>
                  <p14:cNvContentPartPr/>
                  <p14:nvPr/>
                </p14:nvContentPartPr>
                <p14:xfrm>
                  <a:off x="1614705" y="2833200"/>
                  <a:ext cx="83880" cy="18540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8380CF15-8276-4390-ACCD-8DA644F48687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1606065" y="2824200"/>
                    <a:ext cx="10152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AD21BD45-536A-4203-A25B-C7560DB31919}"/>
                      </a:ext>
                    </a:extLst>
                  </p14:cNvPr>
                  <p14:cNvContentPartPr/>
                  <p14:nvPr/>
                </p14:nvContentPartPr>
                <p14:xfrm>
                  <a:off x="1741785" y="2828520"/>
                  <a:ext cx="94320" cy="27432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AD21BD45-536A-4203-A25B-C7560DB31919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1732785" y="2819880"/>
                    <a:ext cx="111960" cy="29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0">
                <p14:nvContentPartPr>
                  <p14:cNvPr id="587" name="Ink 586">
                    <a:extLst>
                      <a:ext uri="{FF2B5EF4-FFF2-40B4-BE49-F238E27FC236}">
                        <a16:creationId xmlns:a16="http://schemas.microsoft.com/office/drawing/2014/main" id="{A600FD93-9994-4A9A-B80F-3B4CDBF3E6D8}"/>
                      </a:ext>
                    </a:extLst>
                  </p14:cNvPr>
                  <p14:cNvContentPartPr/>
                  <p14:nvPr/>
                </p14:nvContentPartPr>
                <p14:xfrm>
                  <a:off x="1912425" y="2783160"/>
                  <a:ext cx="90720" cy="181800"/>
                </p14:xfrm>
              </p:contentPart>
            </mc:Choice>
            <mc:Fallback xmlns="">
              <p:pic>
                <p:nvPicPr>
                  <p:cNvPr id="587" name="Ink 586">
                    <a:extLst>
                      <a:ext uri="{FF2B5EF4-FFF2-40B4-BE49-F238E27FC236}">
                        <a16:creationId xmlns:a16="http://schemas.microsoft.com/office/drawing/2014/main" id="{A600FD93-9994-4A9A-B80F-3B4CDBF3E6D8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1903425" y="2774160"/>
                    <a:ext cx="108360" cy="19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2">
                <p14:nvContentPartPr>
                  <p14:cNvPr id="588" name="Ink 587">
                    <a:extLst>
                      <a:ext uri="{FF2B5EF4-FFF2-40B4-BE49-F238E27FC236}">
                        <a16:creationId xmlns:a16="http://schemas.microsoft.com/office/drawing/2014/main" id="{93FC8FBF-7BC7-4549-BE48-FBEF9B9E6022}"/>
                      </a:ext>
                    </a:extLst>
                  </p14:cNvPr>
                  <p14:cNvContentPartPr/>
                  <p14:nvPr/>
                </p14:nvContentPartPr>
                <p14:xfrm>
                  <a:off x="2083425" y="2781000"/>
                  <a:ext cx="111240" cy="150120"/>
                </p14:xfrm>
              </p:contentPart>
            </mc:Choice>
            <mc:Fallback xmlns="">
              <p:pic>
                <p:nvPicPr>
                  <p:cNvPr id="588" name="Ink 587">
                    <a:extLst>
                      <a:ext uri="{FF2B5EF4-FFF2-40B4-BE49-F238E27FC236}">
                        <a16:creationId xmlns:a16="http://schemas.microsoft.com/office/drawing/2014/main" id="{93FC8FBF-7BC7-4549-BE48-FBEF9B9E6022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2074785" y="2772360"/>
                    <a:ext cx="128880" cy="16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589" name="Ink 588">
                    <a:extLst>
                      <a:ext uri="{FF2B5EF4-FFF2-40B4-BE49-F238E27FC236}">
                        <a16:creationId xmlns:a16="http://schemas.microsoft.com/office/drawing/2014/main" id="{7861DDF3-6D53-4913-902C-BA7BE49B33EE}"/>
                      </a:ext>
                    </a:extLst>
                  </p14:cNvPr>
                  <p14:cNvContentPartPr/>
                  <p14:nvPr/>
                </p14:nvContentPartPr>
                <p14:xfrm>
                  <a:off x="2269545" y="2653200"/>
                  <a:ext cx="44640" cy="310680"/>
                </p14:xfrm>
              </p:contentPart>
            </mc:Choice>
            <mc:Fallback xmlns="">
              <p:pic>
                <p:nvPicPr>
                  <p:cNvPr id="589" name="Ink 588">
                    <a:extLst>
                      <a:ext uri="{FF2B5EF4-FFF2-40B4-BE49-F238E27FC236}">
                        <a16:creationId xmlns:a16="http://schemas.microsoft.com/office/drawing/2014/main" id="{7861DDF3-6D53-4913-902C-BA7BE49B33EE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2260905" y="2644560"/>
                    <a:ext cx="62280" cy="32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590" name="Ink 589">
                    <a:extLst>
                      <a:ext uri="{FF2B5EF4-FFF2-40B4-BE49-F238E27FC236}">
                        <a16:creationId xmlns:a16="http://schemas.microsoft.com/office/drawing/2014/main" id="{998FF56E-9BA8-42B6-B8D5-D82951F08185}"/>
                      </a:ext>
                    </a:extLst>
                  </p14:cNvPr>
                  <p14:cNvContentPartPr/>
                  <p14:nvPr/>
                </p14:nvContentPartPr>
                <p14:xfrm>
                  <a:off x="2154345" y="2719440"/>
                  <a:ext cx="288000" cy="15480"/>
                </p14:xfrm>
              </p:contentPart>
            </mc:Choice>
            <mc:Fallback xmlns="">
              <p:pic>
                <p:nvPicPr>
                  <p:cNvPr id="590" name="Ink 589">
                    <a:extLst>
                      <a:ext uri="{FF2B5EF4-FFF2-40B4-BE49-F238E27FC236}">
                        <a16:creationId xmlns:a16="http://schemas.microsoft.com/office/drawing/2014/main" id="{998FF56E-9BA8-42B6-B8D5-D82951F08185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2145345" y="2710440"/>
                    <a:ext cx="305640" cy="33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7B84DFDF-6B10-4171-90D4-F55ACF7F3953}"/>
                    </a:ext>
                  </a:extLst>
                </p14:cNvPr>
                <p14:cNvContentPartPr/>
                <p14:nvPr/>
              </p14:nvContentPartPr>
              <p14:xfrm>
                <a:off x="2552505" y="2823120"/>
                <a:ext cx="10080" cy="360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7B84DFDF-6B10-4171-90D4-F55ACF7F395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543505" y="2814480"/>
                  <a:ext cx="277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CA3AF31F-D61A-4BA0-81D8-90AEC507AF07}"/>
                    </a:ext>
                  </a:extLst>
                </p14:cNvPr>
                <p14:cNvContentPartPr/>
                <p14:nvPr/>
              </p14:nvContentPartPr>
              <p14:xfrm>
                <a:off x="2540265" y="2958480"/>
                <a:ext cx="25560" cy="900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CA3AF31F-D61A-4BA0-81D8-90AEC507AF0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531625" y="2949840"/>
                  <a:ext cx="4320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49594D9F-08CC-4C1D-BF90-8D91B43C6616}"/>
              </a:ext>
            </a:extLst>
          </p:cNvPr>
          <p:cNvGrpSpPr/>
          <p:nvPr/>
        </p:nvGrpSpPr>
        <p:grpSpPr>
          <a:xfrm>
            <a:off x="1935225" y="3153060"/>
            <a:ext cx="2311560" cy="408600"/>
            <a:chOff x="1935225" y="3153060"/>
            <a:chExt cx="2311560" cy="408600"/>
          </a:xfrm>
        </p:grpSpPr>
        <p:grpSp>
          <p:nvGrpSpPr>
            <p:cNvPr id="610" name="Group 609">
              <a:extLst>
                <a:ext uri="{FF2B5EF4-FFF2-40B4-BE49-F238E27FC236}">
                  <a16:creationId xmlns:a16="http://schemas.microsoft.com/office/drawing/2014/main" id="{28DCD16D-C14C-4DC2-B769-DD9419AD5C4C}"/>
                </a:ext>
              </a:extLst>
            </p:cNvPr>
            <p:cNvGrpSpPr/>
            <p:nvPr/>
          </p:nvGrpSpPr>
          <p:grpSpPr>
            <a:xfrm>
              <a:off x="1935225" y="3213540"/>
              <a:ext cx="401040" cy="348120"/>
              <a:chOff x="1935225" y="3213540"/>
              <a:chExt cx="401040" cy="348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595" name="Ink 594">
                    <a:extLst>
                      <a:ext uri="{FF2B5EF4-FFF2-40B4-BE49-F238E27FC236}">
                        <a16:creationId xmlns:a16="http://schemas.microsoft.com/office/drawing/2014/main" id="{D0B0BBDD-A2F1-4BFC-925B-AF7F76172E7F}"/>
                      </a:ext>
                    </a:extLst>
                  </p14:cNvPr>
                  <p14:cNvContentPartPr/>
                  <p14:nvPr/>
                </p14:nvContentPartPr>
                <p14:xfrm>
                  <a:off x="2026665" y="3213540"/>
                  <a:ext cx="118800" cy="348120"/>
                </p14:xfrm>
              </p:contentPart>
            </mc:Choice>
            <mc:Fallback xmlns="">
              <p:pic>
                <p:nvPicPr>
                  <p:cNvPr id="595" name="Ink 594">
                    <a:extLst>
                      <a:ext uri="{FF2B5EF4-FFF2-40B4-BE49-F238E27FC236}">
                        <a16:creationId xmlns:a16="http://schemas.microsoft.com/office/drawing/2014/main" id="{D0B0BBDD-A2F1-4BFC-925B-AF7F76172E7F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2017665" y="3204540"/>
                    <a:ext cx="136440" cy="36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596" name="Ink 595">
                    <a:extLst>
                      <a:ext uri="{FF2B5EF4-FFF2-40B4-BE49-F238E27FC236}">
                        <a16:creationId xmlns:a16="http://schemas.microsoft.com/office/drawing/2014/main" id="{E779C941-4747-4781-A7A5-9F5C00A61877}"/>
                      </a:ext>
                    </a:extLst>
                  </p14:cNvPr>
                  <p14:cNvContentPartPr/>
                  <p14:nvPr/>
                </p14:nvContentPartPr>
                <p14:xfrm>
                  <a:off x="1935225" y="3324060"/>
                  <a:ext cx="163800" cy="30600"/>
                </p14:xfrm>
              </p:contentPart>
            </mc:Choice>
            <mc:Fallback xmlns="">
              <p:pic>
                <p:nvPicPr>
                  <p:cNvPr id="596" name="Ink 595">
                    <a:extLst>
                      <a:ext uri="{FF2B5EF4-FFF2-40B4-BE49-F238E27FC236}">
                        <a16:creationId xmlns:a16="http://schemas.microsoft.com/office/drawing/2014/main" id="{E779C941-4747-4781-A7A5-9F5C00A61877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1926225" y="3315420"/>
                    <a:ext cx="181440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597" name="Ink 596">
                    <a:extLst>
                      <a:ext uri="{FF2B5EF4-FFF2-40B4-BE49-F238E27FC236}">
                        <a16:creationId xmlns:a16="http://schemas.microsoft.com/office/drawing/2014/main" id="{CFEC4E8A-D637-42A8-9EBC-1DF0439A620F}"/>
                      </a:ext>
                    </a:extLst>
                  </p14:cNvPr>
                  <p14:cNvContentPartPr/>
                  <p14:nvPr/>
                </p14:nvContentPartPr>
                <p14:xfrm>
                  <a:off x="2068785" y="3401100"/>
                  <a:ext cx="101160" cy="107640"/>
                </p14:xfrm>
              </p:contentPart>
            </mc:Choice>
            <mc:Fallback xmlns="">
              <p:pic>
                <p:nvPicPr>
                  <p:cNvPr id="597" name="Ink 596">
                    <a:extLst>
                      <a:ext uri="{FF2B5EF4-FFF2-40B4-BE49-F238E27FC236}">
                        <a16:creationId xmlns:a16="http://schemas.microsoft.com/office/drawing/2014/main" id="{CFEC4E8A-D637-42A8-9EBC-1DF0439A620F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2060145" y="3392100"/>
                    <a:ext cx="11880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598" name="Ink 597">
                    <a:extLst>
                      <a:ext uri="{FF2B5EF4-FFF2-40B4-BE49-F238E27FC236}">
                        <a16:creationId xmlns:a16="http://schemas.microsoft.com/office/drawing/2014/main" id="{A0ACBA7E-9FEB-446E-A0A5-DF20C1E41002}"/>
                      </a:ext>
                    </a:extLst>
                  </p14:cNvPr>
                  <p14:cNvContentPartPr/>
                  <p14:nvPr/>
                </p14:nvContentPartPr>
                <p14:xfrm>
                  <a:off x="2207025" y="3358620"/>
                  <a:ext cx="129240" cy="114120"/>
                </p14:xfrm>
              </p:contentPart>
            </mc:Choice>
            <mc:Fallback xmlns="">
              <p:pic>
                <p:nvPicPr>
                  <p:cNvPr id="598" name="Ink 597">
                    <a:extLst>
                      <a:ext uri="{FF2B5EF4-FFF2-40B4-BE49-F238E27FC236}">
                        <a16:creationId xmlns:a16="http://schemas.microsoft.com/office/drawing/2014/main" id="{A0ACBA7E-9FEB-446E-A0A5-DF20C1E41002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2198385" y="3349980"/>
                    <a:ext cx="146880" cy="131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id="{DCCB0D0D-5B84-4E31-BBB8-54BBC89134E6}"/>
                </a:ext>
              </a:extLst>
            </p:cNvPr>
            <p:cNvGrpSpPr/>
            <p:nvPr/>
          </p:nvGrpSpPr>
          <p:grpSpPr>
            <a:xfrm>
              <a:off x="2581425" y="3254940"/>
              <a:ext cx="480240" cy="242640"/>
              <a:chOff x="2581425" y="3254940"/>
              <a:chExt cx="480240" cy="242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599" name="Ink 598">
                    <a:extLst>
                      <a:ext uri="{FF2B5EF4-FFF2-40B4-BE49-F238E27FC236}">
                        <a16:creationId xmlns:a16="http://schemas.microsoft.com/office/drawing/2014/main" id="{D763F550-AFB4-4274-932D-B849D2AC53F3}"/>
                      </a:ext>
                    </a:extLst>
                  </p14:cNvPr>
                  <p14:cNvContentPartPr/>
                  <p14:nvPr/>
                </p14:nvContentPartPr>
                <p14:xfrm>
                  <a:off x="2594385" y="3371580"/>
                  <a:ext cx="2880" cy="99720"/>
                </p14:xfrm>
              </p:contentPart>
            </mc:Choice>
            <mc:Fallback xmlns="">
              <p:pic>
                <p:nvPicPr>
                  <p:cNvPr id="599" name="Ink 598">
                    <a:extLst>
                      <a:ext uri="{FF2B5EF4-FFF2-40B4-BE49-F238E27FC236}">
                        <a16:creationId xmlns:a16="http://schemas.microsoft.com/office/drawing/2014/main" id="{D763F550-AFB4-4274-932D-B849D2AC53F3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2585745" y="3362940"/>
                    <a:ext cx="20520" cy="11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600" name="Ink 599">
                    <a:extLst>
                      <a:ext uri="{FF2B5EF4-FFF2-40B4-BE49-F238E27FC236}">
                        <a16:creationId xmlns:a16="http://schemas.microsoft.com/office/drawing/2014/main" id="{22AE6CD1-693F-4DDC-A89C-A94203E96502}"/>
                      </a:ext>
                    </a:extLst>
                  </p14:cNvPr>
                  <p14:cNvContentPartPr/>
                  <p14:nvPr/>
                </p14:nvContentPartPr>
                <p14:xfrm>
                  <a:off x="2581425" y="3254940"/>
                  <a:ext cx="12240" cy="360"/>
                </p14:xfrm>
              </p:contentPart>
            </mc:Choice>
            <mc:Fallback xmlns="">
              <p:pic>
                <p:nvPicPr>
                  <p:cNvPr id="600" name="Ink 599">
                    <a:extLst>
                      <a:ext uri="{FF2B5EF4-FFF2-40B4-BE49-F238E27FC236}">
                        <a16:creationId xmlns:a16="http://schemas.microsoft.com/office/drawing/2014/main" id="{22AE6CD1-693F-4DDC-A89C-A94203E96502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2572425" y="3245940"/>
                    <a:ext cx="2988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3">
                <p14:nvContentPartPr>
                  <p14:cNvPr id="601" name="Ink 600">
                    <a:extLst>
                      <a:ext uri="{FF2B5EF4-FFF2-40B4-BE49-F238E27FC236}">
                        <a16:creationId xmlns:a16="http://schemas.microsoft.com/office/drawing/2014/main" id="{DFCD8071-3E86-47FC-BB01-2A14A0A82059}"/>
                      </a:ext>
                    </a:extLst>
                  </p14:cNvPr>
                  <p14:cNvContentPartPr/>
                  <p14:nvPr/>
                </p14:nvContentPartPr>
                <p14:xfrm>
                  <a:off x="2670345" y="3394620"/>
                  <a:ext cx="99000" cy="5760"/>
                </p14:xfrm>
              </p:contentPart>
            </mc:Choice>
            <mc:Fallback xmlns="">
              <p:pic>
                <p:nvPicPr>
                  <p:cNvPr id="601" name="Ink 600">
                    <a:extLst>
                      <a:ext uri="{FF2B5EF4-FFF2-40B4-BE49-F238E27FC236}">
                        <a16:creationId xmlns:a16="http://schemas.microsoft.com/office/drawing/2014/main" id="{DFCD8071-3E86-47FC-BB01-2A14A0A82059}"/>
                      </a:ext>
                    </a:extLst>
                  </p:cNvPr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2661345" y="3385620"/>
                    <a:ext cx="11664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5">
                <p14:nvContentPartPr>
                  <p14:cNvPr id="602" name="Ink 601">
                    <a:extLst>
                      <a:ext uri="{FF2B5EF4-FFF2-40B4-BE49-F238E27FC236}">
                        <a16:creationId xmlns:a16="http://schemas.microsoft.com/office/drawing/2014/main" id="{8591E6AD-66B5-4C61-8706-B453EA1CD1E3}"/>
                      </a:ext>
                    </a:extLst>
                  </p14:cNvPr>
                  <p14:cNvContentPartPr/>
                  <p14:nvPr/>
                </p14:nvContentPartPr>
                <p14:xfrm>
                  <a:off x="2673945" y="3485340"/>
                  <a:ext cx="125640" cy="12240"/>
                </p14:xfrm>
              </p:contentPart>
            </mc:Choice>
            <mc:Fallback xmlns="">
              <p:pic>
                <p:nvPicPr>
                  <p:cNvPr id="602" name="Ink 601">
                    <a:extLst>
                      <a:ext uri="{FF2B5EF4-FFF2-40B4-BE49-F238E27FC236}">
                        <a16:creationId xmlns:a16="http://schemas.microsoft.com/office/drawing/2014/main" id="{8591E6AD-66B5-4C61-8706-B453EA1CD1E3}"/>
                      </a:ext>
                    </a:extLst>
                  </p:cNvPr>
                  <p:cNvPicPr/>
                  <p:nvPr/>
                </p:nvPicPr>
                <p:blipFill>
                  <a:blip r:embed="rId376"/>
                  <a:stretch>
                    <a:fillRect/>
                  </a:stretch>
                </p:blipFill>
                <p:spPr>
                  <a:xfrm>
                    <a:off x="2664945" y="3476700"/>
                    <a:ext cx="143280" cy="2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603" name="Ink 602">
                    <a:extLst>
                      <a:ext uri="{FF2B5EF4-FFF2-40B4-BE49-F238E27FC236}">
                        <a16:creationId xmlns:a16="http://schemas.microsoft.com/office/drawing/2014/main" id="{E5CD4DAD-FC8B-47BD-A784-269815664296}"/>
                      </a:ext>
                    </a:extLst>
                  </p14:cNvPr>
                  <p14:cNvContentPartPr/>
                  <p14:nvPr/>
                </p14:nvContentPartPr>
                <p14:xfrm>
                  <a:off x="2874825" y="3274380"/>
                  <a:ext cx="186840" cy="216000"/>
                </p14:xfrm>
              </p:contentPart>
            </mc:Choice>
            <mc:Fallback xmlns="">
              <p:pic>
                <p:nvPicPr>
                  <p:cNvPr id="603" name="Ink 602">
                    <a:extLst>
                      <a:ext uri="{FF2B5EF4-FFF2-40B4-BE49-F238E27FC236}">
                        <a16:creationId xmlns:a16="http://schemas.microsoft.com/office/drawing/2014/main" id="{E5CD4DAD-FC8B-47BD-A784-269815664296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2865825" y="3265380"/>
                    <a:ext cx="204480" cy="233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C3DAEC2B-1029-440B-BFF6-D4883BFF8433}"/>
                </a:ext>
              </a:extLst>
            </p:cNvPr>
            <p:cNvGrpSpPr/>
            <p:nvPr/>
          </p:nvGrpSpPr>
          <p:grpSpPr>
            <a:xfrm>
              <a:off x="3338145" y="3153060"/>
              <a:ext cx="338400" cy="239760"/>
              <a:chOff x="3338145" y="3153060"/>
              <a:chExt cx="338400" cy="239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9">
                <p14:nvContentPartPr>
                  <p14:cNvPr id="604" name="Ink 603">
                    <a:extLst>
                      <a:ext uri="{FF2B5EF4-FFF2-40B4-BE49-F238E27FC236}">
                        <a16:creationId xmlns:a16="http://schemas.microsoft.com/office/drawing/2014/main" id="{05E729A7-7EB2-4A9A-8A74-0600E9D0AAAE}"/>
                      </a:ext>
                    </a:extLst>
                  </p14:cNvPr>
                  <p14:cNvContentPartPr/>
                  <p14:nvPr/>
                </p14:nvContentPartPr>
                <p14:xfrm>
                  <a:off x="3466665" y="3153060"/>
                  <a:ext cx="30600" cy="239760"/>
                </p14:xfrm>
              </p:contentPart>
            </mc:Choice>
            <mc:Fallback xmlns="">
              <p:pic>
                <p:nvPicPr>
                  <p:cNvPr id="604" name="Ink 603">
                    <a:extLst>
                      <a:ext uri="{FF2B5EF4-FFF2-40B4-BE49-F238E27FC236}">
                        <a16:creationId xmlns:a16="http://schemas.microsoft.com/office/drawing/2014/main" id="{05E729A7-7EB2-4A9A-8A74-0600E9D0AAAE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3458025" y="3144060"/>
                    <a:ext cx="4824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1">
                <p14:nvContentPartPr>
                  <p14:cNvPr id="605" name="Ink 604">
                    <a:extLst>
                      <a:ext uri="{FF2B5EF4-FFF2-40B4-BE49-F238E27FC236}">
                        <a16:creationId xmlns:a16="http://schemas.microsoft.com/office/drawing/2014/main" id="{CB457E6B-F5FB-4AF6-A604-6FBF15D36A0F}"/>
                      </a:ext>
                    </a:extLst>
                  </p14:cNvPr>
                  <p14:cNvContentPartPr/>
                  <p14:nvPr/>
                </p14:nvContentPartPr>
                <p14:xfrm>
                  <a:off x="3338145" y="3186540"/>
                  <a:ext cx="228960" cy="5760"/>
                </p14:xfrm>
              </p:contentPart>
            </mc:Choice>
            <mc:Fallback xmlns="">
              <p:pic>
                <p:nvPicPr>
                  <p:cNvPr id="605" name="Ink 604">
                    <a:extLst>
                      <a:ext uri="{FF2B5EF4-FFF2-40B4-BE49-F238E27FC236}">
                        <a16:creationId xmlns:a16="http://schemas.microsoft.com/office/drawing/2014/main" id="{CB457E6B-F5FB-4AF6-A604-6FBF15D36A0F}"/>
                      </a:ext>
                    </a:extLst>
                  </p:cNvPr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3329145" y="3177900"/>
                    <a:ext cx="24660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3">
                <p14:nvContentPartPr>
                  <p14:cNvPr id="606" name="Ink 605">
                    <a:extLst>
                      <a:ext uri="{FF2B5EF4-FFF2-40B4-BE49-F238E27FC236}">
                        <a16:creationId xmlns:a16="http://schemas.microsoft.com/office/drawing/2014/main" id="{EDEE3DD9-2977-4AE7-8E72-64644291D4BE}"/>
                      </a:ext>
                    </a:extLst>
                  </p14:cNvPr>
                  <p14:cNvContentPartPr/>
                  <p14:nvPr/>
                </p14:nvContentPartPr>
                <p14:xfrm>
                  <a:off x="3564225" y="3256020"/>
                  <a:ext cx="112320" cy="132480"/>
                </p14:xfrm>
              </p:contentPart>
            </mc:Choice>
            <mc:Fallback xmlns="">
              <p:pic>
                <p:nvPicPr>
                  <p:cNvPr id="606" name="Ink 605">
                    <a:extLst>
                      <a:ext uri="{FF2B5EF4-FFF2-40B4-BE49-F238E27FC236}">
                        <a16:creationId xmlns:a16="http://schemas.microsoft.com/office/drawing/2014/main" id="{EDEE3DD9-2977-4AE7-8E72-64644291D4BE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3555225" y="3247380"/>
                    <a:ext cx="129960" cy="150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FFED8A0F-CDBB-4D3E-92DC-36B23D6C6E29}"/>
                    </a:ext>
                  </a:extLst>
                </p14:cNvPr>
                <p14:cNvContentPartPr/>
                <p14:nvPr/>
              </p14:nvContentPartPr>
              <p14:xfrm>
                <a:off x="3848265" y="3281940"/>
                <a:ext cx="203760" cy="13248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FFED8A0F-CDBB-4D3E-92DC-36B23D6C6E29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839265" y="3272940"/>
                  <a:ext cx="221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72577776-0359-4FED-830B-3328487CB8CD}"/>
                    </a:ext>
                  </a:extLst>
                </p14:cNvPr>
                <p14:cNvContentPartPr/>
                <p14:nvPr/>
              </p14:nvContentPartPr>
              <p14:xfrm>
                <a:off x="4246425" y="3290580"/>
                <a:ext cx="360" cy="36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72577776-0359-4FED-830B-3328487CB8C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237425" y="32815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B731E65B-5AE3-47B8-89BD-22604685683E}"/>
                    </a:ext>
                  </a:extLst>
                </p14:cNvPr>
                <p14:cNvContentPartPr/>
                <p14:nvPr/>
              </p14:nvContentPartPr>
              <p14:xfrm>
                <a:off x="4226985" y="3449700"/>
                <a:ext cx="360" cy="36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B731E65B-5AE3-47B8-89BD-22604685683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218345" y="34410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4" name="Group 623">
            <a:extLst>
              <a:ext uri="{FF2B5EF4-FFF2-40B4-BE49-F238E27FC236}">
                <a16:creationId xmlns:a16="http://schemas.microsoft.com/office/drawing/2014/main" id="{DBD6F62D-037E-4E02-8800-4E639A92CFF5}"/>
              </a:ext>
            </a:extLst>
          </p:cNvPr>
          <p:cNvGrpSpPr/>
          <p:nvPr/>
        </p:nvGrpSpPr>
        <p:grpSpPr>
          <a:xfrm>
            <a:off x="4611465" y="2677860"/>
            <a:ext cx="1393920" cy="691920"/>
            <a:chOff x="4611465" y="2677860"/>
            <a:chExt cx="139392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12F46CDE-795D-465D-B6E5-B621A26EE702}"/>
                    </a:ext>
                  </a:extLst>
                </p14:cNvPr>
                <p14:cNvContentPartPr/>
                <p14:nvPr/>
              </p14:nvContentPartPr>
              <p14:xfrm>
                <a:off x="4710105" y="3055500"/>
                <a:ext cx="408960" cy="25020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12F46CDE-795D-465D-B6E5-B621A26EE702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701465" y="3046500"/>
                  <a:ext cx="4266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DC1B7526-FD3B-4D69-A10F-2C19BFC60DE8}"/>
                    </a:ext>
                  </a:extLst>
                </p14:cNvPr>
                <p14:cNvContentPartPr/>
                <p14:nvPr/>
              </p14:nvContentPartPr>
              <p14:xfrm>
                <a:off x="4611465" y="3241980"/>
                <a:ext cx="126000" cy="12780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DC1B7526-FD3B-4D69-A10F-2C19BFC60DE8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602465" y="3232980"/>
                  <a:ext cx="143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70C3CDF9-C3C4-4061-AD11-A5C7D3A129EC}"/>
                    </a:ext>
                  </a:extLst>
                </p14:cNvPr>
                <p14:cNvContentPartPr/>
                <p14:nvPr/>
              </p14:nvContentPartPr>
              <p14:xfrm>
                <a:off x="5174505" y="2815380"/>
                <a:ext cx="155880" cy="18540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70C3CDF9-C3C4-4061-AD11-A5C7D3A129EC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165865" y="2806380"/>
                  <a:ext cx="1735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794A9215-4A2A-4031-9915-49BA68CB370E}"/>
                    </a:ext>
                  </a:extLst>
                </p14:cNvPr>
                <p14:cNvContentPartPr/>
                <p14:nvPr/>
              </p14:nvContentPartPr>
              <p14:xfrm>
                <a:off x="5323185" y="2857500"/>
                <a:ext cx="83160" cy="10944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794A9215-4A2A-4031-9915-49BA68CB370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314545" y="2848500"/>
                  <a:ext cx="1008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87D03DD2-ABF9-4A34-A798-88A56650830D}"/>
                    </a:ext>
                  </a:extLst>
                </p14:cNvPr>
                <p14:cNvContentPartPr/>
                <p14:nvPr/>
              </p14:nvContentPartPr>
              <p14:xfrm>
                <a:off x="5448105" y="2883420"/>
                <a:ext cx="79920" cy="10332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87D03DD2-ABF9-4A34-A798-88A56650830D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5439465" y="2874780"/>
                  <a:ext cx="975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B2B0BE0D-CBAF-4C87-9881-759FF2A54FFF}"/>
                    </a:ext>
                  </a:extLst>
                </p14:cNvPr>
                <p14:cNvContentPartPr/>
                <p14:nvPr/>
              </p14:nvContentPartPr>
              <p14:xfrm>
                <a:off x="5563665" y="2860740"/>
                <a:ext cx="88560" cy="16848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B2B0BE0D-CBAF-4C87-9881-759FF2A54FFF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5554665" y="2851740"/>
                  <a:ext cx="106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C3FCFAE1-DC6B-4DBC-98DD-98241CABD3DA}"/>
                    </a:ext>
                  </a:extLst>
                </p14:cNvPr>
                <p14:cNvContentPartPr/>
                <p14:nvPr/>
              </p14:nvContentPartPr>
              <p14:xfrm>
                <a:off x="5705505" y="2677860"/>
                <a:ext cx="3960" cy="24192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C3FCFAE1-DC6B-4DBC-98DD-98241CABD3DA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696865" y="2668860"/>
                  <a:ext cx="216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41DF4301-1612-41D0-A041-8AE0FFC89E06}"/>
                    </a:ext>
                  </a:extLst>
                </p14:cNvPr>
                <p14:cNvContentPartPr/>
                <p14:nvPr/>
              </p14:nvContentPartPr>
              <p14:xfrm>
                <a:off x="5788665" y="2806020"/>
                <a:ext cx="73800" cy="10476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41DF4301-1612-41D0-A041-8AE0FFC89E06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5780025" y="2797380"/>
                  <a:ext cx="914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E76C96B6-F782-49F9-B104-596E402EA3F5}"/>
                    </a:ext>
                  </a:extLst>
                </p14:cNvPr>
                <p14:cNvContentPartPr/>
                <p14:nvPr/>
              </p14:nvContentPartPr>
              <p14:xfrm>
                <a:off x="5908905" y="2780460"/>
                <a:ext cx="96480" cy="14112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E76C96B6-F782-49F9-B104-596E402EA3F5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900265" y="2771820"/>
                  <a:ext cx="1141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54790B8F-7532-4582-82F5-E74621C8F6DD}"/>
              </a:ext>
            </a:extLst>
          </p:cNvPr>
          <p:cNvGrpSpPr/>
          <p:nvPr/>
        </p:nvGrpSpPr>
        <p:grpSpPr>
          <a:xfrm>
            <a:off x="2601585" y="3403980"/>
            <a:ext cx="3939480" cy="660960"/>
            <a:chOff x="2601585" y="3403980"/>
            <a:chExt cx="3939480" cy="660960"/>
          </a:xfrm>
        </p:grpSpPr>
        <p:grpSp>
          <p:nvGrpSpPr>
            <p:cNvPr id="632" name="Group 631">
              <a:extLst>
                <a:ext uri="{FF2B5EF4-FFF2-40B4-BE49-F238E27FC236}">
                  <a16:creationId xmlns:a16="http://schemas.microsoft.com/office/drawing/2014/main" id="{4974B1E0-B83E-41BC-8101-2F6D91CAF661}"/>
                </a:ext>
              </a:extLst>
            </p:cNvPr>
            <p:cNvGrpSpPr/>
            <p:nvPr/>
          </p:nvGrpSpPr>
          <p:grpSpPr>
            <a:xfrm>
              <a:off x="2601585" y="3589380"/>
              <a:ext cx="617760" cy="421560"/>
              <a:chOff x="2601585" y="3589380"/>
              <a:chExt cx="617760" cy="421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7">
                <p14:nvContentPartPr>
                  <p14:cNvPr id="625" name="Ink 624">
                    <a:extLst>
                      <a:ext uri="{FF2B5EF4-FFF2-40B4-BE49-F238E27FC236}">
                        <a16:creationId xmlns:a16="http://schemas.microsoft.com/office/drawing/2014/main" id="{B5E3E637-8E8B-444E-9C8D-A2937B3CDE04}"/>
                      </a:ext>
                    </a:extLst>
                  </p14:cNvPr>
                  <p14:cNvContentPartPr/>
                  <p14:nvPr/>
                </p14:nvContentPartPr>
                <p14:xfrm>
                  <a:off x="2601585" y="3785220"/>
                  <a:ext cx="140040" cy="171360"/>
                </p14:xfrm>
              </p:contentPart>
            </mc:Choice>
            <mc:Fallback xmlns="">
              <p:pic>
                <p:nvPicPr>
                  <p:cNvPr id="625" name="Ink 624">
                    <a:extLst>
                      <a:ext uri="{FF2B5EF4-FFF2-40B4-BE49-F238E27FC236}">
                        <a16:creationId xmlns:a16="http://schemas.microsoft.com/office/drawing/2014/main" id="{B5E3E637-8E8B-444E-9C8D-A2937B3CDE04}"/>
                      </a:ext>
                    </a:extLst>
                  </p:cNvPr>
                  <p:cNvPicPr/>
                  <p:nvPr/>
                </p:nvPicPr>
                <p:blipFill>
                  <a:blip r:embed="rId408"/>
                  <a:stretch>
                    <a:fillRect/>
                  </a:stretch>
                </p:blipFill>
                <p:spPr>
                  <a:xfrm>
                    <a:off x="2592585" y="3776580"/>
                    <a:ext cx="157680" cy="18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9">
                <p14:nvContentPartPr>
                  <p14:cNvPr id="626" name="Ink 625">
                    <a:extLst>
                      <a:ext uri="{FF2B5EF4-FFF2-40B4-BE49-F238E27FC236}">
                        <a16:creationId xmlns:a16="http://schemas.microsoft.com/office/drawing/2014/main" id="{34CE9AD6-11D4-485B-885B-66890F094F57}"/>
                      </a:ext>
                    </a:extLst>
                  </p14:cNvPr>
                  <p14:cNvContentPartPr/>
                  <p14:nvPr/>
                </p14:nvContentPartPr>
                <p14:xfrm>
                  <a:off x="2882025" y="3705300"/>
                  <a:ext cx="38880" cy="93960"/>
                </p14:xfrm>
              </p:contentPart>
            </mc:Choice>
            <mc:Fallback xmlns="">
              <p:pic>
                <p:nvPicPr>
                  <p:cNvPr id="626" name="Ink 625">
                    <a:extLst>
                      <a:ext uri="{FF2B5EF4-FFF2-40B4-BE49-F238E27FC236}">
                        <a16:creationId xmlns:a16="http://schemas.microsoft.com/office/drawing/2014/main" id="{34CE9AD6-11D4-485B-885B-66890F094F57}"/>
                      </a:ext>
                    </a:extLst>
                  </p:cNvPr>
                  <p:cNvPicPr/>
                  <p:nvPr/>
                </p:nvPicPr>
                <p:blipFill>
                  <a:blip r:embed="rId410"/>
                  <a:stretch>
                    <a:fillRect/>
                  </a:stretch>
                </p:blipFill>
                <p:spPr>
                  <a:xfrm>
                    <a:off x="2873385" y="3696300"/>
                    <a:ext cx="56520" cy="11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1">
                <p14:nvContentPartPr>
                  <p14:cNvPr id="627" name="Ink 626">
                    <a:extLst>
                      <a:ext uri="{FF2B5EF4-FFF2-40B4-BE49-F238E27FC236}">
                        <a16:creationId xmlns:a16="http://schemas.microsoft.com/office/drawing/2014/main" id="{37792BDA-22CA-4B42-8F6A-223CDC6C88A5}"/>
                      </a:ext>
                    </a:extLst>
                  </p14:cNvPr>
                  <p14:cNvContentPartPr/>
                  <p14:nvPr/>
                </p14:nvContentPartPr>
                <p14:xfrm>
                  <a:off x="2898945" y="3613140"/>
                  <a:ext cx="360" cy="360"/>
                </p14:xfrm>
              </p:contentPart>
            </mc:Choice>
            <mc:Fallback xmlns="">
              <p:pic>
                <p:nvPicPr>
                  <p:cNvPr id="627" name="Ink 626">
                    <a:extLst>
                      <a:ext uri="{FF2B5EF4-FFF2-40B4-BE49-F238E27FC236}">
                        <a16:creationId xmlns:a16="http://schemas.microsoft.com/office/drawing/2014/main" id="{37792BDA-22CA-4B42-8F6A-223CDC6C88A5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2889945" y="360450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2">
                <p14:nvContentPartPr>
                  <p14:cNvPr id="628" name="Ink 627">
                    <a:extLst>
                      <a:ext uri="{FF2B5EF4-FFF2-40B4-BE49-F238E27FC236}">
                        <a16:creationId xmlns:a16="http://schemas.microsoft.com/office/drawing/2014/main" id="{B7F130D2-B4B3-4985-866B-3163AB3F654D}"/>
                      </a:ext>
                    </a:extLst>
                  </p14:cNvPr>
                  <p14:cNvContentPartPr/>
                  <p14:nvPr/>
                </p14:nvContentPartPr>
                <p14:xfrm>
                  <a:off x="2760345" y="3631500"/>
                  <a:ext cx="50760" cy="190800"/>
                </p14:xfrm>
              </p:contentPart>
            </mc:Choice>
            <mc:Fallback xmlns="">
              <p:pic>
                <p:nvPicPr>
                  <p:cNvPr id="628" name="Ink 627">
                    <a:extLst>
                      <a:ext uri="{FF2B5EF4-FFF2-40B4-BE49-F238E27FC236}">
                        <a16:creationId xmlns:a16="http://schemas.microsoft.com/office/drawing/2014/main" id="{B7F130D2-B4B3-4985-866B-3163AB3F654D}"/>
                      </a:ext>
                    </a:extLst>
                  </p:cNvPr>
                  <p:cNvPicPr/>
                  <p:nvPr/>
                </p:nvPicPr>
                <p:blipFill>
                  <a:blip r:embed="rId413"/>
                  <a:stretch>
                    <a:fillRect/>
                  </a:stretch>
                </p:blipFill>
                <p:spPr>
                  <a:xfrm>
                    <a:off x="2751705" y="3622860"/>
                    <a:ext cx="6840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4">
                <p14:nvContentPartPr>
                  <p14:cNvPr id="629" name="Ink 628">
                    <a:extLst>
                      <a:ext uri="{FF2B5EF4-FFF2-40B4-BE49-F238E27FC236}">
                        <a16:creationId xmlns:a16="http://schemas.microsoft.com/office/drawing/2014/main" id="{51B7E31C-8D6C-4FB1-9A92-573A548A4066}"/>
                      </a:ext>
                    </a:extLst>
                  </p14:cNvPr>
                  <p14:cNvContentPartPr/>
                  <p14:nvPr/>
                </p14:nvContentPartPr>
                <p14:xfrm>
                  <a:off x="2957985" y="3589380"/>
                  <a:ext cx="49680" cy="260280"/>
                </p14:xfrm>
              </p:contentPart>
            </mc:Choice>
            <mc:Fallback xmlns="">
              <p:pic>
                <p:nvPicPr>
                  <p:cNvPr id="629" name="Ink 628">
                    <a:extLst>
                      <a:ext uri="{FF2B5EF4-FFF2-40B4-BE49-F238E27FC236}">
                        <a16:creationId xmlns:a16="http://schemas.microsoft.com/office/drawing/2014/main" id="{51B7E31C-8D6C-4FB1-9A92-573A548A4066}"/>
                      </a:ext>
                    </a:extLst>
                  </p:cNvPr>
                  <p:cNvPicPr/>
                  <p:nvPr/>
                </p:nvPicPr>
                <p:blipFill>
                  <a:blip r:embed="rId415"/>
                  <a:stretch>
                    <a:fillRect/>
                  </a:stretch>
                </p:blipFill>
                <p:spPr>
                  <a:xfrm>
                    <a:off x="2948985" y="3580380"/>
                    <a:ext cx="67320" cy="27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6">
                <p14:nvContentPartPr>
                  <p14:cNvPr id="630" name="Ink 629">
                    <a:extLst>
                      <a:ext uri="{FF2B5EF4-FFF2-40B4-BE49-F238E27FC236}">
                        <a16:creationId xmlns:a16="http://schemas.microsoft.com/office/drawing/2014/main" id="{BDBB95F9-B781-4681-B6AD-0506E3B59F49}"/>
                      </a:ext>
                    </a:extLst>
                  </p14:cNvPr>
                  <p14:cNvContentPartPr/>
                  <p14:nvPr/>
                </p14:nvContentPartPr>
                <p14:xfrm>
                  <a:off x="3107025" y="3917340"/>
                  <a:ext cx="112320" cy="3600"/>
                </p14:xfrm>
              </p:contentPart>
            </mc:Choice>
            <mc:Fallback xmlns="">
              <p:pic>
                <p:nvPicPr>
                  <p:cNvPr id="630" name="Ink 629">
                    <a:extLst>
                      <a:ext uri="{FF2B5EF4-FFF2-40B4-BE49-F238E27FC236}">
                        <a16:creationId xmlns:a16="http://schemas.microsoft.com/office/drawing/2014/main" id="{BDBB95F9-B781-4681-B6AD-0506E3B59F49}"/>
                      </a:ext>
                    </a:extLst>
                  </p:cNvPr>
                  <p:cNvPicPr/>
                  <p:nvPr/>
                </p:nvPicPr>
                <p:blipFill>
                  <a:blip r:embed="rId417"/>
                  <a:stretch>
                    <a:fillRect/>
                  </a:stretch>
                </p:blipFill>
                <p:spPr>
                  <a:xfrm>
                    <a:off x="3098025" y="3908700"/>
                    <a:ext cx="12996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8">
                <p14:nvContentPartPr>
                  <p14:cNvPr id="631" name="Ink 630">
                    <a:extLst>
                      <a:ext uri="{FF2B5EF4-FFF2-40B4-BE49-F238E27FC236}">
                        <a16:creationId xmlns:a16="http://schemas.microsoft.com/office/drawing/2014/main" id="{57AE73DB-A0BB-4A16-9519-94C23A378FC9}"/>
                      </a:ext>
                    </a:extLst>
                  </p14:cNvPr>
                  <p14:cNvContentPartPr/>
                  <p14:nvPr/>
                </p14:nvContentPartPr>
                <p14:xfrm>
                  <a:off x="3095145" y="4004100"/>
                  <a:ext cx="117000" cy="6840"/>
                </p14:xfrm>
              </p:contentPart>
            </mc:Choice>
            <mc:Fallback xmlns="">
              <p:pic>
                <p:nvPicPr>
                  <p:cNvPr id="631" name="Ink 630">
                    <a:extLst>
                      <a:ext uri="{FF2B5EF4-FFF2-40B4-BE49-F238E27FC236}">
                        <a16:creationId xmlns:a16="http://schemas.microsoft.com/office/drawing/2014/main" id="{57AE73DB-A0BB-4A16-9519-94C23A378FC9}"/>
                      </a:ext>
                    </a:extLst>
                  </p:cNvPr>
                  <p:cNvPicPr/>
                  <p:nvPr/>
                </p:nvPicPr>
                <p:blipFill>
                  <a:blip r:embed="rId419"/>
                  <a:stretch>
                    <a:fillRect/>
                  </a:stretch>
                </p:blipFill>
                <p:spPr>
                  <a:xfrm>
                    <a:off x="3086145" y="3995100"/>
                    <a:ext cx="134640" cy="24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0695AEFC-DC50-4280-B7F7-8239618B320D}"/>
                    </a:ext>
                  </a:extLst>
                </p14:cNvPr>
                <p14:cNvContentPartPr/>
                <p14:nvPr/>
              </p14:nvContentPartPr>
              <p14:xfrm>
                <a:off x="4085145" y="3670740"/>
                <a:ext cx="360" cy="36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0695AEFC-DC50-4280-B7F7-8239618B320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076145" y="36617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FE0468E7-714A-4B21-9AC9-3D9ECC0DA685}"/>
                </a:ext>
              </a:extLst>
            </p:cNvPr>
            <p:cNvGrpSpPr/>
            <p:nvPr/>
          </p:nvGrpSpPr>
          <p:grpSpPr>
            <a:xfrm>
              <a:off x="3453345" y="3749580"/>
              <a:ext cx="889560" cy="315360"/>
              <a:chOff x="3453345" y="3749580"/>
              <a:chExt cx="889560" cy="315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1">
                <p14:nvContentPartPr>
                  <p14:cNvPr id="633" name="Ink 632">
                    <a:extLst>
                      <a:ext uri="{FF2B5EF4-FFF2-40B4-BE49-F238E27FC236}">
                        <a16:creationId xmlns:a16="http://schemas.microsoft.com/office/drawing/2014/main" id="{DED2D77A-6415-4A9E-98AD-6CE7C3999D9B}"/>
                      </a:ext>
                    </a:extLst>
                  </p14:cNvPr>
                  <p14:cNvContentPartPr/>
                  <p14:nvPr/>
                </p14:nvContentPartPr>
                <p14:xfrm>
                  <a:off x="3453345" y="3763620"/>
                  <a:ext cx="128160" cy="176760"/>
                </p14:xfrm>
              </p:contentPart>
            </mc:Choice>
            <mc:Fallback xmlns="">
              <p:pic>
                <p:nvPicPr>
                  <p:cNvPr id="633" name="Ink 632">
                    <a:extLst>
                      <a:ext uri="{FF2B5EF4-FFF2-40B4-BE49-F238E27FC236}">
                        <a16:creationId xmlns:a16="http://schemas.microsoft.com/office/drawing/2014/main" id="{DED2D77A-6415-4A9E-98AD-6CE7C3999D9B}"/>
                      </a:ext>
                    </a:extLst>
                  </p:cNvPr>
                  <p:cNvPicPr/>
                  <p:nvPr/>
                </p:nvPicPr>
                <p:blipFill>
                  <a:blip r:embed="rId422"/>
                  <a:stretch>
                    <a:fillRect/>
                  </a:stretch>
                </p:blipFill>
                <p:spPr>
                  <a:xfrm>
                    <a:off x="3444705" y="3754620"/>
                    <a:ext cx="145800" cy="19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3">
                <p14:nvContentPartPr>
                  <p14:cNvPr id="634" name="Ink 633">
                    <a:extLst>
                      <a:ext uri="{FF2B5EF4-FFF2-40B4-BE49-F238E27FC236}">
                        <a16:creationId xmlns:a16="http://schemas.microsoft.com/office/drawing/2014/main" id="{EE3CFEDC-6E97-48D5-B762-A367376F4D85}"/>
                      </a:ext>
                    </a:extLst>
                  </p14:cNvPr>
                  <p14:cNvContentPartPr/>
                  <p14:nvPr/>
                </p14:nvContentPartPr>
                <p14:xfrm>
                  <a:off x="3567825" y="3792780"/>
                  <a:ext cx="99000" cy="117360"/>
                </p14:xfrm>
              </p:contentPart>
            </mc:Choice>
            <mc:Fallback xmlns="">
              <p:pic>
                <p:nvPicPr>
                  <p:cNvPr id="634" name="Ink 633">
                    <a:extLst>
                      <a:ext uri="{FF2B5EF4-FFF2-40B4-BE49-F238E27FC236}">
                        <a16:creationId xmlns:a16="http://schemas.microsoft.com/office/drawing/2014/main" id="{EE3CFEDC-6E97-48D5-B762-A367376F4D85}"/>
                      </a:ext>
                    </a:extLst>
                  </p:cNvPr>
                  <p:cNvPicPr/>
                  <p:nvPr/>
                </p:nvPicPr>
                <p:blipFill>
                  <a:blip r:embed="rId424"/>
                  <a:stretch>
                    <a:fillRect/>
                  </a:stretch>
                </p:blipFill>
                <p:spPr>
                  <a:xfrm>
                    <a:off x="3558825" y="3784140"/>
                    <a:ext cx="116640" cy="13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5">
                <p14:nvContentPartPr>
                  <p14:cNvPr id="635" name="Ink 634">
                    <a:extLst>
                      <a:ext uri="{FF2B5EF4-FFF2-40B4-BE49-F238E27FC236}">
                        <a16:creationId xmlns:a16="http://schemas.microsoft.com/office/drawing/2014/main" id="{085592A4-F637-4016-9D72-C7400E768564}"/>
                      </a:ext>
                    </a:extLst>
                  </p14:cNvPr>
                  <p14:cNvContentPartPr/>
                  <p14:nvPr/>
                </p14:nvContentPartPr>
                <p14:xfrm>
                  <a:off x="3703905" y="3763980"/>
                  <a:ext cx="99000" cy="300960"/>
                </p14:xfrm>
              </p:contentPart>
            </mc:Choice>
            <mc:Fallback xmlns="">
              <p:pic>
                <p:nvPicPr>
                  <p:cNvPr id="635" name="Ink 634">
                    <a:extLst>
                      <a:ext uri="{FF2B5EF4-FFF2-40B4-BE49-F238E27FC236}">
                        <a16:creationId xmlns:a16="http://schemas.microsoft.com/office/drawing/2014/main" id="{085592A4-F637-4016-9D72-C7400E768564}"/>
                      </a:ext>
                    </a:extLst>
                  </p:cNvPr>
                  <p:cNvPicPr/>
                  <p:nvPr/>
                </p:nvPicPr>
                <p:blipFill>
                  <a:blip r:embed="rId426"/>
                  <a:stretch>
                    <a:fillRect/>
                  </a:stretch>
                </p:blipFill>
                <p:spPr>
                  <a:xfrm>
                    <a:off x="3694905" y="3755340"/>
                    <a:ext cx="116640" cy="31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7">
                <p14:nvContentPartPr>
                  <p14:cNvPr id="636" name="Ink 635">
                    <a:extLst>
                      <a:ext uri="{FF2B5EF4-FFF2-40B4-BE49-F238E27FC236}">
                        <a16:creationId xmlns:a16="http://schemas.microsoft.com/office/drawing/2014/main" id="{085C156B-1165-4408-BE29-B16C1EB9E58C}"/>
                      </a:ext>
                    </a:extLst>
                  </p14:cNvPr>
                  <p14:cNvContentPartPr/>
                  <p14:nvPr/>
                </p14:nvContentPartPr>
                <p14:xfrm>
                  <a:off x="3864825" y="3781980"/>
                  <a:ext cx="136440" cy="109800"/>
                </p14:xfrm>
              </p:contentPart>
            </mc:Choice>
            <mc:Fallback xmlns="">
              <p:pic>
                <p:nvPicPr>
                  <p:cNvPr id="636" name="Ink 635">
                    <a:extLst>
                      <a:ext uri="{FF2B5EF4-FFF2-40B4-BE49-F238E27FC236}">
                        <a16:creationId xmlns:a16="http://schemas.microsoft.com/office/drawing/2014/main" id="{085C156B-1165-4408-BE29-B16C1EB9E58C}"/>
                      </a:ext>
                    </a:extLst>
                  </p:cNvPr>
                  <p:cNvPicPr/>
                  <p:nvPr/>
                </p:nvPicPr>
                <p:blipFill>
                  <a:blip r:embed="rId428"/>
                  <a:stretch>
                    <a:fillRect/>
                  </a:stretch>
                </p:blipFill>
                <p:spPr>
                  <a:xfrm>
                    <a:off x="3856185" y="3773340"/>
                    <a:ext cx="15408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9">
                <p14:nvContentPartPr>
                  <p14:cNvPr id="637" name="Ink 636">
                    <a:extLst>
                      <a:ext uri="{FF2B5EF4-FFF2-40B4-BE49-F238E27FC236}">
                        <a16:creationId xmlns:a16="http://schemas.microsoft.com/office/drawing/2014/main" id="{E200C40D-65FB-4700-B957-56822CFC1604}"/>
                      </a:ext>
                    </a:extLst>
                  </p14:cNvPr>
                  <p14:cNvContentPartPr/>
                  <p14:nvPr/>
                </p14:nvContentPartPr>
                <p14:xfrm>
                  <a:off x="4103145" y="3801420"/>
                  <a:ext cx="360" cy="93600"/>
                </p14:xfrm>
              </p:contentPart>
            </mc:Choice>
            <mc:Fallback xmlns="">
              <p:pic>
                <p:nvPicPr>
                  <p:cNvPr id="637" name="Ink 636">
                    <a:extLst>
                      <a:ext uri="{FF2B5EF4-FFF2-40B4-BE49-F238E27FC236}">
                        <a16:creationId xmlns:a16="http://schemas.microsoft.com/office/drawing/2014/main" id="{E200C40D-65FB-4700-B957-56822CFC1604}"/>
                      </a:ext>
                    </a:extLst>
                  </p:cNvPr>
                  <p:cNvPicPr/>
                  <p:nvPr/>
                </p:nvPicPr>
                <p:blipFill>
                  <a:blip r:embed="rId430"/>
                  <a:stretch>
                    <a:fillRect/>
                  </a:stretch>
                </p:blipFill>
                <p:spPr>
                  <a:xfrm>
                    <a:off x="4094505" y="3792780"/>
                    <a:ext cx="1800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1">
                <p14:nvContentPartPr>
                  <p14:cNvPr id="639" name="Ink 638">
                    <a:extLst>
                      <a:ext uri="{FF2B5EF4-FFF2-40B4-BE49-F238E27FC236}">
                        <a16:creationId xmlns:a16="http://schemas.microsoft.com/office/drawing/2014/main" id="{462592AD-416F-4847-A46E-0D0C84610283}"/>
                      </a:ext>
                    </a:extLst>
                  </p14:cNvPr>
                  <p14:cNvContentPartPr/>
                  <p14:nvPr/>
                </p14:nvContentPartPr>
                <p14:xfrm>
                  <a:off x="4159665" y="3749580"/>
                  <a:ext cx="183240" cy="162720"/>
                </p14:xfrm>
              </p:contentPart>
            </mc:Choice>
            <mc:Fallback xmlns="">
              <p:pic>
                <p:nvPicPr>
                  <p:cNvPr id="639" name="Ink 638">
                    <a:extLst>
                      <a:ext uri="{FF2B5EF4-FFF2-40B4-BE49-F238E27FC236}">
                        <a16:creationId xmlns:a16="http://schemas.microsoft.com/office/drawing/2014/main" id="{462592AD-416F-4847-A46E-0D0C84610283}"/>
                      </a:ext>
                    </a:extLst>
                  </p:cNvPr>
                  <p:cNvPicPr/>
                  <p:nvPr/>
                </p:nvPicPr>
                <p:blipFill>
                  <a:blip r:embed="rId432"/>
                  <a:stretch>
                    <a:fillRect/>
                  </a:stretch>
                </p:blipFill>
                <p:spPr>
                  <a:xfrm>
                    <a:off x="4151025" y="3740940"/>
                    <a:ext cx="200880" cy="180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D279928A-FC15-4DAC-B915-3498CE6895D4}"/>
                </a:ext>
              </a:extLst>
            </p:cNvPr>
            <p:cNvGrpSpPr/>
            <p:nvPr/>
          </p:nvGrpSpPr>
          <p:grpSpPr>
            <a:xfrm>
              <a:off x="4430385" y="3834180"/>
              <a:ext cx="157680" cy="183240"/>
              <a:chOff x="4430385" y="3834180"/>
              <a:chExt cx="157680" cy="183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3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8E4D3C16-1B02-473A-95DB-FC16D618B093}"/>
                      </a:ext>
                    </a:extLst>
                  </p14:cNvPr>
                  <p14:cNvContentPartPr/>
                  <p14:nvPr/>
                </p14:nvContentPartPr>
                <p14:xfrm>
                  <a:off x="4430385" y="3834180"/>
                  <a:ext cx="79560" cy="16488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8E4D3C16-1B02-473A-95DB-FC16D618B093}"/>
                      </a:ext>
                    </a:extLst>
                  </p:cNvPr>
                  <p:cNvPicPr/>
                  <p:nvPr/>
                </p:nvPicPr>
                <p:blipFill>
                  <a:blip r:embed="rId434"/>
                  <a:stretch>
                    <a:fillRect/>
                  </a:stretch>
                </p:blipFill>
                <p:spPr>
                  <a:xfrm>
                    <a:off x="4421745" y="3825180"/>
                    <a:ext cx="97200" cy="18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5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71BCE009-85A5-4A30-B639-0AD72224E9DF}"/>
                      </a:ext>
                    </a:extLst>
                  </p14:cNvPr>
                  <p14:cNvContentPartPr/>
                  <p14:nvPr/>
                </p14:nvContentPartPr>
                <p14:xfrm>
                  <a:off x="4480785" y="3932460"/>
                  <a:ext cx="107280" cy="8496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71BCE009-85A5-4A30-B639-0AD72224E9DF}"/>
                      </a:ext>
                    </a:extLst>
                  </p:cNvPr>
                  <p:cNvPicPr/>
                  <p:nvPr/>
                </p:nvPicPr>
                <p:blipFill>
                  <a:blip r:embed="rId436"/>
                  <a:stretch>
                    <a:fillRect/>
                  </a:stretch>
                </p:blipFill>
                <p:spPr>
                  <a:xfrm>
                    <a:off x="4472145" y="3923820"/>
                    <a:ext cx="124920" cy="102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FC4A3BA6-27E3-4BBF-A265-E267FE461A97}"/>
                </a:ext>
              </a:extLst>
            </p:cNvPr>
            <p:cNvGrpSpPr/>
            <p:nvPr/>
          </p:nvGrpSpPr>
          <p:grpSpPr>
            <a:xfrm>
              <a:off x="4821345" y="3609900"/>
              <a:ext cx="85680" cy="276480"/>
              <a:chOff x="4821345" y="3609900"/>
              <a:chExt cx="85680" cy="276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7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CC677802-2434-4985-94AA-E445E672CABA}"/>
                      </a:ext>
                    </a:extLst>
                  </p14:cNvPr>
                  <p14:cNvContentPartPr/>
                  <p14:nvPr/>
                </p14:nvContentPartPr>
                <p14:xfrm>
                  <a:off x="4821345" y="3609900"/>
                  <a:ext cx="15840" cy="26532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CC677802-2434-4985-94AA-E445E672CABA}"/>
                      </a:ext>
                    </a:extLst>
                  </p:cNvPr>
                  <p:cNvPicPr/>
                  <p:nvPr/>
                </p:nvPicPr>
                <p:blipFill>
                  <a:blip r:embed="rId438"/>
                  <a:stretch>
                    <a:fillRect/>
                  </a:stretch>
                </p:blipFill>
                <p:spPr>
                  <a:xfrm>
                    <a:off x="4812705" y="3601260"/>
                    <a:ext cx="33480" cy="28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9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89804B29-1554-495A-AA84-A0BEE12B657A}"/>
                      </a:ext>
                    </a:extLst>
                  </p14:cNvPr>
                  <p14:cNvContentPartPr/>
                  <p14:nvPr/>
                </p14:nvContentPartPr>
                <p14:xfrm>
                  <a:off x="4892265" y="3610980"/>
                  <a:ext cx="14760" cy="27540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89804B29-1554-495A-AA84-A0BEE12B657A}"/>
                      </a:ext>
                    </a:extLst>
                  </p:cNvPr>
                  <p:cNvPicPr/>
                  <p:nvPr/>
                </p:nvPicPr>
                <p:blipFill>
                  <a:blip r:embed="rId440"/>
                  <a:stretch>
                    <a:fillRect/>
                  </a:stretch>
                </p:blipFill>
                <p:spPr>
                  <a:xfrm>
                    <a:off x="4883625" y="3602340"/>
                    <a:ext cx="32400" cy="293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8D7DAE40-E442-4483-83B8-FEE9A4D35F15}"/>
                </a:ext>
              </a:extLst>
            </p:cNvPr>
            <p:cNvGrpSpPr/>
            <p:nvPr/>
          </p:nvGrpSpPr>
          <p:grpSpPr>
            <a:xfrm>
              <a:off x="5059665" y="3479940"/>
              <a:ext cx="1206000" cy="468000"/>
              <a:chOff x="5059665" y="3479940"/>
              <a:chExt cx="1206000" cy="46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1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6ABEF936-AB71-4B2B-B753-7D8A0685D563}"/>
                      </a:ext>
                    </a:extLst>
                  </p14:cNvPr>
                  <p14:cNvContentPartPr/>
                  <p14:nvPr/>
                </p14:nvContentPartPr>
                <p14:xfrm>
                  <a:off x="5059665" y="3699900"/>
                  <a:ext cx="198720" cy="20412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6ABEF936-AB71-4B2B-B753-7D8A0685D563}"/>
                      </a:ext>
                    </a:extLst>
                  </p:cNvPr>
                  <p:cNvPicPr/>
                  <p:nvPr/>
                </p:nvPicPr>
                <p:blipFill>
                  <a:blip r:embed="rId442"/>
                  <a:stretch>
                    <a:fillRect/>
                  </a:stretch>
                </p:blipFill>
                <p:spPr>
                  <a:xfrm>
                    <a:off x="5050665" y="3690900"/>
                    <a:ext cx="216360" cy="22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3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353BCA5B-3E9D-4DA1-876C-91F5BBF3766B}"/>
                      </a:ext>
                    </a:extLst>
                  </p14:cNvPr>
                  <p14:cNvContentPartPr/>
                  <p14:nvPr/>
                </p14:nvContentPartPr>
                <p14:xfrm>
                  <a:off x="5323185" y="3588300"/>
                  <a:ext cx="17280" cy="5220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353BCA5B-3E9D-4DA1-876C-91F5BBF3766B}"/>
                      </a:ext>
                    </a:extLst>
                  </p:cNvPr>
                  <p:cNvPicPr/>
                  <p:nvPr/>
                </p:nvPicPr>
                <p:blipFill>
                  <a:blip r:embed="rId444"/>
                  <a:stretch>
                    <a:fillRect/>
                  </a:stretch>
                </p:blipFill>
                <p:spPr>
                  <a:xfrm>
                    <a:off x="5314185" y="3579300"/>
                    <a:ext cx="3492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5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812AFF70-E0E5-496C-8BBA-5213C1D87BC1}"/>
                      </a:ext>
                    </a:extLst>
                  </p14:cNvPr>
                  <p14:cNvContentPartPr/>
                  <p14:nvPr/>
                </p14:nvContentPartPr>
                <p14:xfrm>
                  <a:off x="5294025" y="3479940"/>
                  <a:ext cx="8640" cy="252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812AFF70-E0E5-496C-8BBA-5213C1D87BC1}"/>
                      </a:ext>
                    </a:extLst>
                  </p:cNvPr>
                  <p:cNvPicPr/>
                  <p:nvPr/>
                </p:nvPicPr>
                <p:blipFill>
                  <a:blip r:embed="rId446"/>
                  <a:stretch>
                    <a:fillRect/>
                  </a:stretch>
                </p:blipFill>
                <p:spPr>
                  <a:xfrm>
                    <a:off x="5285385" y="3471300"/>
                    <a:ext cx="2628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7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24C834B2-B183-4C66-9A4E-2ED22D242A52}"/>
                      </a:ext>
                    </a:extLst>
                  </p14:cNvPr>
                  <p14:cNvContentPartPr/>
                  <p14:nvPr/>
                </p14:nvContentPartPr>
                <p14:xfrm>
                  <a:off x="5235705" y="3482100"/>
                  <a:ext cx="67320" cy="21348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24C834B2-B183-4C66-9A4E-2ED22D242A52}"/>
                      </a:ext>
                    </a:extLst>
                  </p:cNvPr>
                  <p:cNvPicPr/>
                  <p:nvPr/>
                </p:nvPicPr>
                <p:blipFill>
                  <a:blip r:embed="rId448"/>
                  <a:stretch>
                    <a:fillRect/>
                  </a:stretch>
                </p:blipFill>
                <p:spPr>
                  <a:xfrm>
                    <a:off x="5227065" y="3473460"/>
                    <a:ext cx="84960" cy="23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9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9DC7A295-44D3-4082-B9F7-271E8A3C286C}"/>
                      </a:ext>
                    </a:extLst>
                  </p14:cNvPr>
                  <p14:cNvContentPartPr/>
                  <p14:nvPr/>
                </p14:nvContentPartPr>
                <p14:xfrm>
                  <a:off x="5418225" y="3496140"/>
                  <a:ext cx="42480" cy="19836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9DC7A295-44D3-4082-B9F7-271E8A3C286C}"/>
                      </a:ext>
                    </a:extLst>
                  </p:cNvPr>
                  <p:cNvPicPr/>
                  <p:nvPr/>
                </p:nvPicPr>
                <p:blipFill>
                  <a:blip r:embed="rId450"/>
                  <a:stretch>
                    <a:fillRect/>
                  </a:stretch>
                </p:blipFill>
                <p:spPr>
                  <a:xfrm>
                    <a:off x="5409225" y="3487500"/>
                    <a:ext cx="6012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1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41F7811A-F2C8-450C-99AC-9E5AA9301792}"/>
                      </a:ext>
                    </a:extLst>
                  </p14:cNvPr>
                  <p14:cNvContentPartPr/>
                  <p14:nvPr/>
                </p14:nvContentPartPr>
                <p14:xfrm>
                  <a:off x="5519025" y="3806820"/>
                  <a:ext cx="117000" cy="1692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41F7811A-F2C8-450C-99AC-9E5AA9301792}"/>
                      </a:ext>
                    </a:extLst>
                  </p:cNvPr>
                  <p:cNvPicPr/>
                  <p:nvPr/>
                </p:nvPicPr>
                <p:blipFill>
                  <a:blip r:embed="rId452"/>
                  <a:stretch>
                    <a:fillRect/>
                  </a:stretch>
                </p:blipFill>
                <p:spPr>
                  <a:xfrm>
                    <a:off x="5510385" y="3797820"/>
                    <a:ext cx="13464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3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5050994C-EB81-44EA-8F42-9DD59F3B71F7}"/>
                      </a:ext>
                    </a:extLst>
                  </p14:cNvPr>
                  <p14:cNvContentPartPr/>
                  <p14:nvPr/>
                </p14:nvContentPartPr>
                <p14:xfrm>
                  <a:off x="5623785" y="3631860"/>
                  <a:ext cx="279360" cy="31608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5050994C-EB81-44EA-8F42-9DD59F3B71F7}"/>
                      </a:ext>
                    </a:extLst>
                  </p:cNvPr>
                  <p:cNvPicPr/>
                  <p:nvPr/>
                </p:nvPicPr>
                <p:blipFill>
                  <a:blip r:embed="rId454"/>
                  <a:stretch>
                    <a:fillRect/>
                  </a:stretch>
                </p:blipFill>
                <p:spPr>
                  <a:xfrm>
                    <a:off x="5615145" y="3623220"/>
                    <a:ext cx="297000" cy="33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5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C9430806-E7AB-4E2B-8416-76AA8FF2841E}"/>
                      </a:ext>
                    </a:extLst>
                  </p14:cNvPr>
                  <p14:cNvContentPartPr/>
                  <p14:nvPr/>
                </p14:nvContentPartPr>
                <p14:xfrm>
                  <a:off x="5937705" y="3788460"/>
                  <a:ext cx="75960" cy="7668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C9430806-E7AB-4E2B-8416-76AA8FF2841E}"/>
                      </a:ext>
                    </a:extLst>
                  </p:cNvPr>
                  <p:cNvPicPr/>
                  <p:nvPr/>
                </p:nvPicPr>
                <p:blipFill>
                  <a:blip r:embed="rId456"/>
                  <a:stretch>
                    <a:fillRect/>
                  </a:stretch>
                </p:blipFill>
                <p:spPr>
                  <a:xfrm>
                    <a:off x="5929065" y="3779820"/>
                    <a:ext cx="93600" cy="9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7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AB60777D-7A4D-4065-BB37-7973FCEE4B58}"/>
                      </a:ext>
                    </a:extLst>
                  </p14:cNvPr>
                  <p14:cNvContentPartPr/>
                  <p14:nvPr/>
                </p14:nvContentPartPr>
                <p14:xfrm>
                  <a:off x="5937705" y="3802500"/>
                  <a:ext cx="113400" cy="10188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AB60777D-7A4D-4065-BB37-7973FCEE4B58}"/>
                      </a:ext>
                    </a:extLst>
                  </p:cNvPr>
                  <p:cNvPicPr/>
                  <p:nvPr/>
                </p:nvPicPr>
                <p:blipFill>
                  <a:blip r:embed="rId458"/>
                  <a:stretch>
                    <a:fillRect/>
                  </a:stretch>
                </p:blipFill>
                <p:spPr>
                  <a:xfrm>
                    <a:off x="5929065" y="3793860"/>
                    <a:ext cx="131040" cy="11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9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9567B47F-567E-4443-9095-ED6126129BA0}"/>
                      </a:ext>
                    </a:extLst>
                  </p14:cNvPr>
                  <p14:cNvContentPartPr/>
                  <p14:nvPr/>
                </p14:nvContentPartPr>
                <p14:xfrm>
                  <a:off x="6166305" y="3549420"/>
                  <a:ext cx="3960" cy="31824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9567B47F-567E-4443-9095-ED6126129BA0}"/>
                      </a:ext>
                    </a:extLst>
                  </p:cNvPr>
                  <p:cNvPicPr/>
                  <p:nvPr/>
                </p:nvPicPr>
                <p:blipFill>
                  <a:blip r:embed="rId460"/>
                  <a:stretch>
                    <a:fillRect/>
                  </a:stretch>
                </p:blipFill>
                <p:spPr>
                  <a:xfrm>
                    <a:off x="6157665" y="3540420"/>
                    <a:ext cx="21600" cy="3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1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C63D0B57-696B-4B47-8EC0-C6A5932BA936}"/>
                      </a:ext>
                    </a:extLst>
                  </p14:cNvPr>
                  <p14:cNvContentPartPr/>
                  <p14:nvPr/>
                </p14:nvContentPartPr>
                <p14:xfrm>
                  <a:off x="6262785" y="3563460"/>
                  <a:ext cx="2880" cy="31176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C63D0B57-696B-4B47-8EC0-C6A5932BA936}"/>
                      </a:ext>
                    </a:extLst>
                  </p:cNvPr>
                  <p:cNvPicPr/>
                  <p:nvPr/>
                </p:nvPicPr>
                <p:blipFill>
                  <a:blip r:embed="rId462"/>
                  <a:stretch>
                    <a:fillRect/>
                  </a:stretch>
                </p:blipFill>
                <p:spPr>
                  <a:xfrm>
                    <a:off x="6253785" y="3554460"/>
                    <a:ext cx="20520" cy="329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3C93969B-0501-48C2-96C0-5CC5BD1FD4B4}"/>
                    </a:ext>
                  </a:extLst>
                </p14:cNvPr>
                <p14:cNvContentPartPr/>
                <p14:nvPr/>
              </p14:nvContentPartPr>
              <p14:xfrm>
                <a:off x="6401025" y="3403980"/>
                <a:ext cx="140040" cy="1746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3C93969B-0501-48C2-96C0-5CC5BD1FD4B4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6392385" y="3395340"/>
                  <a:ext cx="15768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71F834AD-8C56-4BAF-B60E-F1A43F32C259}"/>
              </a:ext>
            </a:extLst>
          </p:cNvPr>
          <p:cNvGrpSpPr/>
          <p:nvPr/>
        </p:nvGrpSpPr>
        <p:grpSpPr>
          <a:xfrm>
            <a:off x="6751665" y="2858220"/>
            <a:ext cx="2773080" cy="1003320"/>
            <a:chOff x="6751665" y="2858220"/>
            <a:chExt cx="2773080" cy="100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5918814-00D7-4FA2-A651-EF8CEB981A43}"/>
                    </a:ext>
                  </a:extLst>
                </p14:cNvPr>
                <p14:cNvContentPartPr/>
                <p14:nvPr/>
              </p14:nvContentPartPr>
              <p14:xfrm>
                <a:off x="6859305" y="3442140"/>
                <a:ext cx="495000" cy="227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5918814-00D7-4FA2-A651-EF8CEB981A4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6850665" y="3433140"/>
                  <a:ext cx="5126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A105086-80FC-4C06-B369-AEE61B12C890}"/>
                    </a:ext>
                  </a:extLst>
                </p14:cNvPr>
                <p14:cNvContentPartPr/>
                <p14:nvPr/>
              </p14:nvContentPartPr>
              <p14:xfrm>
                <a:off x="6751665" y="3626100"/>
                <a:ext cx="191160" cy="140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A105086-80FC-4C06-B369-AEE61B12C890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6743025" y="3617460"/>
                  <a:ext cx="208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51CFFD6-C3DE-4514-B0DD-756F46A17BE3}"/>
                    </a:ext>
                  </a:extLst>
                </p14:cNvPr>
                <p14:cNvContentPartPr/>
                <p14:nvPr/>
              </p14:nvContentPartPr>
              <p14:xfrm>
                <a:off x="7443945" y="3181140"/>
                <a:ext cx="7560" cy="914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51CFFD6-C3DE-4514-B0DD-756F46A17BE3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435305" y="3172500"/>
                  <a:ext cx="25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F3FB4BE-0D5D-4101-A8F5-09C61C8393A5}"/>
                    </a:ext>
                  </a:extLst>
                </p14:cNvPr>
                <p14:cNvContentPartPr/>
                <p14:nvPr/>
              </p14:nvContentPartPr>
              <p14:xfrm>
                <a:off x="7424865" y="3033900"/>
                <a:ext cx="25560" cy="79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F3FB4BE-0D5D-4101-A8F5-09C61C8393A5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415865" y="3025260"/>
                  <a:ext cx="432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C705D6B-0173-46AA-88AD-6DD8E87F2D9B}"/>
                    </a:ext>
                  </a:extLst>
                </p14:cNvPr>
                <p14:cNvContentPartPr/>
                <p14:nvPr/>
              </p14:nvContentPartPr>
              <p14:xfrm>
                <a:off x="7501905" y="3144420"/>
                <a:ext cx="74880" cy="957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C705D6B-0173-46AA-88AD-6DD8E87F2D9B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7492905" y="3135420"/>
                  <a:ext cx="92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EE643FD-C4BB-4651-A8C1-47C7CA030E81}"/>
                    </a:ext>
                  </a:extLst>
                </p14:cNvPr>
                <p14:cNvContentPartPr/>
                <p14:nvPr/>
              </p14:nvContentPartPr>
              <p14:xfrm>
                <a:off x="7624665" y="3026340"/>
                <a:ext cx="106200" cy="1983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EE643FD-C4BB-4651-A8C1-47C7CA030E8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7615665" y="3017700"/>
                  <a:ext cx="123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001B0AC-F2B4-423C-A86C-A70CFB941A71}"/>
                    </a:ext>
                  </a:extLst>
                </p14:cNvPr>
                <p14:cNvContentPartPr/>
                <p14:nvPr/>
              </p14:nvContentPartPr>
              <p14:xfrm>
                <a:off x="7803585" y="3073860"/>
                <a:ext cx="95760" cy="135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001B0AC-F2B4-423C-A86C-A70CFB941A71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7794585" y="3064860"/>
                  <a:ext cx="1134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C7D6935-B7E2-44AA-9D25-99E39D8954FD}"/>
                    </a:ext>
                  </a:extLst>
                </p14:cNvPr>
                <p14:cNvContentPartPr/>
                <p14:nvPr/>
              </p14:nvContentPartPr>
              <p14:xfrm>
                <a:off x="7977105" y="3137940"/>
                <a:ext cx="114480" cy="79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C7D6935-B7E2-44AA-9D25-99E39D8954FD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968105" y="3128940"/>
                  <a:ext cx="1321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7CB3084-A45D-481B-A9BF-4A22314FD793}"/>
                    </a:ext>
                  </a:extLst>
                </p14:cNvPr>
                <p14:cNvContentPartPr/>
                <p14:nvPr/>
              </p14:nvContentPartPr>
              <p14:xfrm>
                <a:off x="7964865" y="3072780"/>
                <a:ext cx="95400" cy="1702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7CB3084-A45D-481B-A9BF-4A22314FD793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7956225" y="3064140"/>
                  <a:ext cx="1130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C06FB12-AFB4-4FC0-9A3D-448B2A2188CF}"/>
                    </a:ext>
                  </a:extLst>
                </p14:cNvPr>
                <p14:cNvContentPartPr/>
                <p14:nvPr/>
              </p14:nvContentPartPr>
              <p14:xfrm>
                <a:off x="8411265" y="3108060"/>
                <a:ext cx="110160" cy="813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C06FB12-AFB4-4FC0-9A3D-448B2A2188C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402265" y="3099420"/>
                  <a:ext cx="127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E6E7213-38CC-4C09-AFDE-AA8C5CD5C634}"/>
                    </a:ext>
                  </a:extLst>
                </p14:cNvPr>
                <p14:cNvContentPartPr/>
                <p14:nvPr/>
              </p14:nvContentPartPr>
              <p14:xfrm>
                <a:off x="8520705" y="2913660"/>
                <a:ext cx="166320" cy="2894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E6E7213-38CC-4C09-AFDE-AA8C5CD5C634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8512065" y="2905020"/>
                  <a:ext cx="1839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06849B1-55DF-4F20-9A39-2486B8C7004A}"/>
                    </a:ext>
                  </a:extLst>
                </p14:cNvPr>
                <p14:cNvContentPartPr/>
                <p14:nvPr/>
              </p14:nvContentPartPr>
              <p14:xfrm>
                <a:off x="8505225" y="3100140"/>
                <a:ext cx="132840" cy="46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06849B1-55DF-4F20-9A39-2486B8C7004A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8496225" y="3091140"/>
                  <a:ext cx="1504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718B610-FBFA-4AE2-A7CC-0A97F839FE65}"/>
                    </a:ext>
                  </a:extLst>
                </p14:cNvPr>
                <p14:cNvContentPartPr/>
                <p14:nvPr/>
              </p14:nvContentPartPr>
              <p14:xfrm>
                <a:off x="8826345" y="2955060"/>
                <a:ext cx="35280" cy="2077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718B610-FBFA-4AE2-A7CC-0A97F839FE65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8817705" y="2946060"/>
                  <a:ext cx="529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9E020A1-9273-459B-9CCD-68B7FA1F42C4}"/>
                    </a:ext>
                  </a:extLst>
                </p14:cNvPr>
                <p14:cNvContentPartPr/>
                <p14:nvPr/>
              </p14:nvContentPartPr>
              <p14:xfrm>
                <a:off x="8874585" y="2858220"/>
                <a:ext cx="156600" cy="2851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9E020A1-9273-459B-9CCD-68B7FA1F42C4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865585" y="2849580"/>
                  <a:ext cx="1742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3525B7C1-0F58-4ED9-AC07-974ACCE54484}"/>
                    </a:ext>
                  </a:extLst>
                </p14:cNvPr>
                <p14:cNvContentPartPr/>
                <p14:nvPr/>
              </p14:nvContentPartPr>
              <p14:xfrm>
                <a:off x="9054945" y="2982060"/>
                <a:ext cx="100440" cy="1314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3525B7C1-0F58-4ED9-AC07-974ACCE54484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9045945" y="2973060"/>
                  <a:ext cx="1180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37F79C8-0CF7-4C39-8EA5-33F623CB0E42}"/>
                    </a:ext>
                  </a:extLst>
                </p14:cNvPr>
                <p14:cNvContentPartPr/>
                <p14:nvPr/>
              </p14:nvContentPartPr>
              <p14:xfrm>
                <a:off x="7581825" y="3371220"/>
                <a:ext cx="67320" cy="135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37F79C8-0CF7-4C39-8EA5-33F623CB0E42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572825" y="3362580"/>
                  <a:ext cx="849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2C1122B-04A4-421C-A1E7-08F0A2C60817}"/>
                    </a:ext>
                  </a:extLst>
                </p14:cNvPr>
                <p14:cNvContentPartPr/>
                <p14:nvPr/>
              </p14:nvContentPartPr>
              <p14:xfrm>
                <a:off x="7706745" y="3368700"/>
                <a:ext cx="83160" cy="1551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2C1122B-04A4-421C-A1E7-08F0A2C60817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7697745" y="3359700"/>
                  <a:ext cx="100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27C259C-03AE-4962-9656-01F0B2C5444F}"/>
                    </a:ext>
                  </a:extLst>
                </p14:cNvPr>
                <p14:cNvContentPartPr/>
                <p14:nvPr/>
              </p14:nvContentPartPr>
              <p14:xfrm>
                <a:off x="7837425" y="3418380"/>
                <a:ext cx="99000" cy="781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27C259C-03AE-4962-9656-01F0B2C5444F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828785" y="3409380"/>
                  <a:ext cx="1166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676ED8A-B5D4-4184-9A7E-23D4594EA351}"/>
                    </a:ext>
                  </a:extLst>
                </p14:cNvPr>
                <p14:cNvContentPartPr/>
                <p14:nvPr/>
              </p14:nvContentPartPr>
              <p14:xfrm>
                <a:off x="7945785" y="3307860"/>
                <a:ext cx="49680" cy="1810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676ED8A-B5D4-4184-9A7E-23D4594EA351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7937145" y="3299220"/>
                  <a:ext cx="673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B5CA5AB-1FD8-42E1-9D6F-59AEF21272C3}"/>
                    </a:ext>
                  </a:extLst>
                </p14:cNvPr>
                <p14:cNvContentPartPr/>
                <p14:nvPr/>
              </p14:nvContentPartPr>
              <p14:xfrm>
                <a:off x="7835265" y="3318660"/>
                <a:ext cx="204840" cy="154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B5CA5AB-1FD8-42E1-9D6F-59AEF21272C3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7826265" y="3310020"/>
                  <a:ext cx="222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0998128C-B85D-4F06-A7DC-DCB86800CD87}"/>
                    </a:ext>
                  </a:extLst>
                </p14:cNvPr>
                <p14:cNvContentPartPr/>
                <p14:nvPr/>
              </p14:nvContentPartPr>
              <p14:xfrm>
                <a:off x="8054145" y="3362940"/>
                <a:ext cx="87120" cy="1004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0998128C-B85D-4F06-A7DC-DCB86800CD87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8045145" y="3354300"/>
                  <a:ext cx="104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45AC4D0-3F3D-43E2-9886-68A0A51BAB3A}"/>
                    </a:ext>
                  </a:extLst>
                </p14:cNvPr>
                <p14:cNvContentPartPr/>
                <p14:nvPr/>
              </p14:nvContentPartPr>
              <p14:xfrm>
                <a:off x="8175465" y="3386700"/>
                <a:ext cx="78840" cy="810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45AC4D0-3F3D-43E2-9886-68A0A51BAB3A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8166465" y="3378060"/>
                  <a:ext cx="964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C3EF7A3-744A-479A-96FD-A4C4384566EC}"/>
                    </a:ext>
                  </a:extLst>
                </p14:cNvPr>
                <p14:cNvContentPartPr/>
                <p14:nvPr/>
              </p14:nvContentPartPr>
              <p14:xfrm>
                <a:off x="8332065" y="3304620"/>
                <a:ext cx="17280" cy="1843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C3EF7A3-744A-479A-96FD-A4C4384566EC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8323065" y="3295620"/>
                  <a:ext cx="349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9E2BC6E-03F5-4384-9685-1723720B2FAC}"/>
                    </a:ext>
                  </a:extLst>
                </p14:cNvPr>
                <p14:cNvContentPartPr/>
                <p14:nvPr/>
              </p14:nvContentPartPr>
              <p14:xfrm>
                <a:off x="8410185" y="3252780"/>
                <a:ext cx="154440" cy="1998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9E2BC6E-03F5-4384-9685-1723720B2FAC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8401185" y="3243780"/>
                  <a:ext cx="1720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CFF5189-2263-44E2-B4E1-6050F124C005}"/>
                    </a:ext>
                  </a:extLst>
                </p14:cNvPr>
                <p14:cNvContentPartPr/>
                <p14:nvPr/>
              </p14:nvContentPartPr>
              <p14:xfrm>
                <a:off x="8779545" y="3323700"/>
                <a:ext cx="111240" cy="1044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CFF5189-2263-44E2-B4E1-6050F124C005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8770545" y="3315060"/>
                  <a:ext cx="128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B304B1C-41DA-449C-BBA1-1BFE74892F92}"/>
                    </a:ext>
                  </a:extLst>
                </p14:cNvPr>
                <p14:cNvContentPartPr/>
                <p14:nvPr/>
              </p14:nvContentPartPr>
              <p14:xfrm>
                <a:off x="8966025" y="3189780"/>
                <a:ext cx="12240" cy="2059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B304B1C-41DA-449C-BBA1-1BFE74892F92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8957025" y="3181140"/>
                  <a:ext cx="298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4B49A1B-B2B0-4D0E-BAA9-B6F9FBC30C57}"/>
                    </a:ext>
                  </a:extLst>
                </p14:cNvPr>
                <p14:cNvContentPartPr/>
                <p14:nvPr/>
              </p14:nvContentPartPr>
              <p14:xfrm>
                <a:off x="8992305" y="3325140"/>
                <a:ext cx="87120" cy="666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4B49A1B-B2B0-4D0E-BAA9-B6F9FBC30C57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8983665" y="3316140"/>
                  <a:ext cx="1047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721E15A-3461-40CA-BC5C-8BEAAE5157AC}"/>
                    </a:ext>
                  </a:extLst>
                </p14:cNvPr>
                <p14:cNvContentPartPr/>
                <p14:nvPr/>
              </p14:nvContentPartPr>
              <p14:xfrm>
                <a:off x="9094905" y="3249900"/>
                <a:ext cx="94320" cy="1461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721E15A-3461-40CA-BC5C-8BEAAE5157AC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9085905" y="3241260"/>
                  <a:ext cx="1119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1D95B49-8DAD-46A9-BC58-1A75BB861566}"/>
                    </a:ext>
                  </a:extLst>
                </p14:cNvPr>
                <p14:cNvContentPartPr/>
                <p14:nvPr/>
              </p14:nvContentPartPr>
              <p14:xfrm>
                <a:off x="9209025" y="3244140"/>
                <a:ext cx="65160" cy="1152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1D95B49-8DAD-46A9-BC58-1A75BB861566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9200025" y="3235140"/>
                  <a:ext cx="828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6B47524-636F-46D8-B76C-2DDE04204134}"/>
                    </a:ext>
                  </a:extLst>
                </p14:cNvPr>
                <p14:cNvContentPartPr/>
                <p14:nvPr/>
              </p14:nvContentPartPr>
              <p14:xfrm>
                <a:off x="9310545" y="3249540"/>
                <a:ext cx="52920" cy="1443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6B47524-636F-46D8-B76C-2DDE04204134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9301545" y="3240540"/>
                  <a:ext cx="70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472A4C6-94FE-4B84-AEFA-22B01E3379DD}"/>
                    </a:ext>
                  </a:extLst>
                </p14:cNvPr>
                <p14:cNvContentPartPr/>
                <p14:nvPr/>
              </p14:nvContentPartPr>
              <p14:xfrm>
                <a:off x="9408825" y="3129300"/>
                <a:ext cx="29160" cy="2354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472A4C6-94FE-4B84-AEFA-22B01E3379DD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9399825" y="3120300"/>
                  <a:ext cx="468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210AE59-729F-480F-8FE0-FBC82012B026}"/>
                    </a:ext>
                  </a:extLst>
                </p14:cNvPr>
                <p14:cNvContentPartPr/>
                <p14:nvPr/>
              </p14:nvContentPartPr>
              <p14:xfrm>
                <a:off x="9334305" y="3153060"/>
                <a:ext cx="190440" cy="273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210AE59-729F-480F-8FE0-FBC82012B026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9325305" y="3144060"/>
                  <a:ext cx="2080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FF3E38B-14DC-42FC-849C-44DE1CB7625B}"/>
                    </a:ext>
                  </a:extLst>
                </p14:cNvPr>
                <p14:cNvContentPartPr/>
                <p14:nvPr/>
              </p14:nvContentPartPr>
              <p14:xfrm>
                <a:off x="7737705" y="3614220"/>
                <a:ext cx="21960" cy="1465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FF3E38B-14DC-42FC-849C-44DE1CB7625B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7728705" y="3605580"/>
                  <a:ext cx="39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EE86391-B56E-4ED1-8AAA-2C602AA04DDC}"/>
                    </a:ext>
                  </a:extLst>
                </p14:cNvPr>
                <p14:cNvContentPartPr/>
                <p14:nvPr/>
              </p14:nvContentPartPr>
              <p14:xfrm>
                <a:off x="7665345" y="3633660"/>
                <a:ext cx="196560" cy="57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EE86391-B56E-4ED1-8AAA-2C602AA04DDC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7656705" y="3625020"/>
                  <a:ext cx="2142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998F688-7700-4A72-8185-FE02A0362682}"/>
                    </a:ext>
                  </a:extLst>
                </p14:cNvPr>
                <p14:cNvContentPartPr/>
                <p14:nvPr/>
              </p14:nvContentPartPr>
              <p14:xfrm>
                <a:off x="7842465" y="3667500"/>
                <a:ext cx="124560" cy="1101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998F688-7700-4A72-8185-FE02A0362682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7833465" y="3658500"/>
                  <a:ext cx="142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39D12C1-FF2D-44C8-BCBB-FC5D841B7123}"/>
                    </a:ext>
                  </a:extLst>
                </p14:cNvPr>
                <p14:cNvContentPartPr/>
                <p14:nvPr/>
              </p14:nvContentPartPr>
              <p14:xfrm>
                <a:off x="8233425" y="3672900"/>
                <a:ext cx="67320" cy="1886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39D12C1-FF2D-44C8-BCBB-FC5D841B7123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224785" y="3663900"/>
                  <a:ext cx="849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9A8D468-EB18-476C-8CF6-04A1A9C6BFDB}"/>
                    </a:ext>
                  </a:extLst>
                </p14:cNvPr>
                <p14:cNvContentPartPr/>
                <p14:nvPr/>
              </p14:nvContentPartPr>
              <p14:xfrm>
                <a:off x="8303985" y="3665700"/>
                <a:ext cx="94680" cy="910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9A8D468-EB18-476C-8CF6-04A1A9C6BFDB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8294985" y="3656700"/>
                  <a:ext cx="112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41673B0-D8CE-44C3-BBA3-0D3AE454CC9F}"/>
                    </a:ext>
                  </a:extLst>
                </p14:cNvPr>
                <p14:cNvContentPartPr/>
                <p14:nvPr/>
              </p14:nvContentPartPr>
              <p14:xfrm>
                <a:off x="8398305" y="3703140"/>
                <a:ext cx="66600" cy="576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41673B0-D8CE-44C3-BBA3-0D3AE454CC9F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8389305" y="3694140"/>
                  <a:ext cx="84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694C3E8-B50A-44A9-924E-1574B5AFD308}"/>
                    </a:ext>
                  </a:extLst>
                </p14:cNvPr>
                <p14:cNvContentPartPr/>
                <p14:nvPr/>
              </p14:nvContentPartPr>
              <p14:xfrm>
                <a:off x="8434305" y="3582900"/>
                <a:ext cx="360" cy="3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694C3E8-B50A-44A9-924E-1574B5AFD308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8425305" y="35739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7BF218E-C935-4A43-9E4C-83E03C0C0278}"/>
                    </a:ext>
                  </a:extLst>
                </p14:cNvPr>
                <p14:cNvContentPartPr/>
                <p14:nvPr/>
              </p14:nvContentPartPr>
              <p14:xfrm>
                <a:off x="8517105" y="3536460"/>
                <a:ext cx="178560" cy="2408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7BF218E-C935-4A43-9E4C-83E03C0C0278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8508465" y="3527460"/>
                  <a:ext cx="1962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A2E5FF48-2CA2-49E4-A9D0-16247C830899}"/>
                    </a:ext>
                  </a:extLst>
                </p14:cNvPr>
                <p14:cNvContentPartPr/>
                <p14:nvPr/>
              </p14:nvContentPartPr>
              <p14:xfrm>
                <a:off x="8548425" y="3583980"/>
                <a:ext cx="290160" cy="10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A2E5FF48-2CA2-49E4-A9D0-16247C830899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8539785" y="3574980"/>
                  <a:ext cx="307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60998CD-525E-4108-8FB1-E0EC22460A1B}"/>
                    </a:ext>
                  </a:extLst>
                </p14:cNvPr>
                <p14:cNvContentPartPr/>
                <p14:nvPr/>
              </p14:nvContentPartPr>
              <p14:xfrm>
                <a:off x="9018585" y="3598020"/>
                <a:ext cx="132120" cy="1458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60998CD-525E-4108-8FB1-E0EC22460A1B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9009585" y="3589380"/>
                  <a:ext cx="1497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A7E3FC7D-B050-4149-A985-742131215C08}"/>
                    </a:ext>
                  </a:extLst>
                </p14:cNvPr>
                <p14:cNvContentPartPr/>
                <p14:nvPr/>
              </p14:nvContentPartPr>
              <p14:xfrm>
                <a:off x="9243945" y="3517740"/>
                <a:ext cx="5040" cy="795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A7E3FC7D-B050-4149-A985-742131215C08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9234945" y="3509100"/>
                  <a:ext cx="226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55E76BEE-110A-492F-A45F-AE8AB106BC64}"/>
                    </a:ext>
                  </a:extLst>
                </p14:cNvPr>
                <p14:cNvContentPartPr/>
                <p14:nvPr/>
              </p14:nvContentPartPr>
              <p14:xfrm>
                <a:off x="9219825" y="3435660"/>
                <a:ext cx="360" cy="3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55E76BEE-110A-492F-A45F-AE8AB106BC64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9211185" y="34266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72B7C78-5A5F-4FC2-9196-E2ED94F5ADD9}"/>
                    </a:ext>
                  </a:extLst>
                </p14:cNvPr>
                <p14:cNvContentPartPr/>
                <p14:nvPr/>
              </p14:nvContentPartPr>
              <p14:xfrm>
                <a:off x="9147825" y="3435660"/>
                <a:ext cx="72360" cy="1897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72B7C78-5A5F-4FC2-9196-E2ED94F5ADD9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9138825" y="3426660"/>
                  <a:ext cx="90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1523BFC-D8D1-41C4-84EF-74780E54C2C5}"/>
                    </a:ext>
                  </a:extLst>
                </p14:cNvPr>
                <p14:cNvContentPartPr/>
                <p14:nvPr/>
              </p14:nvContentPartPr>
              <p14:xfrm>
                <a:off x="9308745" y="3491820"/>
                <a:ext cx="24480" cy="1800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1523BFC-D8D1-41C4-84EF-74780E54C2C5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9300105" y="3483180"/>
                  <a:ext cx="4212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3D9D522D-C20D-4D59-808F-F34974330986}"/>
              </a:ext>
            </a:extLst>
          </p:cNvPr>
          <p:cNvGrpSpPr/>
          <p:nvPr/>
        </p:nvGrpSpPr>
        <p:grpSpPr>
          <a:xfrm>
            <a:off x="2051865" y="4337460"/>
            <a:ext cx="2451240" cy="281880"/>
            <a:chOff x="2051865" y="4337460"/>
            <a:chExt cx="2451240" cy="281880"/>
          </a:xfrm>
        </p:grpSpPr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BA2ABDCE-5E81-4F64-AB87-3D82FBA368D8}"/>
                </a:ext>
              </a:extLst>
            </p:cNvPr>
            <p:cNvGrpSpPr/>
            <p:nvPr/>
          </p:nvGrpSpPr>
          <p:grpSpPr>
            <a:xfrm>
              <a:off x="2051865" y="4350420"/>
              <a:ext cx="491400" cy="268920"/>
              <a:chOff x="2051865" y="4350420"/>
              <a:chExt cx="491400" cy="268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84712DDF-020A-4E85-88C8-32AE2899A329}"/>
                      </a:ext>
                    </a:extLst>
                  </p14:cNvPr>
                  <p14:cNvContentPartPr/>
                  <p14:nvPr/>
                </p14:nvContentPartPr>
                <p14:xfrm>
                  <a:off x="2180745" y="4350420"/>
                  <a:ext cx="63720" cy="268920"/>
                </p14:xfrm>
              </p:contentPart>
            </mc:Choice>
            <mc:Fallback xmlns=""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84712DDF-020A-4E85-88C8-32AE2899A329}"/>
                      </a:ext>
                    </a:extLst>
                  </p:cNvPr>
                  <p:cNvPicPr/>
                  <p:nvPr/>
                </p:nvPicPr>
                <p:blipFill>
                  <a:blip r:embed="rId557"/>
                  <a:stretch>
                    <a:fillRect/>
                  </a:stretch>
                </p:blipFill>
                <p:spPr>
                  <a:xfrm>
                    <a:off x="2171745" y="4341780"/>
                    <a:ext cx="81360" cy="28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AC5BD5C0-503E-4998-95C2-0DA41A13DEB0}"/>
                      </a:ext>
                    </a:extLst>
                  </p14:cNvPr>
                  <p14:cNvContentPartPr/>
                  <p14:nvPr/>
                </p14:nvContentPartPr>
                <p14:xfrm>
                  <a:off x="2051865" y="4454460"/>
                  <a:ext cx="201240" cy="468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AC5BD5C0-503E-4998-95C2-0DA41A13DEB0}"/>
                      </a:ext>
                    </a:extLst>
                  </p:cNvPr>
                  <p:cNvPicPr/>
                  <p:nvPr/>
                </p:nvPicPr>
                <p:blipFill>
                  <a:blip r:embed="rId559"/>
                  <a:stretch>
                    <a:fillRect/>
                  </a:stretch>
                </p:blipFill>
                <p:spPr>
                  <a:xfrm>
                    <a:off x="2043225" y="4445820"/>
                    <a:ext cx="218880" cy="2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C5F1AAF3-1E01-4A14-BDB8-79B177F56F44}"/>
                      </a:ext>
                    </a:extLst>
                  </p14:cNvPr>
                  <p14:cNvContentPartPr/>
                  <p14:nvPr/>
                </p14:nvContentPartPr>
                <p14:xfrm>
                  <a:off x="2264265" y="4487940"/>
                  <a:ext cx="102960" cy="90360"/>
                </p14:xfrm>
              </p:contentPart>
            </mc:Choice>
            <mc:Fallback xmlns=""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C5F1AAF3-1E01-4A14-BDB8-79B177F56F44}"/>
                      </a:ext>
                    </a:extLst>
                  </p:cNvPr>
                  <p:cNvPicPr/>
                  <p:nvPr/>
                </p:nvPicPr>
                <p:blipFill>
                  <a:blip r:embed="rId561"/>
                  <a:stretch>
                    <a:fillRect/>
                  </a:stretch>
                </p:blipFill>
                <p:spPr>
                  <a:xfrm>
                    <a:off x="2255625" y="4479300"/>
                    <a:ext cx="120600" cy="10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F9EA64EC-58AC-4D46-8F52-40AAEE386CAB}"/>
                      </a:ext>
                    </a:extLst>
                  </p14:cNvPr>
                  <p14:cNvContentPartPr/>
                  <p14:nvPr/>
                </p14:nvContentPartPr>
                <p14:xfrm>
                  <a:off x="2416545" y="4450140"/>
                  <a:ext cx="126720" cy="96120"/>
                </p14:xfrm>
              </p:contentPart>
            </mc:Choice>
            <mc:Fallback xmlns=""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F9EA64EC-58AC-4D46-8F52-40AAEE386CAB}"/>
                      </a:ext>
                    </a:extLst>
                  </p:cNvPr>
                  <p:cNvPicPr/>
                  <p:nvPr/>
                </p:nvPicPr>
                <p:blipFill>
                  <a:blip r:embed="rId563"/>
                  <a:stretch>
                    <a:fillRect/>
                  </a:stretch>
                </p:blipFill>
                <p:spPr>
                  <a:xfrm>
                    <a:off x="2407545" y="4441500"/>
                    <a:ext cx="144360" cy="113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763BB5A4-EC9D-446B-8E3C-3FDADC05CB3E}"/>
                </a:ext>
              </a:extLst>
            </p:cNvPr>
            <p:cNvGrpSpPr/>
            <p:nvPr/>
          </p:nvGrpSpPr>
          <p:grpSpPr>
            <a:xfrm>
              <a:off x="2842425" y="4337460"/>
              <a:ext cx="590760" cy="225720"/>
              <a:chOff x="2842425" y="4337460"/>
              <a:chExt cx="590760" cy="225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EBF63243-7EE3-4202-A07C-753CE46E090B}"/>
                      </a:ext>
                    </a:extLst>
                  </p14:cNvPr>
                  <p14:cNvContentPartPr/>
                  <p14:nvPr/>
                </p14:nvContentPartPr>
                <p14:xfrm>
                  <a:off x="2842425" y="4337460"/>
                  <a:ext cx="86760" cy="170280"/>
                </p14:xfrm>
              </p:contentPart>
            </mc:Choice>
            <mc:Fallback xmlns=""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EBF63243-7EE3-4202-A07C-753CE46E090B}"/>
                      </a:ext>
                    </a:extLst>
                  </p:cNvPr>
                  <p:cNvPicPr/>
                  <p:nvPr/>
                </p:nvPicPr>
                <p:blipFill>
                  <a:blip r:embed="rId565"/>
                  <a:stretch>
                    <a:fillRect/>
                  </a:stretch>
                </p:blipFill>
                <p:spPr>
                  <a:xfrm>
                    <a:off x="2833425" y="4328820"/>
                    <a:ext cx="10440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6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B1C4958E-A301-47FB-8633-357621815473}"/>
                      </a:ext>
                    </a:extLst>
                  </p14:cNvPr>
                  <p14:cNvContentPartPr/>
                  <p14:nvPr/>
                </p14:nvContentPartPr>
                <p14:xfrm>
                  <a:off x="2860425" y="4433940"/>
                  <a:ext cx="106200" cy="113040"/>
                </p14:xfrm>
              </p:contentPart>
            </mc:Choice>
            <mc:Fallback xmlns=""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B1C4958E-A301-47FB-8633-357621815473}"/>
                      </a:ext>
                    </a:extLst>
                  </p:cNvPr>
                  <p:cNvPicPr/>
                  <p:nvPr/>
                </p:nvPicPr>
                <p:blipFill>
                  <a:blip r:embed="rId567"/>
                  <a:stretch>
                    <a:fillRect/>
                  </a:stretch>
                </p:blipFill>
                <p:spPr>
                  <a:xfrm>
                    <a:off x="2851425" y="4424940"/>
                    <a:ext cx="123840" cy="13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8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B51FBE44-83F6-4F81-91F0-117422D474AC}"/>
                      </a:ext>
                    </a:extLst>
                  </p14:cNvPr>
                  <p14:cNvContentPartPr/>
                  <p14:nvPr/>
                </p14:nvContentPartPr>
                <p14:xfrm>
                  <a:off x="3029985" y="4480380"/>
                  <a:ext cx="101520" cy="4680"/>
                </p14:xfrm>
              </p:contentPart>
            </mc:Choice>
            <mc:Fallback xmlns=""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B51FBE44-83F6-4F81-91F0-117422D474AC}"/>
                      </a:ext>
                    </a:extLst>
                  </p:cNvPr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3021345" y="4471740"/>
                    <a:ext cx="119160" cy="2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832355E1-21AB-4A6B-8DA3-5D3F9F4B650D}"/>
                      </a:ext>
                    </a:extLst>
                  </p14:cNvPr>
                  <p14:cNvContentPartPr/>
                  <p14:nvPr/>
                </p14:nvContentPartPr>
                <p14:xfrm>
                  <a:off x="3019185" y="4553100"/>
                  <a:ext cx="105120" cy="10080"/>
                </p14:xfrm>
              </p:contentPart>
            </mc:Choice>
            <mc:Fallback xmlns=""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832355E1-21AB-4A6B-8DA3-5D3F9F4B650D}"/>
                      </a:ext>
                    </a:extLst>
                  </p:cNvPr>
                  <p:cNvPicPr/>
                  <p:nvPr/>
                </p:nvPicPr>
                <p:blipFill>
                  <a:blip r:embed="rId570"/>
                  <a:stretch>
                    <a:fillRect/>
                  </a:stretch>
                </p:blipFill>
                <p:spPr>
                  <a:xfrm>
                    <a:off x="3010185" y="4544100"/>
                    <a:ext cx="122760" cy="2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1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1EDF594E-DF91-48ED-BE9F-B059EC90DAB6}"/>
                      </a:ext>
                    </a:extLst>
                  </p14:cNvPr>
                  <p14:cNvContentPartPr/>
                  <p14:nvPr/>
                </p14:nvContentPartPr>
                <p14:xfrm>
                  <a:off x="3270465" y="4341780"/>
                  <a:ext cx="162720" cy="217080"/>
                </p14:xfrm>
              </p:contentPart>
            </mc:Choice>
            <mc:Fallback xmlns=""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1EDF594E-DF91-48ED-BE9F-B059EC90DAB6}"/>
                      </a:ext>
                    </a:extLst>
                  </p:cNvPr>
                  <p:cNvPicPr/>
                  <p:nvPr/>
                </p:nvPicPr>
                <p:blipFill>
                  <a:blip r:embed="rId572"/>
                  <a:stretch>
                    <a:fillRect/>
                  </a:stretch>
                </p:blipFill>
                <p:spPr>
                  <a:xfrm>
                    <a:off x="3261825" y="4333140"/>
                    <a:ext cx="180360" cy="234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085FD1C9-034F-4691-B434-31FD6C13DEA9}"/>
                </a:ext>
              </a:extLst>
            </p:cNvPr>
            <p:cNvGrpSpPr/>
            <p:nvPr/>
          </p:nvGrpSpPr>
          <p:grpSpPr>
            <a:xfrm>
              <a:off x="3634065" y="4341780"/>
              <a:ext cx="295920" cy="209520"/>
              <a:chOff x="3634065" y="4341780"/>
              <a:chExt cx="295920" cy="209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3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FBD93F70-E777-412C-B8F0-2B5755612C67}"/>
                      </a:ext>
                    </a:extLst>
                  </p14:cNvPr>
                  <p14:cNvContentPartPr/>
                  <p14:nvPr/>
                </p14:nvContentPartPr>
                <p14:xfrm>
                  <a:off x="3736305" y="4341780"/>
                  <a:ext cx="5040" cy="209160"/>
                </p14:xfrm>
              </p:contentPart>
            </mc:Choice>
            <mc:Fallback xmlns=""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FBD93F70-E777-412C-B8F0-2B5755612C67}"/>
                      </a:ext>
                    </a:extLst>
                  </p:cNvPr>
                  <p:cNvPicPr/>
                  <p:nvPr/>
                </p:nvPicPr>
                <p:blipFill>
                  <a:blip r:embed="rId574"/>
                  <a:stretch>
                    <a:fillRect/>
                  </a:stretch>
                </p:blipFill>
                <p:spPr>
                  <a:xfrm>
                    <a:off x="3727305" y="4333140"/>
                    <a:ext cx="22680" cy="22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5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E8054C25-9A97-4A43-BCBD-88C1F9757EFE}"/>
                      </a:ext>
                    </a:extLst>
                  </p14:cNvPr>
                  <p14:cNvContentPartPr/>
                  <p14:nvPr/>
                </p14:nvContentPartPr>
                <p14:xfrm>
                  <a:off x="3634065" y="4362300"/>
                  <a:ext cx="156600" cy="23040"/>
                </p14:xfrm>
              </p:contentPart>
            </mc:Choice>
            <mc:Fallback xmlns=""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E8054C25-9A97-4A43-BCBD-88C1F9757EFE}"/>
                      </a:ext>
                    </a:extLst>
                  </p:cNvPr>
                  <p:cNvPicPr/>
                  <p:nvPr/>
                </p:nvPicPr>
                <p:blipFill>
                  <a:blip r:embed="rId576"/>
                  <a:stretch>
                    <a:fillRect/>
                  </a:stretch>
                </p:blipFill>
                <p:spPr>
                  <a:xfrm>
                    <a:off x="3625065" y="4353660"/>
                    <a:ext cx="17424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7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F8B94508-2B90-45A8-9D0F-C90B2BDBA0B5}"/>
                      </a:ext>
                    </a:extLst>
                  </p14:cNvPr>
                  <p14:cNvContentPartPr/>
                  <p14:nvPr/>
                </p14:nvContentPartPr>
                <p14:xfrm>
                  <a:off x="3812265" y="4411260"/>
                  <a:ext cx="117720" cy="140040"/>
                </p14:xfrm>
              </p:contentPart>
            </mc:Choice>
            <mc:Fallback xmlns=""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F8B94508-2B90-45A8-9D0F-C90B2BDBA0B5}"/>
                      </a:ext>
                    </a:extLst>
                  </p:cNvPr>
                  <p:cNvPicPr/>
                  <p:nvPr/>
                </p:nvPicPr>
                <p:blipFill>
                  <a:blip r:embed="rId578"/>
                  <a:stretch>
                    <a:fillRect/>
                  </a:stretch>
                </p:blipFill>
                <p:spPr>
                  <a:xfrm>
                    <a:off x="3803625" y="4402260"/>
                    <a:ext cx="13536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BCCC37C5-A0F5-4452-A676-095C03B2FF44}"/>
                </a:ext>
              </a:extLst>
            </p:cNvPr>
            <p:cNvGrpSpPr/>
            <p:nvPr/>
          </p:nvGrpSpPr>
          <p:grpSpPr>
            <a:xfrm>
              <a:off x="4210065" y="4350420"/>
              <a:ext cx="293040" cy="209520"/>
              <a:chOff x="4210065" y="4350420"/>
              <a:chExt cx="293040" cy="209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9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29A0F0E4-859C-481B-8EF5-21E892E3C471}"/>
                      </a:ext>
                    </a:extLst>
                  </p14:cNvPr>
                  <p14:cNvContentPartPr/>
                  <p14:nvPr/>
                </p14:nvContentPartPr>
                <p14:xfrm>
                  <a:off x="4210065" y="4350420"/>
                  <a:ext cx="137160" cy="192960"/>
                </p14:xfrm>
              </p:contentPart>
            </mc:Choice>
            <mc:Fallback xmlns=""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29A0F0E4-859C-481B-8EF5-21E892E3C471}"/>
                      </a:ext>
                    </a:extLst>
                  </p:cNvPr>
                  <p:cNvPicPr/>
                  <p:nvPr/>
                </p:nvPicPr>
                <p:blipFill>
                  <a:blip r:embed="rId580"/>
                  <a:stretch>
                    <a:fillRect/>
                  </a:stretch>
                </p:blipFill>
                <p:spPr>
                  <a:xfrm>
                    <a:off x="4201425" y="4341780"/>
                    <a:ext cx="154800" cy="21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1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DE906526-B6EA-46A5-A4E1-5984727639E0}"/>
                      </a:ext>
                    </a:extLst>
                  </p14:cNvPr>
                  <p14:cNvContentPartPr/>
                  <p14:nvPr/>
                </p14:nvContentPartPr>
                <p14:xfrm>
                  <a:off x="4290705" y="4427460"/>
                  <a:ext cx="102600" cy="114120"/>
                </p14:xfrm>
              </p:contentPart>
            </mc:Choice>
            <mc:Fallback xmlns=""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DE906526-B6EA-46A5-A4E1-5984727639E0}"/>
                      </a:ext>
                    </a:extLst>
                  </p:cNvPr>
                  <p:cNvPicPr/>
                  <p:nvPr/>
                </p:nvPicPr>
                <p:blipFill>
                  <a:blip r:embed="rId582"/>
                  <a:stretch>
                    <a:fillRect/>
                  </a:stretch>
                </p:blipFill>
                <p:spPr>
                  <a:xfrm>
                    <a:off x="4282065" y="4418460"/>
                    <a:ext cx="12024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3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C4585F2D-E39D-4D82-8C6B-10135D62600D}"/>
                      </a:ext>
                    </a:extLst>
                  </p14:cNvPr>
                  <p14:cNvContentPartPr/>
                  <p14:nvPr/>
                </p14:nvContentPartPr>
                <p14:xfrm>
                  <a:off x="4495185" y="4432860"/>
                  <a:ext cx="3960" cy="15480"/>
                </p14:xfrm>
              </p:contentPart>
            </mc:Choice>
            <mc:Fallback xmlns=""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C4585F2D-E39D-4D82-8C6B-10135D62600D}"/>
                      </a:ext>
                    </a:extLst>
                  </p:cNvPr>
                  <p:cNvPicPr/>
                  <p:nvPr/>
                </p:nvPicPr>
                <p:blipFill>
                  <a:blip r:embed="rId584"/>
                  <a:stretch>
                    <a:fillRect/>
                  </a:stretch>
                </p:blipFill>
                <p:spPr>
                  <a:xfrm>
                    <a:off x="4486545" y="4423860"/>
                    <a:ext cx="2160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5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368BEA7C-F0CD-489C-8FFE-872B79E3AB04}"/>
                      </a:ext>
                    </a:extLst>
                  </p14:cNvPr>
                  <p14:cNvContentPartPr/>
                  <p14:nvPr/>
                </p14:nvContentPartPr>
                <p14:xfrm>
                  <a:off x="4482225" y="4548780"/>
                  <a:ext cx="20880" cy="11160"/>
                </p14:xfrm>
              </p:contentPart>
            </mc:Choice>
            <mc:Fallback xmlns=""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368BEA7C-F0CD-489C-8FFE-872B79E3AB04}"/>
                      </a:ext>
                    </a:extLst>
                  </p:cNvPr>
                  <p:cNvPicPr/>
                  <p:nvPr/>
                </p:nvPicPr>
                <p:blipFill>
                  <a:blip r:embed="rId586"/>
                  <a:stretch>
                    <a:fillRect/>
                  </a:stretch>
                </p:blipFill>
                <p:spPr>
                  <a:xfrm>
                    <a:off x="4473225" y="4539780"/>
                    <a:ext cx="38520" cy="28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92D8D8C9-EE4A-40C9-9653-8634C480035B}"/>
              </a:ext>
            </a:extLst>
          </p:cNvPr>
          <p:cNvGrpSpPr/>
          <p:nvPr/>
        </p:nvGrpSpPr>
        <p:grpSpPr>
          <a:xfrm>
            <a:off x="4754745" y="4132980"/>
            <a:ext cx="1364040" cy="396360"/>
            <a:chOff x="4754745" y="4132980"/>
            <a:chExt cx="136404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994CF31-8FAE-4342-B461-E533BAB2E983}"/>
                    </a:ext>
                  </a:extLst>
                </p14:cNvPr>
                <p14:cNvContentPartPr/>
                <p14:nvPr/>
              </p14:nvContentPartPr>
              <p14:xfrm>
                <a:off x="4862385" y="4370940"/>
                <a:ext cx="326160" cy="478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994CF31-8FAE-4342-B461-E533BAB2E983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4853385" y="4362300"/>
                  <a:ext cx="3438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4C2D792-FD15-4F8A-8661-57D25CDFB9C2}"/>
                    </a:ext>
                  </a:extLst>
                </p14:cNvPr>
                <p14:cNvContentPartPr/>
                <p14:nvPr/>
              </p14:nvContentPartPr>
              <p14:xfrm>
                <a:off x="4754745" y="4352580"/>
                <a:ext cx="111600" cy="1767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4C2D792-FD15-4F8A-8661-57D25CDFB9C2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4745745" y="4343940"/>
                  <a:ext cx="1292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9BF605DD-4B18-4773-9F44-9C65B05A62E6}"/>
                    </a:ext>
                  </a:extLst>
                </p14:cNvPr>
                <p14:cNvContentPartPr/>
                <p14:nvPr/>
              </p14:nvContentPartPr>
              <p14:xfrm>
                <a:off x="5277825" y="4272660"/>
                <a:ext cx="93600" cy="1573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9BF605DD-4B18-4773-9F44-9C65B05A62E6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5269185" y="4263660"/>
                  <a:ext cx="111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B5C880D0-EAB5-447C-A0DE-012990F248E8}"/>
                    </a:ext>
                  </a:extLst>
                </p14:cNvPr>
                <p14:cNvContentPartPr/>
                <p14:nvPr/>
              </p14:nvContentPartPr>
              <p14:xfrm>
                <a:off x="5415705" y="4132980"/>
                <a:ext cx="39960" cy="2782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B5C880D0-EAB5-447C-A0DE-012990F248E8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5407065" y="4123980"/>
                  <a:ext cx="576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697A474F-3B36-420C-AF60-4A76265B9490}"/>
                    </a:ext>
                  </a:extLst>
                </p14:cNvPr>
                <p14:cNvContentPartPr/>
                <p14:nvPr/>
              </p14:nvContentPartPr>
              <p14:xfrm>
                <a:off x="5475465" y="4294260"/>
                <a:ext cx="83880" cy="1180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697A474F-3B36-420C-AF60-4A76265B9490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5466825" y="4285260"/>
                  <a:ext cx="1015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6005B07C-72F5-481F-AA34-08D59A6179B7}"/>
                    </a:ext>
                  </a:extLst>
                </p14:cNvPr>
                <p14:cNvContentPartPr/>
                <p14:nvPr/>
              </p14:nvContentPartPr>
              <p14:xfrm>
                <a:off x="5615505" y="4245660"/>
                <a:ext cx="48600" cy="1926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6005B07C-72F5-481F-AA34-08D59A6179B7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5606505" y="4236660"/>
                  <a:ext cx="66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70A04E8-7625-4C8E-BE00-3C1316F67BB4}"/>
                    </a:ext>
                  </a:extLst>
                </p14:cNvPr>
                <p14:cNvContentPartPr/>
                <p14:nvPr/>
              </p14:nvContentPartPr>
              <p14:xfrm>
                <a:off x="5739345" y="4143780"/>
                <a:ext cx="18360" cy="2592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70A04E8-7625-4C8E-BE00-3C1316F67BB4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5730345" y="4134780"/>
                  <a:ext cx="360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128F5E72-1806-4A04-9066-49A6B6CA71BE}"/>
                    </a:ext>
                  </a:extLst>
                </p14:cNvPr>
                <p14:cNvContentPartPr/>
                <p14:nvPr/>
              </p14:nvContentPartPr>
              <p14:xfrm>
                <a:off x="5629905" y="4164300"/>
                <a:ext cx="176040" cy="57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128F5E72-1806-4A04-9066-49A6B6CA71BE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5620905" y="4155660"/>
                  <a:ext cx="1936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6F86155-837D-4449-A6D0-C7AA7CB885E7}"/>
                    </a:ext>
                  </a:extLst>
                </p14:cNvPr>
                <p14:cNvContentPartPr/>
                <p14:nvPr/>
              </p14:nvContentPartPr>
              <p14:xfrm>
                <a:off x="5772465" y="4231620"/>
                <a:ext cx="85680" cy="1494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6F86155-837D-4449-A6D0-C7AA7CB885E7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5763825" y="4222620"/>
                  <a:ext cx="1033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384BCFC7-C2D0-4CCC-85B9-6BEA5809C654}"/>
                    </a:ext>
                  </a:extLst>
                </p14:cNvPr>
                <p14:cNvContentPartPr/>
                <p14:nvPr/>
              </p14:nvContentPartPr>
              <p14:xfrm>
                <a:off x="5904225" y="4261860"/>
                <a:ext cx="105120" cy="1004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384BCFC7-C2D0-4CCC-85B9-6BEA5809C654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5895225" y="4252860"/>
                  <a:ext cx="122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A77B880-F90D-4778-9584-DEDB9805CA81}"/>
                    </a:ext>
                  </a:extLst>
                </p14:cNvPr>
                <p14:cNvContentPartPr/>
                <p14:nvPr/>
              </p14:nvContentPartPr>
              <p14:xfrm>
                <a:off x="5997825" y="4237020"/>
                <a:ext cx="120960" cy="1875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A77B880-F90D-4778-9584-DEDB9805CA81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5989185" y="4228020"/>
                  <a:ext cx="13860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7D2F9A6D-E981-4A3F-B370-1F1B75451B79}"/>
              </a:ext>
            </a:extLst>
          </p:cNvPr>
          <p:cNvGrpSpPr/>
          <p:nvPr/>
        </p:nvGrpSpPr>
        <p:grpSpPr>
          <a:xfrm>
            <a:off x="2622105" y="4556340"/>
            <a:ext cx="6848280" cy="681120"/>
            <a:chOff x="2622105" y="4556340"/>
            <a:chExt cx="6848280" cy="681120"/>
          </a:xfrm>
        </p:grpSpPr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5E845BC2-3B5D-4D00-8DAF-BB428AF0EC0E}"/>
                </a:ext>
              </a:extLst>
            </p:cNvPr>
            <p:cNvGrpSpPr/>
            <p:nvPr/>
          </p:nvGrpSpPr>
          <p:grpSpPr>
            <a:xfrm>
              <a:off x="2622105" y="4883940"/>
              <a:ext cx="517680" cy="353520"/>
              <a:chOff x="2622105" y="4883940"/>
              <a:chExt cx="517680" cy="353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9">
                <p14:nvContentPartPr>
                  <p14:cNvPr id="318" name="Ink 317">
                    <a:extLst>
                      <a:ext uri="{FF2B5EF4-FFF2-40B4-BE49-F238E27FC236}">
                        <a16:creationId xmlns:a16="http://schemas.microsoft.com/office/drawing/2014/main" id="{E46B2555-8C93-4B19-8B30-4C8CCADA2BA3}"/>
                      </a:ext>
                    </a:extLst>
                  </p14:cNvPr>
                  <p14:cNvContentPartPr/>
                  <p14:nvPr/>
                </p14:nvContentPartPr>
                <p14:xfrm>
                  <a:off x="2622105" y="4883940"/>
                  <a:ext cx="270720" cy="353520"/>
                </p14:xfrm>
              </p:contentPart>
            </mc:Choice>
            <mc:Fallback xmlns="">
              <p:pic>
                <p:nvPicPr>
                  <p:cNvPr id="318" name="Ink 317">
                    <a:extLst>
                      <a:ext uri="{FF2B5EF4-FFF2-40B4-BE49-F238E27FC236}">
                        <a16:creationId xmlns:a16="http://schemas.microsoft.com/office/drawing/2014/main" id="{E46B2555-8C93-4B19-8B30-4C8CCADA2BA3}"/>
                      </a:ext>
                    </a:extLst>
                  </p:cNvPr>
                  <p:cNvPicPr/>
                  <p:nvPr/>
                </p:nvPicPr>
                <p:blipFill>
                  <a:blip r:embed="rId610"/>
                  <a:stretch>
                    <a:fillRect/>
                  </a:stretch>
                </p:blipFill>
                <p:spPr>
                  <a:xfrm>
                    <a:off x="2613465" y="4875300"/>
                    <a:ext cx="288360" cy="371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1">
                <p14:nvContentPartPr>
                  <p14:cNvPr id="319" name="Ink 318">
                    <a:extLst>
                      <a:ext uri="{FF2B5EF4-FFF2-40B4-BE49-F238E27FC236}">
                        <a16:creationId xmlns:a16="http://schemas.microsoft.com/office/drawing/2014/main" id="{3BE4FDE8-DF0F-436B-8979-D9A15B5CB385}"/>
                      </a:ext>
                    </a:extLst>
                  </p14:cNvPr>
                  <p14:cNvContentPartPr/>
                  <p14:nvPr/>
                </p14:nvContentPartPr>
                <p14:xfrm>
                  <a:off x="3005865" y="4992660"/>
                  <a:ext cx="84600" cy="132480"/>
                </p14:xfrm>
              </p:contentPart>
            </mc:Choice>
            <mc:Fallback xmlns="">
              <p:pic>
                <p:nvPicPr>
                  <p:cNvPr id="319" name="Ink 318">
                    <a:extLst>
                      <a:ext uri="{FF2B5EF4-FFF2-40B4-BE49-F238E27FC236}">
                        <a16:creationId xmlns:a16="http://schemas.microsoft.com/office/drawing/2014/main" id="{3BE4FDE8-DF0F-436B-8979-D9A15B5CB385}"/>
                      </a:ext>
                    </a:extLst>
                  </p:cNvPr>
                  <p:cNvPicPr/>
                  <p:nvPr/>
                </p:nvPicPr>
                <p:blipFill>
                  <a:blip r:embed="rId612"/>
                  <a:stretch>
                    <a:fillRect/>
                  </a:stretch>
                </p:blipFill>
                <p:spPr>
                  <a:xfrm>
                    <a:off x="2997225" y="4983660"/>
                    <a:ext cx="102240" cy="15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3">
                <p14:nvContentPartPr>
                  <p14:cNvPr id="320" name="Ink 319">
                    <a:extLst>
                      <a:ext uri="{FF2B5EF4-FFF2-40B4-BE49-F238E27FC236}">
                        <a16:creationId xmlns:a16="http://schemas.microsoft.com/office/drawing/2014/main" id="{983535E8-726B-40CB-8DD7-941575DDCC04}"/>
                      </a:ext>
                    </a:extLst>
                  </p14:cNvPr>
                  <p14:cNvContentPartPr/>
                  <p14:nvPr/>
                </p14:nvContentPartPr>
                <p14:xfrm>
                  <a:off x="3005865" y="4992660"/>
                  <a:ext cx="133920" cy="144360"/>
                </p14:xfrm>
              </p:contentPart>
            </mc:Choice>
            <mc:Fallback xmlns="">
              <p:pic>
                <p:nvPicPr>
                  <p:cNvPr id="320" name="Ink 319">
                    <a:extLst>
                      <a:ext uri="{FF2B5EF4-FFF2-40B4-BE49-F238E27FC236}">
                        <a16:creationId xmlns:a16="http://schemas.microsoft.com/office/drawing/2014/main" id="{983535E8-726B-40CB-8DD7-941575DDCC04}"/>
                      </a:ext>
                    </a:extLst>
                  </p:cNvPr>
                  <p:cNvPicPr/>
                  <p:nvPr/>
                </p:nvPicPr>
                <p:blipFill>
                  <a:blip r:embed="rId614"/>
                  <a:stretch>
                    <a:fillRect/>
                  </a:stretch>
                </p:blipFill>
                <p:spPr>
                  <a:xfrm>
                    <a:off x="2997225" y="4983660"/>
                    <a:ext cx="151560" cy="162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3B054A99-CA3F-4B88-B16E-91974999D948}"/>
                    </a:ext>
                  </a:extLst>
                </p14:cNvPr>
                <p14:cNvContentPartPr/>
                <p14:nvPr/>
              </p14:nvContentPartPr>
              <p14:xfrm>
                <a:off x="3294585" y="4979700"/>
                <a:ext cx="124200" cy="25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3B054A99-CA3F-4B88-B16E-91974999D948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3285945" y="4970700"/>
                  <a:ext cx="1418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EC19CE2E-C944-4131-9BBB-28814D1CEDEC}"/>
                    </a:ext>
                  </a:extLst>
                </p14:cNvPr>
                <p14:cNvContentPartPr/>
                <p14:nvPr/>
              </p14:nvContentPartPr>
              <p14:xfrm>
                <a:off x="3296025" y="5070420"/>
                <a:ext cx="131400" cy="36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EC19CE2E-C944-4131-9BBB-28814D1CEDEC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3287025" y="5061780"/>
                  <a:ext cx="149040" cy="212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4A6B9D3C-BCBA-46DB-9DA2-AE455DE700A4}"/>
                </a:ext>
              </a:extLst>
            </p:cNvPr>
            <p:cNvGrpSpPr/>
            <p:nvPr/>
          </p:nvGrpSpPr>
          <p:grpSpPr>
            <a:xfrm>
              <a:off x="3606345" y="4854060"/>
              <a:ext cx="1054080" cy="244800"/>
              <a:chOff x="3606345" y="4854060"/>
              <a:chExt cx="1054080" cy="244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19">
                <p14:nvContentPartPr>
                  <p14:cNvPr id="356" name="Ink 355">
                    <a:extLst>
                      <a:ext uri="{FF2B5EF4-FFF2-40B4-BE49-F238E27FC236}">
                        <a16:creationId xmlns:a16="http://schemas.microsoft.com/office/drawing/2014/main" id="{E3AE42A8-0AEC-4176-A8B6-9FD47919D6F9}"/>
                      </a:ext>
                    </a:extLst>
                  </p14:cNvPr>
                  <p14:cNvContentPartPr/>
                  <p14:nvPr/>
                </p14:nvContentPartPr>
                <p14:xfrm>
                  <a:off x="3606345" y="4890780"/>
                  <a:ext cx="167760" cy="147600"/>
                </p14:xfrm>
              </p:contentPart>
            </mc:Choice>
            <mc:Fallback xmlns="">
              <p:pic>
                <p:nvPicPr>
                  <p:cNvPr id="356" name="Ink 355">
                    <a:extLst>
                      <a:ext uri="{FF2B5EF4-FFF2-40B4-BE49-F238E27FC236}">
                        <a16:creationId xmlns:a16="http://schemas.microsoft.com/office/drawing/2014/main" id="{E3AE42A8-0AEC-4176-A8B6-9FD47919D6F9}"/>
                      </a:ext>
                    </a:extLst>
                  </p:cNvPr>
                  <p:cNvPicPr/>
                  <p:nvPr/>
                </p:nvPicPr>
                <p:blipFill>
                  <a:blip r:embed="rId620"/>
                  <a:stretch>
                    <a:fillRect/>
                  </a:stretch>
                </p:blipFill>
                <p:spPr>
                  <a:xfrm>
                    <a:off x="3597345" y="4882140"/>
                    <a:ext cx="18540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1">
                <p14:nvContentPartPr>
                  <p14:cNvPr id="357" name="Ink 356">
                    <a:extLst>
                      <a:ext uri="{FF2B5EF4-FFF2-40B4-BE49-F238E27FC236}">
                        <a16:creationId xmlns:a16="http://schemas.microsoft.com/office/drawing/2014/main" id="{8DB99728-0C62-4476-B746-E6D64035DE37}"/>
                      </a:ext>
                    </a:extLst>
                  </p14:cNvPr>
                  <p14:cNvContentPartPr/>
                  <p14:nvPr/>
                </p14:nvContentPartPr>
                <p14:xfrm>
                  <a:off x="3803625" y="4914540"/>
                  <a:ext cx="83520" cy="105120"/>
                </p14:xfrm>
              </p:contentPart>
            </mc:Choice>
            <mc:Fallback xmlns="">
              <p:pic>
                <p:nvPicPr>
                  <p:cNvPr id="357" name="Ink 356">
                    <a:extLst>
                      <a:ext uri="{FF2B5EF4-FFF2-40B4-BE49-F238E27FC236}">
                        <a16:creationId xmlns:a16="http://schemas.microsoft.com/office/drawing/2014/main" id="{8DB99728-0C62-4476-B746-E6D64035DE37}"/>
                      </a:ext>
                    </a:extLst>
                  </p:cNvPr>
                  <p:cNvPicPr/>
                  <p:nvPr/>
                </p:nvPicPr>
                <p:blipFill>
                  <a:blip r:embed="rId622"/>
                  <a:stretch>
                    <a:fillRect/>
                  </a:stretch>
                </p:blipFill>
                <p:spPr>
                  <a:xfrm>
                    <a:off x="3794625" y="4905900"/>
                    <a:ext cx="101160" cy="12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3">
                <p14:nvContentPartPr>
                  <p14:cNvPr id="358" name="Ink 357">
                    <a:extLst>
                      <a:ext uri="{FF2B5EF4-FFF2-40B4-BE49-F238E27FC236}">
                        <a16:creationId xmlns:a16="http://schemas.microsoft.com/office/drawing/2014/main" id="{6C7314F3-A032-4169-9CA2-506493DF5F5E}"/>
                      </a:ext>
                    </a:extLst>
                  </p14:cNvPr>
                  <p14:cNvContentPartPr/>
                  <p14:nvPr/>
                </p14:nvContentPartPr>
                <p14:xfrm>
                  <a:off x="3924945" y="4897620"/>
                  <a:ext cx="96480" cy="132120"/>
                </p14:xfrm>
              </p:contentPart>
            </mc:Choice>
            <mc:Fallback xmlns="">
              <p:pic>
                <p:nvPicPr>
                  <p:cNvPr id="358" name="Ink 357">
                    <a:extLst>
                      <a:ext uri="{FF2B5EF4-FFF2-40B4-BE49-F238E27FC236}">
                        <a16:creationId xmlns:a16="http://schemas.microsoft.com/office/drawing/2014/main" id="{6C7314F3-A032-4169-9CA2-506493DF5F5E}"/>
                      </a:ext>
                    </a:extLst>
                  </p:cNvPr>
                  <p:cNvPicPr/>
                  <p:nvPr/>
                </p:nvPicPr>
                <p:blipFill>
                  <a:blip r:embed="rId624"/>
                  <a:stretch>
                    <a:fillRect/>
                  </a:stretch>
                </p:blipFill>
                <p:spPr>
                  <a:xfrm>
                    <a:off x="3916305" y="4888620"/>
                    <a:ext cx="114120" cy="14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5">
                <p14:nvContentPartPr>
                  <p14:cNvPr id="359" name="Ink 358">
                    <a:extLst>
                      <a:ext uri="{FF2B5EF4-FFF2-40B4-BE49-F238E27FC236}">
                        <a16:creationId xmlns:a16="http://schemas.microsoft.com/office/drawing/2014/main" id="{7A2346F6-27BE-4CF6-862B-7C4A9CBCE7B9}"/>
                      </a:ext>
                    </a:extLst>
                  </p14:cNvPr>
                  <p14:cNvContentPartPr/>
                  <p14:nvPr/>
                </p14:nvContentPartPr>
                <p14:xfrm>
                  <a:off x="4092345" y="4912380"/>
                  <a:ext cx="64080" cy="111960"/>
                </p14:xfrm>
              </p:contentPart>
            </mc:Choice>
            <mc:Fallback xmlns="">
              <p:pic>
                <p:nvPicPr>
                  <p:cNvPr id="359" name="Ink 358">
                    <a:extLst>
                      <a:ext uri="{FF2B5EF4-FFF2-40B4-BE49-F238E27FC236}">
                        <a16:creationId xmlns:a16="http://schemas.microsoft.com/office/drawing/2014/main" id="{7A2346F6-27BE-4CF6-862B-7C4A9CBCE7B9}"/>
                      </a:ext>
                    </a:extLst>
                  </p:cNvPr>
                  <p:cNvPicPr/>
                  <p:nvPr/>
                </p:nvPicPr>
                <p:blipFill>
                  <a:blip r:embed="rId626"/>
                  <a:stretch>
                    <a:fillRect/>
                  </a:stretch>
                </p:blipFill>
                <p:spPr>
                  <a:xfrm>
                    <a:off x="4083345" y="4903740"/>
                    <a:ext cx="8172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7">
                <p14:nvContentPartPr>
                  <p14:cNvPr id="360" name="Ink 359">
                    <a:extLst>
                      <a:ext uri="{FF2B5EF4-FFF2-40B4-BE49-F238E27FC236}">
                        <a16:creationId xmlns:a16="http://schemas.microsoft.com/office/drawing/2014/main" id="{ACED4832-9BFB-42AF-8CA3-EE4C820AB5E5}"/>
                      </a:ext>
                    </a:extLst>
                  </p14:cNvPr>
                  <p14:cNvContentPartPr/>
                  <p14:nvPr/>
                </p14:nvContentPartPr>
                <p14:xfrm>
                  <a:off x="4248945" y="4896180"/>
                  <a:ext cx="82080" cy="104040"/>
                </p14:xfrm>
              </p:contentPart>
            </mc:Choice>
            <mc:Fallback xmlns="">
              <p:pic>
                <p:nvPicPr>
                  <p:cNvPr id="360" name="Ink 359">
                    <a:extLst>
                      <a:ext uri="{FF2B5EF4-FFF2-40B4-BE49-F238E27FC236}">
                        <a16:creationId xmlns:a16="http://schemas.microsoft.com/office/drawing/2014/main" id="{ACED4832-9BFB-42AF-8CA3-EE4C820AB5E5}"/>
                      </a:ext>
                    </a:extLst>
                  </p:cNvPr>
                  <p:cNvPicPr/>
                  <p:nvPr/>
                </p:nvPicPr>
                <p:blipFill>
                  <a:blip r:embed="rId628"/>
                  <a:stretch>
                    <a:fillRect/>
                  </a:stretch>
                </p:blipFill>
                <p:spPr>
                  <a:xfrm>
                    <a:off x="4239945" y="4887540"/>
                    <a:ext cx="99720" cy="12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9">
                <p14:nvContentPartPr>
                  <p14:cNvPr id="362" name="Ink 361">
                    <a:extLst>
                      <a:ext uri="{FF2B5EF4-FFF2-40B4-BE49-F238E27FC236}">
                        <a16:creationId xmlns:a16="http://schemas.microsoft.com/office/drawing/2014/main" id="{25314E8C-20F4-461D-B7C8-C8D30D9D09FA}"/>
                      </a:ext>
                    </a:extLst>
                  </p14:cNvPr>
                  <p14:cNvContentPartPr/>
                  <p14:nvPr/>
                </p14:nvContentPartPr>
                <p14:xfrm>
                  <a:off x="4388265" y="4863780"/>
                  <a:ext cx="93240" cy="235080"/>
                </p14:xfrm>
              </p:contentPart>
            </mc:Choice>
            <mc:Fallback xmlns="">
              <p:pic>
                <p:nvPicPr>
                  <p:cNvPr id="362" name="Ink 361">
                    <a:extLst>
                      <a:ext uri="{FF2B5EF4-FFF2-40B4-BE49-F238E27FC236}">
                        <a16:creationId xmlns:a16="http://schemas.microsoft.com/office/drawing/2014/main" id="{25314E8C-20F4-461D-B7C8-C8D30D9D09FA}"/>
                      </a:ext>
                    </a:extLst>
                  </p:cNvPr>
                  <p:cNvPicPr/>
                  <p:nvPr/>
                </p:nvPicPr>
                <p:blipFill>
                  <a:blip r:embed="rId630"/>
                  <a:stretch>
                    <a:fillRect/>
                  </a:stretch>
                </p:blipFill>
                <p:spPr>
                  <a:xfrm>
                    <a:off x="4379265" y="4854780"/>
                    <a:ext cx="11088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1">
                <p14:nvContentPartPr>
                  <p14:cNvPr id="363" name="Ink 362">
                    <a:extLst>
                      <a:ext uri="{FF2B5EF4-FFF2-40B4-BE49-F238E27FC236}">
                        <a16:creationId xmlns:a16="http://schemas.microsoft.com/office/drawing/2014/main" id="{606B5232-88D6-46ED-A7DB-3AA80DC35C3D}"/>
                      </a:ext>
                    </a:extLst>
                  </p14:cNvPr>
                  <p14:cNvContentPartPr/>
                  <p14:nvPr/>
                </p14:nvContentPartPr>
                <p14:xfrm>
                  <a:off x="4540185" y="4854060"/>
                  <a:ext cx="120240" cy="139320"/>
                </p14:xfrm>
              </p:contentPart>
            </mc:Choice>
            <mc:Fallback xmlns="">
              <p:pic>
                <p:nvPicPr>
                  <p:cNvPr id="363" name="Ink 362">
                    <a:extLst>
                      <a:ext uri="{FF2B5EF4-FFF2-40B4-BE49-F238E27FC236}">
                        <a16:creationId xmlns:a16="http://schemas.microsoft.com/office/drawing/2014/main" id="{606B5232-88D6-46ED-A7DB-3AA80DC35C3D}"/>
                      </a:ext>
                    </a:extLst>
                  </p:cNvPr>
                  <p:cNvPicPr/>
                  <p:nvPr/>
                </p:nvPicPr>
                <p:blipFill>
                  <a:blip r:embed="rId632"/>
                  <a:stretch>
                    <a:fillRect/>
                  </a:stretch>
                </p:blipFill>
                <p:spPr>
                  <a:xfrm>
                    <a:off x="4531545" y="4845420"/>
                    <a:ext cx="137880" cy="156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5" name="Group 654">
              <a:extLst>
                <a:ext uri="{FF2B5EF4-FFF2-40B4-BE49-F238E27FC236}">
                  <a16:creationId xmlns:a16="http://schemas.microsoft.com/office/drawing/2014/main" id="{42F40EC6-EFE2-4746-8733-6444462C7130}"/>
                </a:ext>
              </a:extLst>
            </p:cNvPr>
            <p:cNvGrpSpPr/>
            <p:nvPr/>
          </p:nvGrpSpPr>
          <p:grpSpPr>
            <a:xfrm>
              <a:off x="4916385" y="4735980"/>
              <a:ext cx="342000" cy="219240"/>
              <a:chOff x="4916385" y="4735980"/>
              <a:chExt cx="342000" cy="219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3">
                <p14:nvContentPartPr>
                  <p14:cNvPr id="378" name="Ink 377">
                    <a:extLst>
                      <a:ext uri="{FF2B5EF4-FFF2-40B4-BE49-F238E27FC236}">
                        <a16:creationId xmlns:a16="http://schemas.microsoft.com/office/drawing/2014/main" id="{A845E8B1-DBAB-44D9-AEC1-2935113186FD}"/>
                      </a:ext>
                    </a:extLst>
                  </p14:cNvPr>
                  <p14:cNvContentPartPr/>
                  <p14:nvPr/>
                </p14:nvContentPartPr>
                <p14:xfrm>
                  <a:off x="4916385" y="4854780"/>
                  <a:ext cx="118440" cy="95760"/>
                </p14:xfrm>
              </p:contentPart>
            </mc:Choice>
            <mc:Fallback xmlns="">
              <p:pic>
                <p:nvPicPr>
                  <p:cNvPr id="378" name="Ink 377">
                    <a:extLst>
                      <a:ext uri="{FF2B5EF4-FFF2-40B4-BE49-F238E27FC236}">
                        <a16:creationId xmlns:a16="http://schemas.microsoft.com/office/drawing/2014/main" id="{A845E8B1-DBAB-44D9-AEC1-2935113186FD}"/>
                      </a:ext>
                    </a:extLst>
                  </p:cNvPr>
                  <p:cNvPicPr/>
                  <p:nvPr/>
                </p:nvPicPr>
                <p:blipFill>
                  <a:blip r:embed="rId634"/>
                  <a:stretch>
                    <a:fillRect/>
                  </a:stretch>
                </p:blipFill>
                <p:spPr>
                  <a:xfrm>
                    <a:off x="4907745" y="4845780"/>
                    <a:ext cx="136080" cy="11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5">
                <p14:nvContentPartPr>
                  <p14:cNvPr id="379" name="Ink 378">
                    <a:extLst>
                      <a:ext uri="{FF2B5EF4-FFF2-40B4-BE49-F238E27FC236}">
                        <a16:creationId xmlns:a16="http://schemas.microsoft.com/office/drawing/2014/main" id="{9F133118-82FE-40A1-9734-D760E671B2CB}"/>
                      </a:ext>
                    </a:extLst>
                  </p14:cNvPr>
                  <p14:cNvContentPartPr/>
                  <p14:nvPr/>
                </p14:nvContentPartPr>
                <p14:xfrm>
                  <a:off x="5135265" y="4735980"/>
                  <a:ext cx="81000" cy="219240"/>
                </p14:xfrm>
              </p:contentPart>
            </mc:Choice>
            <mc:Fallback xmlns="">
              <p:pic>
                <p:nvPicPr>
                  <p:cNvPr id="379" name="Ink 378">
                    <a:extLst>
                      <a:ext uri="{FF2B5EF4-FFF2-40B4-BE49-F238E27FC236}">
                        <a16:creationId xmlns:a16="http://schemas.microsoft.com/office/drawing/2014/main" id="{9F133118-82FE-40A1-9734-D760E671B2CB}"/>
                      </a:ext>
                    </a:extLst>
                  </p:cNvPr>
                  <p:cNvPicPr/>
                  <p:nvPr/>
                </p:nvPicPr>
                <p:blipFill>
                  <a:blip r:embed="rId636"/>
                  <a:stretch>
                    <a:fillRect/>
                  </a:stretch>
                </p:blipFill>
                <p:spPr>
                  <a:xfrm>
                    <a:off x="5126625" y="4726980"/>
                    <a:ext cx="98640" cy="23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7">
                <p14:nvContentPartPr>
                  <p14:cNvPr id="380" name="Ink 379">
                    <a:extLst>
                      <a:ext uri="{FF2B5EF4-FFF2-40B4-BE49-F238E27FC236}">
                        <a16:creationId xmlns:a16="http://schemas.microsoft.com/office/drawing/2014/main" id="{A4EA9B35-0B04-4821-8F45-A01C839B36FB}"/>
                      </a:ext>
                    </a:extLst>
                  </p14:cNvPr>
                  <p14:cNvContentPartPr/>
                  <p14:nvPr/>
                </p14:nvContentPartPr>
                <p14:xfrm>
                  <a:off x="5089545" y="4851900"/>
                  <a:ext cx="168840" cy="13320"/>
                </p14:xfrm>
              </p:contentPart>
            </mc:Choice>
            <mc:Fallback xmlns="">
              <p:pic>
                <p:nvPicPr>
                  <p:cNvPr id="380" name="Ink 379">
                    <a:extLst>
                      <a:ext uri="{FF2B5EF4-FFF2-40B4-BE49-F238E27FC236}">
                        <a16:creationId xmlns:a16="http://schemas.microsoft.com/office/drawing/2014/main" id="{A4EA9B35-0B04-4821-8F45-A01C839B36FB}"/>
                      </a:ext>
                    </a:extLst>
                  </p:cNvPr>
                  <p:cNvPicPr/>
                  <p:nvPr/>
                </p:nvPicPr>
                <p:blipFill>
                  <a:blip r:embed="rId638"/>
                  <a:stretch>
                    <a:fillRect/>
                  </a:stretch>
                </p:blipFill>
                <p:spPr>
                  <a:xfrm>
                    <a:off x="5080905" y="4842900"/>
                    <a:ext cx="186480" cy="30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4" name="Group 653">
              <a:extLst>
                <a:ext uri="{FF2B5EF4-FFF2-40B4-BE49-F238E27FC236}">
                  <a16:creationId xmlns:a16="http://schemas.microsoft.com/office/drawing/2014/main" id="{8DE08C9C-0675-4176-A7E6-01760C8EB2D5}"/>
                </a:ext>
              </a:extLst>
            </p:cNvPr>
            <p:cNvGrpSpPr/>
            <p:nvPr/>
          </p:nvGrpSpPr>
          <p:grpSpPr>
            <a:xfrm>
              <a:off x="5398785" y="4733820"/>
              <a:ext cx="606600" cy="331560"/>
              <a:chOff x="5398785" y="4733820"/>
              <a:chExt cx="606600" cy="331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9">
                <p14:nvContentPartPr>
                  <p14:cNvPr id="381" name="Ink 380">
                    <a:extLst>
                      <a:ext uri="{FF2B5EF4-FFF2-40B4-BE49-F238E27FC236}">
                        <a16:creationId xmlns:a16="http://schemas.microsoft.com/office/drawing/2014/main" id="{3FF35ED2-2E35-47A1-B2A5-6C4EEC2AFED4}"/>
                      </a:ext>
                    </a:extLst>
                  </p14:cNvPr>
                  <p14:cNvContentPartPr/>
                  <p14:nvPr/>
                </p14:nvContentPartPr>
                <p14:xfrm>
                  <a:off x="5398785" y="4862700"/>
                  <a:ext cx="70200" cy="202680"/>
                </p14:xfrm>
              </p:contentPart>
            </mc:Choice>
            <mc:Fallback xmlns="">
              <p:pic>
                <p:nvPicPr>
                  <p:cNvPr id="381" name="Ink 380">
                    <a:extLst>
                      <a:ext uri="{FF2B5EF4-FFF2-40B4-BE49-F238E27FC236}">
                        <a16:creationId xmlns:a16="http://schemas.microsoft.com/office/drawing/2014/main" id="{3FF35ED2-2E35-47A1-B2A5-6C4EEC2AFED4}"/>
                      </a:ext>
                    </a:extLst>
                  </p:cNvPr>
                  <p:cNvPicPr/>
                  <p:nvPr/>
                </p:nvPicPr>
                <p:blipFill>
                  <a:blip r:embed="rId640"/>
                  <a:stretch>
                    <a:fillRect/>
                  </a:stretch>
                </p:blipFill>
                <p:spPr>
                  <a:xfrm>
                    <a:off x="5390145" y="4853700"/>
                    <a:ext cx="87840" cy="22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1">
                <p14:nvContentPartPr>
                  <p14:cNvPr id="382" name="Ink 381">
                    <a:extLst>
                      <a:ext uri="{FF2B5EF4-FFF2-40B4-BE49-F238E27FC236}">
                        <a16:creationId xmlns:a16="http://schemas.microsoft.com/office/drawing/2014/main" id="{A01C98BD-4C72-45AC-9E19-942D7B7432B3}"/>
                      </a:ext>
                    </a:extLst>
                  </p14:cNvPr>
                  <p14:cNvContentPartPr/>
                  <p14:nvPr/>
                </p14:nvContentPartPr>
                <p14:xfrm>
                  <a:off x="5498865" y="4868460"/>
                  <a:ext cx="70200" cy="91440"/>
                </p14:xfrm>
              </p:contentPart>
            </mc:Choice>
            <mc:Fallback xmlns="">
              <p:pic>
                <p:nvPicPr>
                  <p:cNvPr id="382" name="Ink 381">
                    <a:extLst>
                      <a:ext uri="{FF2B5EF4-FFF2-40B4-BE49-F238E27FC236}">
                        <a16:creationId xmlns:a16="http://schemas.microsoft.com/office/drawing/2014/main" id="{A01C98BD-4C72-45AC-9E19-942D7B7432B3}"/>
                      </a:ext>
                    </a:extLst>
                  </p:cNvPr>
                  <p:cNvPicPr/>
                  <p:nvPr/>
                </p:nvPicPr>
                <p:blipFill>
                  <a:blip r:embed="rId642"/>
                  <a:stretch>
                    <a:fillRect/>
                  </a:stretch>
                </p:blipFill>
                <p:spPr>
                  <a:xfrm>
                    <a:off x="5489865" y="4859820"/>
                    <a:ext cx="87840" cy="10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3">
                <p14:nvContentPartPr>
                  <p14:cNvPr id="383" name="Ink 382">
                    <a:extLst>
                      <a:ext uri="{FF2B5EF4-FFF2-40B4-BE49-F238E27FC236}">
                        <a16:creationId xmlns:a16="http://schemas.microsoft.com/office/drawing/2014/main" id="{B3B4A766-D705-4839-AD21-A4DCF7B5E0D6}"/>
                      </a:ext>
                    </a:extLst>
                  </p14:cNvPr>
                  <p14:cNvContentPartPr/>
                  <p14:nvPr/>
                </p14:nvContentPartPr>
                <p14:xfrm>
                  <a:off x="5546745" y="4760820"/>
                  <a:ext cx="78480" cy="200520"/>
                </p14:xfrm>
              </p:contentPart>
            </mc:Choice>
            <mc:Fallback xmlns="">
              <p:pic>
                <p:nvPicPr>
                  <p:cNvPr id="383" name="Ink 382">
                    <a:extLst>
                      <a:ext uri="{FF2B5EF4-FFF2-40B4-BE49-F238E27FC236}">
                        <a16:creationId xmlns:a16="http://schemas.microsoft.com/office/drawing/2014/main" id="{B3B4A766-D705-4839-AD21-A4DCF7B5E0D6}"/>
                      </a:ext>
                    </a:extLst>
                  </p:cNvPr>
                  <p:cNvPicPr/>
                  <p:nvPr/>
                </p:nvPicPr>
                <p:blipFill>
                  <a:blip r:embed="rId644"/>
                  <a:stretch>
                    <a:fillRect/>
                  </a:stretch>
                </p:blipFill>
                <p:spPr>
                  <a:xfrm>
                    <a:off x="5538105" y="4752180"/>
                    <a:ext cx="96120" cy="21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5">
                <p14:nvContentPartPr>
                  <p14:cNvPr id="640" name="Ink 639">
                    <a:extLst>
                      <a:ext uri="{FF2B5EF4-FFF2-40B4-BE49-F238E27FC236}">
                        <a16:creationId xmlns:a16="http://schemas.microsoft.com/office/drawing/2014/main" id="{BEFD93B2-F8E9-4BF7-B568-EECAD8C12C7E}"/>
                      </a:ext>
                    </a:extLst>
                  </p14:cNvPr>
                  <p14:cNvContentPartPr/>
                  <p14:nvPr/>
                </p14:nvContentPartPr>
                <p14:xfrm>
                  <a:off x="5697225" y="4873500"/>
                  <a:ext cx="59400" cy="78840"/>
                </p14:xfrm>
              </p:contentPart>
            </mc:Choice>
            <mc:Fallback xmlns="">
              <p:pic>
                <p:nvPicPr>
                  <p:cNvPr id="640" name="Ink 639">
                    <a:extLst>
                      <a:ext uri="{FF2B5EF4-FFF2-40B4-BE49-F238E27FC236}">
                        <a16:creationId xmlns:a16="http://schemas.microsoft.com/office/drawing/2014/main" id="{BEFD93B2-F8E9-4BF7-B568-EECAD8C12C7E}"/>
                      </a:ext>
                    </a:extLst>
                  </p:cNvPr>
                  <p:cNvPicPr/>
                  <p:nvPr/>
                </p:nvPicPr>
                <p:blipFill>
                  <a:blip r:embed="rId646"/>
                  <a:stretch>
                    <a:fillRect/>
                  </a:stretch>
                </p:blipFill>
                <p:spPr>
                  <a:xfrm>
                    <a:off x="5688585" y="4864500"/>
                    <a:ext cx="77040" cy="9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7">
                <p14:nvContentPartPr>
                  <p14:cNvPr id="641" name="Ink 640">
                    <a:extLst>
                      <a:ext uri="{FF2B5EF4-FFF2-40B4-BE49-F238E27FC236}">
                        <a16:creationId xmlns:a16="http://schemas.microsoft.com/office/drawing/2014/main" id="{06B49603-74B0-4738-8654-93DF595B3FB6}"/>
                      </a:ext>
                    </a:extLst>
                  </p14:cNvPr>
                  <p14:cNvContentPartPr/>
                  <p14:nvPr/>
                </p14:nvContentPartPr>
                <p14:xfrm>
                  <a:off x="5826105" y="4733820"/>
                  <a:ext cx="19440" cy="177840"/>
                </p14:xfrm>
              </p:contentPart>
            </mc:Choice>
            <mc:Fallback xmlns="">
              <p:pic>
                <p:nvPicPr>
                  <p:cNvPr id="641" name="Ink 640">
                    <a:extLst>
                      <a:ext uri="{FF2B5EF4-FFF2-40B4-BE49-F238E27FC236}">
                        <a16:creationId xmlns:a16="http://schemas.microsoft.com/office/drawing/2014/main" id="{06B49603-74B0-4738-8654-93DF595B3FB6}"/>
                      </a:ext>
                    </a:extLst>
                  </p:cNvPr>
                  <p:cNvPicPr/>
                  <p:nvPr/>
                </p:nvPicPr>
                <p:blipFill>
                  <a:blip r:embed="rId648"/>
                  <a:stretch>
                    <a:fillRect/>
                  </a:stretch>
                </p:blipFill>
                <p:spPr>
                  <a:xfrm>
                    <a:off x="5817105" y="4724820"/>
                    <a:ext cx="3708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9">
                <p14:nvContentPartPr>
                  <p14:cNvPr id="642" name="Ink 641">
                    <a:extLst>
                      <a:ext uri="{FF2B5EF4-FFF2-40B4-BE49-F238E27FC236}">
                        <a16:creationId xmlns:a16="http://schemas.microsoft.com/office/drawing/2014/main" id="{A2AD70B2-3136-4D70-BDFC-F969B88C001B}"/>
                      </a:ext>
                    </a:extLst>
                  </p14:cNvPr>
                  <p14:cNvContentPartPr/>
                  <p14:nvPr/>
                </p14:nvContentPartPr>
                <p14:xfrm>
                  <a:off x="5712705" y="4740300"/>
                  <a:ext cx="187920" cy="17640"/>
                </p14:xfrm>
              </p:contentPart>
            </mc:Choice>
            <mc:Fallback xmlns="">
              <p:pic>
                <p:nvPicPr>
                  <p:cNvPr id="642" name="Ink 641">
                    <a:extLst>
                      <a:ext uri="{FF2B5EF4-FFF2-40B4-BE49-F238E27FC236}">
                        <a16:creationId xmlns:a16="http://schemas.microsoft.com/office/drawing/2014/main" id="{A2AD70B2-3136-4D70-BDFC-F969B88C001B}"/>
                      </a:ext>
                    </a:extLst>
                  </p:cNvPr>
                  <p:cNvPicPr/>
                  <p:nvPr/>
                </p:nvPicPr>
                <p:blipFill>
                  <a:blip r:embed="rId650"/>
                  <a:stretch>
                    <a:fillRect/>
                  </a:stretch>
                </p:blipFill>
                <p:spPr>
                  <a:xfrm>
                    <a:off x="5704065" y="4731660"/>
                    <a:ext cx="205560" cy="3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1">
                <p14:nvContentPartPr>
                  <p14:cNvPr id="643" name="Ink 642">
                    <a:extLst>
                      <a:ext uri="{FF2B5EF4-FFF2-40B4-BE49-F238E27FC236}">
                        <a16:creationId xmlns:a16="http://schemas.microsoft.com/office/drawing/2014/main" id="{53CB64D7-7D65-4F3C-B2EF-C77BEC0E14C0}"/>
                      </a:ext>
                    </a:extLst>
                  </p14:cNvPr>
                  <p14:cNvContentPartPr/>
                  <p14:nvPr/>
                </p14:nvContentPartPr>
                <p14:xfrm>
                  <a:off x="5899185" y="4840740"/>
                  <a:ext cx="106200" cy="136080"/>
                </p14:xfrm>
              </p:contentPart>
            </mc:Choice>
            <mc:Fallback xmlns="">
              <p:pic>
                <p:nvPicPr>
                  <p:cNvPr id="643" name="Ink 642">
                    <a:extLst>
                      <a:ext uri="{FF2B5EF4-FFF2-40B4-BE49-F238E27FC236}">
                        <a16:creationId xmlns:a16="http://schemas.microsoft.com/office/drawing/2014/main" id="{53CB64D7-7D65-4F3C-B2EF-C77BEC0E14C0}"/>
                      </a:ext>
                    </a:extLst>
                  </p:cNvPr>
                  <p:cNvPicPr/>
                  <p:nvPr/>
                </p:nvPicPr>
                <p:blipFill>
                  <a:blip r:embed="rId652"/>
                  <a:stretch>
                    <a:fillRect/>
                  </a:stretch>
                </p:blipFill>
                <p:spPr>
                  <a:xfrm>
                    <a:off x="5890545" y="4831740"/>
                    <a:ext cx="123840" cy="153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3" name="Group 652">
              <a:extLst>
                <a:ext uri="{FF2B5EF4-FFF2-40B4-BE49-F238E27FC236}">
                  <a16:creationId xmlns:a16="http://schemas.microsoft.com/office/drawing/2014/main" id="{34C886CB-A570-4603-865C-2C5AC49D0247}"/>
                </a:ext>
              </a:extLst>
            </p:cNvPr>
            <p:cNvGrpSpPr/>
            <p:nvPr/>
          </p:nvGrpSpPr>
          <p:grpSpPr>
            <a:xfrm>
              <a:off x="6266385" y="4664700"/>
              <a:ext cx="1131120" cy="438480"/>
              <a:chOff x="6266385" y="4664700"/>
              <a:chExt cx="1131120" cy="43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53">
                <p14:nvContentPartPr>
                  <p14:cNvPr id="644" name="Ink 643">
                    <a:extLst>
                      <a:ext uri="{FF2B5EF4-FFF2-40B4-BE49-F238E27FC236}">
                        <a16:creationId xmlns:a16="http://schemas.microsoft.com/office/drawing/2014/main" id="{03F8F3F3-F3AF-4E53-8697-0651F813717A}"/>
                      </a:ext>
                    </a:extLst>
                  </p14:cNvPr>
                  <p14:cNvContentPartPr/>
                  <p14:nvPr/>
                </p14:nvContentPartPr>
                <p14:xfrm>
                  <a:off x="6266385" y="4767300"/>
                  <a:ext cx="127800" cy="117720"/>
                </p14:xfrm>
              </p:contentPart>
            </mc:Choice>
            <mc:Fallback xmlns="">
              <p:pic>
                <p:nvPicPr>
                  <p:cNvPr id="644" name="Ink 643">
                    <a:extLst>
                      <a:ext uri="{FF2B5EF4-FFF2-40B4-BE49-F238E27FC236}">
                        <a16:creationId xmlns:a16="http://schemas.microsoft.com/office/drawing/2014/main" id="{03F8F3F3-F3AF-4E53-8697-0651F813717A}"/>
                      </a:ext>
                    </a:extLst>
                  </p:cNvPr>
                  <p:cNvPicPr/>
                  <p:nvPr/>
                </p:nvPicPr>
                <p:blipFill>
                  <a:blip r:embed="rId654"/>
                  <a:stretch>
                    <a:fillRect/>
                  </a:stretch>
                </p:blipFill>
                <p:spPr>
                  <a:xfrm>
                    <a:off x="6257385" y="4758660"/>
                    <a:ext cx="145440" cy="13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5">
                <p14:nvContentPartPr>
                  <p14:cNvPr id="645" name="Ink 644">
                    <a:extLst>
                      <a:ext uri="{FF2B5EF4-FFF2-40B4-BE49-F238E27FC236}">
                        <a16:creationId xmlns:a16="http://schemas.microsoft.com/office/drawing/2014/main" id="{46E2B1A7-E7F0-4DEF-83F2-6CDB9BCCCAF7}"/>
                      </a:ext>
                    </a:extLst>
                  </p14:cNvPr>
                  <p14:cNvContentPartPr/>
                  <p14:nvPr/>
                </p14:nvContentPartPr>
                <p14:xfrm>
                  <a:off x="6448185" y="4717620"/>
                  <a:ext cx="86760" cy="142200"/>
                </p14:xfrm>
              </p:contentPart>
            </mc:Choice>
            <mc:Fallback xmlns="">
              <p:pic>
                <p:nvPicPr>
                  <p:cNvPr id="645" name="Ink 644">
                    <a:extLst>
                      <a:ext uri="{FF2B5EF4-FFF2-40B4-BE49-F238E27FC236}">
                        <a16:creationId xmlns:a16="http://schemas.microsoft.com/office/drawing/2014/main" id="{46E2B1A7-E7F0-4DEF-83F2-6CDB9BCCCAF7}"/>
                      </a:ext>
                    </a:extLst>
                  </p:cNvPr>
                  <p:cNvPicPr/>
                  <p:nvPr/>
                </p:nvPicPr>
                <p:blipFill>
                  <a:blip r:embed="rId656"/>
                  <a:stretch>
                    <a:fillRect/>
                  </a:stretch>
                </p:blipFill>
                <p:spPr>
                  <a:xfrm>
                    <a:off x="6439545" y="4708620"/>
                    <a:ext cx="10440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7">
                <p14:nvContentPartPr>
                  <p14:cNvPr id="646" name="Ink 645">
                    <a:extLst>
                      <a:ext uri="{FF2B5EF4-FFF2-40B4-BE49-F238E27FC236}">
                        <a16:creationId xmlns:a16="http://schemas.microsoft.com/office/drawing/2014/main" id="{C6BFB4FC-7E18-4DCD-BDA6-6431078B3EF8}"/>
                      </a:ext>
                    </a:extLst>
                  </p14:cNvPr>
                  <p14:cNvContentPartPr/>
                  <p14:nvPr/>
                </p14:nvContentPartPr>
                <p14:xfrm>
                  <a:off x="6541785" y="4743540"/>
                  <a:ext cx="94680" cy="178920"/>
                </p14:xfrm>
              </p:contentPart>
            </mc:Choice>
            <mc:Fallback xmlns="">
              <p:pic>
                <p:nvPicPr>
                  <p:cNvPr id="646" name="Ink 645">
                    <a:extLst>
                      <a:ext uri="{FF2B5EF4-FFF2-40B4-BE49-F238E27FC236}">
                        <a16:creationId xmlns:a16="http://schemas.microsoft.com/office/drawing/2014/main" id="{C6BFB4FC-7E18-4DCD-BDA6-6431078B3EF8}"/>
                      </a:ext>
                    </a:extLst>
                  </p:cNvPr>
                  <p:cNvPicPr/>
                  <p:nvPr/>
                </p:nvPicPr>
                <p:blipFill>
                  <a:blip r:embed="rId658"/>
                  <a:stretch>
                    <a:fillRect/>
                  </a:stretch>
                </p:blipFill>
                <p:spPr>
                  <a:xfrm>
                    <a:off x="6533145" y="4734900"/>
                    <a:ext cx="112320" cy="19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9">
                <p14:nvContentPartPr>
                  <p14:cNvPr id="647" name="Ink 646">
                    <a:extLst>
                      <a:ext uri="{FF2B5EF4-FFF2-40B4-BE49-F238E27FC236}">
                        <a16:creationId xmlns:a16="http://schemas.microsoft.com/office/drawing/2014/main" id="{39887AC1-AE4B-4C84-8C06-0483A44E11A3}"/>
                      </a:ext>
                    </a:extLst>
                  </p14:cNvPr>
                  <p14:cNvContentPartPr/>
                  <p14:nvPr/>
                </p14:nvContentPartPr>
                <p14:xfrm>
                  <a:off x="6693345" y="4845420"/>
                  <a:ext cx="360" cy="79560"/>
                </p14:xfrm>
              </p:contentPart>
            </mc:Choice>
            <mc:Fallback xmlns="">
              <p:pic>
                <p:nvPicPr>
                  <p:cNvPr id="647" name="Ink 646">
                    <a:extLst>
                      <a:ext uri="{FF2B5EF4-FFF2-40B4-BE49-F238E27FC236}">
                        <a16:creationId xmlns:a16="http://schemas.microsoft.com/office/drawing/2014/main" id="{39887AC1-AE4B-4C84-8C06-0483A44E11A3}"/>
                      </a:ext>
                    </a:extLst>
                  </p:cNvPr>
                  <p:cNvPicPr/>
                  <p:nvPr/>
                </p:nvPicPr>
                <p:blipFill>
                  <a:blip r:embed="rId660"/>
                  <a:stretch>
                    <a:fillRect/>
                  </a:stretch>
                </p:blipFill>
                <p:spPr>
                  <a:xfrm>
                    <a:off x="6684705" y="4836420"/>
                    <a:ext cx="18000" cy="9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1">
                <p14:nvContentPartPr>
                  <p14:cNvPr id="648" name="Ink 647">
                    <a:extLst>
                      <a:ext uri="{FF2B5EF4-FFF2-40B4-BE49-F238E27FC236}">
                        <a16:creationId xmlns:a16="http://schemas.microsoft.com/office/drawing/2014/main" id="{86F00E60-CD1D-45A2-B972-8D19E4DF56D3}"/>
                      </a:ext>
                    </a:extLst>
                  </p14:cNvPr>
                  <p14:cNvContentPartPr/>
                  <p14:nvPr/>
                </p14:nvContentPartPr>
                <p14:xfrm>
                  <a:off x="6705585" y="4721940"/>
                  <a:ext cx="360" cy="360"/>
                </p14:xfrm>
              </p:contentPart>
            </mc:Choice>
            <mc:Fallback xmlns="">
              <p:pic>
                <p:nvPicPr>
                  <p:cNvPr id="648" name="Ink 647">
                    <a:extLst>
                      <a:ext uri="{FF2B5EF4-FFF2-40B4-BE49-F238E27FC236}">
                        <a16:creationId xmlns:a16="http://schemas.microsoft.com/office/drawing/2014/main" id="{86F00E60-CD1D-45A2-B972-8D19E4DF56D3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6696585" y="471294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2">
                <p14:nvContentPartPr>
                  <p14:cNvPr id="649" name="Ink 648">
                    <a:extLst>
                      <a:ext uri="{FF2B5EF4-FFF2-40B4-BE49-F238E27FC236}">
                        <a16:creationId xmlns:a16="http://schemas.microsoft.com/office/drawing/2014/main" id="{5FBF594D-AC62-4756-80B0-FC3136661F94}"/>
                      </a:ext>
                    </a:extLst>
                  </p14:cNvPr>
                  <p14:cNvContentPartPr/>
                  <p14:nvPr/>
                </p14:nvContentPartPr>
                <p14:xfrm>
                  <a:off x="6789465" y="4811220"/>
                  <a:ext cx="97560" cy="291960"/>
                </p14:xfrm>
              </p:contentPart>
            </mc:Choice>
            <mc:Fallback xmlns="">
              <p:pic>
                <p:nvPicPr>
                  <p:cNvPr id="649" name="Ink 648">
                    <a:extLst>
                      <a:ext uri="{FF2B5EF4-FFF2-40B4-BE49-F238E27FC236}">
                        <a16:creationId xmlns:a16="http://schemas.microsoft.com/office/drawing/2014/main" id="{5FBF594D-AC62-4756-80B0-FC3136661F94}"/>
                      </a:ext>
                    </a:extLst>
                  </p:cNvPr>
                  <p:cNvPicPr/>
                  <p:nvPr/>
                </p:nvPicPr>
                <p:blipFill>
                  <a:blip r:embed="rId663"/>
                  <a:stretch>
                    <a:fillRect/>
                  </a:stretch>
                </p:blipFill>
                <p:spPr>
                  <a:xfrm>
                    <a:off x="6780825" y="4802220"/>
                    <a:ext cx="115200" cy="30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4">
                <p14:nvContentPartPr>
                  <p14:cNvPr id="650" name="Ink 649">
                    <a:extLst>
                      <a:ext uri="{FF2B5EF4-FFF2-40B4-BE49-F238E27FC236}">
                        <a16:creationId xmlns:a16="http://schemas.microsoft.com/office/drawing/2014/main" id="{9DADC4AD-9CF8-45EB-8369-A215C2D7ABDF}"/>
                      </a:ext>
                    </a:extLst>
                  </p14:cNvPr>
                  <p14:cNvContentPartPr/>
                  <p14:nvPr/>
                </p14:nvContentPartPr>
                <p14:xfrm>
                  <a:off x="6952185" y="4820580"/>
                  <a:ext cx="87120" cy="117360"/>
                </p14:xfrm>
              </p:contentPart>
            </mc:Choice>
            <mc:Fallback xmlns="">
              <p:pic>
                <p:nvPicPr>
                  <p:cNvPr id="650" name="Ink 649">
                    <a:extLst>
                      <a:ext uri="{FF2B5EF4-FFF2-40B4-BE49-F238E27FC236}">
                        <a16:creationId xmlns:a16="http://schemas.microsoft.com/office/drawing/2014/main" id="{9DADC4AD-9CF8-45EB-8369-A215C2D7ABDF}"/>
                      </a:ext>
                    </a:extLst>
                  </p:cNvPr>
                  <p:cNvPicPr/>
                  <p:nvPr/>
                </p:nvPicPr>
                <p:blipFill>
                  <a:blip r:embed="rId665"/>
                  <a:stretch>
                    <a:fillRect/>
                  </a:stretch>
                </p:blipFill>
                <p:spPr>
                  <a:xfrm>
                    <a:off x="6943185" y="4811580"/>
                    <a:ext cx="104760" cy="13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6">
                <p14:nvContentPartPr>
                  <p14:cNvPr id="651" name="Ink 650">
                    <a:extLst>
                      <a:ext uri="{FF2B5EF4-FFF2-40B4-BE49-F238E27FC236}">
                        <a16:creationId xmlns:a16="http://schemas.microsoft.com/office/drawing/2014/main" id="{863DCFD2-8DA7-4694-9798-2C8B700ED126}"/>
                      </a:ext>
                    </a:extLst>
                  </p14:cNvPr>
                  <p14:cNvContentPartPr/>
                  <p14:nvPr/>
                </p14:nvContentPartPr>
                <p14:xfrm>
                  <a:off x="7115625" y="4797540"/>
                  <a:ext cx="73800" cy="148680"/>
                </p14:xfrm>
              </p:contentPart>
            </mc:Choice>
            <mc:Fallback xmlns="">
              <p:pic>
                <p:nvPicPr>
                  <p:cNvPr id="651" name="Ink 650">
                    <a:extLst>
                      <a:ext uri="{FF2B5EF4-FFF2-40B4-BE49-F238E27FC236}">
                        <a16:creationId xmlns:a16="http://schemas.microsoft.com/office/drawing/2014/main" id="{863DCFD2-8DA7-4694-9798-2C8B700ED126}"/>
                      </a:ext>
                    </a:extLst>
                  </p:cNvPr>
                  <p:cNvPicPr/>
                  <p:nvPr/>
                </p:nvPicPr>
                <p:blipFill>
                  <a:blip r:embed="rId667"/>
                  <a:stretch>
                    <a:fillRect/>
                  </a:stretch>
                </p:blipFill>
                <p:spPr>
                  <a:xfrm>
                    <a:off x="7106625" y="4788540"/>
                    <a:ext cx="91440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8">
                <p14:nvContentPartPr>
                  <p14:cNvPr id="652" name="Ink 651">
                    <a:extLst>
                      <a:ext uri="{FF2B5EF4-FFF2-40B4-BE49-F238E27FC236}">
                        <a16:creationId xmlns:a16="http://schemas.microsoft.com/office/drawing/2014/main" id="{9B00A1E6-5CA7-4343-8A7B-86243D2508FF}"/>
                      </a:ext>
                    </a:extLst>
                  </p14:cNvPr>
                  <p14:cNvContentPartPr/>
                  <p14:nvPr/>
                </p14:nvContentPartPr>
                <p14:xfrm>
                  <a:off x="7246665" y="4664700"/>
                  <a:ext cx="150840" cy="248040"/>
                </p14:xfrm>
              </p:contentPart>
            </mc:Choice>
            <mc:Fallback xmlns="">
              <p:pic>
                <p:nvPicPr>
                  <p:cNvPr id="652" name="Ink 651">
                    <a:extLst>
                      <a:ext uri="{FF2B5EF4-FFF2-40B4-BE49-F238E27FC236}">
                        <a16:creationId xmlns:a16="http://schemas.microsoft.com/office/drawing/2014/main" id="{9B00A1E6-5CA7-4343-8A7B-86243D2508FF}"/>
                      </a:ext>
                    </a:extLst>
                  </p:cNvPr>
                  <p:cNvPicPr/>
                  <p:nvPr/>
                </p:nvPicPr>
                <p:blipFill>
                  <a:blip r:embed="rId669"/>
                  <a:stretch>
                    <a:fillRect/>
                  </a:stretch>
                </p:blipFill>
                <p:spPr>
                  <a:xfrm>
                    <a:off x="7238025" y="4655700"/>
                    <a:ext cx="168480" cy="265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67" name="Group 666">
              <a:extLst>
                <a:ext uri="{FF2B5EF4-FFF2-40B4-BE49-F238E27FC236}">
                  <a16:creationId xmlns:a16="http://schemas.microsoft.com/office/drawing/2014/main" id="{CDCE043B-B970-4660-B122-7C0DDEF8906D}"/>
                </a:ext>
              </a:extLst>
            </p:cNvPr>
            <p:cNvGrpSpPr/>
            <p:nvPr/>
          </p:nvGrpSpPr>
          <p:grpSpPr>
            <a:xfrm>
              <a:off x="7665345" y="4681980"/>
              <a:ext cx="366120" cy="201960"/>
              <a:chOff x="7665345" y="4681980"/>
              <a:chExt cx="366120" cy="201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70">
                <p14:nvContentPartPr>
                  <p14:cNvPr id="656" name="Ink 655">
                    <a:extLst>
                      <a:ext uri="{FF2B5EF4-FFF2-40B4-BE49-F238E27FC236}">
                        <a16:creationId xmlns:a16="http://schemas.microsoft.com/office/drawing/2014/main" id="{FC5929D8-A0C9-49FE-B25F-3DE209066919}"/>
                      </a:ext>
                    </a:extLst>
                  </p14:cNvPr>
                  <p14:cNvContentPartPr/>
                  <p14:nvPr/>
                </p14:nvContentPartPr>
                <p14:xfrm>
                  <a:off x="7748505" y="4681980"/>
                  <a:ext cx="8640" cy="187560"/>
                </p14:xfrm>
              </p:contentPart>
            </mc:Choice>
            <mc:Fallback xmlns="">
              <p:pic>
                <p:nvPicPr>
                  <p:cNvPr id="656" name="Ink 655">
                    <a:extLst>
                      <a:ext uri="{FF2B5EF4-FFF2-40B4-BE49-F238E27FC236}">
                        <a16:creationId xmlns:a16="http://schemas.microsoft.com/office/drawing/2014/main" id="{FC5929D8-A0C9-49FE-B25F-3DE209066919}"/>
                      </a:ext>
                    </a:extLst>
                  </p:cNvPr>
                  <p:cNvPicPr/>
                  <p:nvPr/>
                </p:nvPicPr>
                <p:blipFill>
                  <a:blip r:embed="rId671"/>
                  <a:stretch>
                    <a:fillRect/>
                  </a:stretch>
                </p:blipFill>
                <p:spPr>
                  <a:xfrm>
                    <a:off x="7739505" y="4672980"/>
                    <a:ext cx="2628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2">
                <p14:nvContentPartPr>
                  <p14:cNvPr id="657" name="Ink 656">
                    <a:extLst>
                      <a:ext uri="{FF2B5EF4-FFF2-40B4-BE49-F238E27FC236}">
                        <a16:creationId xmlns:a16="http://schemas.microsoft.com/office/drawing/2014/main" id="{EF482E17-35DC-46FB-BE06-ECE8D6FAB88C}"/>
                      </a:ext>
                    </a:extLst>
                  </p14:cNvPr>
                  <p14:cNvContentPartPr/>
                  <p14:nvPr/>
                </p14:nvContentPartPr>
                <p14:xfrm>
                  <a:off x="7665345" y="4688460"/>
                  <a:ext cx="226440" cy="17640"/>
                </p14:xfrm>
              </p:contentPart>
            </mc:Choice>
            <mc:Fallback xmlns="">
              <p:pic>
                <p:nvPicPr>
                  <p:cNvPr id="657" name="Ink 656">
                    <a:extLst>
                      <a:ext uri="{FF2B5EF4-FFF2-40B4-BE49-F238E27FC236}">
                        <a16:creationId xmlns:a16="http://schemas.microsoft.com/office/drawing/2014/main" id="{EF482E17-35DC-46FB-BE06-ECE8D6FAB88C}"/>
                      </a:ext>
                    </a:extLst>
                  </p:cNvPr>
                  <p:cNvPicPr/>
                  <p:nvPr/>
                </p:nvPicPr>
                <p:blipFill>
                  <a:blip r:embed="rId673"/>
                  <a:stretch>
                    <a:fillRect/>
                  </a:stretch>
                </p:blipFill>
                <p:spPr>
                  <a:xfrm>
                    <a:off x="7656705" y="4679460"/>
                    <a:ext cx="244080" cy="3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4">
                <p14:nvContentPartPr>
                  <p14:cNvPr id="658" name="Ink 657">
                    <a:extLst>
                      <a:ext uri="{FF2B5EF4-FFF2-40B4-BE49-F238E27FC236}">
                        <a16:creationId xmlns:a16="http://schemas.microsoft.com/office/drawing/2014/main" id="{B18F377D-0CBC-458D-BA11-52A864487603}"/>
                      </a:ext>
                    </a:extLst>
                  </p14:cNvPr>
                  <p14:cNvContentPartPr/>
                  <p14:nvPr/>
                </p14:nvContentPartPr>
                <p14:xfrm>
                  <a:off x="7885305" y="4787100"/>
                  <a:ext cx="146160" cy="96840"/>
                </p14:xfrm>
              </p:contentPart>
            </mc:Choice>
            <mc:Fallback xmlns="">
              <p:pic>
                <p:nvPicPr>
                  <p:cNvPr id="658" name="Ink 657">
                    <a:extLst>
                      <a:ext uri="{FF2B5EF4-FFF2-40B4-BE49-F238E27FC236}">
                        <a16:creationId xmlns:a16="http://schemas.microsoft.com/office/drawing/2014/main" id="{B18F377D-0CBC-458D-BA11-52A864487603}"/>
                      </a:ext>
                    </a:extLst>
                  </p:cNvPr>
                  <p:cNvPicPr/>
                  <p:nvPr/>
                </p:nvPicPr>
                <p:blipFill>
                  <a:blip r:embed="rId675"/>
                  <a:stretch>
                    <a:fillRect/>
                  </a:stretch>
                </p:blipFill>
                <p:spPr>
                  <a:xfrm>
                    <a:off x="7876665" y="4778460"/>
                    <a:ext cx="163800" cy="114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66" name="Group 665">
              <a:extLst>
                <a:ext uri="{FF2B5EF4-FFF2-40B4-BE49-F238E27FC236}">
                  <a16:creationId xmlns:a16="http://schemas.microsoft.com/office/drawing/2014/main" id="{38F47BE8-BBB2-4026-A68E-DDF3C742A715}"/>
                </a:ext>
              </a:extLst>
            </p:cNvPr>
            <p:cNvGrpSpPr/>
            <p:nvPr/>
          </p:nvGrpSpPr>
          <p:grpSpPr>
            <a:xfrm>
              <a:off x="8318385" y="4556340"/>
              <a:ext cx="799560" cy="342360"/>
              <a:chOff x="8318385" y="4556340"/>
              <a:chExt cx="799560" cy="342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76">
                <p14:nvContentPartPr>
                  <p14:cNvPr id="659" name="Ink 658">
                    <a:extLst>
                      <a:ext uri="{FF2B5EF4-FFF2-40B4-BE49-F238E27FC236}">
                        <a16:creationId xmlns:a16="http://schemas.microsoft.com/office/drawing/2014/main" id="{34C9CAD1-FA21-400E-A986-175A2BBC5EAC}"/>
                      </a:ext>
                    </a:extLst>
                  </p14:cNvPr>
                  <p14:cNvContentPartPr/>
                  <p14:nvPr/>
                </p14:nvContentPartPr>
                <p14:xfrm>
                  <a:off x="8318385" y="4756500"/>
                  <a:ext cx="66960" cy="94320"/>
                </p14:xfrm>
              </p:contentPart>
            </mc:Choice>
            <mc:Fallback xmlns="">
              <p:pic>
                <p:nvPicPr>
                  <p:cNvPr id="659" name="Ink 658">
                    <a:extLst>
                      <a:ext uri="{FF2B5EF4-FFF2-40B4-BE49-F238E27FC236}">
                        <a16:creationId xmlns:a16="http://schemas.microsoft.com/office/drawing/2014/main" id="{34C9CAD1-FA21-400E-A986-175A2BBC5EAC}"/>
                      </a:ext>
                    </a:extLst>
                  </p:cNvPr>
                  <p:cNvPicPr/>
                  <p:nvPr/>
                </p:nvPicPr>
                <p:blipFill>
                  <a:blip r:embed="rId677"/>
                  <a:stretch>
                    <a:fillRect/>
                  </a:stretch>
                </p:blipFill>
                <p:spPr>
                  <a:xfrm>
                    <a:off x="8309385" y="4747860"/>
                    <a:ext cx="84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8">
                <p14:nvContentPartPr>
                  <p14:cNvPr id="660" name="Ink 659">
                    <a:extLst>
                      <a:ext uri="{FF2B5EF4-FFF2-40B4-BE49-F238E27FC236}">
                        <a16:creationId xmlns:a16="http://schemas.microsoft.com/office/drawing/2014/main" id="{1C12D60D-95B5-479F-A5FB-414CCA2015F1}"/>
                      </a:ext>
                    </a:extLst>
                  </p14:cNvPr>
                  <p14:cNvContentPartPr/>
                  <p14:nvPr/>
                </p14:nvContentPartPr>
                <p14:xfrm>
                  <a:off x="8438985" y="4556340"/>
                  <a:ext cx="23040" cy="289440"/>
                </p14:xfrm>
              </p:contentPart>
            </mc:Choice>
            <mc:Fallback xmlns="">
              <p:pic>
                <p:nvPicPr>
                  <p:cNvPr id="660" name="Ink 659">
                    <a:extLst>
                      <a:ext uri="{FF2B5EF4-FFF2-40B4-BE49-F238E27FC236}">
                        <a16:creationId xmlns:a16="http://schemas.microsoft.com/office/drawing/2014/main" id="{1C12D60D-95B5-479F-A5FB-414CCA2015F1}"/>
                      </a:ext>
                    </a:extLst>
                  </p:cNvPr>
                  <p:cNvPicPr/>
                  <p:nvPr/>
                </p:nvPicPr>
                <p:blipFill>
                  <a:blip r:embed="rId679"/>
                  <a:stretch>
                    <a:fillRect/>
                  </a:stretch>
                </p:blipFill>
                <p:spPr>
                  <a:xfrm>
                    <a:off x="8430345" y="4547340"/>
                    <a:ext cx="406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0">
                <p14:nvContentPartPr>
                  <p14:cNvPr id="661" name="Ink 660">
                    <a:extLst>
                      <a:ext uri="{FF2B5EF4-FFF2-40B4-BE49-F238E27FC236}">
                        <a16:creationId xmlns:a16="http://schemas.microsoft.com/office/drawing/2014/main" id="{03568740-0CA0-44CE-93A9-18407CCE6308}"/>
                      </a:ext>
                    </a:extLst>
                  </p14:cNvPr>
                  <p14:cNvContentPartPr/>
                  <p14:nvPr/>
                </p14:nvContentPartPr>
                <p14:xfrm>
                  <a:off x="8493345" y="4771620"/>
                  <a:ext cx="96480" cy="111960"/>
                </p14:xfrm>
              </p:contentPart>
            </mc:Choice>
            <mc:Fallback xmlns="">
              <p:pic>
                <p:nvPicPr>
                  <p:cNvPr id="661" name="Ink 660">
                    <a:extLst>
                      <a:ext uri="{FF2B5EF4-FFF2-40B4-BE49-F238E27FC236}">
                        <a16:creationId xmlns:a16="http://schemas.microsoft.com/office/drawing/2014/main" id="{03568740-0CA0-44CE-93A9-18407CCE6308}"/>
                      </a:ext>
                    </a:extLst>
                  </p:cNvPr>
                  <p:cNvPicPr/>
                  <p:nvPr/>
                </p:nvPicPr>
                <p:blipFill>
                  <a:blip r:embed="rId681"/>
                  <a:stretch>
                    <a:fillRect/>
                  </a:stretch>
                </p:blipFill>
                <p:spPr>
                  <a:xfrm>
                    <a:off x="8484345" y="4762980"/>
                    <a:ext cx="114120" cy="12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2">
                <p14:nvContentPartPr>
                  <p14:cNvPr id="662" name="Ink 661">
                    <a:extLst>
                      <a:ext uri="{FF2B5EF4-FFF2-40B4-BE49-F238E27FC236}">
                        <a16:creationId xmlns:a16="http://schemas.microsoft.com/office/drawing/2014/main" id="{5EB0E1B6-FE08-4BDB-9DFD-2DDE20C4724B}"/>
                      </a:ext>
                    </a:extLst>
                  </p14:cNvPr>
                  <p14:cNvContentPartPr/>
                  <p14:nvPr/>
                </p14:nvContentPartPr>
                <p14:xfrm>
                  <a:off x="8657865" y="4748940"/>
                  <a:ext cx="39240" cy="149760"/>
                </p14:xfrm>
              </p:contentPart>
            </mc:Choice>
            <mc:Fallback xmlns="">
              <p:pic>
                <p:nvPicPr>
                  <p:cNvPr id="662" name="Ink 661">
                    <a:extLst>
                      <a:ext uri="{FF2B5EF4-FFF2-40B4-BE49-F238E27FC236}">
                        <a16:creationId xmlns:a16="http://schemas.microsoft.com/office/drawing/2014/main" id="{5EB0E1B6-FE08-4BDB-9DFD-2DDE20C4724B}"/>
                      </a:ext>
                    </a:extLst>
                  </p:cNvPr>
                  <p:cNvPicPr/>
                  <p:nvPr/>
                </p:nvPicPr>
                <p:blipFill>
                  <a:blip r:embed="rId683"/>
                  <a:stretch>
                    <a:fillRect/>
                  </a:stretch>
                </p:blipFill>
                <p:spPr>
                  <a:xfrm>
                    <a:off x="8649225" y="4740300"/>
                    <a:ext cx="56880" cy="16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4">
                <p14:nvContentPartPr>
                  <p14:cNvPr id="663" name="Ink 662">
                    <a:extLst>
                      <a:ext uri="{FF2B5EF4-FFF2-40B4-BE49-F238E27FC236}">
                        <a16:creationId xmlns:a16="http://schemas.microsoft.com/office/drawing/2014/main" id="{5D883A56-9961-487A-BD74-BE38976DB2AC}"/>
                      </a:ext>
                    </a:extLst>
                  </p14:cNvPr>
                  <p14:cNvContentPartPr/>
                  <p14:nvPr/>
                </p14:nvContentPartPr>
                <p14:xfrm>
                  <a:off x="8663985" y="4576860"/>
                  <a:ext cx="191520" cy="262440"/>
                </p14:xfrm>
              </p:contentPart>
            </mc:Choice>
            <mc:Fallback xmlns="">
              <p:pic>
                <p:nvPicPr>
                  <p:cNvPr id="663" name="Ink 662">
                    <a:extLst>
                      <a:ext uri="{FF2B5EF4-FFF2-40B4-BE49-F238E27FC236}">
                        <a16:creationId xmlns:a16="http://schemas.microsoft.com/office/drawing/2014/main" id="{5D883A56-9961-487A-BD74-BE38976DB2AC}"/>
                      </a:ext>
                    </a:extLst>
                  </p:cNvPr>
                  <p:cNvPicPr/>
                  <p:nvPr/>
                </p:nvPicPr>
                <p:blipFill>
                  <a:blip r:embed="rId685"/>
                  <a:stretch>
                    <a:fillRect/>
                  </a:stretch>
                </p:blipFill>
                <p:spPr>
                  <a:xfrm>
                    <a:off x="8655345" y="4567860"/>
                    <a:ext cx="209160" cy="28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6">
                <p14:nvContentPartPr>
                  <p14:cNvPr id="664" name="Ink 663">
                    <a:extLst>
                      <a:ext uri="{FF2B5EF4-FFF2-40B4-BE49-F238E27FC236}">
                        <a16:creationId xmlns:a16="http://schemas.microsoft.com/office/drawing/2014/main" id="{1AB372EB-D390-45B5-A5F1-C3B5A59F935E}"/>
                      </a:ext>
                    </a:extLst>
                  </p14:cNvPr>
                  <p14:cNvContentPartPr/>
                  <p14:nvPr/>
                </p14:nvContentPartPr>
                <p14:xfrm>
                  <a:off x="8844705" y="4709700"/>
                  <a:ext cx="101520" cy="127440"/>
                </p14:xfrm>
              </p:contentPart>
            </mc:Choice>
            <mc:Fallback xmlns="">
              <p:pic>
                <p:nvPicPr>
                  <p:cNvPr id="664" name="Ink 663">
                    <a:extLst>
                      <a:ext uri="{FF2B5EF4-FFF2-40B4-BE49-F238E27FC236}">
                        <a16:creationId xmlns:a16="http://schemas.microsoft.com/office/drawing/2014/main" id="{1AB372EB-D390-45B5-A5F1-C3B5A59F935E}"/>
                      </a:ext>
                    </a:extLst>
                  </p:cNvPr>
                  <p:cNvPicPr/>
                  <p:nvPr/>
                </p:nvPicPr>
                <p:blipFill>
                  <a:blip r:embed="rId687"/>
                  <a:stretch>
                    <a:fillRect/>
                  </a:stretch>
                </p:blipFill>
                <p:spPr>
                  <a:xfrm>
                    <a:off x="8835705" y="4700700"/>
                    <a:ext cx="11916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8">
                <p14:nvContentPartPr>
                  <p14:cNvPr id="665" name="Ink 664">
                    <a:extLst>
                      <a:ext uri="{FF2B5EF4-FFF2-40B4-BE49-F238E27FC236}">
                        <a16:creationId xmlns:a16="http://schemas.microsoft.com/office/drawing/2014/main" id="{61718C31-762D-4A57-AC77-2B4551AD0ACE}"/>
                      </a:ext>
                    </a:extLst>
                  </p14:cNvPr>
                  <p14:cNvContentPartPr/>
                  <p14:nvPr/>
                </p14:nvContentPartPr>
                <p14:xfrm>
                  <a:off x="9021465" y="4724820"/>
                  <a:ext cx="96480" cy="113400"/>
                </p14:xfrm>
              </p:contentPart>
            </mc:Choice>
            <mc:Fallback xmlns="">
              <p:pic>
                <p:nvPicPr>
                  <p:cNvPr id="665" name="Ink 664">
                    <a:extLst>
                      <a:ext uri="{FF2B5EF4-FFF2-40B4-BE49-F238E27FC236}">
                        <a16:creationId xmlns:a16="http://schemas.microsoft.com/office/drawing/2014/main" id="{61718C31-762D-4A57-AC77-2B4551AD0ACE}"/>
                      </a:ext>
                    </a:extLst>
                  </p:cNvPr>
                  <p:cNvPicPr/>
                  <p:nvPr/>
                </p:nvPicPr>
                <p:blipFill>
                  <a:blip r:embed="rId689"/>
                  <a:stretch>
                    <a:fillRect/>
                  </a:stretch>
                </p:blipFill>
                <p:spPr>
                  <a:xfrm>
                    <a:off x="9012465" y="4716180"/>
                    <a:ext cx="114120" cy="131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70" name="Group 669">
              <a:extLst>
                <a:ext uri="{FF2B5EF4-FFF2-40B4-BE49-F238E27FC236}">
                  <a16:creationId xmlns:a16="http://schemas.microsoft.com/office/drawing/2014/main" id="{7FF8F34B-0D34-4B7E-BA73-2E182B0A493C}"/>
                </a:ext>
              </a:extLst>
            </p:cNvPr>
            <p:cNvGrpSpPr/>
            <p:nvPr/>
          </p:nvGrpSpPr>
          <p:grpSpPr>
            <a:xfrm>
              <a:off x="9328185" y="4572540"/>
              <a:ext cx="142200" cy="270000"/>
              <a:chOff x="9328185" y="4572540"/>
              <a:chExt cx="142200" cy="270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90">
                <p14:nvContentPartPr>
                  <p14:cNvPr id="668" name="Ink 667">
                    <a:extLst>
                      <a:ext uri="{FF2B5EF4-FFF2-40B4-BE49-F238E27FC236}">
                        <a16:creationId xmlns:a16="http://schemas.microsoft.com/office/drawing/2014/main" id="{0A861949-3403-4BEF-BE73-5B7322479E77}"/>
                      </a:ext>
                    </a:extLst>
                  </p14:cNvPr>
                  <p14:cNvContentPartPr/>
                  <p14:nvPr/>
                </p14:nvContentPartPr>
                <p14:xfrm>
                  <a:off x="9328185" y="4572540"/>
                  <a:ext cx="107640" cy="216720"/>
                </p14:xfrm>
              </p:contentPart>
            </mc:Choice>
            <mc:Fallback xmlns="">
              <p:pic>
                <p:nvPicPr>
                  <p:cNvPr id="668" name="Ink 667">
                    <a:extLst>
                      <a:ext uri="{FF2B5EF4-FFF2-40B4-BE49-F238E27FC236}">
                        <a16:creationId xmlns:a16="http://schemas.microsoft.com/office/drawing/2014/main" id="{0A861949-3403-4BEF-BE73-5B7322479E77}"/>
                      </a:ext>
                    </a:extLst>
                  </p:cNvPr>
                  <p:cNvPicPr/>
                  <p:nvPr/>
                </p:nvPicPr>
                <p:blipFill>
                  <a:blip r:embed="rId691"/>
                  <a:stretch>
                    <a:fillRect/>
                  </a:stretch>
                </p:blipFill>
                <p:spPr>
                  <a:xfrm>
                    <a:off x="9319185" y="4563540"/>
                    <a:ext cx="125280" cy="23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2">
                <p14:nvContentPartPr>
                  <p14:cNvPr id="669" name="Ink 668">
                    <a:extLst>
                      <a:ext uri="{FF2B5EF4-FFF2-40B4-BE49-F238E27FC236}">
                        <a16:creationId xmlns:a16="http://schemas.microsoft.com/office/drawing/2014/main" id="{6DB2E668-5738-45ED-A802-D91978CA375F}"/>
                      </a:ext>
                    </a:extLst>
                  </p14:cNvPr>
                  <p14:cNvContentPartPr/>
                  <p14:nvPr/>
                </p14:nvContentPartPr>
                <p14:xfrm>
                  <a:off x="9367785" y="4690620"/>
                  <a:ext cx="102600" cy="151920"/>
                </p14:xfrm>
              </p:contentPart>
            </mc:Choice>
            <mc:Fallback xmlns="">
              <p:pic>
                <p:nvPicPr>
                  <p:cNvPr id="669" name="Ink 668">
                    <a:extLst>
                      <a:ext uri="{FF2B5EF4-FFF2-40B4-BE49-F238E27FC236}">
                        <a16:creationId xmlns:a16="http://schemas.microsoft.com/office/drawing/2014/main" id="{6DB2E668-5738-45ED-A802-D91978CA375F}"/>
                      </a:ext>
                    </a:extLst>
                  </p:cNvPr>
                  <p:cNvPicPr/>
                  <p:nvPr/>
                </p:nvPicPr>
                <p:blipFill>
                  <a:blip r:embed="rId693"/>
                  <a:stretch>
                    <a:fillRect/>
                  </a:stretch>
                </p:blipFill>
                <p:spPr>
                  <a:xfrm>
                    <a:off x="9359145" y="4681620"/>
                    <a:ext cx="120240" cy="169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97" name="Group 696">
            <a:extLst>
              <a:ext uri="{FF2B5EF4-FFF2-40B4-BE49-F238E27FC236}">
                <a16:creationId xmlns:a16="http://schemas.microsoft.com/office/drawing/2014/main" id="{CD5D96A0-E001-48A2-A44F-3CDB44FFD562}"/>
              </a:ext>
            </a:extLst>
          </p:cNvPr>
          <p:cNvGrpSpPr/>
          <p:nvPr/>
        </p:nvGrpSpPr>
        <p:grpSpPr>
          <a:xfrm>
            <a:off x="580755" y="3081060"/>
            <a:ext cx="1366230" cy="1098720"/>
            <a:chOff x="580755" y="3081060"/>
            <a:chExt cx="1366230" cy="10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FF4430A0-B997-4F19-9EF8-0A18FBA27461}"/>
                    </a:ext>
                  </a:extLst>
                </p14:cNvPr>
                <p14:cNvContentPartPr/>
                <p14:nvPr/>
              </p14:nvContentPartPr>
              <p14:xfrm>
                <a:off x="1567545" y="3081060"/>
                <a:ext cx="379440" cy="109872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FF4430A0-B997-4F19-9EF8-0A18FBA27461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558545" y="3072060"/>
                  <a:ext cx="397080" cy="1116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96" name="Group 695">
              <a:extLst>
                <a:ext uri="{FF2B5EF4-FFF2-40B4-BE49-F238E27FC236}">
                  <a16:creationId xmlns:a16="http://schemas.microsoft.com/office/drawing/2014/main" id="{4D405741-787A-4C43-BF93-AC21EBAF180F}"/>
                </a:ext>
              </a:extLst>
            </p:cNvPr>
            <p:cNvGrpSpPr/>
            <p:nvPr/>
          </p:nvGrpSpPr>
          <p:grpSpPr>
            <a:xfrm>
              <a:off x="580755" y="3224340"/>
              <a:ext cx="991440" cy="814680"/>
              <a:chOff x="580755" y="3224340"/>
              <a:chExt cx="991440" cy="81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96">
                <p14:nvContentPartPr>
                  <p14:cNvPr id="673" name="Ink 672">
                    <a:extLst>
                      <a:ext uri="{FF2B5EF4-FFF2-40B4-BE49-F238E27FC236}">
                        <a16:creationId xmlns:a16="http://schemas.microsoft.com/office/drawing/2014/main" id="{A90FD8D7-E545-4044-BCFE-D01A3F75399B}"/>
                      </a:ext>
                    </a:extLst>
                  </p14:cNvPr>
                  <p14:cNvContentPartPr/>
                  <p14:nvPr/>
                </p14:nvContentPartPr>
                <p14:xfrm>
                  <a:off x="580755" y="3324060"/>
                  <a:ext cx="90720" cy="136440"/>
                </p14:xfrm>
              </p:contentPart>
            </mc:Choice>
            <mc:Fallback xmlns="">
              <p:pic>
                <p:nvPicPr>
                  <p:cNvPr id="673" name="Ink 672">
                    <a:extLst>
                      <a:ext uri="{FF2B5EF4-FFF2-40B4-BE49-F238E27FC236}">
                        <a16:creationId xmlns:a16="http://schemas.microsoft.com/office/drawing/2014/main" id="{A90FD8D7-E545-4044-BCFE-D01A3F75399B}"/>
                      </a:ext>
                    </a:extLst>
                  </p:cNvPr>
                  <p:cNvPicPr/>
                  <p:nvPr/>
                </p:nvPicPr>
                <p:blipFill>
                  <a:blip r:embed="rId697"/>
                  <a:stretch>
                    <a:fillRect/>
                  </a:stretch>
                </p:blipFill>
                <p:spPr>
                  <a:xfrm>
                    <a:off x="571755" y="3315060"/>
                    <a:ext cx="108360" cy="15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8">
                <p14:nvContentPartPr>
                  <p14:cNvPr id="674" name="Ink 673">
                    <a:extLst>
                      <a:ext uri="{FF2B5EF4-FFF2-40B4-BE49-F238E27FC236}">
                        <a16:creationId xmlns:a16="http://schemas.microsoft.com/office/drawing/2014/main" id="{D512D77E-6D13-4ECA-BFAE-AD8156EE72FA}"/>
                      </a:ext>
                    </a:extLst>
                  </p14:cNvPr>
                  <p14:cNvContentPartPr/>
                  <p14:nvPr/>
                </p14:nvContentPartPr>
                <p14:xfrm>
                  <a:off x="713955" y="3238740"/>
                  <a:ext cx="5400" cy="230040"/>
                </p14:xfrm>
              </p:contentPart>
            </mc:Choice>
            <mc:Fallback xmlns="">
              <p:pic>
                <p:nvPicPr>
                  <p:cNvPr id="674" name="Ink 673">
                    <a:extLst>
                      <a:ext uri="{FF2B5EF4-FFF2-40B4-BE49-F238E27FC236}">
                        <a16:creationId xmlns:a16="http://schemas.microsoft.com/office/drawing/2014/main" id="{D512D77E-6D13-4ECA-BFAE-AD8156EE72FA}"/>
                      </a:ext>
                    </a:extLst>
                  </p:cNvPr>
                  <p:cNvPicPr/>
                  <p:nvPr/>
                </p:nvPicPr>
                <p:blipFill>
                  <a:blip r:embed="rId699"/>
                  <a:stretch>
                    <a:fillRect/>
                  </a:stretch>
                </p:blipFill>
                <p:spPr>
                  <a:xfrm>
                    <a:off x="704955" y="3229740"/>
                    <a:ext cx="23040" cy="24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0">
                <p14:nvContentPartPr>
                  <p14:cNvPr id="675" name="Ink 674">
                    <a:extLst>
                      <a:ext uri="{FF2B5EF4-FFF2-40B4-BE49-F238E27FC236}">
                        <a16:creationId xmlns:a16="http://schemas.microsoft.com/office/drawing/2014/main" id="{FEE5B71B-E498-4C8F-B916-EF9D8699AB90}"/>
                      </a:ext>
                    </a:extLst>
                  </p14:cNvPr>
                  <p14:cNvContentPartPr/>
                  <p14:nvPr/>
                </p14:nvContentPartPr>
                <p14:xfrm>
                  <a:off x="767235" y="3358620"/>
                  <a:ext cx="92880" cy="92520"/>
                </p14:xfrm>
              </p:contentPart>
            </mc:Choice>
            <mc:Fallback xmlns="">
              <p:pic>
                <p:nvPicPr>
                  <p:cNvPr id="675" name="Ink 674">
                    <a:extLst>
                      <a:ext uri="{FF2B5EF4-FFF2-40B4-BE49-F238E27FC236}">
                        <a16:creationId xmlns:a16="http://schemas.microsoft.com/office/drawing/2014/main" id="{FEE5B71B-E498-4C8F-B916-EF9D8699AB90}"/>
                      </a:ext>
                    </a:extLst>
                  </p:cNvPr>
                  <p:cNvPicPr/>
                  <p:nvPr/>
                </p:nvPicPr>
                <p:blipFill>
                  <a:blip r:embed="rId701"/>
                  <a:stretch>
                    <a:fillRect/>
                  </a:stretch>
                </p:blipFill>
                <p:spPr>
                  <a:xfrm>
                    <a:off x="758235" y="3349620"/>
                    <a:ext cx="110520" cy="11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2">
                <p14:nvContentPartPr>
                  <p14:cNvPr id="676" name="Ink 675">
                    <a:extLst>
                      <a:ext uri="{FF2B5EF4-FFF2-40B4-BE49-F238E27FC236}">
                        <a16:creationId xmlns:a16="http://schemas.microsoft.com/office/drawing/2014/main" id="{3B97C962-D198-4B3A-BAC9-2DBFE0D1C67F}"/>
                      </a:ext>
                    </a:extLst>
                  </p14:cNvPr>
                  <p14:cNvContentPartPr/>
                  <p14:nvPr/>
                </p14:nvContentPartPr>
                <p14:xfrm>
                  <a:off x="901515" y="3326220"/>
                  <a:ext cx="54000" cy="136800"/>
                </p14:xfrm>
              </p:contentPart>
            </mc:Choice>
            <mc:Fallback xmlns="">
              <p:pic>
                <p:nvPicPr>
                  <p:cNvPr id="676" name="Ink 675">
                    <a:extLst>
                      <a:ext uri="{FF2B5EF4-FFF2-40B4-BE49-F238E27FC236}">
                        <a16:creationId xmlns:a16="http://schemas.microsoft.com/office/drawing/2014/main" id="{3B97C962-D198-4B3A-BAC9-2DBFE0D1C67F}"/>
                      </a:ext>
                    </a:extLst>
                  </p:cNvPr>
                  <p:cNvPicPr/>
                  <p:nvPr/>
                </p:nvPicPr>
                <p:blipFill>
                  <a:blip r:embed="rId703"/>
                  <a:stretch>
                    <a:fillRect/>
                  </a:stretch>
                </p:blipFill>
                <p:spPr>
                  <a:xfrm>
                    <a:off x="892515" y="3317580"/>
                    <a:ext cx="7164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4">
                <p14:nvContentPartPr>
                  <p14:cNvPr id="677" name="Ink 676">
                    <a:extLst>
                      <a:ext uri="{FF2B5EF4-FFF2-40B4-BE49-F238E27FC236}">
                        <a16:creationId xmlns:a16="http://schemas.microsoft.com/office/drawing/2014/main" id="{9DD2932F-E39B-4D90-A05B-F4BC41B08383}"/>
                      </a:ext>
                    </a:extLst>
                  </p14:cNvPr>
                  <p14:cNvContentPartPr/>
                  <p14:nvPr/>
                </p14:nvContentPartPr>
                <p14:xfrm>
                  <a:off x="1015995" y="3224340"/>
                  <a:ext cx="14760" cy="185400"/>
                </p14:xfrm>
              </p:contentPart>
            </mc:Choice>
            <mc:Fallback xmlns="">
              <p:pic>
                <p:nvPicPr>
                  <p:cNvPr id="677" name="Ink 676">
                    <a:extLst>
                      <a:ext uri="{FF2B5EF4-FFF2-40B4-BE49-F238E27FC236}">
                        <a16:creationId xmlns:a16="http://schemas.microsoft.com/office/drawing/2014/main" id="{9DD2932F-E39B-4D90-A05B-F4BC41B08383}"/>
                      </a:ext>
                    </a:extLst>
                  </p:cNvPr>
                  <p:cNvPicPr/>
                  <p:nvPr/>
                </p:nvPicPr>
                <p:blipFill>
                  <a:blip r:embed="rId705"/>
                  <a:stretch>
                    <a:fillRect/>
                  </a:stretch>
                </p:blipFill>
                <p:spPr>
                  <a:xfrm>
                    <a:off x="1007355" y="3215340"/>
                    <a:ext cx="32400" cy="20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6">
                <p14:nvContentPartPr>
                  <p14:cNvPr id="678" name="Ink 677">
                    <a:extLst>
                      <a:ext uri="{FF2B5EF4-FFF2-40B4-BE49-F238E27FC236}">
                        <a16:creationId xmlns:a16="http://schemas.microsoft.com/office/drawing/2014/main" id="{24651DB5-E2EF-4122-A364-FD71D398D947}"/>
                      </a:ext>
                    </a:extLst>
                  </p14:cNvPr>
                  <p14:cNvContentPartPr/>
                  <p14:nvPr/>
                </p14:nvContentPartPr>
                <p14:xfrm>
                  <a:off x="945075" y="3252780"/>
                  <a:ext cx="150840" cy="4680"/>
                </p14:xfrm>
              </p:contentPart>
            </mc:Choice>
            <mc:Fallback xmlns="">
              <p:pic>
                <p:nvPicPr>
                  <p:cNvPr id="678" name="Ink 677">
                    <a:extLst>
                      <a:ext uri="{FF2B5EF4-FFF2-40B4-BE49-F238E27FC236}">
                        <a16:creationId xmlns:a16="http://schemas.microsoft.com/office/drawing/2014/main" id="{24651DB5-E2EF-4122-A364-FD71D398D947}"/>
                      </a:ext>
                    </a:extLst>
                  </p:cNvPr>
                  <p:cNvPicPr/>
                  <p:nvPr/>
                </p:nvPicPr>
                <p:blipFill>
                  <a:blip r:embed="rId707"/>
                  <a:stretch>
                    <a:fillRect/>
                  </a:stretch>
                </p:blipFill>
                <p:spPr>
                  <a:xfrm>
                    <a:off x="936435" y="3243780"/>
                    <a:ext cx="168480" cy="2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8">
                <p14:nvContentPartPr>
                  <p14:cNvPr id="679" name="Ink 678">
                    <a:extLst>
                      <a:ext uri="{FF2B5EF4-FFF2-40B4-BE49-F238E27FC236}">
                        <a16:creationId xmlns:a16="http://schemas.microsoft.com/office/drawing/2014/main" id="{7203850E-953F-4013-8ACD-98462043EACF}"/>
                      </a:ext>
                    </a:extLst>
                  </p14:cNvPr>
                  <p14:cNvContentPartPr/>
                  <p14:nvPr/>
                </p14:nvContentPartPr>
                <p14:xfrm>
                  <a:off x="1073595" y="3288420"/>
                  <a:ext cx="83520" cy="106920"/>
                </p14:xfrm>
              </p:contentPart>
            </mc:Choice>
            <mc:Fallback xmlns="">
              <p:pic>
                <p:nvPicPr>
                  <p:cNvPr id="679" name="Ink 678">
                    <a:extLst>
                      <a:ext uri="{FF2B5EF4-FFF2-40B4-BE49-F238E27FC236}">
                        <a16:creationId xmlns:a16="http://schemas.microsoft.com/office/drawing/2014/main" id="{7203850E-953F-4013-8ACD-98462043EACF}"/>
                      </a:ext>
                    </a:extLst>
                  </p:cNvPr>
                  <p:cNvPicPr/>
                  <p:nvPr/>
                </p:nvPicPr>
                <p:blipFill>
                  <a:blip r:embed="rId709"/>
                  <a:stretch>
                    <a:fillRect/>
                  </a:stretch>
                </p:blipFill>
                <p:spPr>
                  <a:xfrm>
                    <a:off x="1064955" y="3279420"/>
                    <a:ext cx="10116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0">
                <p14:nvContentPartPr>
                  <p14:cNvPr id="680" name="Ink 679">
                    <a:extLst>
                      <a:ext uri="{FF2B5EF4-FFF2-40B4-BE49-F238E27FC236}">
                        <a16:creationId xmlns:a16="http://schemas.microsoft.com/office/drawing/2014/main" id="{0ED2C5BB-035B-470E-A217-6EC7BC43D874}"/>
                      </a:ext>
                    </a:extLst>
                  </p14:cNvPr>
                  <p14:cNvContentPartPr/>
                  <p14:nvPr/>
                </p14:nvContentPartPr>
                <p14:xfrm>
                  <a:off x="1236315" y="3304620"/>
                  <a:ext cx="94320" cy="84600"/>
                </p14:xfrm>
              </p:contentPart>
            </mc:Choice>
            <mc:Fallback xmlns="">
              <p:pic>
                <p:nvPicPr>
                  <p:cNvPr id="680" name="Ink 679">
                    <a:extLst>
                      <a:ext uri="{FF2B5EF4-FFF2-40B4-BE49-F238E27FC236}">
                        <a16:creationId xmlns:a16="http://schemas.microsoft.com/office/drawing/2014/main" id="{0ED2C5BB-035B-470E-A217-6EC7BC43D874}"/>
                      </a:ext>
                    </a:extLst>
                  </p:cNvPr>
                  <p:cNvPicPr/>
                  <p:nvPr/>
                </p:nvPicPr>
                <p:blipFill>
                  <a:blip r:embed="rId711"/>
                  <a:stretch>
                    <a:fillRect/>
                  </a:stretch>
                </p:blipFill>
                <p:spPr>
                  <a:xfrm>
                    <a:off x="1227315" y="3295620"/>
                    <a:ext cx="111960" cy="1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2">
                <p14:nvContentPartPr>
                  <p14:cNvPr id="681" name="Ink 680">
                    <a:extLst>
                      <a:ext uri="{FF2B5EF4-FFF2-40B4-BE49-F238E27FC236}">
                        <a16:creationId xmlns:a16="http://schemas.microsoft.com/office/drawing/2014/main" id="{44DBE877-B3F4-475B-B783-391BFF4BDBA3}"/>
                      </a:ext>
                    </a:extLst>
                  </p14:cNvPr>
                  <p14:cNvContentPartPr/>
                  <p14:nvPr/>
                </p14:nvContentPartPr>
                <p14:xfrm>
                  <a:off x="617835" y="3540780"/>
                  <a:ext cx="96840" cy="125280"/>
                </p14:xfrm>
              </p:contentPart>
            </mc:Choice>
            <mc:Fallback xmlns="">
              <p:pic>
                <p:nvPicPr>
                  <p:cNvPr id="681" name="Ink 680">
                    <a:extLst>
                      <a:ext uri="{FF2B5EF4-FFF2-40B4-BE49-F238E27FC236}">
                        <a16:creationId xmlns:a16="http://schemas.microsoft.com/office/drawing/2014/main" id="{44DBE877-B3F4-475B-B783-391BFF4BDBA3}"/>
                      </a:ext>
                    </a:extLst>
                  </p:cNvPr>
                  <p:cNvPicPr/>
                  <p:nvPr/>
                </p:nvPicPr>
                <p:blipFill>
                  <a:blip r:embed="rId713"/>
                  <a:stretch>
                    <a:fillRect/>
                  </a:stretch>
                </p:blipFill>
                <p:spPr>
                  <a:xfrm>
                    <a:off x="608835" y="3531780"/>
                    <a:ext cx="114480" cy="14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4">
                <p14:nvContentPartPr>
                  <p14:cNvPr id="682" name="Ink 681">
                    <a:extLst>
                      <a:ext uri="{FF2B5EF4-FFF2-40B4-BE49-F238E27FC236}">
                        <a16:creationId xmlns:a16="http://schemas.microsoft.com/office/drawing/2014/main" id="{3E3E3249-77CC-4EA0-B102-DC29F69C4F72}"/>
                      </a:ext>
                    </a:extLst>
                  </p14:cNvPr>
                  <p14:cNvContentPartPr/>
                  <p14:nvPr/>
                </p14:nvContentPartPr>
                <p14:xfrm>
                  <a:off x="715755" y="3547260"/>
                  <a:ext cx="85680" cy="128880"/>
                </p14:xfrm>
              </p:contentPart>
            </mc:Choice>
            <mc:Fallback xmlns="">
              <p:pic>
                <p:nvPicPr>
                  <p:cNvPr id="682" name="Ink 681">
                    <a:extLst>
                      <a:ext uri="{FF2B5EF4-FFF2-40B4-BE49-F238E27FC236}">
                        <a16:creationId xmlns:a16="http://schemas.microsoft.com/office/drawing/2014/main" id="{3E3E3249-77CC-4EA0-B102-DC29F69C4F72}"/>
                      </a:ext>
                    </a:extLst>
                  </p:cNvPr>
                  <p:cNvPicPr/>
                  <p:nvPr/>
                </p:nvPicPr>
                <p:blipFill>
                  <a:blip r:embed="rId715"/>
                  <a:stretch>
                    <a:fillRect/>
                  </a:stretch>
                </p:blipFill>
                <p:spPr>
                  <a:xfrm>
                    <a:off x="707115" y="3538260"/>
                    <a:ext cx="103320" cy="14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6">
                <p14:nvContentPartPr>
                  <p14:cNvPr id="683" name="Ink 682">
                    <a:extLst>
                      <a:ext uri="{FF2B5EF4-FFF2-40B4-BE49-F238E27FC236}">
                        <a16:creationId xmlns:a16="http://schemas.microsoft.com/office/drawing/2014/main" id="{4468DA0E-8D37-4DDB-84E6-0FD62522CAEC}"/>
                      </a:ext>
                    </a:extLst>
                  </p14:cNvPr>
                  <p14:cNvContentPartPr/>
                  <p14:nvPr/>
                </p14:nvContentPartPr>
                <p14:xfrm>
                  <a:off x="789915" y="3564540"/>
                  <a:ext cx="76320" cy="138960"/>
                </p14:xfrm>
              </p:contentPart>
            </mc:Choice>
            <mc:Fallback xmlns="">
              <p:pic>
                <p:nvPicPr>
                  <p:cNvPr id="683" name="Ink 682">
                    <a:extLst>
                      <a:ext uri="{FF2B5EF4-FFF2-40B4-BE49-F238E27FC236}">
                        <a16:creationId xmlns:a16="http://schemas.microsoft.com/office/drawing/2014/main" id="{4468DA0E-8D37-4DDB-84E6-0FD62522CAEC}"/>
                      </a:ext>
                    </a:extLst>
                  </p:cNvPr>
                  <p:cNvPicPr/>
                  <p:nvPr/>
                </p:nvPicPr>
                <p:blipFill>
                  <a:blip r:embed="rId717"/>
                  <a:stretch>
                    <a:fillRect/>
                  </a:stretch>
                </p:blipFill>
                <p:spPr>
                  <a:xfrm>
                    <a:off x="781275" y="3555540"/>
                    <a:ext cx="9396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8">
                <p14:nvContentPartPr>
                  <p14:cNvPr id="684" name="Ink 683">
                    <a:extLst>
                      <a:ext uri="{FF2B5EF4-FFF2-40B4-BE49-F238E27FC236}">
                        <a16:creationId xmlns:a16="http://schemas.microsoft.com/office/drawing/2014/main" id="{8D98EAE4-C8F9-4FD7-9869-F01A1D0169F9}"/>
                      </a:ext>
                    </a:extLst>
                  </p14:cNvPr>
                  <p14:cNvContentPartPr/>
                  <p14:nvPr/>
                </p14:nvContentPartPr>
                <p14:xfrm>
                  <a:off x="913755" y="3628260"/>
                  <a:ext cx="3960" cy="68400"/>
                </p14:xfrm>
              </p:contentPart>
            </mc:Choice>
            <mc:Fallback xmlns="">
              <p:pic>
                <p:nvPicPr>
                  <p:cNvPr id="684" name="Ink 683">
                    <a:extLst>
                      <a:ext uri="{FF2B5EF4-FFF2-40B4-BE49-F238E27FC236}">
                        <a16:creationId xmlns:a16="http://schemas.microsoft.com/office/drawing/2014/main" id="{8D98EAE4-C8F9-4FD7-9869-F01A1D0169F9}"/>
                      </a:ext>
                    </a:extLst>
                  </p:cNvPr>
                  <p:cNvPicPr/>
                  <p:nvPr/>
                </p:nvPicPr>
                <p:blipFill>
                  <a:blip r:embed="rId719"/>
                  <a:stretch>
                    <a:fillRect/>
                  </a:stretch>
                </p:blipFill>
                <p:spPr>
                  <a:xfrm>
                    <a:off x="905115" y="3619260"/>
                    <a:ext cx="21600" cy="8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0">
                <p14:nvContentPartPr>
                  <p14:cNvPr id="685" name="Ink 684">
                    <a:extLst>
                      <a:ext uri="{FF2B5EF4-FFF2-40B4-BE49-F238E27FC236}">
                        <a16:creationId xmlns:a16="http://schemas.microsoft.com/office/drawing/2014/main" id="{79E5B18A-C629-49AF-A0F0-D18B7BBE601E}"/>
                      </a:ext>
                    </a:extLst>
                  </p14:cNvPr>
                  <p14:cNvContentPartPr/>
                  <p14:nvPr/>
                </p14:nvContentPartPr>
                <p14:xfrm>
                  <a:off x="929595" y="3474540"/>
                  <a:ext cx="360" cy="360"/>
                </p14:xfrm>
              </p:contentPart>
            </mc:Choice>
            <mc:Fallback xmlns="">
              <p:pic>
                <p:nvPicPr>
                  <p:cNvPr id="685" name="Ink 684">
                    <a:extLst>
                      <a:ext uri="{FF2B5EF4-FFF2-40B4-BE49-F238E27FC236}">
                        <a16:creationId xmlns:a16="http://schemas.microsoft.com/office/drawing/2014/main" id="{79E5B18A-C629-49AF-A0F0-D18B7BBE601E}"/>
                      </a:ext>
                    </a:extLst>
                  </p:cNvPr>
                  <p:cNvPicPr/>
                  <p:nvPr/>
                </p:nvPicPr>
                <p:blipFill>
                  <a:blip r:embed="rId721"/>
                  <a:stretch>
                    <a:fillRect/>
                  </a:stretch>
                </p:blipFill>
                <p:spPr>
                  <a:xfrm>
                    <a:off x="920595" y="346590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2">
                <p14:nvContentPartPr>
                  <p14:cNvPr id="686" name="Ink 685">
                    <a:extLst>
                      <a:ext uri="{FF2B5EF4-FFF2-40B4-BE49-F238E27FC236}">
                        <a16:creationId xmlns:a16="http://schemas.microsoft.com/office/drawing/2014/main" id="{68D54CF3-39AC-4738-B020-AD2E21FF7A3F}"/>
                      </a:ext>
                    </a:extLst>
                  </p14:cNvPr>
                  <p14:cNvContentPartPr/>
                  <p14:nvPr/>
                </p14:nvContentPartPr>
                <p14:xfrm>
                  <a:off x="973155" y="3553740"/>
                  <a:ext cx="75240" cy="270720"/>
                </p14:xfrm>
              </p:contentPart>
            </mc:Choice>
            <mc:Fallback xmlns="">
              <p:pic>
                <p:nvPicPr>
                  <p:cNvPr id="686" name="Ink 685">
                    <a:extLst>
                      <a:ext uri="{FF2B5EF4-FFF2-40B4-BE49-F238E27FC236}">
                        <a16:creationId xmlns:a16="http://schemas.microsoft.com/office/drawing/2014/main" id="{68D54CF3-39AC-4738-B020-AD2E21FF7A3F}"/>
                      </a:ext>
                    </a:extLst>
                  </p:cNvPr>
                  <p:cNvPicPr/>
                  <p:nvPr/>
                </p:nvPicPr>
                <p:blipFill>
                  <a:blip r:embed="rId723"/>
                  <a:stretch>
                    <a:fillRect/>
                  </a:stretch>
                </p:blipFill>
                <p:spPr>
                  <a:xfrm>
                    <a:off x="964515" y="3544740"/>
                    <a:ext cx="92880" cy="28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4">
                <p14:nvContentPartPr>
                  <p14:cNvPr id="687" name="Ink 686">
                    <a:extLst>
                      <a:ext uri="{FF2B5EF4-FFF2-40B4-BE49-F238E27FC236}">
                        <a16:creationId xmlns:a16="http://schemas.microsoft.com/office/drawing/2014/main" id="{AA190E90-2458-443C-9CC2-2DE80EEB6100}"/>
                      </a:ext>
                    </a:extLst>
                  </p14:cNvPr>
                  <p14:cNvContentPartPr/>
                  <p14:nvPr/>
                </p14:nvContentPartPr>
                <p14:xfrm>
                  <a:off x="1101675" y="3556980"/>
                  <a:ext cx="132840" cy="101160"/>
                </p14:xfrm>
              </p:contentPart>
            </mc:Choice>
            <mc:Fallback xmlns="">
              <p:pic>
                <p:nvPicPr>
                  <p:cNvPr id="687" name="Ink 686">
                    <a:extLst>
                      <a:ext uri="{FF2B5EF4-FFF2-40B4-BE49-F238E27FC236}">
                        <a16:creationId xmlns:a16="http://schemas.microsoft.com/office/drawing/2014/main" id="{AA190E90-2458-443C-9CC2-2DE80EEB6100}"/>
                      </a:ext>
                    </a:extLst>
                  </p:cNvPr>
                  <p:cNvPicPr/>
                  <p:nvPr/>
                </p:nvPicPr>
                <p:blipFill>
                  <a:blip r:embed="rId725"/>
                  <a:stretch>
                    <a:fillRect/>
                  </a:stretch>
                </p:blipFill>
                <p:spPr>
                  <a:xfrm>
                    <a:off x="1092675" y="3547980"/>
                    <a:ext cx="15048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6">
                <p14:nvContentPartPr>
                  <p14:cNvPr id="688" name="Ink 687">
                    <a:extLst>
                      <a:ext uri="{FF2B5EF4-FFF2-40B4-BE49-F238E27FC236}">
                        <a16:creationId xmlns:a16="http://schemas.microsoft.com/office/drawing/2014/main" id="{B289CEE9-8B68-49EE-90F2-7FEBFD5EDF89}"/>
                      </a:ext>
                    </a:extLst>
                  </p14:cNvPr>
                  <p14:cNvContentPartPr/>
                  <p14:nvPr/>
                </p14:nvContentPartPr>
                <p14:xfrm>
                  <a:off x="1260075" y="3514860"/>
                  <a:ext cx="181080" cy="130680"/>
                </p14:xfrm>
              </p:contentPart>
            </mc:Choice>
            <mc:Fallback xmlns="">
              <p:pic>
                <p:nvPicPr>
                  <p:cNvPr id="688" name="Ink 687">
                    <a:extLst>
                      <a:ext uri="{FF2B5EF4-FFF2-40B4-BE49-F238E27FC236}">
                        <a16:creationId xmlns:a16="http://schemas.microsoft.com/office/drawing/2014/main" id="{B289CEE9-8B68-49EE-90F2-7FEBFD5EDF89}"/>
                      </a:ext>
                    </a:extLst>
                  </p:cNvPr>
                  <p:cNvPicPr/>
                  <p:nvPr/>
                </p:nvPicPr>
                <p:blipFill>
                  <a:blip r:embed="rId727"/>
                  <a:stretch>
                    <a:fillRect/>
                  </a:stretch>
                </p:blipFill>
                <p:spPr>
                  <a:xfrm>
                    <a:off x="1251435" y="3505860"/>
                    <a:ext cx="198720" cy="14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8">
                <p14:nvContentPartPr>
                  <p14:cNvPr id="689" name="Ink 688">
                    <a:extLst>
                      <a:ext uri="{FF2B5EF4-FFF2-40B4-BE49-F238E27FC236}">
                        <a16:creationId xmlns:a16="http://schemas.microsoft.com/office/drawing/2014/main" id="{7CCB7816-68EB-4AF1-935B-67F237EAF791}"/>
                      </a:ext>
                    </a:extLst>
                  </p14:cNvPr>
                  <p14:cNvContentPartPr/>
                  <p14:nvPr/>
                </p14:nvContentPartPr>
                <p14:xfrm>
                  <a:off x="1494795" y="3404340"/>
                  <a:ext cx="23040" cy="194040"/>
                </p14:xfrm>
              </p:contentPart>
            </mc:Choice>
            <mc:Fallback xmlns="">
              <p:pic>
                <p:nvPicPr>
                  <p:cNvPr id="689" name="Ink 688">
                    <a:extLst>
                      <a:ext uri="{FF2B5EF4-FFF2-40B4-BE49-F238E27FC236}">
                        <a16:creationId xmlns:a16="http://schemas.microsoft.com/office/drawing/2014/main" id="{7CCB7816-68EB-4AF1-935B-67F237EAF791}"/>
                      </a:ext>
                    </a:extLst>
                  </p:cNvPr>
                  <p:cNvPicPr/>
                  <p:nvPr/>
                </p:nvPicPr>
                <p:blipFill>
                  <a:blip r:embed="rId729"/>
                  <a:stretch>
                    <a:fillRect/>
                  </a:stretch>
                </p:blipFill>
                <p:spPr>
                  <a:xfrm>
                    <a:off x="1486155" y="3395340"/>
                    <a:ext cx="40680" cy="21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0">
                <p14:nvContentPartPr>
                  <p14:cNvPr id="690" name="Ink 689">
                    <a:extLst>
                      <a:ext uri="{FF2B5EF4-FFF2-40B4-BE49-F238E27FC236}">
                        <a16:creationId xmlns:a16="http://schemas.microsoft.com/office/drawing/2014/main" id="{37CDC0C9-65DF-406F-86C0-BF7A2591F816}"/>
                      </a:ext>
                    </a:extLst>
                  </p14:cNvPr>
                  <p14:cNvContentPartPr/>
                  <p14:nvPr/>
                </p14:nvContentPartPr>
                <p14:xfrm>
                  <a:off x="1422795" y="3408660"/>
                  <a:ext cx="149400" cy="13320"/>
                </p14:xfrm>
              </p:contentPart>
            </mc:Choice>
            <mc:Fallback xmlns="">
              <p:pic>
                <p:nvPicPr>
                  <p:cNvPr id="690" name="Ink 689">
                    <a:extLst>
                      <a:ext uri="{FF2B5EF4-FFF2-40B4-BE49-F238E27FC236}">
                        <a16:creationId xmlns:a16="http://schemas.microsoft.com/office/drawing/2014/main" id="{37CDC0C9-65DF-406F-86C0-BF7A2591F816}"/>
                      </a:ext>
                    </a:extLst>
                  </p:cNvPr>
                  <p:cNvPicPr/>
                  <p:nvPr/>
                </p:nvPicPr>
                <p:blipFill>
                  <a:blip r:embed="rId731"/>
                  <a:stretch>
                    <a:fillRect/>
                  </a:stretch>
                </p:blipFill>
                <p:spPr>
                  <a:xfrm>
                    <a:off x="1413795" y="3399660"/>
                    <a:ext cx="167040" cy="3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2">
                <p14:nvContentPartPr>
                  <p14:cNvPr id="691" name="Ink 690">
                    <a:extLst>
                      <a:ext uri="{FF2B5EF4-FFF2-40B4-BE49-F238E27FC236}">
                        <a16:creationId xmlns:a16="http://schemas.microsoft.com/office/drawing/2014/main" id="{207DC8C4-F7B2-42FC-8729-A141F894296E}"/>
                      </a:ext>
                    </a:extLst>
                  </p14:cNvPr>
                  <p14:cNvContentPartPr/>
                  <p14:nvPr/>
                </p14:nvContentPartPr>
                <p14:xfrm>
                  <a:off x="753195" y="3865140"/>
                  <a:ext cx="64800" cy="142560"/>
                </p14:xfrm>
              </p:contentPart>
            </mc:Choice>
            <mc:Fallback xmlns="">
              <p:pic>
                <p:nvPicPr>
                  <p:cNvPr id="691" name="Ink 690">
                    <a:extLst>
                      <a:ext uri="{FF2B5EF4-FFF2-40B4-BE49-F238E27FC236}">
                        <a16:creationId xmlns:a16="http://schemas.microsoft.com/office/drawing/2014/main" id="{207DC8C4-F7B2-42FC-8729-A141F894296E}"/>
                      </a:ext>
                    </a:extLst>
                  </p:cNvPr>
                  <p:cNvPicPr/>
                  <p:nvPr/>
                </p:nvPicPr>
                <p:blipFill>
                  <a:blip r:embed="rId733"/>
                  <a:stretch>
                    <a:fillRect/>
                  </a:stretch>
                </p:blipFill>
                <p:spPr>
                  <a:xfrm>
                    <a:off x="744195" y="3856500"/>
                    <a:ext cx="82440" cy="16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4">
                <p14:nvContentPartPr>
                  <p14:cNvPr id="692" name="Ink 691">
                    <a:extLst>
                      <a:ext uri="{FF2B5EF4-FFF2-40B4-BE49-F238E27FC236}">
                        <a16:creationId xmlns:a16="http://schemas.microsoft.com/office/drawing/2014/main" id="{171A28D5-ADAB-4E11-AE05-42B2841B21B2}"/>
                      </a:ext>
                    </a:extLst>
                  </p14:cNvPr>
                  <p14:cNvContentPartPr/>
                  <p14:nvPr/>
                </p14:nvContentPartPr>
                <p14:xfrm>
                  <a:off x="897195" y="3813660"/>
                  <a:ext cx="12240" cy="192960"/>
                </p14:xfrm>
              </p:contentPart>
            </mc:Choice>
            <mc:Fallback xmlns="">
              <p:pic>
                <p:nvPicPr>
                  <p:cNvPr id="692" name="Ink 691">
                    <a:extLst>
                      <a:ext uri="{FF2B5EF4-FFF2-40B4-BE49-F238E27FC236}">
                        <a16:creationId xmlns:a16="http://schemas.microsoft.com/office/drawing/2014/main" id="{171A28D5-ADAB-4E11-AE05-42B2841B21B2}"/>
                      </a:ext>
                    </a:extLst>
                  </p:cNvPr>
                  <p:cNvPicPr/>
                  <p:nvPr/>
                </p:nvPicPr>
                <p:blipFill>
                  <a:blip r:embed="rId735"/>
                  <a:stretch>
                    <a:fillRect/>
                  </a:stretch>
                </p:blipFill>
                <p:spPr>
                  <a:xfrm>
                    <a:off x="888195" y="3804660"/>
                    <a:ext cx="29880" cy="21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6">
                <p14:nvContentPartPr>
                  <p14:cNvPr id="693" name="Ink 692">
                    <a:extLst>
                      <a:ext uri="{FF2B5EF4-FFF2-40B4-BE49-F238E27FC236}">
                        <a16:creationId xmlns:a16="http://schemas.microsoft.com/office/drawing/2014/main" id="{E1EC7320-98DE-4897-9120-8FF994101BEA}"/>
                      </a:ext>
                    </a:extLst>
                  </p14:cNvPr>
                  <p14:cNvContentPartPr/>
                  <p14:nvPr/>
                </p14:nvContentPartPr>
                <p14:xfrm>
                  <a:off x="802155" y="3792780"/>
                  <a:ext cx="155520" cy="16560"/>
                </p14:xfrm>
              </p:contentPart>
            </mc:Choice>
            <mc:Fallback xmlns="">
              <p:pic>
                <p:nvPicPr>
                  <p:cNvPr id="693" name="Ink 692">
                    <a:extLst>
                      <a:ext uri="{FF2B5EF4-FFF2-40B4-BE49-F238E27FC236}">
                        <a16:creationId xmlns:a16="http://schemas.microsoft.com/office/drawing/2014/main" id="{E1EC7320-98DE-4897-9120-8FF994101BEA}"/>
                      </a:ext>
                    </a:extLst>
                  </p:cNvPr>
                  <p:cNvPicPr/>
                  <p:nvPr/>
                </p:nvPicPr>
                <p:blipFill>
                  <a:blip r:embed="rId737"/>
                  <a:stretch>
                    <a:fillRect/>
                  </a:stretch>
                </p:blipFill>
                <p:spPr>
                  <a:xfrm>
                    <a:off x="793155" y="3783780"/>
                    <a:ext cx="173160" cy="3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8">
                <p14:nvContentPartPr>
                  <p14:cNvPr id="694" name="Ink 693">
                    <a:extLst>
                      <a:ext uri="{FF2B5EF4-FFF2-40B4-BE49-F238E27FC236}">
                        <a16:creationId xmlns:a16="http://schemas.microsoft.com/office/drawing/2014/main" id="{8136755C-7EC8-4475-ACAC-57437D04A215}"/>
                      </a:ext>
                    </a:extLst>
                  </p14:cNvPr>
                  <p14:cNvContentPartPr/>
                  <p14:nvPr/>
                </p14:nvContentPartPr>
                <p14:xfrm>
                  <a:off x="976755" y="3821220"/>
                  <a:ext cx="70920" cy="140760"/>
                </p14:xfrm>
              </p:contentPart>
            </mc:Choice>
            <mc:Fallback xmlns="">
              <p:pic>
                <p:nvPicPr>
                  <p:cNvPr id="694" name="Ink 693">
                    <a:extLst>
                      <a:ext uri="{FF2B5EF4-FFF2-40B4-BE49-F238E27FC236}">
                        <a16:creationId xmlns:a16="http://schemas.microsoft.com/office/drawing/2014/main" id="{8136755C-7EC8-4475-ACAC-57437D04A215}"/>
                      </a:ext>
                    </a:extLst>
                  </p:cNvPr>
                  <p:cNvPicPr/>
                  <p:nvPr/>
                </p:nvPicPr>
                <p:blipFill>
                  <a:blip r:embed="rId739"/>
                  <a:stretch>
                    <a:fillRect/>
                  </a:stretch>
                </p:blipFill>
                <p:spPr>
                  <a:xfrm>
                    <a:off x="967755" y="3812580"/>
                    <a:ext cx="88560" cy="15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0">
                <p14:nvContentPartPr>
                  <p14:cNvPr id="695" name="Ink 694">
                    <a:extLst>
                      <a:ext uri="{FF2B5EF4-FFF2-40B4-BE49-F238E27FC236}">
                        <a16:creationId xmlns:a16="http://schemas.microsoft.com/office/drawing/2014/main" id="{2A0D00F7-D3F8-4347-98B1-1AF725247AB2}"/>
                      </a:ext>
                    </a:extLst>
                  </p14:cNvPr>
                  <p14:cNvContentPartPr/>
                  <p14:nvPr/>
                </p14:nvContentPartPr>
                <p14:xfrm>
                  <a:off x="1059555" y="3849300"/>
                  <a:ext cx="115920" cy="189720"/>
                </p14:xfrm>
              </p:contentPart>
            </mc:Choice>
            <mc:Fallback xmlns="">
              <p:pic>
                <p:nvPicPr>
                  <p:cNvPr id="695" name="Ink 694">
                    <a:extLst>
                      <a:ext uri="{FF2B5EF4-FFF2-40B4-BE49-F238E27FC236}">
                        <a16:creationId xmlns:a16="http://schemas.microsoft.com/office/drawing/2014/main" id="{2A0D00F7-D3F8-4347-98B1-1AF725247AB2}"/>
                      </a:ext>
                    </a:extLst>
                  </p:cNvPr>
                  <p:cNvPicPr/>
                  <p:nvPr/>
                </p:nvPicPr>
                <p:blipFill>
                  <a:blip r:embed="rId741"/>
                  <a:stretch>
                    <a:fillRect/>
                  </a:stretch>
                </p:blipFill>
                <p:spPr>
                  <a:xfrm>
                    <a:off x="1050555" y="3840300"/>
                    <a:ext cx="133560" cy="207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20" name="Group 719">
            <a:extLst>
              <a:ext uri="{FF2B5EF4-FFF2-40B4-BE49-F238E27FC236}">
                <a16:creationId xmlns:a16="http://schemas.microsoft.com/office/drawing/2014/main" id="{A55A500C-D6F8-498A-8099-62E44EBCBA4D}"/>
              </a:ext>
            </a:extLst>
          </p:cNvPr>
          <p:cNvGrpSpPr/>
          <p:nvPr/>
        </p:nvGrpSpPr>
        <p:grpSpPr>
          <a:xfrm>
            <a:off x="698460" y="4217580"/>
            <a:ext cx="1404375" cy="1082880"/>
            <a:chOff x="698460" y="4217580"/>
            <a:chExt cx="1404375" cy="10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F3D037BD-2D4C-485E-ADF0-3D5D62779D20}"/>
                    </a:ext>
                  </a:extLst>
                </p14:cNvPr>
                <p14:cNvContentPartPr/>
                <p14:nvPr/>
              </p14:nvContentPartPr>
              <p14:xfrm>
                <a:off x="1818795" y="4217580"/>
                <a:ext cx="284040" cy="108288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F3D037BD-2D4C-485E-ADF0-3D5D62779D20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1809795" y="4208580"/>
                  <a:ext cx="301680" cy="1100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19" name="Group 718">
              <a:extLst>
                <a:ext uri="{FF2B5EF4-FFF2-40B4-BE49-F238E27FC236}">
                  <a16:creationId xmlns:a16="http://schemas.microsoft.com/office/drawing/2014/main" id="{942EBA1C-E23E-4377-BD1C-EFDAA45356E0}"/>
                </a:ext>
              </a:extLst>
            </p:cNvPr>
            <p:cNvGrpSpPr/>
            <p:nvPr/>
          </p:nvGrpSpPr>
          <p:grpSpPr>
            <a:xfrm>
              <a:off x="698460" y="4358505"/>
              <a:ext cx="897840" cy="461520"/>
              <a:chOff x="574635" y="4348980"/>
              <a:chExt cx="897840" cy="461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44">
                <p14:nvContentPartPr>
                  <p14:cNvPr id="699" name="Ink 698">
                    <a:extLst>
                      <a:ext uri="{FF2B5EF4-FFF2-40B4-BE49-F238E27FC236}">
                        <a16:creationId xmlns:a16="http://schemas.microsoft.com/office/drawing/2014/main" id="{1C25BCBC-5B85-4D4D-9E24-585647E56A1E}"/>
                      </a:ext>
                    </a:extLst>
                  </p14:cNvPr>
                  <p14:cNvContentPartPr/>
                  <p14:nvPr/>
                </p14:nvContentPartPr>
                <p14:xfrm>
                  <a:off x="597315" y="4439340"/>
                  <a:ext cx="158040" cy="101880"/>
                </p14:xfrm>
              </p:contentPart>
            </mc:Choice>
            <mc:Fallback xmlns="">
              <p:pic>
                <p:nvPicPr>
                  <p:cNvPr id="699" name="Ink 698">
                    <a:extLst>
                      <a:ext uri="{FF2B5EF4-FFF2-40B4-BE49-F238E27FC236}">
                        <a16:creationId xmlns:a16="http://schemas.microsoft.com/office/drawing/2014/main" id="{1C25BCBC-5B85-4D4D-9E24-585647E56A1E}"/>
                      </a:ext>
                    </a:extLst>
                  </p:cNvPr>
                  <p:cNvPicPr/>
                  <p:nvPr/>
                </p:nvPicPr>
                <p:blipFill>
                  <a:blip r:embed="rId745"/>
                  <a:stretch>
                    <a:fillRect/>
                  </a:stretch>
                </p:blipFill>
                <p:spPr>
                  <a:xfrm>
                    <a:off x="588675" y="4430340"/>
                    <a:ext cx="175680" cy="11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6">
                <p14:nvContentPartPr>
                  <p14:cNvPr id="700" name="Ink 699">
                    <a:extLst>
                      <a:ext uri="{FF2B5EF4-FFF2-40B4-BE49-F238E27FC236}">
                        <a16:creationId xmlns:a16="http://schemas.microsoft.com/office/drawing/2014/main" id="{00643B76-4D02-4DE4-870C-6E5EE24BE0A6}"/>
                      </a:ext>
                    </a:extLst>
                  </p14:cNvPr>
                  <p14:cNvContentPartPr/>
                  <p14:nvPr/>
                </p14:nvContentPartPr>
                <p14:xfrm>
                  <a:off x="772635" y="4408380"/>
                  <a:ext cx="74160" cy="101160"/>
                </p14:xfrm>
              </p:contentPart>
            </mc:Choice>
            <mc:Fallback xmlns="">
              <p:pic>
                <p:nvPicPr>
                  <p:cNvPr id="700" name="Ink 699">
                    <a:extLst>
                      <a:ext uri="{FF2B5EF4-FFF2-40B4-BE49-F238E27FC236}">
                        <a16:creationId xmlns:a16="http://schemas.microsoft.com/office/drawing/2014/main" id="{00643B76-4D02-4DE4-870C-6E5EE24BE0A6}"/>
                      </a:ext>
                    </a:extLst>
                  </p:cNvPr>
                  <p:cNvPicPr/>
                  <p:nvPr/>
                </p:nvPicPr>
                <p:blipFill>
                  <a:blip r:embed="rId747"/>
                  <a:stretch>
                    <a:fillRect/>
                  </a:stretch>
                </p:blipFill>
                <p:spPr>
                  <a:xfrm>
                    <a:off x="763995" y="4399740"/>
                    <a:ext cx="9180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8">
                <p14:nvContentPartPr>
                  <p14:cNvPr id="701" name="Ink 700">
                    <a:extLst>
                      <a:ext uri="{FF2B5EF4-FFF2-40B4-BE49-F238E27FC236}">
                        <a16:creationId xmlns:a16="http://schemas.microsoft.com/office/drawing/2014/main" id="{DB081599-C908-40DB-B72A-349F01667C4C}"/>
                      </a:ext>
                    </a:extLst>
                  </p14:cNvPr>
                  <p14:cNvContentPartPr/>
                  <p14:nvPr/>
                </p14:nvContentPartPr>
                <p14:xfrm>
                  <a:off x="838155" y="4477140"/>
                  <a:ext cx="360" cy="360"/>
                </p14:xfrm>
              </p:contentPart>
            </mc:Choice>
            <mc:Fallback xmlns="">
              <p:pic>
                <p:nvPicPr>
                  <p:cNvPr id="701" name="Ink 700">
                    <a:extLst>
                      <a:ext uri="{FF2B5EF4-FFF2-40B4-BE49-F238E27FC236}">
                        <a16:creationId xmlns:a16="http://schemas.microsoft.com/office/drawing/2014/main" id="{DB081599-C908-40DB-B72A-349F01667C4C}"/>
                      </a:ext>
                    </a:extLst>
                  </p:cNvPr>
                  <p:cNvPicPr/>
                  <p:nvPr/>
                </p:nvPicPr>
                <p:blipFill>
                  <a:blip r:embed="rId721"/>
                  <a:stretch>
                    <a:fillRect/>
                  </a:stretch>
                </p:blipFill>
                <p:spPr>
                  <a:xfrm>
                    <a:off x="829155" y="446850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9">
                <p14:nvContentPartPr>
                  <p14:cNvPr id="702" name="Ink 701">
                    <a:extLst>
                      <a:ext uri="{FF2B5EF4-FFF2-40B4-BE49-F238E27FC236}">
                        <a16:creationId xmlns:a16="http://schemas.microsoft.com/office/drawing/2014/main" id="{5107FD39-1CB1-4178-8B01-89ACD68E14F8}"/>
                      </a:ext>
                    </a:extLst>
                  </p14:cNvPr>
                  <p14:cNvContentPartPr/>
                  <p14:nvPr/>
                </p14:nvContentPartPr>
                <p14:xfrm>
                  <a:off x="838155" y="4400100"/>
                  <a:ext cx="125640" cy="106920"/>
                </p14:xfrm>
              </p:contentPart>
            </mc:Choice>
            <mc:Fallback xmlns="">
              <p:pic>
                <p:nvPicPr>
                  <p:cNvPr id="702" name="Ink 701">
                    <a:extLst>
                      <a:ext uri="{FF2B5EF4-FFF2-40B4-BE49-F238E27FC236}">
                        <a16:creationId xmlns:a16="http://schemas.microsoft.com/office/drawing/2014/main" id="{5107FD39-1CB1-4178-8B01-89ACD68E14F8}"/>
                      </a:ext>
                    </a:extLst>
                  </p:cNvPr>
                  <p:cNvPicPr/>
                  <p:nvPr/>
                </p:nvPicPr>
                <p:blipFill>
                  <a:blip r:embed="rId750"/>
                  <a:stretch>
                    <a:fillRect/>
                  </a:stretch>
                </p:blipFill>
                <p:spPr>
                  <a:xfrm>
                    <a:off x="829155" y="4391100"/>
                    <a:ext cx="14328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1">
                <p14:nvContentPartPr>
                  <p14:cNvPr id="703" name="Ink 702">
                    <a:extLst>
                      <a:ext uri="{FF2B5EF4-FFF2-40B4-BE49-F238E27FC236}">
                        <a16:creationId xmlns:a16="http://schemas.microsoft.com/office/drawing/2014/main" id="{81C8EAB5-C00F-4F4B-86CC-4CED81EDF910}"/>
                      </a:ext>
                    </a:extLst>
                  </p14:cNvPr>
                  <p14:cNvContentPartPr/>
                  <p14:nvPr/>
                </p14:nvContentPartPr>
                <p14:xfrm>
                  <a:off x="1032555" y="4348980"/>
                  <a:ext cx="117360" cy="119880"/>
                </p14:xfrm>
              </p:contentPart>
            </mc:Choice>
            <mc:Fallback xmlns="">
              <p:pic>
                <p:nvPicPr>
                  <p:cNvPr id="703" name="Ink 702">
                    <a:extLst>
                      <a:ext uri="{FF2B5EF4-FFF2-40B4-BE49-F238E27FC236}">
                        <a16:creationId xmlns:a16="http://schemas.microsoft.com/office/drawing/2014/main" id="{81C8EAB5-C00F-4F4B-86CC-4CED81EDF910}"/>
                      </a:ext>
                    </a:extLst>
                  </p:cNvPr>
                  <p:cNvPicPr/>
                  <p:nvPr/>
                </p:nvPicPr>
                <p:blipFill>
                  <a:blip r:embed="rId752"/>
                  <a:stretch>
                    <a:fillRect/>
                  </a:stretch>
                </p:blipFill>
                <p:spPr>
                  <a:xfrm>
                    <a:off x="1023555" y="4339980"/>
                    <a:ext cx="13500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3">
                <p14:nvContentPartPr>
                  <p14:cNvPr id="704" name="Ink 703">
                    <a:extLst>
                      <a:ext uri="{FF2B5EF4-FFF2-40B4-BE49-F238E27FC236}">
                        <a16:creationId xmlns:a16="http://schemas.microsoft.com/office/drawing/2014/main" id="{7E26B6FA-0394-4554-AD56-698E18507530}"/>
                      </a:ext>
                    </a:extLst>
                  </p14:cNvPr>
                  <p14:cNvContentPartPr/>
                  <p14:nvPr/>
                </p14:nvContentPartPr>
                <p14:xfrm>
                  <a:off x="574635" y="4653540"/>
                  <a:ext cx="83520" cy="144360"/>
                </p14:xfrm>
              </p:contentPart>
            </mc:Choice>
            <mc:Fallback xmlns="">
              <p:pic>
                <p:nvPicPr>
                  <p:cNvPr id="704" name="Ink 703">
                    <a:extLst>
                      <a:ext uri="{FF2B5EF4-FFF2-40B4-BE49-F238E27FC236}">
                        <a16:creationId xmlns:a16="http://schemas.microsoft.com/office/drawing/2014/main" id="{7E26B6FA-0394-4554-AD56-698E18507530}"/>
                      </a:ext>
                    </a:extLst>
                  </p:cNvPr>
                  <p:cNvPicPr/>
                  <p:nvPr/>
                </p:nvPicPr>
                <p:blipFill>
                  <a:blip r:embed="rId754"/>
                  <a:stretch>
                    <a:fillRect/>
                  </a:stretch>
                </p:blipFill>
                <p:spPr>
                  <a:xfrm>
                    <a:off x="565635" y="4644900"/>
                    <a:ext cx="10116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5">
                <p14:nvContentPartPr>
                  <p14:cNvPr id="705" name="Ink 704">
                    <a:extLst>
                      <a:ext uri="{FF2B5EF4-FFF2-40B4-BE49-F238E27FC236}">
                        <a16:creationId xmlns:a16="http://schemas.microsoft.com/office/drawing/2014/main" id="{2E9BFC44-7C1A-4A41-B319-D0068E05EF7B}"/>
                      </a:ext>
                    </a:extLst>
                  </p14:cNvPr>
                  <p14:cNvContentPartPr/>
                  <p14:nvPr/>
                </p14:nvContentPartPr>
                <p14:xfrm>
                  <a:off x="690195" y="4643820"/>
                  <a:ext cx="76680" cy="166680"/>
                </p14:xfrm>
              </p:contentPart>
            </mc:Choice>
            <mc:Fallback xmlns="">
              <p:pic>
                <p:nvPicPr>
                  <p:cNvPr id="705" name="Ink 704">
                    <a:extLst>
                      <a:ext uri="{FF2B5EF4-FFF2-40B4-BE49-F238E27FC236}">
                        <a16:creationId xmlns:a16="http://schemas.microsoft.com/office/drawing/2014/main" id="{2E9BFC44-7C1A-4A41-B319-D0068E05EF7B}"/>
                      </a:ext>
                    </a:extLst>
                  </p:cNvPr>
                  <p:cNvPicPr/>
                  <p:nvPr/>
                </p:nvPicPr>
                <p:blipFill>
                  <a:blip r:embed="rId756"/>
                  <a:stretch>
                    <a:fillRect/>
                  </a:stretch>
                </p:blipFill>
                <p:spPr>
                  <a:xfrm>
                    <a:off x="681195" y="4634820"/>
                    <a:ext cx="9432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7">
                <p14:nvContentPartPr>
                  <p14:cNvPr id="706" name="Ink 705">
                    <a:extLst>
                      <a:ext uri="{FF2B5EF4-FFF2-40B4-BE49-F238E27FC236}">
                        <a16:creationId xmlns:a16="http://schemas.microsoft.com/office/drawing/2014/main" id="{7D9DC2D3-6775-4EC5-8FA8-F74A8FE50E14}"/>
                      </a:ext>
                    </a:extLst>
                  </p14:cNvPr>
                  <p14:cNvContentPartPr/>
                  <p14:nvPr/>
                </p14:nvContentPartPr>
                <p14:xfrm>
                  <a:off x="818715" y="4675500"/>
                  <a:ext cx="87120" cy="113400"/>
                </p14:xfrm>
              </p:contentPart>
            </mc:Choice>
            <mc:Fallback xmlns="">
              <p:pic>
                <p:nvPicPr>
                  <p:cNvPr id="706" name="Ink 705">
                    <a:extLst>
                      <a:ext uri="{FF2B5EF4-FFF2-40B4-BE49-F238E27FC236}">
                        <a16:creationId xmlns:a16="http://schemas.microsoft.com/office/drawing/2014/main" id="{7D9DC2D3-6775-4EC5-8FA8-F74A8FE50E14}"/>
                      </a:ext>
                    </a:extLst>
                  </p:cNvPr>
                  <p:cNvPicPr/>
                  <p:nvPr/>
                </p:nvPicPr>
                <p:blipFill>
                  <a:blip r:embed="rId758"/>
                  <a:stretch>
                    <a:fillRect/>
                  </a:stretch>
                </p:blipFill>
                <p:spPr>
                  <a:xfrm>
                    <a:off x="810075" y="4666500"/>
                    <a:ext cx="10476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9">
                <p14:nvContentPartPr>
                  <p14:cNvPr id="707" name="Ink 706">
                    <a:extLst>
                      <a:ext uri="{FF2B5EF4-FFF2-40B4-BE49-F238E27FC236}">
                        <a16:creationId xmlns:a16="http://schemas.microsoft.com/office/drawing/2014/main" id="{D381ADC6-9C46-45B8-91E4-DEC2A0BE6D24}"/>
                      </a:ext>
                    </a:extLst>
                  </p14:cNvPr>
                  <p14:cNvContentPartPr/>
                  <p14:nvPr/>
                </p14:nvContentPartPr>
                <p14:xfrm>
                  <a:off x="937875" y="4588740"/>
                  <a:ext cx="37800" cy="150840"/>
                </p14:xfrm>
              </p:contentPart>
            </mc:Choice>
            <mc:Fallback xmlns="">
              <p:pic>
                <p:nvPicPr>
                  <p:cNvPr id="707" name="Ink 706">
                    <a:extLst>
                      <a:ext uri="{FF2B5EF4-FFF2-40B4-BE49-F238E27FC236}">
                        <a16:creationId xmlns:a16="http://schemas.microsoft.com/office/drawing/2014/main" id="{D381ADC6-9C46-45B8-91E4-DEC2A0BE6D24}"/>
                      </a:ext>
                    </a:extLst>
                  </p:cNvPr>
                  <p:cNvPicPr/>
                  <p:nvPr/>
                </p:nvPicPr>
                <p:blipFill>
                  <a:blip r:embed="rId760"/>
                  <a:stretch>
                    <a:fillRect/>
                  </a:stretch>
                </p:blipFill>
                <p:spPr>
                  <a:xfrm>
                    <a:off x="929235" y="4579740"/>
                    <a:ext cx="5544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1">
                <p14:nvContentPartPr>
                  <p14:cNvPr id="708" name="Ink 707">
                    <a:extLst>
                      <a:ext uri="{FF2B5EF4-FFF2-40B4-BE49-F238E27FC236}">
                        <a16:creationId xmlns:a16="http://schemas.microsoft.com/office/drawing/2014/main" id="{3008A1C7-4830-42E7-B23B-937656AB6097}"/>
                      </a:ext>
                    </a:extLst>
                  </p14:cNvPr>
                  <p14:cNvContentPartPr/>
                  <p14:nvPr/>
                </p14:nvContentPartPr>
                <p14:xfrm>
                  <a:off x="852555" y="4585500"/>
                  <a:ext cx="173520" cy="14400"/>
                </p14:xfrm>
              </p:contentPart>
            </mc:Choice>
            <mc:Fallback xmlns="">
              <p:pic>
                <p:nvPicPr>
                  <p:cNvPr id="708" name="Ink 707">
                    <a:extLst>
                      <a:ext uri="{FF2B5EF4-FFF2-40B4-BE49-F238E27FC236}">
                        <a16:creationId xmlns:a16="http://schemas.microsoft.com/office/drawing/2014/main" id="{3008A1C7-4830-42E7-B23B-937656AB6097}"/>
                      </a:ext>
                    </a:extLst>
                  </p:cNvPr>
                  <p:cNvPicPr/>
                  <p:nvPr/>
                </p:nvPicPr>
                <p:blipFill>
                  <a:blip r:embed="rId762"/>
                  <a:stretch>
                    <a:fillRect/>
                  </a:stretch>
                </p:blipFill>
                <p:spPr>
                  <a:xfrm>
                    <a:off x="843555" y="4576500"/>
                    <a:ext cx="19116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3">
                <p14:nvContentPartPr>
                  <p14:cNvPr id="709" name="Ink 708">
                    <a:extLst>
                      <a:ext uri="{FF2B5EF4-FFF2-40B4-BE49-F238E27FC236}">
                        <a16:creationId xmlns:a16="http://schemas.microsoft.com/office/drawing/2014/main" id="{EEB1DECA-74AC-4027-AEB1-EA3D4330F625}"/>
                      </a:ext>
                    </a:extLst>
                  </p14:cNvPr>
                  <p14:cNvContentPartPr/>
                  <p14:nvPr/>
                </p14:nvContentPartPr>
                <p14:xfrm>
                  <a:off x="1033995" y="4672260"/>
                  <a:ext cx="72720" cy="103320"/>
                </p14:xfrm>
              </p:contentPart>
            </mc:Choice>
            <mc:Fallback xmlns="">
              <p:pic>
                <p:nvPicPr>
                  <p:cNvPr id="709" name="Ink 708">
                    <a:extLst>
                      <a:ext uri="{FF2B5EF4-FFF2-40B4-BE49-F238E27FC236}">
                        <a16:creationId xmlns:a16="http://schemas.microsoft.com/office/drawing/2014/main" id="{EEB1DECA-74AC-4027-AEB1-EA3D4330F625}"/>
                      </a:ext>
                    </a:extLst>
                  </p:cNvPr>
                  <p:cNvPicPr/>
                  <p:nvPr/>
                </p:nvPicPr>
                <p:blipFill>
                  <a:blip r:embed="rId764"/>
                  <a:stretch>
                    <a:fillRect/>
                  </a:stretch>
                </p:blipFill>
                <p:spPr>
                  <a:xfrm>
                    <a:off x="1025355" y="4663260"/>
                    <a:ext cx="90360" cy="12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5">
                <p14:nvContentPartPr>
                  <p14:cNvPr id="710" name="Ink 709">
                    <a:extLst>
                      <a:ext uri="{FF2B5EF4-FFF2-40B4-BE49-F238E27FC236}">
                        <a16:creationId xmlns:a16="http://schemas.microsoft.com/office/drawing/2014/main" id="{3F473F4F-396E-4CD1-BFD0-153438C31E1E}"/>
                      </a:ext>
                    </a:extLst>
                  </p14:cNvPr>
                  <p14:cNvContentPartPr/>
                  <p14:nvPr/>
                </p14:nvContentPartPr>
                <p14:xfrm>
                  <a:off x="1144155" y="4654980"/>
                  <a:ext cx="85320" cy="90000"/>
                </p14:xfrm>
              </p:contentPart>
            </mc:Choice>
            <mc:Fallback xmlns="">
              <p:pic>
                <p:nvPicPr>
                  <p:cNvPr id="710" name="Ink 709">
                    <a:extLst>
                      <a:ext uri="{FF2B5EF4-FFF2-40B4-BE49-F238E27FC236}">
                        <a16:creationId xmlns:a16="http://schemas.microsoft.com/office/drawing/2014/main" id="{3F473F4F-396E-4CD1-BFD0-153438C31E1E}"/>
                      </a:ext>
                    </a:extLst>
                  </p:cNvPr>
                  <p:cNvPicPr/>
                  <p:nvPr/>
                </p:nvPicPr>
                <p:blipFill>
                  <a:blip r:embed="rId766"/>
                  <a:stretch>
                    <a:fillRect/>
                  </a:stretch>
                </p:blipFill>
                <p:spPr>
                  <a:xfrm>
                    <a:off x="1135515" y="4646340"/>
                    <a:ext cx="10296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7">
                <p14:nvContentPartPr>
                  <p14:cNvPr id="711" name="Ink 710">
                    <a:extLst>
                      <a:ext uri="{FF2B5EF4-FFF2-40B4-BE49-F238E27FC236}">
                        <a16:creationId xmlns:a16="http://schemas.microsoft.com/office/drawing/2014/main" id="{FEE89802-F79E-4B06-ADB9-AB6FE68FE7EE}"/>
                      </a:ext>
                    </a:extLst>
                  </p14:cNvPr>
                  <p14:cNvContentPartPr/>
                  <p14:nvPr/>
                </p14:nvContentPartPr>
                <p14:xfrm>
                  <a:off x="1219395" y="4597380"/>
                  <a:ext cx="87120" cy="177840"/>
                </p14:xfrm>
              </p:contentPart>
            </mc:Choice>
            <mc:Fallback xmlns="">
              <p:pic>
                <p:nvPicPr>
                  <p:cNvPr id="711" name="Ink 710">
                    <a:extLst>
                      <a:ext uri="{FF2B5EF4-FFF2-40B4-BE49-F238E27FC236}">
                        <a16:creationId xmlns:a16="http://schemas.microsoft.com/office/drawing/2014/main" id="{FEE89802-F79E-4B06-ADB9-AB6FE68FE7EE}"/>
                      </a:ext>
                    </a:extLst>
                  </p:cNvPr>
                  <p:cNvPicPr/>
                  <p:nvPr/>
                </p:nvPicPr>
                <p:blipFill>
                  <a:blip r:embed="rId768"/>
                  <a:stretch>
                    <a:fillRect/>
                  </a:stretch>
                </p:blipFill>
                <p:spPr>
                  <a:xfrm>
                    <a:off x="1210755" y="4588740"/>
                    <a:ext cx="10476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9">
                <p14:nvContentPartPr>
                  <p14:cNvPr id="712" name="Ink 711">
                    <a:extLst>
                      <a:ext uri="{FF2B5EF4-FFF2-40B4-BE49-F238E27FC236}">
                        <a16:creationId xmlns:a16="http://schemas.microsoft.com/office/drawing/2014/main" id="{1905F3B0-6278-4F02-A7E8-18EAF1218F52}"/>
                      </a:ext>
                    </a:extLst>
                  </p14:cNvPr>
                  <p14:cNvContentPartPr/>
                  <p14:nvPr/>
                </p14:nvContentPartPr>
                <p14:xfrm>
                  <a:off x="1362675" y="4536180"/>
                  <a:ext cx="109800" cy="198720"/>
                </p14:xfrm>
              </p:contentPart>
            </mc:Choice>
            <mc:Fallback xmlns="">
              <p:pic>
                <p:nvPicPr>
                  <p:cNvPr id="712" name="Ink 711">
                    <a:extLst>
                      <a:ext uri="{FF2B5EF4-FFF2-40B4-BE49-F238E27FC236}">
                        <a16:creationId xmlns:a16="http://schemas.microsoft.com/office/drawing/2014/main" id="{1905F3B0-6278-4F02-A7E8-18EAF1218F52}"/>
                      </a:ext>
                    </a:extLst>
                  </p:cNvPr>
                  <p:cNvPicPr/>
                  <p:nvPr/>
                </p:nvPicPr>
                <p:blipFill>
                  <a:blip r:embed="rId770"/>
                  <a:stretch>
                    <a:fillRect/>
                  </a:stretch>
                </p:blipFill>
                <p:spPr>
                  <a:xfrm>
                    <a:off x="1353675" y="4527180"/>
                    <a:ext cx="127440" cy="216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18" name="Group 717">
              <a:extLst>
                <a:ext uri="{FF2B5EF4-FFF2-40B4-BE49-F238E27FC236}">
                  <a16:creationId xmlns:a16="http://schemas.microsoft.com/office/drawing/2014/main" id="{850DCFC7-4BB3-47B7-9C0C-D8B797E7679F}"/>
                </a:ext>
              </a:extLst>
            </p:cNvPr>
            <p:cNvGrpSpPr/>
            <p:nvPr/>
          </p:nvGrpSpPr>
          <p:grpSpPr>
            <a:xfrm>
              <a:off x="906900" y="4938105"/>
              <a:ext cx="522360" cy="250560"/>
              <a:chOff x="783075" y="4928580"/>
              <a:chExt cx="522360" cy="250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71">
                <p14:nvContentPartPr>
                  <p14:cNvPr id="713" name="Ink 712">
                    <a:extLst>
                      <a:ext uri="{FF2B5EF4-FFF2-40B4-BE49-F238E27FC236}">
                        <a16:creationId xmlns:a16="http://schemas.microsoft.com/office/drawing/2014/main" id="{FB9D6E61-B22E-4551-BAB0-7F65982CF0DC}"/>
                      </a:ext>
                    </a:extLst>
                  </p14:cNvPr>
                  <p14:cNvContentPartPr/>
                  <p14:nvPr/>
                </p14:nvContentPartPr>
                <p14:xfrm>
                  <a:off x="783075" y="5030100"/>
                  <a:ext cx="70920" cy="125280"/>
                </p14:xfrm>
              </p:contentPart>
            </mc:Choice>
            <mc:Fallback xmlns="">
              <p:pic>
                <p:nvPicPr>
                  <p:cNvPr id="713" name="Ink 712">
                    <a:extLst>
                      <a:ext uri="{FF2B5EF4-FFF2-40B4-BE49-F238E27FC236}">
                        <a16:creationId xmlns:a16="http://schemas.microsoft.com/office/drawing/2014/main" id="{FB9D6E61-B22E-4551-BAB0-7F65982CF0DC}"/>
                      </a:ext>
                    </a:extLst>
                  </p:cNvPr>
                  <p:cNvPicPr/>
                  <p:nvPr/>
                </p:nvPicPr>
                <p:blipFill>
                  <a:blip r:embed="rId772"/>
                  <a:stretch>
                    <a:fillRect/>
                  </a:stretch>
                </p:blipFill>
                <p:spPr>
                  <a:xfrm>
                    <a:off x="774075" y="5021460"/>
                    <a:ext cx="88560" cy="14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3">
                <p14:nvContentPartPr>
                  <p14:cNvPr id="714" name="Ink 713">
                    <a:extLst>
                      <a:ext uri="{FF2B5EF4-FFF2-40B4-BE49-F238E27FC236}">
                        <a16:creationId xmlns:a16="http://schemas.microsoft.com/office/drawing/2014/main" id="{633956C9-DA55-4333-A294-5091D64FF11C}"/>
                      </a:ext>
                    </a:extLst>
                  </p14:cNvPr>
                  <p14:cNvContentPartPr/>
                  <p14:nvPr/>
                </p14:nvContentPartPr>
                <p14:xfrm>
                  <a:off x="948675" y="4928580"/>
                  <a:ext cx="36360" cy="199080"/>
                </p14:xfrm>
              </p:contentPart>
            </mc:Choice>
            <mc:Fallback xmlns="">
              <p:pic>
                <p:nvPicPr>
                  <p:cNvPr id="714" name="Ink 713">
                    <a:extLst>
                      <a:ext uri="{FF2B5EF4-FFF2-40B4-BE49-F238E27FC236}">
                        <a16:creationId xmlns:a16="http://schemas.microsoft.com/office/drawing/2014/main" id="{633956C9-DA55-4333-A294-5091D64FF11C}"/>
                      </a:ext>
                    </a:extLst>
                  </p:cNvPr>
                  <p:cNvPicPr/>
                  <p:nvPr/>
                </p:nvPicPr>
                <p:blipFill>
                  <a:blip r:embed="rId774"/>
                  <a:stretch>
                    <a:fillRect/>
                  </a:stretch>
                </p:blipFill>
                <p:spPr>
                  <a:xfrm>
                    <a:off x="940035" y="4919940"/>
                    <a:ext cx="54000" cy="21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5">
                <p14:nvContentPartPr>
                  <p14:cNvPr id="715" name="Ink 714">
                    <a:extLst>
                      <a:ext uri="{FF2B5EF4-FFF2-40B4-BE49-F238E27FC236}">
                        <a16:creationId xmlns:a16="http://schemas.microsoft.com/office/drawing/2014/main" id="{E93C62A0-F72F-4984-AE2E-B3C7F035B571}"/>
                      </a:ext>
                    </a:extLst>
                  </p14:cNvPr>
                  <p14:cNvContentPartPr/>
                  <p14:nvPr/>
                </p14:nvContentPartPr>
                <p14:xfrm>
                  <a:off x="868035" y="4939380"/>
                  <a:ext cx="173520" cy="7920"/>
                </p14:xfrm>
              </p:contentPart>
            </mc:Choice>
            <mc:Fallback xmlns="">
              <p:pic>
                <p:nvPicPr>
                  <p:cNvPr id="715" name="Ink 714">
                    <a:extLst>
                      <a:ext uri="{FF2B5EF4-FFF2-40B4-BE49-F238E27FC236}">
                        <a16:creationId xmlns:a16="http://schemas.microsoft.com/office/drawing/2014/main" id="{E93C62A0-F72F-4984-AE2E-B3C7F035B571}"/>
                      </a:ext>
                    </a:extLst>
                  </p:cNvPr>
                  <p:cNvPicPr/>
                  <p:nvPr/>
                </p:nvPicPr>
                <p:blipFill>
                  <a:blip r:embed="rId776"/>
                  <a:stretch>
                    <a:fillRect/>
                  </a:stretch>
                </p:blipFill>
                <p:spPr>
                  <a:xfrm>
                    <a:off x="859395" y="4930740"/>
                    <a:ext cx="19116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7">
                <p14:nvContentPartPr>
                  <p14:cNvPr id="716" name="Ink 715">
                    <a:extLst>
                      <a:ext uri="{FF2B5EF4-FFF2-40B4-BE49-F238E27FC236}">
                        <a16:creationId xmlns:a16="http://schemas.microsoft.com/office/drawing/2014/main" id="{396C112E-1E3C-4621-8795-9C56220544D7}"/>
                      </a:ext>
                    </a:extLst>
                  </p14:cNvPr>
                  <p14:cNvContentPartPr/>
                  <p14:nvPr/>
                </p14:nvContentPartPr>
                <p14:xfrm>
                  <a:off x="1027515" y="4979700"/>
                  <a:ext cx="114120" cy="123480"/>
                </p14:xfrm>
              </p:contentPart>
            </mc:Choice>
            <mc:Fallback xmlns="">
              <p:pic>
                <p:nvPicPr>
                  <p:cNvPr id="716" name="Ink 715">
                    <a:extLst>
                      <a:ext uri="{FF2B5EF4-FFF2-40B4-BE49-F238E27FC236}">
                        <a16:creationId xmlns:a16="http://schemas.microsoft.com/office/drawing/2014/main" id="{396C112E-1E3C-4621-8795-9C56220544D7}"/>
                      </a:ext>
                    </a:extLst>
                  </p:cNvPr>
                  <p:cNvPicPr/>
                  <p:nvPr/>
                </p:nvPicPr>
                <p:blipFill>
                  <a:blip r:embed="rId778"/>
                  <a:stretch>
                    <a:fillRect/>
                  </a:stretch>
                </p:blipFill>
                <p:spPr>
                  <a:xfrm>
                    <a:off x="1018875" y="4970700"/>
                    <a:ext cx="131760" cy="14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9">
                <p14:nvContentPartPr>
                  <p14:cNvPr id="717" name="Ink 716">
                    <a:extLst>
                      <a:ext uri="{FF2B5EF4-FFF2-40B4-BE49-F238E27FC236}">
                        <a16:creationId xmlns:a16="http://schemas.microsoft.com/office/drawing/2014/main" id="{CDEC2ABC-5670-4A1B-8ACC-2F3F4E142EFA}"/>
                      </a:ext>
                    </a:extLst>
                  </p14:cNvPr>
                  <p14:cNvContentPartPr/>
                  <p14:nvPr/>
                </p14:nvContentPartPr>
                <p14:xfrm>
                  <a:off x="1195995" y="4976100"/>
                  <a:ext cx="109440" cy="203040"/>
                </p14:xfrm>
              </p:contentPart>
            </mc:Choice>
            <mc:Fallback xmlns="">
              <p:pic>
                <p:nvPicPr>
                  <p:cNvPr id="717" name="Ink 716">
                    <a:extLst>
                      <a:ext uri="{FF2B5EF4-FFF2-40B4-BE49-F238E27FC236}">
                        <a16:creationId xmlns:a16="http://schemas.microsoft.com/office/drawing/2014/main" id="{CDEC2ABC-5670-4A1B-8ACC-2F3F4E142EFA}"/>
                      </a:ext>
                    </a:extLst>
                  </p:cNvPr>
                  <p:cNvPicPr/>
                  <p:nvPr/>
                </p:nvPicPr>
                <p:blipFill>
                  <a:blip r:embed="rId780"/>
                  <a:stretch>
                    <a:fillRect/>
                  </a:stretch>
                </p:blipFill>
                <p:spPr>
                  <a:xfrm>
                    <a:off x="1186995" y="4967460"/>
                    <a:ext cx="127080" cy="2206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61" name="Group 760">
            <a:extLst>
              <a:ext uri="{FF2B5EF4-FFF2-40B4-BE49-F238E27FC236}">
                <a16:creationId xmlns:a16="http://schemas.microsoft.com/office/drawing/2014/main" id="{C33F4548-8C02-4247-B97C-869D9EA5C1B6}"/>
              </a:ext>
            </a:extLst>
          </p:cNvPr>
          <p:cNvGrpSpPr/>
          <p:nvPr/>
        </p:nvGrpSpPr>
        <p:grpSpPr>
          <a:xfrm>
            <a:off x="1255395" y="5305500"/>
            <a:ext cx="6054120" cy="402480"/>
            <a:chOff x="1255395" y="5305500"/>
            <a:chExt cx="6054120" cy="402480"/>
          </a:xfrm>
        </p:grpSpPr>
        <p:grpSp>
          <p:nvGrpSpPr>
            <p:cNvPr id="760" name="Group 759">
              <a:extLst>
                <a:ext uri="{FF2B5EF4-FFF2-40B4-BE49-F238E27FC236}">
                  <a16:creationId xmlns:a16="http://schemas.microsoft.com/office/drawing/2014/main" id="{23FCE3F7-81D6-47AF-9D9E-FC9627C69EE2}"/>
                </a:ext>
              </a:extLst>
            </p:cNvPr>
            <p:cNvGrpSpPr/>
            <p:nvPr/>
          </p:nvGrpSpPr>
          <p:grpSpPr>
            <a:xfrm>
              <a:off x="1255395" y="5441940"/>
              <a:ext cx="1153080" cy="249120"/>
              <a:chOff x="1255395" y="5441940"/>
              <a:chExt cx="1153080" cy="249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81">
                <p14:nvContentPartPr>
                  <p14:cNvPr id="721" name="Ink 720">
                    <a:extLst>
                      <a:ext uri="{FF2B5EF4-FFF2-40B4-BE49-F238E27FC236}">
                        <a16:creationId xmlns:a16="http://schemas.microsoft.com/office/drawing/2014/main" id="{BA4D27A1-60E8-4163-A579-3D35DCE35350}"/>
                      </a:ext>
                    </a:extLst>
                  </p14:cNvPr>
                  <p14:cNvContentPartPr/>
                  <p14:nvPr/>
                </p14:nvContentPartPr>
                <p14:xfrm>
                  <a:off x="1255395" y="5471100"/>
                  <a:ext cx="148680" cy="217080"/>
                </p14:xfrm>
              </p:contentPart>
            </mc:Choice>
            <mc:Fallback xmlns="">
              <p:pic>
                <p:nvPicPr>
                  <p:cNvPr id="721" name="Ink 720">
                    <a:extLst>
                      <a:ext uri="{FF2B5EF4-FFF2-40B4-BE49-F238E27FC236}">
                        <a16:creationId xmlns:a16="http://schemas.microsoft.com/office/drawing/2014/main" id="{BA4D27A1-60E8-4163-A579-3D35DCE35350}"/>
                      </a:ext>
                    </a:extLst>
                  </p:cNvPr>
                  <p:cNvPicPr/>
                  <p:nvPr/>
                </p:nvPicPr>
                <p:blipFill>
                  <a:blip r:embed="rId782"/>
                  <a:stretch>
                    <a:fillRect/>
                  </a:stretch>
                </p:blipFill>
                <p:spPr>
                  <a:xfrm>
                    <a:off x="1246395" y="5462460"/>
                    <a:ext cx="166320" cy="23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3">
                <p14:nvContentPartPr>
                  <p14:cNvPr id="722" name="Ink 721">
                    <a:extLst>
                      <a:ext uri="{FF2B5EF4-FFF2-40B4-BE49-F238E27FC236}">
                        <a16:creationId xmlns:a16="http://schemas.microsoft.com/office/drawing/2014/main" id="{BED88382-ADDE-40BC-8510-A21106796F2F}"/>
                      </a:ext>
                    </a:extLst>
                  </p14:cNvPr>
                  <p14:cNvContentPartPr/>
                  <p14:nvPr/>
                </p14:nvContentPartPr>
                <p14:xfrm>
                  <a:off x="1397235" y="5563260"/>
                  <a:ext cx="126720" cy="123480"/>
                </p14:xfrm>
              </p:contentPart>
            </mc:Choice>
            <mc:Fallback xmlns="">
              <p:pic>
                <p:nvPicPr>
                  <p:cNvPr id="722" name="Ink 721">
                    <a:extLst>
                      <a:ext uri="{FF2B5EF4-FFF2-40B4-BE49-F238E27FC236}">
                        <a16:creationId xmlns:a16="http://schemas.microsoft.com/office/drawing/2014/main" id="{BED88382-ADDE-40BC-8510-A21106796F2F}"/>
                      </a:ext>
                    </a:extLst>
                  </p:cNvPr>
                  <p:cNvPicPr/>
                  <p:nvPr/>
                </p:nvPicPr>
                <p:blipFill>
                  <a:blip r:embed="rId784"/>
                  <a:stretch>
                    <a:fillRect/>
                  </a:stretch>
                </p:blipFill>
                <p:spPr>
                  <a:xfrm>
                    <a:off x="1388595" y="5554620"/>
                    <a:ext cx="144360" cy="14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5">
                <p14:nvContentPartPr>
                  <p14:cNvPr id="723" name="Ink 722">
                    <a:extLst>
                      <a:ext uri="{FF2B5EF4-FFF2-40B4-BE49-F238E27FC236}">
                        <a16:creationId xmlns:a16="http://schemas.microsoft.com/office/drawing/2014/main" id="{CDD8A3EA-94A4-4307-85C6-8CD53395F7CD}"/>
                      </a:ext>
                    </a:extLst>
                  </p14:cNvPr>
                  <p14:cNvContentPartPr/>
                  <p14:nvPr/>
                </p14:nvContentPartPr>
                <p14:xfrm>
                  <a:off x="1523955" y="5589180"/>
                  <a:ext cx="360" cy="360"/>
                </p14:xfrm>
              </p:contentPart>
            </mc:Choice>
            <mc:Fallback xmlns="">
              <p:pic>
                <p:nvPicPr>
                  <p:cNvPr id="723" name="Ink 722">
                    <a:extLst>
                      <a:ext uri="{FF2B5EF4-FFF2-40B4-BE49-F238E27FC236}">
                        <a16:creationId xmlns:a16="http://schemas.microsoft.com/office/drawing/2014/main" id="{CDD8A3EA-94A4-4307-85C6-8CD53395F7CD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1514955" y="558018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6">
                <p14:nvContentPartPr>
                  <p14:cNvPr id="724" name="Ink 723">
                    <a:extLst>
                      <a:ext uri="{FF2B5EF4-FFF2-40B4-BE49-F238E27FC236}">
                        <a16:creationId xmlns:a16="http://schemas.microsoft.com/office/drawing/2014/main" id="{1350DCF3-22B0-4C90-8983-B5726D24D6AE}"/>
                      </a:ext>
                    </a:extLst>
                  </p14:cNvPr>
                  <p14:cNvContentPartPr/>
                  <p14:nvPr/>
                </p14:nvContentPartPr>
                <p14:xfrm>
                  <a:off x="1523955" y="5441940"/>
                  <a:ext cx="197640" cy="236160"/>
                </p14:xfrm>
              </p:contentPart>
            </mc:Choice>
            <mc:Fallback xmlns="">
              <p:pic>
                <p:nvPicPr>
                  <p:cNvPr id="724" name="Ink 723">
                    <a:extLst>
                      <a:ext uri="{FF2B5EF4-FFF2-40B4-BE49-F238E27FC236}">
                        <a16:creationId xmlns:a16="http://schemas.microsoft.com/office/drawing/2014/main" id="{1350DCF3-22B0-4C90-8983-B5726D24D6AE}"/>
                      </a:ext>
                    </a:extLst>
                  </p:cNvPr>
                  <p:cNvPicPr/>
                  <p:nvPr/>
                </p:nvPicPr>
                <p:blipFill>
                  <a:blip r:embed="rId787"/>
                  <a:stretch>
                    <a:fillRect/>
                  </a:stretch>
                </p:blipFill>
                <p:spPr>
                  <a:xfrm>
                    <a:off x="1514955" y="5432940"/>
                    <a:ext cx="215280" cy="25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8">
                <p14:nvContentPartPr>
                  <p14:cNvPr id="725" name="Ink 724">
                    <a:extLst>
                      <a:ext uri="{FF2B5EF4-FFF2-40B4-BE49-F238E27FC236}">
                        <a16:creationId xmlns:a16="http://schemas.microsoft.com/office/drawing/2014/main" id="{76941B26-0727-4AC2-A39A-366A3B650F16}"/>
                      </a:ext>
                    </a:extLst>
                  </p14:cNvPr>
                  <p14:cNvContentPartPr/>
                  <p14:nvPr/>
                </p14:nvContentPartPr>
                <p14:xfrm>
                  <a:off x="1577955" y="5475420"/>
                  <a:ext cx="160200" cy="5760"/>
                </p14:xfrm>
              </p:contentPart>
            </mc:Choice>
            <mc:Fallback xmlns="">
              <p:pic>
                <p:nvPicPr>
                  <p:cNvPr id="725" name="Ink 724">
                    <a:extLst>
                      <a:ext uri="{FF2B5EF4-FFF2-40B4-BE49-F238E27FC236}">
                        <a16:creationId xmlns:a16="http://schemas.microsoft.com/office/drawing/2014/main" id="{76941B26-0727-4AC2-A39A-366A3B650F16}"/>
                      </a:ext>
                    </a:extLst>
                  </p:cNvPr>
                  <p:cNvPicPr/>
                  <p:nvPr/>
                </p:nvPicPr>
                <p:blipFill>
                  <a:blip r:embed="rId789"/>
                  <a:stretch>
                    <a:fillRect/>
                  </a:stretch>
                </p:blipFill>
                <p:spPr>
                  <a:xfrm>
                    <a:off x="1569315" y="5466780"/>
                    <a:ext cx="17784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0">
                <p14:nvContentPartPr>
                  <p14:cNvPr id="726" name="Ink 725">
                    <a:extLst>
                      <a:ext uri="{FF2B5EF4-FFF2-40B4-BE49-F238E27FC236}">
                        <a16:creationId xmlns:a16="http://schemas.microsoft.com/office/drawing/2014/main" id="{27C70928-364F-4177-BE1D-84A8F16FA0F3}"/>
                      </a:ext>
                    </a:extLst>
                  </p14:cNvPr>
                  <p14:cNvContentPartPr/>
                  <p14:nvPr/>
                </p14:nvContentPartPr>
                <p14:xfrm>
                  <a:off x="1753635" y="5513220"/>
                  <a:ext cx="38880" cy="177840"/>
                </p14:xfrm>
              </p:contentPart>
            </mc:Choice>
            <mc:Fallback xmlns="">
              <p:pic>
                <p:nvPicPr>
                  <p:cNvPr id="726" name="Ink 725">
                    <a:extLst>
                      <a:ext uri="{FF2B5EF4-FFF2-40B4-BE49-F238E27FC236}">
                        <a16:creationId xmlns:a16="http://schemas.microsoft.com/office/drawing/2014/main" id="{27C70928-364F-4177-BE1D-84A8F16FA0F3}"/>
                      </a:ext>
                    </a:extLst>
                  </p:cNvPr>
                  <p:cNvPicPr/>
                  <p:nvPr/>
                </p:nvPicPr>
                <p:blipFill>
                  <a:blip r:embed="rId791"/>
                  <a:stretch>
                    <a:fillRect/>
                  </a:stretch>
                </p:blipFill>
                <p:spPr>
                  <a:xfrm>
                    <a:off x="1744635" y="5504580"/>
                    <a:ext cx="5652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2">
                <p14:nvContentPartPr>
                  <p14:cNvPr id="727" name="Ink 726">
                    <a:extLst>
                      <a:ext uri="{FF2B5EF4-FFF2-40B4-BE49-F238E27FC236}">
                        <a16:creationId xmlns:a16="http://schemas.microsoft.com/office/drawing/2014/main" id="{08637D6A-BD48-44E8-94F8-0F206BE35D8D}"/>
                      </a:ext>
                    </a:extLst>
                  </p14:cNvPr>
                  <p14:cNvContentPartPr/>
                  <p14:nvPr/>
                </p14:nvContentPartPr>
                <p14:xfrm>
                  <a:off x="1753635" y="5513220"/>
                  <a:ext cx="205920" cy="145080"/>
                </p14:xfrm>
              </p:contentPart>
            </mc:Choice>
            <mc:Fallback xmlns="">
              <p:pic>
                <p:nvPicPr>
                  <p:cNvPr id="727" name="Ink 726">
                    <a:extLst>
                      <a:ext uri="{FF2B5EF4-FFF2-40B4-BE49-F238E27FC236}">
                        <a16:creationId xmlns:a16="http://schemas.microsoft.com/office/drawing/2014/main" id="{08637D6A-BD48-44E8-94F8-0F206BE35D8D}"/>
                      </a:ext>
                    </a:extLst>
                  </p:cNvPr>
                  <p:cNvPicPr/>
                  <p:nvPr/>
                </p:nvPicPr>
                <p:blipFill>
                  <a:blip r:embed="rId793"/>
                  <a:stretch>
                    <a:fillRect/>
                  </a:stretch>
                </p:blipFill>
                <p:spPr>
                  <a:xfrm>
                    <a:off x="1744635" y="5504580"/>
                    <a:ext cx="22356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4">
                <p14:nvContentPartPr>
                  <p14:cNvPr id="728" name="Ink 727">
                    <a:extLst>
                      <a:ext uri="{FF2B5EF4-FFF2-40B4-BE49-F238E27FC236}">
                        <a16:creationId xmlns:a16="http://schemas.microsoft.com/office/drawing/2014/main" id="{B7E33C71-4084-4A13-8F88-4AF882F4E83F}"/>
                      </a:ext>
                    </a:extLst>
                  </p14:cNvPr>
                  <p14:cNvContentPartPr/>
                  <p14:nvPr/>
                </p14:nvContentPartPr>
                <p14:xfrm>
                  <a:off x="2037675" y="5551380"/>
                  <a:ext cx="138600" cy="129240"/>
                </p14:xfrm>
              </p:contentPart>
            </mc:Choice>
            <mc:Fallback xmlns="">
              <p:pic>
                <p:nvPicPr>
                  <p:cNvPr id="728" name="Ink 727">
                    <a:extLst>
                      <a:ext uri="{FF2B5EF4-FFF2-40B4-BE49-F238E27FC236}">
                        <a16:creationId xmlns:a16="http://schemas.microsoft.com/office/drawing/2014/main" id="{B7E33C71-4084-4A13-8F88-4AF882F4E83F}"/>
                      </a:ext>
                    </a:extLst>
                  </p:cNvPr>
                  <p:cNvPicPr/>
                  <p:nvPr/>
                </p:nvPicPr>
                <p:blipFill>
                  <a:blip r:embed="rId795"/>
                  <a:stretch>
                    <a:fillRect/>
                  </a:stretch>
                </p:blipFill>
                <p:spPr>
                  <a:xfrm>
                    <a:off x="2028675" y="5542380"/>
                    <a:ext cx="156240" cy="14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6">
                <p14:nvContentPartPr>
                  <p14:cNvPr id="729" name="Ink 728">
                    <a:extLst>
                      <a:ext uri="{FF2B5EF4-FFF2-40B4-BE49-F238E27FC236}">
                        <a16:creationId xmlns:a16="http://schemas.microsoft.com/office/drawing/2014/main" id="{2F80F55A-6D75-4A95-BF1F-DBEA5DC3B7FC}"/>
                      </a:ext>
                    </a:extLst>
                  </p14:cNvPr>
                  <p14:cNvContentPartPr/>
                  <p14:nvPr/>
                </p14:nvContentPartPr>
                <p14:xfrm>
                  <a:off x="2209755" y="5545260"/>
                  <a:ext cx="198720" cy="139680"/>
                </p14:xfrm>
              </p:contentPart>
            </mc:Choice>
            <mc:Fallback xmlns="">
              <p:pic>
                <p:nvPicPr>
                  <p:cNvPr id="729" name="Ink 728">
                    <a:extLst>
                      <a:ext uri="{FF2B5EF4-FFF2-40B4-BE49-F238E27FC236}">
                        <a16:creationId xmlns:a16="http://schemas.microsoft.com/office/drawing/2014/main" id="{2F80F55A-6D75-4A95-BF1F-DBEA5DC3B7FC}"/>
                      </a:ext>
                    </a:extLst>
                  </p:cNvPr>
                  <p:cNvPicPr/>
                  <p:nvPr/>
                </p:nvPicPr>
                <p:blipFill>
                  <a:blip r:embed="rId797"/>
                  <a:stretch>
                    <a:fillRect/>
                  </a:stretch>
                </p:blipFill>
                <p:spPr>
                  <a:xfrm>
                    <a:off x="2200755" y="5536260"/>
                    <a:ext cx="216360" cy="157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59" name="Group 758">
              <a:extLst>
                <a:ext uri="{FF2B5EF4-FFF2-40B4-BE49-F238E27FC236}">
                  <a16:creationId xmlns:a16="http://schemas.microsoft.com/office/drawing/2014/main" id="{CCFFF0B8-9049-47F6-A206-0A229E7823D2}"/>
                </a:ext>
              </a:extLst>
            </p:cNvPr>
            <p:cNvGrpSpPr/>
            <p:nvPr/>
          </p:nvGrpSpPr>
          <p:grpSpPr>
            <a:xfrm>
              <a:off x="2693235" y="5386860"/>
              <a:ext cx="1320120" cy="286200"/>
              <a:chOff x="2693235" y="5386860"/>
              <a:chExt cx="1320120" cy="286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8">
                <p14:nvContentPartPr>
                  <p14:cNvPr id="730" name="Ink 729">
                    <a:extLst>
                      <a:ext uri="{FF2B5EF4-FFF2-40B4-BE49-F238E27FC236}">
                        <a16:creationId xmlns:a16="http://schemas.microsoft.com/office/drawing/2014/main" id="{3EE0B9D5-CAA7-42FC-AAC5-3B7551CA4DB8}"/>
                      </a:ext>
                    </a:extLst>
                  </p14:cNvPr>
                  <p14:cNvContentPartPr/>
                  <p14:nvPr/>
                </p14:nvContentPartPr>
                <p14:xfrm>
                  <a:off x="2715915" y="5543820"/>
                  <a:ext cx="7560" cy="99000"/>
                </p14:xfrm>
              </p:contentPart>
            </mc:Choice>
            <mc:Fallback xmlns="">
              <p:pic>
                <p:nvPicPr>
                  <p:cNvPr id="730" name="Ink 729">
                    <a:extLst>
                      <a:ext uri="{FF2B5EF4-FFF2-40B4-BE49-F238E27FC236}">
                        <a16:creationId xmlns:a16="http://schemas.microsoft.com/office/drawing/2014/main" id="{3EE0B9D5-CAA7-42FC-AAC5-3B7551CA4DB8}"/>
                      </a:ext>
                    </a:extLst>
                  </p:cNvPr>
                  <p:cNvPicPr/>
                  <p:nvPr/>
                </p:nvPicPr>
                <p:blipFill>
                  <a:blip r:embed="rId799"/>
                  <a:stretch>
                    <a:fillRect/>
                  </a:stretch>
                </p:blipFill>
                <p:spPr>
                  <a:xfrm>
                    <a:off x="2707275" y="5534820"/>
                    <a:ext cx="25200" cy="11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0">
                <p14:nvContentPartPr>
                  <p14:cNvPr id="731" name="Ink 730">
                    <a:extLst>
                      <a:ext uri="{FF2B5EF4-FFF2-40B4-BE49-F238E27FC236}">
                        <a16:creationId xmlns:a16="http://schemas.microsoft.com/office/drawing/2014/main" id="{B8D5763C-92D2-4779-AE51-00F5D62A1649}"/>
                      </a:ext>
                    </a:extLst>
                  </p14:cNvPr>
                  <p14:cNvContentPartPr/>
                  <p14:nvPr/>
                </p14:nvContentPartPr>
                <p14:xfrm>
                  <a:off x="2693235" y="5453820"/>
                  <a:ext cx="360" cy="360"/>
                </p14:xfrm>
              </p:contentPart>
            </mc:Choice>
            <mc:Fallback xmlns="">
              <p:pic>
                <p:nvPicPr>
                  <p:cNvPr id="731" name="Ink 730">
                    <a:extLst>
                      <a:ext uri="{FF2B5EF4-FFF2-40B4-BE49-F238E27FC236}">
                        <a16:creationId xmlns:a16="http://schemas.microsoft.com/office/drawing/2014/main" id="{B8D5763C-92D2-4779-AE51-00F5D62A1649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2684235" y="544518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1">
                <p14:nvContentPartPr>
                  <p14:cNvPr id="732" name="Ink 731">
                    <a:extLst>
                      <a:ext uri="{FF2B5EF4-FFF2-40B4-BE49-F238E27FC236}">
                        <a16:creationId xmlns:a16="http://schemas.microsoft.com/office/drawing/2014/main" id="{849FD3C6-A844-4E49-9DEA-C890B358F178}"/>
                      </a:ext>
                    </a:extLst>
                  </p14:cNvPr>
                  <p14:cNvContentPartPr/>
                  <p14:nvPr/>
                </p14:nvContentPartPr>
                <p14:xfrm>
                  <a:off x="2693235" y="5410620"/>
                  <a:ext cx="194040" cy="235440"/>
                </p14:xfrm>
              </p:contentPart>
            </mc:Choice>
            <mc:Fallback xmlns="">
              <p:pic>
                <p:nvPicPr>
                  <p:cNvPr id="732" name="Ink 731">
                    <a:extLst>
                      <a:ext uri="{FF2B5EF4-FFF2-40B4-BE49-F238E27FC236}">
                        <a16:creationId xmlns:a16="http://schemas.microsoft.com/office/drawing/2014/main" id="{849FD3C6-A844-4E49-9DEA-C890B358F178}"/>
                      </a:ext>
                    </a:extLst>
                  </p:cNvPr>
                  <p:cNvPicPr/>
                  <p:nvPr/>
                </p:nvPicPr>
                <p:blipFill>
                  <a:blip r:embed="rId802"/>
                  <a:stretch>
                    <a:fillRect/>
                  </a:stretch>
                </p:blipFill>
                <p:spPr>
                  <a:xfrm>
                    <a:off x="2684235" y="5401620"/>
                    <a:ext cx="211680" cy="25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3">
                <p14:nvContentPartPr>
                  <p14:cNvPr id="733" name="Ink 732">
                    <a:extLst>
                      <a:ext uri="{FF2B5EF4-FFF2-40B4-BE49-F238E27FC236}">
                        <a16:creationId xmlns:a16="http://schemas.microsoft.com/office/drawing/2014/main" id="{68C04226-00D3-4E73-96EB-0CB3B6BE2806}"/>
                      </a:ext>
                    </a:extLst>
                  </p14:cNvPr>
                  <p14:cNvContentPartPr/>
                  <p14:nvPr/>
                </p14:nvContentPartPr>
                <p14:xfrm>
                  <a:off x="2882595" y="5507820"/>
                  <a:ext cx="99720" cy="125280"/>
                </p14:xfrm>
              </p:contentPart>
            </mc:Choice>
            <mc:Fallback xmlns="">
              <p:pic>
                <p:nvPicPr>
                  <p:cNvPr id="733" name="Ink 732">
                    <a:extLst>
                      <a:ext uri="{FF2B5EF4-FFF2-40B4-BE49-F238E27FC236}">
                        <a16:creationId xmlns:a16="http://schemas.microsoft.com/office/drawing/2014/main" id="{68C04226-00D3-4E73-96EB-0CB3B6BE2806}"/>
                      </a:ext>
                    </a:extLst>
                  </p:cNvPr>
                  <p:cNvPicPr/>
                  <p:nvPr/>
                </p:nvPicPr>
                <p:blipFill>
                  <a:blip r:embed="rId804"/>
                  <a:stretch>
                    <a:fillRect/>
                  </a:stretch>
                </p:blipFill>
                <p:spPr>
                  <a:xfrm>
                    <a:off x="2873955" y="5498820"/>
                    <a:ext cx="117360" cy="14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5">
                <p14:nvContentPartPr>
                  <p14:cNvPr id="734" name="Ink 733">
                    <a:extLst>
                      <a:ext uri="{FF2B5EF4-FFF2-40B4-BE49-F238E27FC236}">
                        <a16:creationId xmlns:a16="http://schemas.microsoft.com/office/drawing/2014/main" id="{DF977AD9-7751-4DFF-8DE0-DB52E5837F3F}"/>
                      </a:ext>
                    </a:extLst>
                  </p14:cNvPr>
                  <p14:cNvContentPartPr/>
                  <p14:nvPr/>
                </p14:nvContentPartPr>
                <p14:xfrm>
                  <a:off x="3040995" y="5524380"/>
                  <a:ext cx="88200" cy="116280"/>
                </p14:xfrm>
              </p:contentPart>
            </mc:Choice>
            <mc:Fallback xmlns="">
              <p:pic>
                <p:nvPicPr>
                  <p:cNvPr id="734" name="Ink 733">
                    <a:extLst>
                      <a:ext uri="{FF2B5EF4-FFF2-40B4-BE49-F238E27FC236}">
                        <a16:creationId xmlns:a16="http://schemas.microsoft.com/office/drawing/2014/main" id="{DF977AD9-7751-4DFF-8DE0-DB52E5837F3F}"/>
                      </a:ext>
                    </a:extLst>
                  </p:cNvPr>
                  <p:cNvPicPr/>
                  <p:nvPr/>
                </p:nvPicPr>
                <p:blipFill>
                  <a:blip r:embed="rId806"/>
                  <a:stretch>
                    <a:fillRect/>
                  </a:stretch>
                </p:blipFill>
                <p:spPr>
                  <a:xfrm>
                    <a:off x="3031995" y="5515380"/>
                    <a:ext cx="10584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7">
                <p14:nvContentPartPr>
                  <p14:cNvPr id="735" name="Ink 734">
                    <a:extLst>
                      <a:ext uri="{FF2B5EF4-FFF2-40B4-BE49-F238E27FC236}">
                        <a16:creationId xmlns:a16="http://schemas.microsoft.com/office/drawing/2014/main" id="{5BD4F4C0-0626-4FE4-8B17-CA37212CCC83}"/>
                      </a:ext>
                    </a:extLst>
                  </p14:cNvPr>
                  <p14:cNvContentPartPr/>
                  <p14:nvPr/>
                </p14:nvContentPartPr>
                <p14:xfrm>
                  <a:off x="3199395" y="5520060"/>
                  <a:ext cx="109080" cy="122760"/>
                </p14:xfrm>
              </p:contentPart>
            </mc:Choice>
            <mc:Fallback xmlns="">
              <p:pic>
                <p:nvPicPr>
                  <p:cNvPr id="735" name="Ink 734">
                    <a:extLst>
                      <a:ext uri="{FF2B5EF4-FFF2-40B4-BE49-F238E27FC236}">
                        <a16:creationId xmlns:a16="http://schemas.microsoft.com/office/drawing/2014/main" id="{5BD4F4C0-0626-4FE4-8B17-CA37212CCC83}"/>
                      </a:ext>
                    </a:extLst>
                  </p:cNvPr>
                  <p:cNvPicPr/>
                  <p:nvPr/>
                </p:nvPicPr>
                <p:blipFill>
                  <a:blip r:embed="rId808"/>
                  <a:stretch>
                    <a:fillRect/>
                  </a:stretch>
                </p:blipFill>
                <p:spPr>
                  <a:xfrm>
                    <a:off x="3190395" y="5511060"/>
                    <a:ext cx="12672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9">
                <p14:nvContentPartPr>
                  <p14:cNvPr id="736" name="Ink 735">
                    <a:extLst>
                      <a:ext uri="{FF2B5EF4-FFF2-40B4-BE49-F238E27FC236}">
                        <a16:creationId xmlns:a16="http://schemas.microsoft.com/office/drawing/2014/main" id="{A304240E-278F-4037-B3DE-AEA1698FAE80}"/>
                      </a:ext>
                    </a:extLst>
                  </p14:cNvPr>
                  <p14:cNvContentPartPr/>
                  <p14:nvPr/>
                </p14:nvContentPartPr>
                <p14:xfrm>
                  <a:off x="3369315" y="5386860"/>
                  <a:ext cx="43560" cy="239760"/>
                </p14:xfrm>
              </p:contentPart>
            </mc:Choice>
            <mc:Fallback xmlns="">
              <p:pic>
                <p:nvPicPr>
                  <p:cNvPr id="736" name="Ink 735">
                    <a:extLst>
                      <a:ext uri="{FF2B5EF4-FFF2-40B4-BE49-F238E27FC236}">
                        <a16:creationId xmlns:a16="http://schemas.microsoft.com/office/drawing/2014/main" id="{A304240E-278F-4037-B3DE-AEA1698FAE80}"/>
                      </a:ext>
                    </a:extLst>
                  </p:cNvPr>
                  <p:cNvPicPr/>
                  <p:nvPr/>
                </p:nvPicPr>
                <p:blipFill>
                  <a:blip r:embed="rId810"/>
                  <a:stretch>
                    <a:fillRect/>
                  </a:stretch>
                </p:blipFill>
                <p:spPr>
                  <a:xfrm>
                    <a:off x="3360675" y="5377860"/>
                    <a:ext cx="6120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1">
                <p14:nvContentPartPr>
                  <p14:cNvPr id="737" name="Ink 736">
                    <a:extLst>
                      <a:ext uri="{FF2B5EF4-FFF2-40B4-BE49-F238E27FC236}">
                        <a16:creationId xmlns:a16="http://schemas.microsoft.com/office/drawing/2014/main" id="{18E96920-4B9D-47BA-8C8E-0560257F5534}"/>
                      </a:ext>
                    </a:extLst>
                  </p14:cNvPr>
                  <p14:cNvContentPartPr/>
                  <p14:nvPr/>
                </p14:nvContentPartPr>
                <p14:xfrm>
                  <a:off x="3232155" y="5413860"/>
                  <a:ext cx="281880" cy="226800"/>
                </p14:xfrm>
              </p:contentPart>
            </mc:Choice>
            <mc:Fallback xmlns="">
              <p:pic>
                <p:nvPicPr>
                  <p:cNvPr id="737" name="Ink 736">
                    <a:extLst>
                      <a:ext uri="{FF2B5EF4-FFF2-40B4-BE49-F238E27FC236}">
                        <a16:creationId xmlns:a16="http://schemas.microsoft.com/office/drawing/2014/main" id="{18E96920-4B9D-47BA-8C8E-0560257F5534}"/>
                      </a:ext>
                    </a:extLst>
                  </p:cNvPr>
                  <p:cNvPicPr/>
                  <p:nvPr/>
                </p:nvPicPr>
                <p:blipFill>
                  <a:blip r:embed="rId812"/>
                  <a:stretch>
                    <a:fillRect/>
                  </a:stretch>
                </p:blipFill>
                <p:spPr>
                  <a:xfrm>
                    <a:off x="3223515" y="5404860"/>
                    <a:ext cx="29952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3">
                <p14:nvContentPartPr>
                  <p14:cNvPr id="738" name="Ink 737">
                    <a:extLst>
                      <a:ext uri="{FF2B5EF4-FFF2-40B4-BE49-F238E27FC236}">
                        <a16:creationId xmlns:a16="http://schemas.microsoft.com/office/drawing/2014/main" id="{3659B249-2F2A-48A3-ACA7-6DBBE087EF17}"/>
                      </a:ext>
                    </a:extLst>
                  </p14:cNvPr>
                  <p14:cNvContentPartPr/>
                  <p14:nvPr/>
                </p14:nvContentPartPr>
                <p14:xfrm>
                  <a:off x="3517275" y="5492700"/>
                  <a:ext cx="23040" cy="12240"/>
                </p14:xfrm>
              </p:contentPart>
            </mc:Choice>
            <mc:Fallback xmlns="">
              <p:pic>
                <p:nvPicPr>
                  <p:cNvPr id="738" name="Ink 737">
                    <a:extLst>
                      <a:ext uri="{FF2B5EF4-FFF2-40B4-BE49-F238E27FC236}">
                        <a16:creationId xmlns:a16="http://schemas.microsoft.com/office/drawing/2014/main" id="{3659B249-2F2A-48A3-ACA7-6DBBE087EF17}"/>
                      </a:ext>
                    </a:extLst>
                  </p:cNvPr>
                  <p:cNvPicPr/>
                  <p:nvPr/>
                </p:nvPicPr>
                <p:blipFill>
                  <a:blip r:embed="rId814"/>
                  <a:stretch>
                    <a:fillRect/>
                  </a:stretch>
                </p:blipFill>
                <p:spPr>
                  <a:xfrm>
                    <a:off x="3508635" y="5484060"/>
                    <a:ext cx="40680" cy="2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5">
                <p14:nvContentPartPr>
                  <p14:cNvPr id="739" name="Ink 738">
                    <a:extLst>
                      <a:ext uri="{FF2B5EF4-FFF2-40B4-BE49-F238E27FC236}">
                        <a16:creationId xmlns:a16="http://schemas.microsoft.com/office/drawing/2014/main" id="{73732008-67D7-457F-BBE0-419897CDE786}"/>
                      </a:ext>
                    </a:extLst>
                  </p14:cNvPr>
                  <p14:cNvContentPartPr/>
                  <p14:nvPr/>
                </p14:nvContentPartPr>
                <p14:xfrm>
                  <a:off x="3578835" y="5529780"/>
                  <a:ext cx="89280" cy="103680"/>
                </p14:xfrm>
              </p:contentPart>
            </mc:Choice>
            <mc:Fallback xmlns="">
              <p:pic>
                <p:nvPicPr>
                  <p:cNvPr id="739" name="Ink 738">
                    <a:extLst>
                      <a:ext uri="{FF2B5EF4-FFF2-40B4-BE49-F238E27FC236}">
                        <a16:creationId xmlns:a16="http://schemas.microsoft.com/office/drawing/2014/main" id="{73732008-67D7-457F-BBE0-419897CDE786}"/>
                      </a:ext>
                    </a:extLst>
                  </p:cNvPr>
                  <p:cNvPicPr/>
                  <p:nvPr/>
                </p:nvPicPr>
                <p:blipFill>
                  <a:blip r:embed="rId816"/>
                  <a:stretch>
                    <a:fillRect/>
                  </a:stretch>
                </p:blipFill>
                <p:spPr>
                  <a:xfrm>
                    <a:off x="3569835" y="5520780"/>
                    <a:ext cx="106920" cy="12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7">
                <p14:nvContentPartPr>
                  <p14:cNvPr id="740" name="Ink 739">
                    <a:extLst>
                      <a:ext uri="{FF2B5EF4-FFF2-40B4-BE49-F238E27FC236}">
                        <a16:creationId xmlns:a16="http://schemas.microsoft.com/office/drawing/2014/main" id="{D8469595-DFE2-4922-A5FF-5F1BD96F28DA}"/>
                      </a:ext>
                    </a:extLst>
                  </p14:cNvPr>
                  <p14:cNvContentPartPr/>
                  <p14:nvPr/>
                </p14:nvContentPartPr>
                <p14:xfrm>
                  <a:off x="3667755" y="5536260"/>
                  <a:ext cx="155880" cy="104400"/>
                </p14:xfrm>
              </p:contentPart>
            </mc:Choice>
            <mc:Fallback xmlns="">
              <p:pic>
                <p:nvPicPr>
                  <p:cNvPr id="740" name="Ink 739">
                    <a:extLst>
                      <a:ext uri="{FF2B5EF4-FFF2-40B4-BE49-F238E27FC236}">
                        <a16:creationId xmlns:a16="http://schemas.microsoft.com/office/drawing/2014/main" id="{D8469595-DFE2-4922-A5FF-5F1BD96F28DA}"/>
                      </a:ext>
                    </a:extLst>
                  </p:cNvPr>
                  <p:cNvPicPr/>
                  <p:nvPr/>
                </p:nvPicPr>
                <p:blipFill>
                  <a:blip r:embed="rId818"/>
                  <a:stretch>
                    <a:fillRect/>
                  </a:stretch>
                </p:blipFill>
                <p:spPr>
                  <a:xfrm>
                    <a:off x="3658755" y="5527260"/>
                    <a:ext cx="17352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9">
                <p14:nvContentPartPr>
                  <p14:cNvPr id="741" name="Ink 740">
                    <a:extLst>
                      <a:ext uri="{FF2B5EF4-FFF2-40B4-BE49-F238E27FC236}">
                        <a16:creationId xmlns:a16="http://schemas.microsoft.com/office/drawing/2014/main" id="{F97680F2-91BA-4A30-8A68-110B48CC4054}"/>
                      </a:ext>
                    </a:extLst>
                  </p14:cNvPr>
                  <p14:cNvContentPartPr/>
                  <p14:nvPr/>
                </p14:nvContentPartPr>
                <p14:xfrm>
                  <a:off x="3879435" y="5504580"/>
                  <a:ext cx="133920" cy="168480"/>
                </p14:xfrm>
              </p:contentPart>
            </mc:Choice>
            <mc:Fallback xmlns="">
              <p:pic>
                <p:nvPicPr>
                  <p:cNvPr id="741" name="Ink 740">
                    <a:extLst>
                      <a:ext uri="{FF2B5EF4-FFF2-40B4-BE49-F238E27FC236}">
                        <a16:creationId xmlns:a16="http://schemas.microsoft.com/office/drawing/2014/main" id="{F97680F2-91BA-4A30-8A68-110B48CC4054}"/>
                      </a:ext>
                    </a:extLst>
                  </p:cNvPr>
                  <p:cNvPicPr/>
                  <p:nvPr/>
                </p:nvPicPr>
                <p:blipFill>
                  <a:blip r:embed="rId820"/>
                  <a:stretch>
                    <a:fillRect/>
                  </a:stretch>
                </p:blipFill>
                <p:spPr>
                  <a:xfrm>
                    <a:off x="3870795" y="5495580"/>
                    <a:ext cx="151560" cy="186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58" name="Group 757">
              <a:extLst>
                <a:ext uri="{FF2B5EF4-FFF2-40B4-BE49-F238E27FC236}">
                  <a16:creationId xmlns:a16="http://schemas.microsoft.com/office/drawing/2014/main" id="{DEF249DF-40BF-4526-9E0C-EDC0B9142618}"/>
                </a:ext>
              </a:extLst>
            </p:cNvPr>
            <p:cNvGrpSpPr/>
            <p:nvPr/>
          </p:nvGrpSpPr>
          <p:grpSpPr>
            <a:xfrm>
              <a:off x="4467675" y="5305500"/>
              <a:ext cx="639360" cy="317160"/>
              <a:chOff x="4467675" y="5305500"/>
              <a:chExt cx="639360" cy="317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21">
                <p14:nvContentPartPr>
                  <p14:cNvPr id="742" name="Ink 741">
                    <a:extLst>
                      <a:ext uri="{FF2B5EF4-FFF2-40B4-BE49-F238E27FC236}">
                        <a16:creationId xmlns:a16="http://schemas.microsoft.com/office/drawing/2014/main" id="{83EEBFB4-94C8-424E-A31C-6D122F10CEBE}"/>
                      </a:ext>
                    </a:extLst>
                  </p14:cNvPr>
                  <p14:cNvContentPartPr/>
                  <p14:nvPr/>
                </p14:nvContentPartPr>
                <p14:xfrm>
                  <a:off x="4467675" y="5468940"/>
                  <a:ext cx="144720" cy="129960"/>
                </p14:xfrm>
              </p:contentPart>
            </mc:Choice>
            <mc:Fallback xmlns="">
              <p:pic>
                <p:nvPicPr>
                  <p:cNvPr id="742" name="Ink 741">
                    <a:extLst>
                      <a:ext uri="{FF2B5EF4-FFF2-40B4-BE49-F238E27FC236}">
                        <a16:creationId xmlns:a16="http://schemas.microsoft.com/office/drawing/2014/main" id="{83EEBFB4-94C8-424E-A31C-6D122F10CEBE}"/>
                      </a:ext>
                    </a:extLst>
                  </p:cNvPr>
                  <p:cNvPicPr/>
                  <p:nvPr/>
                </p:nvPicPr>
                <p:blipFill>
                  <a:blip r:embed="rId822"/>
                  <a:stretch>
                    <a:fillRect/>
                  </a:stretch>
                </p:blipFill>
                <p:spPr>
                  <a:xfrm>
                    <a:off x="4459035" y="5460300"/>
                    <a:ext cx="162360" cy="14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3">
                <p14:nvContentPartPr>
                  <p14:cNvPr id="743" name="Ink 742">
                    <a:extLst>
                      <a:ext uri="{FF2B5EF4-FFF2-40B4-BE49-F238E27FC236}">
                        <a16:creationId xmlns:a16="http://schemas.microsoft.com/office/drawing/2014/main" id="{42608901-E2ED-4540-AA58-DFC8B8E3C97B}"/>
                      </a:ext>
                    </a:extLst>
                  </p14:cNvPr>
                  <p14:cNvContentPartPr/>
                  <p14:nvPr/>
                </p14:nvContentPartPr>
                <p14:xfrm>
                  <a:off x="4696275" y="5485140"/>
                  <a:ext cx="114480" cy="137520"/>
                </p14:xfrm>
              </p:contentPart>
            </mc:Choice>
            <mc:Fallback xmlns="">
              <p:pic>
                <p:nvPicPr>
                  <p:cNvPr id="743" name="Ink 742">
                    <a:extLst>
                      <a:ext uri="{FF2B5EF4-FFF2-40B4-BE49-F238E27FC236}">
                        <a16:creationId xmlns:a16="http://schemas.microsoft.com/office/drawing/2014/main" id="{42608901-E2ED-4540-AA58-DFC8B8E3C97B}"/>
                      </a:ext>
                    </a:extLst>
                  </p:cNvPr>
                  <p:cNvPicPr/>
                  <p:nvPr/>
                </p:nvPicPr>
                <p:blipFill>
                  <a:blip r:embed="rId824"/>
                  <a:stretch>
                    <a:fillRect/>
                  </a:stretch>
                </p:blipFill>
                <p:spPr>
                  <a:xfrm>
                    <a:off x="4687635" y="5476500"/>
                    <a:ext cx="132120" cy="15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5">
                <p14:nvContentPartPr>
                  <p14:cNvPr id="744" name="Ink 743">
                    <a:extLst>
                      <a:ext uri="{FF2B5EF4-FFF2-40B4-BE49-F238E27FC236}">
                        <a16:creationId xmlns:a16="http://schemas.microsoft.com/office/drawing/2014/main" id="{7D45AD94-E5D0-4FF0-B2A5-3D0B0433AD11}"/>
                      </a:ext>
                    </a:extLst>
                  </p14:cNvPr>
                  <p14:cNvContentPartPr/>
                  <p14:nvPr/>
                </p14:nvContentPartPr>
                <p14:xfrm>
                  <a:off x="4842075" y="5347620"/>
                  <a:ext cx="46080" cy="223560"/>
                </p14:xfrm>
              </p:contentPart>
            </mc:Choice>
            <mc:Fallback xmlns="">
              <p:pic>
                <p:nvPicPr>
                  <p:cNvPr id="744" name="Ink 743">
                    <a:extLst>
                      <a:ext uri="{FF2B5EF4-FFF2-40B4-BE49-F238E27FC236}">
                        <a16:creationId xmlns:a16="http://schemas.microsoft.com/office/drawing/2014/main" id="{7D45AD94-E5D0-4FF0-B2A5-3D0B0433AD11}"/>
                      </a:ext>
                    </a:extLst>
                  </p:cNvPr>
                  <p:cNvPicPr/>
                  <p:nvPr/>
                </p:nvPicPr>
                <p:blipFill>
                  <a:blip r:embed="rId826"/>
                  <a:stretch>
                    <a:fillRect/>
                  </a:stretch>
                </p:blipFill>
                <p:spPr>
                  <a:xfrm>
                    <a:off x="4833075" y="5338980"/>
                    <a:ext cx="6372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7">
                <p14:nvContentPartPr>
                  <p14:cNvPr id="745" name="Ink 744">
                    <a:extLst>
                      <a:ext uri="{FF2B5EF4-FFF2-40B4-BE49-F238E27FC236}">
                        <a16:creationId xmlns:a16="http://schemas.microsoft.com/office/drawing/2014/main" id="{E11D68AF-AB55-4631-8510-3CF2462DD452}"/>
                      </a:ext>
                    </a:extLst>
                  </p14:cNvPr>
                  <p14:cNvContentPartPr/>
                  <p14:nvPr/>
                </p14:nvContentPartPr>
                <p14:xfrm>
                  <a:off x="4680795" y="5361660"/>
                  <a:ext cx="307080" cy="222480"/>
                </p14:xfrm>
              </p:contentPart>
            </mc:Choice>
            <mc:Fallback xmlns="">
              <p:pic>
                <p:nvPicPr>
                  <p:cNvPr id="745" name="Ink 744">
                    <a:extLst>
                      <a:ext uri="{FF2B5EF4-FFF2-40B4-BE49-F238E27FC236}">
                        <a16:creationId xmlns:a16="http://schemas.microsoft.com/office/drawing/2014/main" id="{E11D68AF-AB55-4631-8510-3CF2462DD452}"/>
                      </a:ext>
                    </a:extLst>
                  </p:cNvPr>
                  <p:cNvPicPr/>
                  <p:nvPr/>
                </p:nvPicPr>
                <p:blipFill>
                  <a:blip r:embed="rId828"/>
                  <a:stretch>
                    <a:fillRect/>
                  </a:stretch>
                </p:blipFill>
                <p:spPr>
                  <a:xfrm>
                    <a:off x="4671795" y="5353020"/>
                    <a:ext cx="324720" cy="240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9">
                <p14:nvContentPartPr>
                  <p14:cNvPr id="746" name="Ink 745">
                    <a:extLst>
                      <a:ext uri="{FF2B5EF4-FFF2-40B4-BE49-F238E27FC236}">
                        <a16:creationId xmlns:a16="http://schemas.microsoft.com/office/drawing/2014/main" id="{75710B09-CEEE-4A02-869D-7D71C32B2C60}"/>
                      </a:ext>
                    </a:extLst>
                  </p14:cNvPr>
                  <p14:cNvContentPartPr/>
                  <p14:nvPr/>
                </p14:nvContentPartPr>
                <p14:xfrm>
                  <a:off x="4976715" y="5427900"/>
                  <a:ext cx="2880" cy="4680"/>
                </p14:xfrm>
              </p:contentPart>
            </mc:Choice>
            <mc:Fallback xmlns="">
              <p:pic>
                <p:nvPicPr>
                  <p:cNvPr id="746" name="Ink 745">
                    <a:extLst>
                      <a:ext uri="{FF2B5EF4-FFF2-40B4-BE49-F238E27FC236}">
                        <a16:creationId xmlns:a16="http://schemas.microsoft.com/office/drawing/2014/main" id="{75710B09-CEEE-4A02-869D-7D71C32B2C60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4967715" y="5418900"/>
                    <a:ext cx="20520" cy="2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0">
                <p14:nvContentPartPr>
                  <p14:cNvPr id="747" name="Ink 746">
                    <a:extLst>
                      <a:ext uri="{FF2B5EF4-FFF2-40B4-BE49-F238E27FC236}">
                        <a16:creationId xmlns:a16="http://schemas.microsoft.com/office/drawing/2014/main" id="{BD27EAFB-CF8C-4529-9323-66715B51CF98}"/>
                      </a:ext>
                    </a:extLst>
                  </p14:cNvPr>
                  <p14:cNvContentPartPr/>
                  <p14:nvPr/>
                </p14:nvContentPartPr>
                <p14:xfrm>
                  <a:off x="5044035" y="5305500"/>
                  <a:ext cx="63000" cy="303480"/>
                </p14:xfrm>
              </p:contentPart>
            </mc:Choice>
            <mc:Fallback xmlns="">
              <p:pic>
                <p:nvPicPr>
                  <p:cNvPr id="747" name="Ink 746">
                    <a:extLst>
                      <a:ext uri="{FF2B5EF4-FFF2-40B4-BE49-F238E27FC236}">
                        <a16:creationId xmlns:a16="http://schemas.microsoft.com/office/drawing/2014/main" id="{BD27EAFB-CF8C-4529-9323-66715B51CF98}"/>
                      </a:ext>
                    </a:extLst>
                  </p:cNvPr>
                  <p:cNvPicPr/>
                  <p:nvPr/>
                </p:nvPicPr>
                <p:blipFill>
                  <a:blip r:embed="rId831"/>
                  <a:stretch>
                    <a:fillRect/>
                  </a:stretch>
                </p:blipFill>
                <p:spPr>
                  <a:xfrm>
                    <a:off x="5035035" y="5296860"/>
                    <a:ext cx="80640" cy="321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57" name="Group 756">
              <a:extLst>
                <a:ext uri="{FF2B5EF4-FFF2-40B4-BE49-F238E27FC236}">
                  <a16:creationId xmlns:a16="http://schemas.microsoft.com/office/drawing/2014/main" id="{BA5FB28D-5397-457E-81AE-AAAC37E16C90}"/>
                </a:ext>
              </a:extLst>
            </p:cNvPr>
            <p:cNvGrpSpPr/>
            <p:nvPr/>
          </p:nvGrpSpPr>
          <p:grpSpPr>
            <a:xfrm>
              <a:off x="5495475" y="5394420"/>
              <a:ext cx="1814040" cy="313560"/>
              <a:chOff x="5495475" y="5394420"/>
              <a:chExt cx="1814040" cy="31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32">
                <p14:nvContentPartPr>
                  <p14:cNvPr id="748" name="Ink 747">
                    <a:extLst>
                      <a:ext uri="{FF2B5EF4-FFF2-40B4-BE49-F238E27FC236}">
                        <a16:creationId xmlns:a16="http://schemas.microsoft.com/office/drawing/2014/main" id="{B7EF5697-1FF0-4B21-9F6E-27BDFB6C636E}"/>
                      </a:ext>
                    </a:extLst>
                  </p14:cNvPr>
                  <p14:cNvContentPartPr/>
                  <p14:nvPr/>
                </p14:nvContentPartPr>
                <p14:xfrm>
                  <a:off x="5495475" y="5394420"/>
                  <a:ext cx="233640" cy="180000"/>
                </p14:xfrm>
              </p:contentPart>
            </mc:Choice>
            <mc:Fallback xmlns="">
              <p:pic>
                <p:nvPicPr>
                  <p:cNvPr id="748" name="Ink 747">
                    <a:extLst>
                      <a:ext uri="{FF2B5EF4-FFF2-40B4-BE49-F238E27FC236}">
                        <a16:creationId xmlns:a16="http://schemas.microsoft.com/office/drawing/2014/main" id="{B7EF5697-1FF0-4B21-9F6E-27BDFB6C636E}"/>
                      </a:ext>
                    </a:extLst>
                  </p:cNvPr>
                  <p:cNvPicPr/>
                  <p:nvPr/>
                </p:nvPicPr>
                <p:blipFill>
                  <a:blip r:embed="rId833"/>
                  <a:stretch>
                    <a:fillRect/>
                  </a:stretch>
                </p:blipFill>
                <p:spPr>
                  <a:xfrm>
                    <a:off x="5486475" y="5385420"/>
                    <a:ext cx="251280" cy="19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4">
                <p14:nvContentPartPr>
                  <p14:cNvPr id="749" name="Ink 748">
                    <a:extLst>
                      <a:ext uri="{FF2B5EF4-FFF2-40B4-BE49-F238E27FC236}">
                        <a16:creationId xmlns:a16="http://schemas.microsoft.com/office/drawing/2014/main" id="{2C7D88CB-71CA-4378-81EC-6D23CD735137}"/>
                      </a:ext>
                    </a:extLst>
                  </p14:cNvPr>
                  <p14:cNvContentPartPr/>
                  <p14:nvPr/>
                </p14:nvContentPartPr>
                <p14:xfrm>
                  <a:off x="5788875" y="5474340"/>
                  <a:ext cx="106200" cy="96840"/>
                </p14:xfrm>
              </p:contentPart>
            </mc:Choice>
            <mc:Fallback xmlns="">
              <p:pic>
                <p:nvPicPr>
                  <p:cNvPr id="749" name="Ink 748">
                    <a:extLst>
                      <a:ext uri="{FF2B5EF4-FFF2-40B4-BE49-F238E27FC236}">
                        <a16:creationId xmlns:a16="http://schemas.microsoft.com/office/drawing/2014/main" id="{2C7D88CB-71CA-4378-81EC-6D23CD735137}"/>
                      </a:ext>
                    </a:extLst>
                  </p:cNvPr>
                  <p:cNvPicPr/>
                  <p:nvPr/>
                </p:nvPicPr>
                <p:blipFill>
                  <a:blip r:embed="rId835"/>
                  <a:stretch>
                    <a:fillRect/>
                  </a:stretch>
                </p:blipFill>
                <p:spPr>
                  <a:xfrm>
                    <a:off x="5779875" y="5465700"/>
                    <a:ext cx="123840" cy="11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6">
                <p14:nvContentPartPr>
                  <p14:cNvPr id="750" name="Ink 749">
                    <a:extLst>
                      <a:ext uri="{FF2B5EF4-FFF2-40B4-BE49-F238E27FC236}">
                        <a16:creationId xmlns:a16="http://schemas.microsoft.com/office/drawing/2014/main" id="{56D04D9D-F2A9-4018-8198-FA8A10FB290B}"/>
                      </a:ext>
                    </a:extLst>
                  </p14:cNvPr>
                  <p14:cNvContentPartPr/>
                  <p14:nvPr/>
                </p14:nvContentPartPr>
                <p14:xfrm>
                  <a:off x="5941515" y="5446260"/>
                  <a:ext cx="131400" cy="118800"/>
                </p14:xfrm>
              </p:contentPart>
            </mc:Choice>
            <mc:Fallback xmlns="">
              <p:pic>
                <p:nvPicPr>
                  <p:cNvPr id="750" name="Ink 749">
                    <a:extLst>
                      <a:ext uri="{FF2B5EF4-FFF2-40B4-BE49-F238E27FC236}">
                        <a16:creationId xmlns:a16="http://schemas.microsoft.com/office/drawing/2014/main" id="{56D04D9D-F2A9-4018-8198-FA8A10FB290B}"/>
                      </a:ext>
                    </a:extLst>
                  </p:cNvPr>
                  <p:cNvPicPr/>
                  <p:nvPr/>
                </p:nvPicPr>
                <p:blipFill>
                  <a:blip r:embed="rId837"/>
                  <a:stretch>
                    <a:fillRect/>
                  </a:stretch>
                </p:blipFill>
                <p:spPr>
                  <a:xfrm>
                    <a:off x="5932875" y="5437260"/>
                    <a:ext cx="149040" cy="13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8">
                <p14:nvContentPartPr>
                  <p14:cNvPr id="751" name="Ink 750">
                    <a:extLst>
                      <a:ext uri="{FF2B5EF4-FFF2-40B4-BE49-F238E27FC236}">
                        <a16:creationId xmlns:a16="http://schemas.microsoft.com/office/drawing/2014/main" id="{698735E6-FA9A-4D6A-8D69-B0C9AF3A0C7A}"/>
                      </a:ext>
                    </a:extLst>
                  </p14:cNvPr>
                  <p14:cNvContentPartPr/>
                  <p14:nvPr/>
                </p14:nvContentPartPr>
                <p14:xfrm>
                  <a:off x="6151755" y="5417100"/>
                  <a:ext cx="87120" cy="141840"/>
                </p14:xfrm>
              </p:contentPart>
            </mc:Choice>
            <mc:Fallback xmlns="">
              <p:pic>
                <p:nvPicPr>
                  <p:cNvPr id="751" name="Ink 750">
                    <a:extLst>
                      <a:ext uri="{FF2B5EF4-FFF2-40B4-BE49-F238E27FC236}">
                        <a16:creationId xmlns:a16="http://schemas.microsoft.com/office/drawing/2014/main" id="{698735E6-FA9A-4D6A-8D69-B0C9AF3A0C7A}"/>
                      </a:ext>
                    </a:extLst>
                  </p:cNvPr>
                  <p:cNvPicPr/>
                  <p:nvPr/>
                </p:nvPicPr>
                <p:blipFill>
                  <a:blip r:embed="rId839"/>
                  <a:stretch>
                    <a:fillRect/>
                  </a:stretch>
                </p:blipFill>
                <p:spPr>
                  <a:xfrm>
                    <a:off x="6143115" y="5408100"/>
                    <a:ext cx="10476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0">
                <p14:nvContentPartPr>
                  <p14:cNvPr id="752" name="Ink 751">
                    <a:extLst>
                      <a:ext uri="{FF2B5EF4-FFF2-40B4-BE49-F238E27FC236}">
                        <a16:creationId xmlns:a16="http://schemas.microsoft.com/office/drawing/2014/main" id="{15990B6A-ABFC-4A21-B04C-5B126E12B5F5}"/>
                      </a:ext>
                    </a:extLst>
                  </p14:cNvPr>
                  <p14:cNvContentPartPr/>
                  <p14:nvPr/>
                </p14:nvContentPartPr>
                <p14:xfrm>
                  <a:off x="6303675" y="5472900"/>
                  <a:ext cx="108720" cy="110160"/>
                </p14:xfrm>
              </p:contentPart>
            </mc:Choice>
            <mc:Fallback xmlns="">
              <p:pic>
                <p:nvPicPr>
                  <p:cNvPr id="752" name="Ink 751">
                    <a:extLst>
                      <a:ext uri="{FF2B5EF4-FFF2-40B4-BE49-F238E27FC236}">
                        <a16:creationId xmlns:a16="http://schemas.microsoft.com/office/drawing/2014/main" id="{15990B6A-ABFC-4A21-B04C-5B126E12B5F5}"/>
                      </a:ext>
                    </a:extLst>
                  </p:cNvPr>
                  <p:cNvPicPr/>
                  <p:nvPr/>
                </p:nvPicPr>
                <p:blipFill>
                  <a:blip r:embed="rId841"/>
                  <a:stretch>
                    <a:fillRect/>
                  </a:stretch>
                </p:blipFill>
                <p:spPr>
                  <a:xfrm>
                    <a:off x="6294675" y="5464260"/>
                    <a:ext cx="126360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2">
                <p14:nvContentPartPr>
                  <p14:cNvPr id="753" name="Ink 752">
                    <a:extLst>
                      <a:ext uri="{FF2B5EF4-FFF2-40B4-BE49-F238E27FC236}">
                        <a16:creationId xmlns:a16="http://schemas.microsoft.com/office/drawing/2014/main" id="{982EEBF9-F663-4C6A-B30F-D2B8BFA9550C}"/>
                      </a:ext>
                    </a:extLst>
                  </p14:cNvPr>
                  <p14:cNvContentPartPr/>
                  <p14:nvPr/>
                </p14:nvContentPartPr>
                <p14:xfrm>
                  <a:off x="6421395" y="5455980"/>
                  <a:ext cx="110160" cy="252000"/>
                </p14:xfrm>
              </p:contentPart>
            </mc:Choice>
            <mc:Fallback xmlns="">
              <p:pic>
                <p:nvPicPr>
                  <p:cNvPr id="753" name="Ink 752">
                    <a:extLst>
                      <a:ext uri="{FF2B5EF4-FFF2-40B4-BE49-F238E27FC236}">
                        <a16:creationId xmlns:a16="http://schemas.microsoft.com/office/drawing/2014/main" id="{982EEBF9-F663-4C6A-B30F-D2B8BFA9550C}"/>
                      </a:ext>
                    </a:extLst>
                  </p:cNvPr>
                  <p:cNvPicPr/>
                  <p:nvPr/>
                </p:nvPicPr>
                <p:blipFill>
                  <a:blip r:embed="rId843"/>
                  <a:stretch>
                    <a:fillRect/>
                  </a:stretch>
                </p:blipFill>
                <p:spPr>
                  <a:xfrm>
                    <a:off x="6412755" y="5446980"/>
                    <a:ext cx="127800" cy="26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4">
                <p14:nvContentPartPr>
                  <p14:cNvPr id="754" name="Ink 753">
                    <a:extLst>
                      <a:ext uri="{FF2B5EF4-FFF2-40B4-BE49-F238E27FC236}">
                        <a16:creationId xmlns:a16="http://schemas.microsoft.com/office/drawing/2014/main" id="{A3FB4A51-E706-46F8-B271-74460F43AD27}"/>
                      </a:ext>
                    </a:extLst>
                  </p14:cNvPr>
                  <p14:cNvContentPartPr/>
                  <p14:nvPr/>
                </p14:nvContentPartPr>
                <p14:xfrm>
                  <a:off x="6591315" y="5422140"/>
                  <a:ext cx="246960" cy="173880"/>
                </p14:xfrm>
              </p:contentPart>
            </mc:Choice>
            <mc:Fallback xmlns="">
              <p:pic>
                <p:nvPicPr>
                  <p:cNvPr id="754" name="Ink 753">
                    <a:extLst>
                      <a:ext uri="{FF2B5EF4-FFF2-40B4-BE49-F238E27FC236}">
                        <a16:creationId xmlns:a16="http://schemas.microsoft.com/office/drawing/2014/main" id="{A3FB4A51-E706-46F8-B271-74460F43AD27}"/>
                      </a:ext>
                    </a:extLst>
                  </p:cNvPr>
                  <p:cNvPicPr/>
                  <p:nvPr/>
                </p:nvPicPr>
                <p:blipFill>
                  <a:blip r:embed="rId845"/>
                  <a:stretch>
                    <a:fillRect/>
                  </a:stretch>
                </p:blipFill>
                <p:spPr>
                  <a:xfrm>
                    <a:off x="6582315" y="5413500"/>
                    <a:ext cx="26460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6">
                <p14:nvContentPartPr>
                  <p14:cNvPr id="755" name="Ink 754">
                    <a:extLst>
                      <a:ext uri="{FF2B5EF4-FFF2-40B4-BE49-F238E27FC236}">
                        <a16:creationId xmlns:a16="http://schemas.microsoft.com/office/drawing/2014/main" id="{B96F7150-4229-40D8-B021-063624C0E924}"/>
                      </a:ext>
                    </a:extLst>
                  </p14:cNvPr>
                  <p14:cNvContentPartPr/>
                  <p14:nvPr/>
                </p14:nvContentPartPr>
                <p14:xfrm>
                  <a:off x="6924315" y="5434380"/>
                  <a:ext cx="106560" cy="118440"/>
                </p14:xfrm>
              </p:contentPart>
            </mc:Choice>
            <mc:Fallback xmlns="">
              <p:pic>
                <p:nvPicPr>
                  <p:cNvPr id="755" name="Ink 754">
                    <a:extLst>
                      <a:ext uri="{FF2B5EF4-FFF2-40B4-BE49-F238E27FC236}">
                        <a16:creationId xmlns:a16="http://schemas.microsoft.com/office/drawing/2014/main" id="{B96F7150-4229-40D8-B021-063624C0E924}"/>
                      </a:ext>
                    </a:extLst>
                  </p:cNvPr>
                  <p:cNvPicPr/>
                  <p:nvPr/>
                </p:nvPicPr>
                <p:blipFill>
                  <a:blip r:embed="rId847"/>
                  <a:stretch>
                    <a:fillRect/>
                  </a:stretch>
                </p:blipFill>
                <p:spPr>
                  <a:xfrm>
                    <a:off x="6915315" y="5425380"/>
                    <a:ext cx="12420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8">
                <p14:nvContentPartPr>
                  <p14:cNvPr id="756" name="Ink 755">
                    <a:extLst>
                      <a:ext uri="{FF2B5EF4-FFF2-40B4-BE49-F238E27FC236}">
                        <a16:creationId xmlns:a16="http://schemas.microsoft.com/office/drawing/2014/main" id="{33EEC22D-01D6-4361-A310-0BB9389497A2}"/>
                      </a:ext>
                    </a:extLst>
                  </p14:cNvPr>
                  <p14:cNvContentPartPr/>
                  <p14:nvPr/>
                </p14:nvContentPartPr>
                <p14:xfrm>
                  <a:off x="7061475" y="5411700"/>
                  <a:ext cx="248040" cy="171360"/>
                </p14:xfrm>
              </p:contentPart>
            </mc:Choice>
            <mc:Fallback xmlns="">
              <p:pic>
                <p:nvPicPr>
                  <p:cNvPr id="756" name="Ink 755">
                    <a:extLst>
                      <a:ext uri="{FF2B5EF4-FFF2-40B4-BE49-F238E27FC236}">
                        <a16:creationId xmlns:a16="http://schemas.microsoft.com/office/drawing/2014/main" id="{33EEC22D-01D6-4361-A310-0BB9389497A2}"/>
                      </a:ext>
                    </a:extLst>
                  </p:cNvPr>
                  <p:cNvPicPr/>
                  <p:nvPr/>
                </p:nvPicPr>
                <p:blipFill>
                  <a:blip r:embed="rId849"/>
                  <a:stretch>
                    <a:fillRect/>
                  </a:stretch>
                </p:blipFill>
                <p:spPr>
                  <a:xfrm>
                    <a:off x="7052835" y="5402700"/>
                    <a:ext cx="265680" cy="189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699E06-A645-4A02-8F05-354C18E05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974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193"/>
    </mc:Choice>
    <mc:Fallback xmlns="">
      <p:transition spd="slow" advTm="118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8829" x="3771900" y="6705600"/>
          <p14:tracePt t="99079" x="3262313" y="6710363"/>
          <p14:tracePt t="99086" x="3240088" y="6621463"/>
          <p14:tracePt t="99093" x="3211513" y="6502400"/>
          <p14:tracePt t="99100" x="3189288" y="6391275"/>
          <p14:tracePt t="99107" x="3167063" y="6296025"/>
          <p14:tracePt t="99115" x="3159125" y="6184900"/>
          <p14:tracePt t="99122" x="3159125" y="6073775"/>
          <p14:tracePt t="99129" x="3151188" y="5970588"/>
          <p14:tracePt t="99137" x="3151188" y="5859463"/>
          <p14:tracePt t="99143" x="3151188" y="5748338"/>
          <p14:tracePt t="99151" x="3151188" y="5614988"/>
          <p14:tracePt t="99157" x="3151188" y="5519738"/>
          <p14:tracePt t="99164" x="3159125" y="5414963"/>
          <p14:tracePt t="99172" x="3159125" y="5334000"/>
          <p14:tracePt t="99180" x="3159125" y="5259388"/>
          <p14:tracePt t="99187" x="3159125" y="5170488"/>
          <p14:tracePt t="99194" x="3159125" y="5111750"/>
          <p14:tracePt t="99201" x="3159125" y="5045075"/>
          <p14:tracePt t="99207" x="3159125" y="5000625"/>
          <p14:tracePt t="99215" x="3159125" y="4949825"/>
          <p14:tracePt t="99222" x="3151188" y="4897438"/>
          <p14:tracePt t="99229" x="3128963" y="4816475"/>
          <p14:tracePt t="99236" x="3122613" y="4719638"/>
          <p14:tracePt t="99243" x="3114675" y="4646613"/>
          <p14:tracePt t="99251" x="3092450" y="4541838"/>
          <p14:tracePt t="99258" x="3092450" y="4468813"/>
          <p14:tracePt t="99265" x="3092450" y="4371975"/>
          <p14:tracePt t="99272" x="3092450" y="4260850"/>
          <p14:tracePt t="99279" x="3122613" y="4098925"/>
          <p14:tracePt t="99287" x="3128963" y="4024313"/>
          <p14:tracePt t="99294" x="3151188" y="3935413"/>
          <p14:tracePt t="99301" x="3181350" y="3846513"/>
          <p14:tracePt t="99308" x="3181350" y="3840163"/>
          <p14:tracePt t="99316" x="3181350" y="3832225"/>
          <p14:tracePt t="99537" x="3100388" y="3662363"/>
          <p14:tracePt t="99544" x="2973388" y="3373438"/>
          <p14:tracePt t="99552" x="2862263" y="3084513"/>
          <p14:tracePt t="99559" x="2811463" y="2678113"/>
          <p14:tracePt t="99566" x="2781300" y="2366963"/>
          <p14:tracePt t="99574" x="2744788" y="1879600"/>
          <p14:tracePt t="99580" x="2744788" y="1531938"/>
          <p14:tracePt t="99589" x="2774950" y="1168400"/>
          <p14:tracePt t="99594" x="2789238" y="909638"/>
          <p14:tracePt t="99603" x="2789238" y="762000"/>
          <p14:tracePt t="99609" x="2797175" y="673100"/>
          <p14:tracePt t="99616" x="2797175" y="598488"/>
          <p14:tracePt t="99623" x="2797175" y="569913"/>
          <p14:tracePt t="99631" x="2789238" y="539750"/>
          <p14:tracePt t="99638" x="2774950" y="533400"/>
          <p14:tracePt t="99702" x="2774950" y="539750"/>
          <p14:tracePt t="99709" x="2774950" y="547688"/>
          <p14:tracePt t="99716" x="2774950" y="561975"/>
          <p14:tracePt t="99723" x="2774950" y="584200"/>
          <p14:tracePt t="99731" x="2774950" y="598488"/>
          <p14:tracePt t="99739" x="2774950" y="628650"/>
          <p14:tracePt t="99745" x="2774950" y="650875"/>
          <p14:tracePt t="99753" x="2774950" y="658813"/>
          <p14:tracePt t="99759" x="2774950" y="681038"/>
          <p14:tracePt t="99766" x="2774950" y="695325"/>
          <p14:tracePt t="99774" x="2774950" y="703263"/>
          <p14:tracePt t="99781" x="2774950" y="709613"/>
          <p14:tracePt t="99789" x="2774950" y="717550"/>
          <p14:tracePt t="99796" x="2774950" y="725488"/>
          <p14:tracePt t="99803" x="2774950" y="739775"/>
          <p14:tracePt t="99817" x="2781300" y="747713"/>
          <p14:tracePt t="99824" x="2789238" y="762000"/>
          <p14:tracePt t="99830" x="2811463" y="784225"/>
          <p14:tracePt t="99840" x="2841625" y="814388"/>
          <p14:tracePt t="99846" x="2900363" y="850900"/>
          <p14:tracePt t="99853" x="2967038" y="903288"/>
          <p14:tracePt t="99860" x="3011488" y="939800"/>
          <p14:tracePt t="99867" x="3040063" y="962025"/>
          <p14:tracePt t="99874" x="3062288" y="984250"/>
          <p14:tracePt t="99881" x="3084513" y="998538"/>
          <p14:tracePt t="99889" x="3106738" y="1012825"/>
          <p14:tracePt t="99896" x="3114675" y="1012825"/>
          <p14:tracePt t="99903" x="3122613" y="1012825"/>
          <p14:tracePt t="99910" x="3128963" y="1012825"/>
          <p14:tracePt t="99917" x="3136900" y="1012825"/>
          <p14:tracePt t="99938" x="3144838" y="976313"/>
          <p14:tracePt t="99946" x="3144838" y="939800"/>
          <p14:tracePt t="99952" x="3144838" y="865188"/>
          <p14:tracePt t="99960" x="3144838" y="806450"/>
          <p14:tracePt t="99967" x="3128963" y="747713"/>
          <p14:tracePt t="99974" x="3100388" y="673100"/>
          <p14:tracePt t="99982" x="3062288" y="614363"/>
          <p14:tracePt t="99989" x="3033713" y="584200"/>
          <p14:tracePt t="99996" x="2989263" y="547688"/>
          <p14:tracePt t="100003" x="2944813" y="511175"/>
          <p14:tracePt t="100010" x="2878138" y="488950"/>
          <p14:tracePt t="100017" x="2825750" y="466725"/>
          <p14:tracePt t="100024" x="2736850" y="458788"/>
          <p14:tracePt t="100032" x="2692400" y="458788"/>
          <p14:tracePt t="100040" x="2625725" y="458788"/>
          <p14:tracePt t="100048" x="2574925" y="466725"/>
          <p14:tracePt t="100053" x="2508250" y="488950"/>
          <p14:tracePt t="100061" x="2441575" y="503238"/>
          <p14:tracePt t="100067" x="2397125" y="539750"/>
          <p14:tracePt t="100075" x="2360613" y="569913"/>
          <p14:tracePt t="100082" x="2322513" y="592138"/>
          <p14:tracePt t="100089" x="2300288" y="642938"/>
          <p14:tracePt t="100096" x="2263775" y="703263"/>
          <p14:tracePt t="100104" x="2241550" y="792163"/>
          <p14:tracePt t="100112" x="2233613" y="850900"/>
          <p14:tracePt t="100118" x="2233613" y="976313"/>
          <p14:tracePt t="100124" x="2241550" y="1065213"/>
          <p14:tracePt t="100133" x="2286000" y="1154113"/>
          <p14:tracePt t="100139" x="2338388" y="1257300"/>
          <p14:tracePt t="100146" x="2397125" y="1346200"/>
          <p14:tracePt t="100154" x="2433638" y="1390650"/>
          <p14:tracePt t="100161" x="2492375" y="1449388"/>
          <p14:tracePt t="100168" x="2536825" y="1493838"/>
          <p14:tracePt t="100175" x="2581275" y="1531938"/>
          <p14:tracePt t="100183" x="2611438" y="1546225"/>
          <p14:tracePt t="100189" x="2670175" y="1554163"/>
          <p14:tracePt t="100197" x="2752725" y="1554163"/>
          <p14:tracePt t="100204" x="2862263" y="1554163"/>
          <p14:tracePt t="100211" x="2944813" y="1546225"/>
          <p14:tracePt t="100218" x="3011488" y="1524000"/>
          <p14:tracePt t="100225" x="3070225" y="1487488"/>
          <p14:tracePt t="100233" x="3114675" y="1457325"/>
          <p14:tracePt t="100239" x="3159125" y="1412875"/>
          <p14:tracePt t="100247" x="3203575" y="1390650"/>
          <p14:tracePt t="100254" x="3233738" y="1354138"/>
          <p14:tracePt t="100261" x="3270250" y="1309688"/>
          <p14:tracePt t="100268" x="3298825" y="1287463"/>
          <p14:tracePt t="100275" x="3314700" y="1257300"/>
          <p14:tracePt t="100283" x="3328988" y="1228725"/>
          <p14:tracePt t="100290" x="3336925" y="1212850"/>
          <p14:tracePt t="100297" x="3343275" y="1190625"/>
          <p14:tracePt t="100304" x="3359150" y="1162050"/>
          <p14:tracePt t="100312" x="3365500" y="1131888"/>
          <p14:tracePt t="100318" x="3365500" y="1109663"/>
          <p14:tracePt t="100325" x="3365500" y="1057275"/>
          <p14:tracePt t="100333" x="3343275" y="990600"/>
          <p14:tracePt t="100339" x="3328988" y="954088"/>
          <p14:tracePt t="100347" x="3298825" y="895350"/>
          <p14:tracePt t="100354" x="3254375" y="850900"/>
          <p14:tracePt t="100362" x="3233738" y="820738"/>
          <p14:tracePt t="100369" x="3195638" y="784225"/>
          <p14:tracePt t="100375" x="3128963" y="762000"/>
          <p14:tracePt t="100383" x="3062288" y="731838"/>
          <p14:tracePt t="100390" x="3011488" y="709613"/>
          <p14:tracePt t="100397" x="2900363" y="703263"/>
          <p14:tracePt t="100405" x="2825750" y="703263"/>
          <p14:tracePt t="100412" x="2722563" y="725488"/>
          <p14:tracePt t="100419" x="2633663" y="754063"/>
          <p14:tracePt t="100425" x="2522538" y="798513"/>
          <p14:tracePt t="100433" x="2433638" y="828675"/>
          <p14:tracePt t="100440" x="2366963" y="865188"/>
          <p14:tracePt t="100452" x="2278063" y="903288"/>
          <p14:tracePt t="100455" x="2233613" y="931863"/>
          <p14:tracePt t="100462" x="2189163" y="954088"/>
          <p14:tracePt t="100470" x="2166938" y="968375"/>
          <p14:tracePt t="100476" x="2138363" y="984250"/>
          <p14:tracePt t="100483" x="2116138" y="998538"/>
          <p14:tracePt t="100490" x="2108200" y="1006475"/>
          <p14:tracePt t="100497" x="2093913" y="1020763"/>
          <p14:tracePt t="100506" x="2085975" y="1020763"/>
          <p14:tracePt t="100512" x="2079625" y="1028700"/>
          <p14:tracePt t="100519" x="2071688" y="1035050"/>
          <p14:tracePt t="100533" x="2071688" y="1042988"/>
          <p14:tracePt t="100555" x="2071688" y="1050925"/>
          <p14:tracePt t="100562" x="2071688" y="1057275"/>
          <p14:tracePt t="100569" x="2079625" y="1079500"/>
          <p14:tracePt t="100576" x="2093913" y="1109663"/>
          <p14:tracePt t="100584" x="2116138" y="1146175"/>
          <p14:tracePt t="100591" x="2174875" y="1198563"/>
          <p14:tracePt t="100597" x="2255838" y="1279525"/>
          <p14:tracePt t="100607" x="2360613" y="1346200"/>
          <p14:tracePt t="100612" x="2492375" y="1427163"/>
          <p14:tracePt t="100620" x="2574925" y="1457325"/>
          <p14:tracePt t="100626" x="2663825" y="1493838"/>
          <p14:tracePt t="100634" x="2752725" y="1524000"/>
          <p14:tracePt t="100641" x="2862263" y="1546225"/>
          <p14:tracePt t="100648" x="3011488" y="1546225"/>
          <p14:tracePt t="100656" x="3092450" y="1538288"/>
          <p14:tracePt t="100663" x="3144838" y="1531938"/>
          <p14:tracePt t="100670" x="3203575" y="1524000"/>
          <p14:tracePt t="100677" x="3270250" y="1509713"/>
          <p14:tracePt t="100684" x="3321050" y="1479550"/>
          <p14:tracePt t="100691" x="3365500" y="1465263"/>
          <p14:tracePt t="100699" x="3395663" y="1449388"/>
          <p14:tracePt t="100706" x="3425825" y="1435100"/>
          <p14:tracePt t="100713" x="3440113" y="1420813"/>
          <p14:tracePt t="100720" x="3454400" y="1398588"/>
          <p14:tracePt t="100727" x="3470275" y="1382713"/>
          <p14:tracePt t="100734" x="3476625" y="1368425"/>
          <p14:tracePt t="100741" x="3498850" y="1338263"/>
          <p14:tracePt t="100748" x="3506788" y="1323975"/>
          <p14:tracePt t="100757" x="3506788" y="1301750"/>
          <p14:tracePt t="100763" x="3506788" y="1279525"/>
          <p14:tracePt t="100770" x="3506788" y="1250950"/>
          <p14:tracePt t="100780" x="3506788" y="1235075"/>
          <p14:tracePt t="100785" x="3506788" y="1212850"/>
          <p14:tracePt t="100791" x="3506788" y="1198563"/>
          <p14:tracePt t="100799" x="3506788" y="1184275"/>
          <p14:tracePt t="100806" x="3484563" y="1168400"/>
          <p14:tracePt t="100813" x="3470275" y="1154113"/>
          <p14:tracePt t="100820" x="3454400" y="1139825"/>
          <p14:tracePt t="100827" x="3448050" y="1131888"/>
          <p14:tracePt t="100834" x="3425825" y="1117600"/>
          <p14:tracePt t="100841" x="3403600" y="1117600"/>
          <p14:tracePt t="100849" x="3373438" y="1117600"/>
          <p14:tracePt t="100856" x="3351213" y="1117600"/>
          <p14:tracePt t="100863" x="3328988" y="1117600"/>
          <p14:tracePt t="100871" x="3306763" y="1123950"/>
          <p14:tracePt t="100878" x="3298825" y="1131888"/>
          <p14:tracePt t="100885" x="3292475" y="1139825"/>
          <p14:tracePt t="100891" x="3284538" y="1146175"/>
          <p14:tracePt t="100899" x="3276600" y="1146175"/>
          <p14:tracePt t="100906" x="3276600" y="1154113"/>
          <p14:tracePt t="100913" x="3276600" y="1162050"/>
          <p14:tracePt t="100921" x="3276600" y="1184275"/>
          <p14:tracePt t="100928" x="3276600" y="1198563"/>
          <p14:tracePt t="100935" x="3276600" y="1206500"/>
          <p14:tracePt t="100943" x="3276600" y="1220788"/>
          <p14:tracePt t="100949" x="3276600" y="1235075"/>
          <p14:tracePt t="100956" x="3298825" y="1257300"/>
          <p14:tracePt t="100964" x="3328988" y="1273175"/>
          <p14:tracePt t="100970" x="3381375" y="1287463"/>
          <p14:tracePt t="100977" x="3448050" y="1309688"/>
          <p14:tracePt t="100985" x="3536950" y="1317625"/>
          <p14:tracePt t="100992" x="3624263" y="1346200"/>
          <p14:tracePt t="100999" x="3698875" y="1346200"/>
          <p14:tracePt t="101007" x="3810000" y="1331913"/>
          <p14:tracePt t="101013" x="3957638" y="1331913"/>
          <p14:tracePt t="101021" x="4083050" y="1323975"/>
          <p14:tracePt t="101028" x="4157663" y="1309688"/>
          <p14:tracePt t="101035" x="4246563" y="1301750"/>
          <p14:tracePt t="101042" x="4357688" y="1279525"/>
          <p14:tracePt t="101049" x="4483100" y="1250950"/>
          <p14:tracePt t="101057" x="4586288" y="1228725"/>
          <p14:tracePt t="101064" x="4660900" y="1212850"/>
          <p14:tracePt t="101071" x="4727575" y="1206500"/>
          <p14:tracePt t="101078" x="4786313" y="1190625"/>
          <p14:tracePt t="101085" x="4838700" y="1184275"/>
          <p14:tracePt t="101093" x="4889500" y="1184275"/>
          <p14:tracePt t="101099" x="4919663" y="1184275"/>
          <p14:tracePt t="101106" x="4949825" y="1184275"/>
          <p14:tracePt t="101116" x="4956175" y="1184275"/>
          <p14:tracePt t="101121" x="4964113" y="1184275"/>
          <p14:tracePt t="101128" x="4972050" y="1184275"/>
          <p14:tracePt t="101408" x="5119688" y="1212850"/>
          <p14:tracePt t="101415" x="5237163" y="1257300"/>
          <p14:tracePt t="101423" x="5414963" y="1309688"/>
          <p14:tracePt t="101431" x="5637213" y="1360488"/>
          <p14:tracePt t="101436" x="5815013" y="1412875"/>
          <p14:tracePt t="101444" x="5918200" y="1420813"/>
          <p14:tracePt t="101451" x="6029325" y="1435100"/>
          <p14:tracePt t="101457" x="6162675" y="1443038"/>
          <p14:tracePt t="101465" x="6273800" y="1443038"/>
          <p14:tracePt t="101475" x="6369050" y="1443038"/>
          <p14:tracePt t="101481" x="6451600" y="1443038"/>
          <p14:tracePt t="101487" x="6532563" y="1427163"/>
          <p14:tracePt t="101493" x="6643688" y="1420813"/>
          <p14:tracePt t="101501" x="6783388" y="1398588"/>
          <p14:tracePt t="101509" x="6872288" y="1390650"/>
          <p14:tracePt t="101515" x="6961188" y="1382713"/>
          <p14:tracePt t="101524" x="7058025" y="1382713"/>
          <p14:tracePt t="101531" x="7169150" y="1382713"/>
          <p14:tracePt t="101537" x="7280275" y="1382713"/>
          <p14:tracePt t="101544" x="7375525" y="1382713"/>
          <p14:tracePt t="101551" x="7427913" y="1390650"/>
          <p14:tracePt t="101558" x="7494588" y="1412875"/>
          <p14:tracePt t="101566" x="7561263" y="1420813"/>
          <p14:tracePt t="101574" x="7634288" y="1435100"/>
          <p14:tracePt t="101580" x="7708900" y="1435100"/>
          <p14:tracePt t="101587" x="7797800" y="1449388"/>
          <p14:tracePt t="101594" x="7856538" y="1457325"/>
          <p14:tracePt t="101601" x="7923213" y="1457325"/>
          <p14:tracePt t="101610" x="7981950" y="1465263"/>
          <p14:tracePt t="101616" x="8070850" y="1471613"/>
          <p14:tracePt t="101622" x="8159750" y="1471613"/>
          <p14:tracePt t="101632" x="8234363" y="1493838"/>
          <p14:tracePt t="101637" x="8307388" y="1493838"/>
          <p14:tracePt t="101644" x="8359775" y="1493838"/>
          <p14:tracePt t="101653" x="8396288" y="1493838"/>
          <p14:tracePt t="101658" x="8434388" y="1493838"/>
          <p14:tracePt t="101666" x="8462963" y="1493838"/>
          <p14:tracePt t="101674" x="8507413" y="1493838"/>
          <p14:tracePt t="101680" x="8551863" y="1493838"/>
          <p14:tracePt t="101688" x="8596313" y="1493838"/>
          <p14:tracePt t="101694" x="8640763" y="1509713"/>
          <p14:tracePt t="101702" x="8685213" y="1516063"/>
          <p14:tracePt t="101709" x="8707438" y="1524000"/>
          <p14:tracePt t="101717" x="8737600" y="1531938"/>
          <p14:tracePt t="101724" x="8751888" y="1538288"/>
          <p14:tracePt t="101731" x="8766175" y="1546225"/>
          <p14:tracePt t="101745" x="8774113" y="1546225"/>
          <p14:tracePt t="101974" x="8759825" y="1538288"/>
          <p14:tracePt t="101981" x="8707438" y="1516063"/>
          <p14:tracePt t="101988" x="8618538" y="1501775"/>
          <p14:tracePt t="101995" x="8523288" y="1487488"/>
          <p14:tracePt t="102002" x="8434388" y="1479550"/>
          <p14:tracePt t="102010" x="8285163" y="1479550"/>
          <p14:tracePt t="102019" x="8004175" y="1479550"/>
          <p14:tracePt t="102024" x="7745413" y="1487488"/>
          <p14:tracePt t="102031" x="7516813" y="1501775"/>
          <p14:tracePt t="102041" x="7058025" y="1538288"/>
          <p14:tracePt t="102046" x="6932613" y="1546225"/>
          <p14:tracePt t="102053" x="6524625" y="1560513"/>
          <p14:tracePt t="102060" x="6237288" y="1604963"/>
          <p14:tracePt t="102067" x="5807075" y="1627188"/>
          <p14:tracePt t="102074" x="5392738" y="1657350"/>
          <p14:tracePt t="102082" x="5111750" y="1671638"/>
          <p14:tracePt t="102089" x="4608513" y="1693863"/>
          <p14:tracePt t="102095" x="4402138" y="1701800"/>
          <p14:tracePt t="102103" x="3951288" y="1724025"/>
          <p14:tracePt t="102110" x="3773488" y="1724025"/>
          <p14:tracePt t="102117" x="3514725" y="1738313"/>
          <p14:tracePt t="102124" x="3336925" y="1738313"/>
          <p14:tracePt t="102132" x="3181350" y="1738313"/>
          <p14:tracePt t="102138" x="3092450" y="1730375"/>
          <p14:tracePt t="102146" x="2995613" y="1730375"/>
          <p14:tracePt t="102153" x="2944813" y="1724025"/>
          <p14:tracePt t="102160" x="2878138" y="1709738"/>
          <p14:tracePt t="102167" x="2825750" y="1693863"/>
          <p14:tracePt t="102174" x="2797175" y="1693863"/>
          <p14:tracePt t="102182" x="2781300" y="1687513"/>
          <p14:tracePt t="102189" x="2752725" y="1679575"/>
          <p14:tracePt t="102196" x="2736850" y="1665288"/>
          <p14:tracePt t="102203" x="2722563" y="1657350"/>
          <p14:tracePt t="102211" x="2722563" y="1649413"/>
          <p14:tracePt t="102217" x="2714625" y="1649413"/>
          <p14:tracePt t="102225" x="2700338" y="1643063"/>
          <p14:tracePt t="102239" x="2692400" y="1643063"/>
          <p14:tracePt t="102246" x="2678113" y="1643063"/>
          <p14:tracePt t="102262" x="2663825" y="1635125"/>
          <p14:tracePt t="102267" x="2641600" y="1635125"/>
          <p14:tracePt t="102275" x="2633663" y="1635125"/>
          <p14:tracePt t="102282" x="2619375" y="1635125"/>
          <p14:tracePt t="102289" x="2619375" y="1627188"/>
          <p14:tracePt t="102297" x="2603500" y="1627188"/>
          <p14:tracePt t="102303" x="2597150" y="1627188"/>
          <p14:tracePt t="102311" x="2589213" y="1627188"/>
          <p14:tracePt t="102318" x="2581275" y="1620838"/>
          <p14:tracePt t="102325" x="2574925" y="1620838"/>
          <p14:tracePt t="102340" x="2566988" y="1612900"/>
          <p14:tracePt t="102347" x="2559050" y="1612900"/>
          <p14:tracePt t="102354" x="2559050" y="1604963"/>
          <p14:tracePt t="102382" x="2559050" y="1598613"/>
          <p14:tracePt t="102405" x="2559050" y="1590675"/>
          <p14:tracePt t="102433" x="2559050" y="1582738"/>
          <p14:tracePt t="102440" x="2552700" y="1576388"/>
          <p14:tracePt t="102447" x="2544763" y="1568450"/>
          <p14:tracePt t="102454" x="2530475" y="1546225"/>
          <p14:tracePt t="102461" x="2530475" y="1538288"/>
          <p14:tracePt t="102469" x="2522538" y="1531938"/>
          <p14:tracePt t="102475" x="2522538" y="1524000"/>
          <p14:tracePt t="102483" x="2514600" y="1516063"/>
          <p14:tracePt t="102491" x="2508250" y="1501775"/>
          <p14:tracePt t="102497" x="2500313" y="1493838"/>
          <p14:tracePt t="102504" x="2500313" y="1479550"/>
          <p14:tracePt t="102512" x="2492375" y="1471613"/>
          <p14:tracePt t="102518" x="2486025" y="1465263"/>
          <p14:tracePt t="102527" x="2471738" y="1449388"/>
          <p14:tracePt t="102533" x="2463800" y="1435100"/>
          <p14:tracePt t="102541" x="2455863" y="1427163"/>
          <p14:tracePt t="102547" x="2449513" y="1420813"/>
          <p14:tracePt t="102555" x="2441575" y="1412875"/>
          <p14:tracePt t="102561" x="2433638" y="1404938"/>
          <p14:tracePt t="102577" x="2427288" y="1398588"/>
          <p14:tracePt t="102583" x="2411413" y="1390650"/>
          <p14:tracePt t="102592" x="2411413" y="1376363"/>
          <p14:tracePt t="102597" x="2405063" y="1376363"/>
          <p14:tracePt t="102604" x="2397125" y="1368425"/>
          <p14:tracePt t="102611" x="2389188" y="1368425"/>
          <p14:tracePt t="102626" x="2382838" y="1368425"/>
          <p14:tracePt t="102633" x="2374900" y="1368425"/>
          <p14:tracePt t="102641" x="2374900" y="1360488"/>
          <p14:tracePt t="103558" x="2360613" y="1360488"/>
          <p14:tracePt t="103579" x="2352675" y="1360488"/>
          <p14:tracePt t="103608" x="2344738" y="1360488"/>
          <p14:tracePt t="103615" x="2338388" y="1360488"/>
          <p14:tracePt t="103631" x="2330450" y="1360488"/>
          <p14:tracePt t="103636" x="2322513" y="1360488"/>
          <p14:tracePt t="103643" x="2316163" y="1360488"/>
          <p14:tracePt t="103651" x="2308225" y="1360488"/>
          <p14:tracePt t="103659" x="2300288" y="1360488"/>
          <p14:tracePt t="103673" x="2293938" y="1360488"/>
          <p14:tracePt t="103679" x="2286000" y="1360488"/>
          <p14:tracePt t="103686" x="2278063" y="1360488"/>
          <p14:tracePt t="103701" x="2271713" y="1360488"/>
          <p14:tracePt t="103715" x="2263775" y="1360488"/>
          <p14:tracePt t="103766" x="2255838" y="1360488"/>
          <p14:tracePt t="105758" x="2211388" y="1354138"/>
          <p14:tracePt t="105765" x="2174875" y="1338263"/>
          <p14:tracePt t="105772" x="2130425" y="1317625"/>
          <p14:tracePt t="105779" x="2079625" y="1301750"/>
          <p14:tracePt t="105786" x="2019300" y="1265238"/>
          <p14:tracePt t="105794" x="1930400" y="1235075"/>
          <p14:tracePt t="105800" x="1871663" y="1212850"/>
          <p14:tracePt t="105808" x="1804988" y="1198563"/>
          <p14:tracePt t="105816" x="1760538" y="1168400"/>
          <p14:tracePt t="105822" x="1724025" y="1162050"/>
          <p14:tracePt t="105829" x="1693863" y="1154113"/>
          <p14:tracePt t="105837" x="1643063" y="1146175"/>
          <p14:tracePt t="105844" x="1620838" y="1139825"/>
          <p14:tracePt t="105851" x="1590675" y="1131888"/>
          <p14:tracePt t="105858" x="1560513" y="1131888"/>
          <p14:tracePt t="105865" x="1546225" y="1131888"/>
          <p14:tracePt t="105873" x="1531938" y="1131888"/>
          <p14:tracePt t="105879" x="1516063" y="1131888"/>
          <p14:tracePt t="105887" x="1501775" y="1131888"/>
          <p14:tracePt t="105894" x="1487488" y="1131888"/>
          <p14:tracePt t="105901" x="1479550" y="1131888"/>
          <p14:tracePt t="105915" x="1471613" y="1131888"/>
          <p14:tracePt t="105923" x="1465263" y="1131888"/>
          <p14:tracePt t="105929" x="1449388" y="1131888"/>
          <p14:tracePt t="105937" x="1443038" y="1131888"/>
          <p14:tracePt t="105951" x="1435100" y="1131888"/>
          <p14:tracePt t="105958" x="1420813" y="1131888"/>
          <p14:tracePt t="105973" x="1404938" y="1131888"/>
          <p14:tracePt t="105979" x="1390650" y="1131888"/>
          <p14:tracePt t="105994" x="1382713" y="1131888"/>
          <p14:tracePt t="106001" x="1376363" y="1131888"/>
          <p14:tracePt t="106460" x="1531938" y="1154113"/>
          <p14:tracePt t="106467" x="1774825" y="1198563"/>
          <p14:tracePt t="106474" x="1938338" y="1220788"/>
          <p14:tracePt t="106481" x="2441575" y="1354138"/>
          <p14:tracePt t="106488" x="2692400" y="1443038"/>
          <p14:tracePt t="106495" x="3070225" y="1560513"/>
          <p14:tracePt t="106503" x="3573463" y="1730375"/>
          <p14:tracePt t="106511" x="3765550" y="1827213"/>
          <p14:tracePt t="106517" x="4349750" y="2041525"/>
          <p14:tracePt t="106524" x="4527550" y="2160588"/>
          <p14:tracePt t="106531" x="5000625" y="2508250"/>
          <p14:tracePt t="106538" x="5214938" y="2670175"/>
          <p14:tracePt t="106546" x="5356225" y="2811463"/>
          <p14:tracePt t="106553" x="5562600" y="3048000"/>
          <p14:tracePt t="106561" x="5726113" y="3343275"/>
          <p14:tracePt t="106567" x="5792788" y="3462338"/>
          <p14:tracePt t="106574" x="5918200" y="3773488"/>
          <p14:tracePt t="106582" x="5999163" y="4121150"/>
          <p14:tracePt t="106589" x="6021388" y="4246563"/>
          <p14:tracePt t="106596" x="6065838" y="4638675"/>
          <p14:tracePt t="106604" x="6065838" y="4764088"/>
          <p14:tracePt t="106612" x="6081713" y="4933950"/>
          <p14:tracePt t="106618" x="6096000" y="5192713"/>
          <p14:tracePt t="106625" x="6126163" y="5319713"/>
          <p14:tracePt t="106632" x="6132513" y="5400675"/>
          <p14:tracePt t="106639" x="6132513" y="5503863"/>
          <p14:tracePt t="106646" x="6140450" y="5562600"/>
          <p14:tracePt t="106654" x="6140450" y="5629275"/>
          <p14:tracePt t="106661" x="6140450" y="5681663"/>
          <p14:tracePt t="106668" x="6140450" y="5689600"/>
          <p14:tracePt t="106675" x="6140450" y="5695950"/>
          <p14:tracePt t="106682" x="6140450" y="5711825"/>
          <p14:tracePt t="106933" x="6384925" y="5607050"/>
          <p14:tracePt t="106940" x="6813550" y="5459413"/>
          <p14:tracePt t="106947" x="7080250" y="5341938"/>
          <p14:tracePt t="106955" x="7708900" y="5105400"/>
          <p14:tracePt t="106962" x="8042275" y="4972050"/>
          <p14:tracePt t="106969" x="8721725" y="4749800"/>
          <p14:tracePt t="106976" x="9129713" y="4586288"/>
          <p14:tracePt t="106983" x="9750425" y="4416425"/>
          <p14:tracePt t="106990" x="10128250" y="4291013"/>
          <p14:tracePt t="106997" x="10653713" y="4179888"/>
          <p14:tracePt t="107004" x="10793413" y="4157663"/>
          <p14:tracePt t="107012" x="11310938" y="4046538"/>
          <p14:tracePt t="107020" x="11385550" y="4038600"/>
          <p14:tracePt t="107026" x="11496675" y="4038600"/>
          <p14:tracePt t="107033" x="11630025" y="4032250"/>
          <p14:tracePt t="107046" x="11703050" y="4032250"/>
          <p14:tracePt t="107048" x="11791950" y="4032250"/>
          <p14:tracePt t="107056" x="11822113" y="4038600"/>
          <p14:tracePt t="107062" x="11852275" y="4046538"/>
          <p14:tracePt t="107068" x="11866563" y="4054475"/>
          <p14:tracePt t="107076" x="11866563" y="4060825"/>
          <p14:tracePt t="107083" x="11874500" y="4060825"/>
          <p14:tracePt t="107155" x="11874500" y="4076700"/>
          <p14:tracePt t="107184" x="11880850" y="4083050"/>
          <p14:tracePt t="107190" x="11888788" y="4083050"/>
          <p14:tracePt t="107198" x="11911013" y="4083050"/>
          <p14:tracePt t="107206" x="11925300" y="4083050"/>
          <p14:tracePt t="107212" x="11933238" y="4083050"/>
          <p14:tracePt t="107220" x="11963400" y="4083050"/>
          <p14:tracePt t="107227" x="11999913" y="4083050"/>
          <p14:tracePt t="107234" x="12028488" y="4083050"/>
          <p14:tracePt t="107241" x="12066588" y="4083050"/>
          <p14:tracePt t="107248" x="12117388" y="4054475"/>
          <p14:tracePt t="107255" x="12169775" y="4046538"/>
          <p14:tracePt t="108746" x="12014200" y="3233738"/>
          <p14:tracePt t="108754" x="11903075" y="3181350"/>
          <p14:tracePt t="108760" x="11799888" y="3128963"/>
          <p14:tracePt t="108767" x="11741150" y="3100388"/>
          <p14:tracePt t="108775" x="11696700" y="3062288"/>
          <p14:tracePt t="108782" x="11644313" y="3017838"/>
          <p14:tracePt t="108790" x="11607800" y="2981325"/>
          <p14:tracePt t="108797" x="11577638" y="2959100"/>
          <p14:tracePt t="108804" x="11549063" y="2914650"/>
          <p14:tracePt t="108811" x="11533188" y="2892425"/>
          <p14:tracePt t="108817" x="11510963" y="2878138"/>
          <p14:tracePt t="108825" x="11496675" y="2855913"/>
          <p14:tracePt t="108832" x="11482388" y="2841625"/>
          <p14:tracePt t="108839" x="11474450" y="2819400"/>
          <p14:tracePt t="108846" x="11466513" y="2789238"/>
          <p14:tracePt t="108854" x="11460163" y="2781300"/>
          <p14:tracePt t="108861" x="11452225" y="2767013"/>
          <p14:tracePt t="108869" x="11437938" y="2752725"/>
          <p14:tracePt t="108875" x="11422063" y="2722563"/>
          <p14:tracePt t="108882" x="11407775" y="2708275"/>
          <p14:tracePt t="108890" x="11393488" y="2700338"/>
          <p14:tracePt t="108896" x="11371263" y="2678113"/>
          <p14:tracePt t="108904" x="11355388" y="2655888"/>
          <p14:tracePt t="108911" x="11349038" y="2641600"/>
          <p14:tracePt t="108918" x="11333163" y="2619375"/>
          <p14:tracePt t="108925" x="11326813" y="2603500"/>
          <p14:tracePt t="108932" x="11304588" y="2566988"/>
          <p14:tracePt t="108940" x="11296650" y="2559050"/>
          <p14:tracePt t="108947" x="11288713" y="2536825"/>
          <p14:tracePt t="108954" x="11274425" y="2514600"/>
          <p14:tracePt t="108961" x="11260138" y="2500313"/>
          <p14:tracePt t="108968" x="11252200" y="2492375"/>
          <p14:tracePt t="108975" x="11252200" y="2478088"/>
          <p14:tracePt t="108982" x="11237913" y="2471738"/>
          <p14:tracePt t="108989" x="11223625" y="2463800"/>
          <p14:tracePt t="108997" x="11215688" y="2455863"/>
          <p14:tracePt t="109004" x="11207750" y="2449513"/>
          <p14:tracePt t="109011" x="11193463" y="2441575"/>
          <p14:tracePt t="109018" x="11171238" y="2433638"/>
          <p14:tracePt t="109025" x="11163300" y="2427288"/>
          <p14:tracePt t="109047" x="11149013" y="2427288"/>
          <p14:tracePt t="109392" x="11090275" y="2433638"/>
          <p14:tracePt t="109398" x="10963275" y="2463800"/>
          <p14:tracePt t="109406" x="10801350" y="2500313"/>
          <p14:tracePt t="109414" x="10690225" y="2544763"/>
          <p14:tracePt t="109420" x="10571163" y="2581275"/>
          <p14:tracePt t="109427" x="10372725" y="2633663"/>
          <p14:tracePt t="109434" x="10201275" y="2670175"/>
          <p14:tracePt t="109442" x="10091738" y="2714625"/>
          <p14:tracePt t="109448" x="9986963" y="2759075"/>
          <p14:tracePt t="109456" x="9875838" y="2797175"/>
          <p14:tracePt t="109464" x="9736138" y="2825750"/>
          <p14:tracePt t="109469" x="9632950" y="2855913"/>
          <p14:tracePt t="109477" x="9580563" y="2878138"/>
          <p14:tracePt t="109484" x="9513888" y="2884488"/>
          <p14:tracePt t="109491" x="9455150" y="2892425"/>
          <p14:tracePt t="109498" x="9410700" y="2900363"/>
          <p14:tracePt t="109506" x="9358313" y="2906713"/>
          <p14:tracePt t="109513" x="9329738" y="2914650"/>
          <p14:tracePt t="109520" x="9313863" y="2914650"/>
          <p14:tracePt t="109527" x="9277350" y="2914650"/>
          <p14:tracePt t="109534" x="9247188" y="2914650"/>
          <p14:tracePt t="109541" x="9218613" y="2928938"/>
          <p14:tracePt t="109548" x="9196388" y="2928938"/>
          <p14:tracePt t="109555" x="9174163" y="2936875"/>
          <p14:tracePt t="109564" x="9151938" y="2944813"/>
          <p14:tracePt t="109570" x="9129713" y="2951163"/>
          <p14:tracePt t="109578" x="9107488" y="2959100"/>
          <p14:tracePt t="109585" x="9077325" y="2967038"/>
          <p14:tracePt t="109592" x="9063038" y="2973388"/>
          <p14:tracePt t="109599" x="9040813" y="2989263"/>
          <p14:tracePt t="109607" x="9010650" y="3011488"/>
          <p14:tracePt t="109614" x="8988425" y="3017838"/>
          <p14:tracePt t="109620" x="8974138" y="3025775"/>
          <p14:tracePt t="109627" x="8958263" y="3025775"/>
          <p14:tracePt t="109634" x="8951913" y="3033713"/>
          <p14:tracePt t="109642" x="8943975" y="3033713"/>
          <p14:tracePt t="109649" x="8937625" y="3033713"/>
          <p14:tracePt t="109699" x="8937625" y="3040063"/>
          <p14:tracePt t="109721" x="8943975" y="3040063"/>
          <p14:tracePt t="109728" x="8951913" y="3040063"/>
          <p14:tracePt t="109735" x="8966200" y="3040063"/>
          <p14:tracePt t="109743" x="8974138" y="3040063"/>
          <p14:tracePt t="109749" x="8996363" y="3040063"/>
          <p14:tracePt t="109757" x="9032875" y="3025775"/>
          <p14:tracePt t="109764" x="9077325" y="2989263"/>
          <p14:tracePt t="109771" x="9121775" y="2967038"/>
          <p14:tracePt t="109777" x="9202738" y="2914650"/>
          <p14:tracePt t="109785" x="9269413" y="2855913"/>
          <p14:tracePt t="109793" x="9350375" y="2819400"/>
          <p14:tracePt t="109799" x="9432925" y="2752725"/>
          <p14:tracePt t="109807" x="9513888" y="2708275"/>
          <p14:tracePt t="109814" x="9558338" y="2663825"/>
          <p14:tracePt t="109821" x="9610725" y="2625725"/>
          <p14:tracePt t="109828" x="9705975" y="2559050"/>
          <p14:tracePt t="109835" x="9794875" y="2514600"/>
          <p14:tracePt t="109843" x="9898063" y="2449513"/>
          <p14:tracePt t="109850" x="10002838" y="2419350"/>
          <p14:tracePt t="109856" x="10098088" y="2389188"/>
          <p14:tracePt t="109864" x="10201275" y="2360613"/>
          <p14:tracePt t="109871" x="10364788" y="2322513"/>
          <p14:tracePt t="109879" x="10520363" y="2316163"/>
          <p14:tracePt t="109885" x="10609263" y="2316163"/>
          <p14:tracePt t="109893" x="10690225" y="2316163"/>
          <p14:tracePt t="109900" x="10793413" y="2316163"/>
          <p14:tracePt t="109906" x="10874375" y="2316163"/>
          <p14:tracePt t="109914" x="10948988" y="2316163"/>
          <p14:tracePt t="109923" x="10993438" y="2316163"/>
          <p14:tracePt t="109928" x="11029950" y="2322513"/>
          <p14:tracePt t="109935" x="11052175" y="2322513"/>
          <p14:tracePt t="109943" x="11068050" y="2330450"/>
          <p14:tracePt t="109949" x="11096625" y="2330450"/>
          <p14:tracePt t="109958" x="11118850" y="2338388"/>
          <p14:tracePt t="109964" x="11141075" y="2344738"/>
          <p14:tracePt t="109972" x="11171238" y="2352675"/>
          <p14:tracePt t="109979" x="11193463" y="2352675"/>
          <p14:tracePt t="109987" x="11229975" y="2360613"/>
          <p14:tracePt t="109995" x="11260138" y="2366963"/>
          <p14:tracePt t="110000" x="11288713" y="2366963"/>
          <p14:tracePt t="110007" x="11318875" y="2374900"/>
          <p14:tracePt t="110014" x="11326813" y="2374900"/>
          <p14:tracePt t="110021" x="11355388" y="2374900"/>
          <p14:tracePt t="110029" x="11371263" y="2382838"/>
          <p14:tracePt t="110035" x="11385550" y="2382838"/>
          <p14:tracePt t="110043" x="11393488" y="2382838"/>
          <p14:tracePt t="110050" x="11415713" y="2382838"/>
          <p14:tracePt t="110058" x="11422063" y="2382838"/>
          <p14:tracePt t="110064" x="11430000" y="2389188"/>
          <p14:tracePt t="110072" x="11437938" y="2389188"/>
          <p14:tracePt t="110437" x="11452225" y="2411413"/>
          <p14:tracePt t="110444" x="11504613" y="2455863"/>
          <p14:tracePt t="110452" x="11555413" y="2500313"/>
          <p14:tracePt t="110459" x="11607800" y="2522538"/>
          <p14:tracePt t="110466" x="11644313" y="2536825"/>
          <p14:tracePt t="110473" x="11666538" y="2544763"/>
          <p14:tracePt t="110481" x="11703050" y="2566988"/>
          <p14:tracePt t="110488" x="11710988" y="2574925"/>
          <p14:tracePt t="110494" x="11725275" y="2574925"/>
          <p14:tracePt t="110503" x="11741150" y="2581275"/>
          <p14:tracePt t="110509" x="11755438" y="2589213"/>
          <p14:tracePt t="110516" x="11769725" y="2589213"/>
          <p14:tracePt t="110524" x="11785600" y="2589213"/>
          <p14:tracePt t="110531" x="11807825" y="2597150"/>
          <p14:tracePt t="110537" x="11830050" y="2603500"/>
          <p14:tracePt t="110544" x="11874500" y="2611438"/>
          <p14:tracePt t="110552" x="11918950" y="2641600"/>
          <p14:tracePt t="110559" x="11955463" y="2655888"/>
          <p14:tracePt t="110566" x="12006263" y="2663825"/>
          <p14:tracePt t="110573" x="12036425" y="2678113"/>
          <p14:tracePt t="110583" x="12080875" y="2700338"/>
          <p14:tracePt t="110587" x="12111038" y="2714625"/>
          <p14:tracePt t="110595" x="12147550" y="2736850"/>
          <p14:tracePt t="110602" x="12161838" y="2752725"/>
          <p14:tracePt t="110609" x="12184063" y="276701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C89D1-3604-4F08-95F6-E06AE16AA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B870DFD8-A08D-415A-BE89-918EF22F7B8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-means: optimization objective</a:t>
                </a:r>
                <a:endParaRPr lang="en-DE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B870DFD8-A08D-415A-BE89-918EF22F7B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9195" b="-321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85D9F47-A017-4B28-8253-0B1CC957A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 often looked at the optimization objective (cost function) in supervised learning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en-US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index of cluster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1,2,…</m:t>
                        </m:r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to which example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is currently assigned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cluster centroid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 cluster centroid of cluster to which example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has been assigned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 minimization objective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0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i="0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i="1" dirty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0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p>
                                    <m:sSup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eqArr>
                            </m:lim>
                          </m:limLow>
                        </m:fNam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Sup>
                                <m:sSub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,⋯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 objective is to </a:t>
                </a:r>
                <a:r>
                  <a:rPr lang="en-US" b="1" dirty="0"/>
                  <a:t>minimize</a:t>
                </a:r>
                <a:r>
                  <a:rPr lang="en-US" dirty="0"/>
                  <a:t> the </a:t>
                </a:r>
                <a:r>
                  <a:rPr lang="en-US" b="1" dirty="0" err="1"/>
                  <a:t>intracluster</a:t>
                </a:r>
                <a:r>
                  <a:rPr lang="en-US" dirty="0"/>
                  <a:t> </a:t>
                </a:r>
                <a:r>
                  <a:rPr lang="en-US" b="1" dirty="0"/>
                  <a:t>variance</a:t>
                </a:r>
                <a:endParaRPr lang="en-DE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85D9F47-A017-4B28-8253-0B1CC957A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1" t="-6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2F03B624-4F30-4B65-97C7-E00223A4AE5D}"/>
              </a:ext>
            </a:extLst>
          </p:cNvPr>
          <p:cNvGrpSpPr/>
          <p:nvPr/>
        </p:nvGrpSpPr>
        <p:grpSpPr>
          <a:xfrm>
            <a:off x="8586047" y="1964420"/>
            <a:ext cx="1208974" cy="791003"/>
            <a:chOff x="8185395" y="2504340"/>
            <a:chExt cx="1384920" cy="90612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9B347D1-12D0-441F-9563-534B11ADC59A}"/>
                </a:ext>
              </a:extLst>
            </p:cNvPr>
            <p:cNvGrpSpPr/>
            <p:nvPr/>
          </p:nvGrpSpPr>
          <p:grpSpPr>
            <a:xfrm>
              <a:off x="8185395" y="2504340"/>
              <a:ext cx="1267920" cy="906120"/>
              <a:chOff x="8185395" y="2504340"/>
              <a:chExt cx="1267920" cy="906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B08BA7C3-19EB-4CEC-B90A-20665221CC56}"/>
                      </a:ext>
                    </a:extLst>
                  </p14:cNvPr>
                  <p14:cNvContentPartPr/>
                  <p14:nvPr/>
                </p14:nvContentPartPr>
                <p14:xfrm>
                  <a:off x="8185395" y="2658060"/>
                  <a:ext cx="162720" cy="23724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B08BA7C3-19EB-4CEC-B90A-20665221CC5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8175096" y="2648158"/>
                    <a:ext cx="182906" cy="2574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2A97C6E5-DE91-4076-B1AA-DB81C084961F}"/>
                      </a:ext>
                    </a:extLst>
                  </p14:cNvPr>
                  <p14:cNvContentPartPr/>
                  <p14:nvPr/>
                </p14:nvContentPartPr>
                <p14:xfrm>
                  <a:off x="8434155" y="2606220"/>
                  <a:ext cx="20880" cy="8172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2A97C6E5-DE91-4076-B1AA-DB81C084961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8424329" y="2596315"/>
                    <a:ext cx="40941" cy="1019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F45DF07D-0C9E-41FB-BBA6-664DBED4B560}"/>
                      </a:ext>
                    </a:extLst>
                  </p14:cNvPr>
                  <p14:cNvContentPartPr/>
                  <p14:nvPr/>
                </p14:nvContentPartPr>
                <p14:xfrm>
                  <a:off x="8416155" y="2504340"/>
                  <a:ext cx="8640" cy="252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F45DF07D-0C9E-41FB-BBA6-664DBED4B560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406281" y="2494260"/>
                    <a:ext cx="28800" cy="231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6DE68A6A-231D-4793-BAB9-7CAF562CF3FF}"/>
                      </a:ext>
                    </a:extLst>
                  </p14:cNvPr>
                  <p14:cNvContentPartPr/>
                  <p14:nvPr/>
                </p14:nvContentPartPr>
                <p14:xfrm>
                  <a:off x="8416155" y="2504340"/>
                  <a:ext cx="360" cy="3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6DE68A6A-231D-4793-BAB9-7CAF562CF3FF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407515" y="249570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560B50A2-2368-4659-B90E-EBDF1FAAAF9C}"/>
                      </a:ext>
                    </a:extLst>
                  </p14:cNvPr>
                  <p14:cNvContentPartPr/>
                  <p14:nvPr/>
                </p14:nvContentPartPr>
                <p14:xfrm>
                  <a:off x="8361075" y="2504340"/>
                  <a:ext cx="184320" cy="24840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560B50A2-2368-4659-B90E-EBDF1FAAAF9C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350766" y="2494437"/>
                    <a:ext cx="204525" cy="2686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EBDEF15E-A1FD-4F92-8CBD-AFC10AD200CA}"/>
                      </a:ext>
                    </a:extLst>
                  </p14:cNvPr>
                  <p14:cNvContentPartPr/>
                  <p14:nvPr/>
                </p14:nvContentPartPr>
                <p14:xfrm>
                  <a:off x="8559435" y="2847780"/>
                  <a:ext cx="407880" cy="864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EBDEF15E-A1FD-4F92-8CBD-AFC10AD200CA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8549125" y="2837494"/>
                    <a:ext cx="428088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AB7751D3-E335-4D03-8AE1-780C9E77F77C}"/>
                      </a:ext>
                    </a:extLst>
                  </p14:cNvPr>
                  <p14:cNvContentPartPr/>
                  <p14:nvPr/>
                </p14:nvContentPartPr>
                <p14:xfrm>
                  <a:off x="8965875" y="2750220"/>
                  <a:ext cx="127440" cy="18000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AB7751D3-E335-4D03-8AE1-780C9E77F77C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8956009" y="2740334"/>
                    <a:ext cx="147584" cy="2001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542E394E-103C-4840-B964-0F5B869D7D9A}"/>
                      </a:ext>
                    </a:extLst>
                  </p14:cNvPr>
                  <p14:cNvContentPartPr/>
                  <p14:nvPr/>
                </p14:nvContentPartPr>
                <p14:xfrm>
                  <a:off x="8522715" y="3015540"/>
                  <a:ext cx="93240" cy="8496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542E394E-103C-4840-B964-0F5B869D7D9A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8512446" y="3005229"/>
                    <a:ext cx="113367" cy="1051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D2959502-94BB-480E-A5B9-3740926A3614}"/>
                      </a:ext>
                    </a:extLst>
                  </p14:cNvPr>
                  <p14:cNvContentPartPr/>
                  <p14:nvPr/>
                </p14:nvContentPartPr>
                <p14:xfrm>
                  <a:off x="8627115" y="3019860"/>
                  <a:ext cx="66600" cy="9900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D2959502-94BB-480E-A5B9-3740926A3614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8617187" y="3009547"/>
                    <a:ext cx="86870" cy="1192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1FC1F62F-EC79-4DD8-96EB-04FA68C12109}"/>
                      </a:ext>
                    </a:extLst>
                  </p14:cNvPr>
                  <p14:cNvContentPartPr/>
                  <p14:nvPr/>
                </p14:nvContentPartPr>
                <p14:xfrm>
                  <a:off x="8717475" y="3023100"/>
                  <a:ext cx="66240" cy="10620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1FC1F62F-EC79-4DD8-96EB-04FA68C12109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8707125" y="3012809"/>
                    <a:ext cx="86526" cy="1263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89FA74ED-6439-4E2F-AE14-D03A98A6B545}"/>
                      </a:ext>
                    </a:extLst>
                  </p14:cNvPr>
                  <p14:cNvContentPartPr/>
                  <p14:nvPr/>
                </p14:nvContentPartPr>
                <p14:xfrm>
                  <a:off x="8834835" y="3068460"/>
                  <a:ext cx="1440" cy="5652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89FA74ED-6439-4E2F-AE14-D03A98A6B545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8826195" y="3058630"/>
                    <a:ext cx="19080" cy="765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03EFA718-4441-4116-BAC3-88063CC713B6}"/>
                      </a:ext>
                    </a:extLst>
                  </p14:cNvPr>
                  <p14:cNvContentPartPr/>
                  <p14:nvPr/>
                </p14:nvContentPartPr>
                <p14:xfrm>
                  <a:off x="8834835" y="2990700"/>
                  <a:ext cx="10080" cy="7848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03EFA718-4441-4116-BAC3-88063CC713B6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8824755" y="2980374"/>
                    <a:ext cx="30660" cy="9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4C44B1FC-7173-4370-A880-4FAC5076CE38}"/>
                      </a:ext>
                    </a:extLst>
                  </p14:cNvPr>
                  <p14:cNvContentPartPr/>
                  <p14:nvPr/>
                </p14:nvContentPartPr>
                <p14:xfrm>
                  <a:off x="8876955" y="3051180"/>
                  <a:ext cx="75960" cy="1839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4C44B1FC-7173-4370-A880-4FAC5076CE38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8866634" y="3041281"/>
                    <a:ext cx="96188" cy="2041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205F64CF-9B3B-40B0-838B-7086EED7BF40}"/>
                      </a:ext>
                    </a:extLst>
                  </p14:cNvPr>
                  <p14:cNvContentPartPr/>
                  <p14:nvPr/>
                </p14:nvContentPartPr>
                <p14:xfrm>
                  <a:off x="9009435" y="3042540"/>
                  <a:ext cx="48600" cy="7740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205F64CF-9B3B-40B0-838B-7086EED7BF40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8999138" y="3032606"/>
                    <a:ext cx="68781" cy="976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4E55834E-70C7-4246-BD34-4D085BD79A4D}"/>
                      </a:ext>
                    </a:extLst>
                  </p14:cNvPr>
                  <p14:cNvContentPartPr/>
                  <p14:nvPr/>
                </p14:nvContentPartPr>
                <p14:xfrm>
                  <a:off x="9093675" y="3045420"/>
                  <a:ext cx="70200" cy="8316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4E55834E-70C7-4246-BD34-4D085BD79A4D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9083351" y="3035128"/>
                    <a:ext cx="90434" cy="1033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7DD7A27C-F303-4DB5-8E56-02D990907C9C}"/>
                      </a:ext>
                    </a:extLst>
                  </p14:cNvPr>
                  <p14:cNvContentPartPr/>
                  <p14:nvPr/>
                </p14:nvContentPartPr>
                <p14:xfrm>
                  <a:off x="9166755" y="2974500"/>
                  <a:ext cx="92880" cy="1605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7DD7A27C-F303-4DB5-8E56-02D990907C9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9156892" y="2964208"/>
                    <a:ext cx="113018" cy="1807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EA400453-039B-40D8-8AC6-C7FD1BC770F6}"/>
                      </a:ext>
                    </a:extLst>
                  </p14:cNvPr>
                  <p14:cNvContentPartPr/>
                  <p14:nvPr/>
                </p14:nvContentPartPr>
                <p14:xfrm>
                  <a:off x="8732955" y="3273300"/>
                  <a:ext cx="7200" cy="13716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EA400453-039B-40D8-8AC6-C7FD1BC770F6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8722955" y="3263003"/>
                    <a:ext cx="26800" cy="1573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C07C6B93-FD99-4E29-9F6E-2BCB340858B4}"/>
                      </a:ext>
                    </a:extLst>
                  </p14:cNvPr>
                  <p14:cNvContentPartPr/>
                  <p14:nvPr/>
                </p14:nvContentPartPr>
                <p14:xfrm>
                  <a:off x="8631435" y="3278700"/>
                  <a:ext cx="126720" cy="1224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C07C6B93-FD99-4E29-9F6E-2BCB340858B4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8621529" y="3268500"/>
                    <a:ext cx="146946" cy="322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D3B3704D-E478-4710-86E3-C73DD8006DFE}"/>
                      </a:ext>
                    </a:extLst>
                  </p14:cNvPr>
                  <p14:cNvContentPartPr/>
                  <p14:nvPr/>
                </p14:nvContentPartPr>
                <p14:xfrm>
                  <a:off x="8795235" y="3319740"/>
                  <a:ext cx="52200" cy="6516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D3B3704D-E478-4710-86E3-C73DD8006DFE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8784878" y="3309842"/>
                    <a:ext cx="72500" cy="853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BCBE329A-F691-4C1E-BACC-A904B7D60124}"/>
                      </a:ext>
                    </a:extLst>
                  </p14:cNvPr>
                  <p14:cNvContentPartPr/>
                  <p14:nvPr/>
                </p14:nvContentPartPr>
                <p14:xfrm>
                  <a:off x="8953635" y="3321900"/>
                  <a:ext cx="42480" cy="7668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BCBE329A-F691-4C1E-BACC-A904B7D60124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8943832" y="3312006"/>
                    <a:ext cx="62495" cy="968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67CFF1C2-F9B2-4BB9-8A90-5505F83D1944}"/>
                      </a:ext>
                    </a:extLst>
                  </p14:cNvPr>
                  <p14:cNvContentPartPr/>
                  <p14:nvPr/>
                </p14:nvContentPartPr>
                <p14:xfrm>
                  <a:off x="9038235" y="3217860"/>
                  <a:ext cx="17280" cy="17928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67CFF1C2-F9B2-4BB9-8A90-5505F83D1944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9027949" y="3207969"/>
                    <a:ext cx="37440" cy="1994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1E6EF085-A50F-4D98-AB42-4ACA3A09FCEA}"/>
                      </a:ext>
                    </a:extLst>
                  </p14:cNvPr>
                  <p14:cNvContentPartPr/>
                  <p14:nvPr/>
                </p14:nvContentPartPr>
                <p14:xfrm>
                  <a:off x="9085035" y="3327300"/>
                  <a:ext cx="52200" cy="8064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1E6EF085-A50F-4D98-AB42-4ACA3A09FCE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9074759" y="3317375"/>
                    <a:ext cx="72340" cy="1009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1C0F5FA8-28DB-45EC-AC61-C122BE0A3B2A}"/>
                      </a:ext>
                    </a:extLst>
                  </p14:cNvPr>
                  <p14:cNvContentPartPr/>
                  <p14:nvPr/>
                </p14:nvContentPartPr>
                <p14:xfrm>
                  <a:off x="9180075" y="3295980"/>
                  <a:ext cx="35280" cy="10332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1C0F5FA8-28DB-45EC-AC61-C122BE0A3B2A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9170229" y="3285689"/>
                    <a:ext cx="55381" cy="1234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8AF4D623-3944-4D95-81AA-5A217BFEBF17}"/>
                      </a:ext>
                    </a:extLst>
                  </p14:cNvPr>
                  <p14:cNvContentPartPr/>
                  <p14:nvPr/>
                </p14:nvContentPartPr>
                <p14:xfrm>
                  <a:off x="9265755" y="3220020"/>
                  <a:ext cx="13680" cy="16272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8AF4D623-3944-4D95-81AA-5A217BFEBF17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9255391" y="3210133"/>
                    <a:ext cx="33993" cy="1829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1184808E-85CE-4E29-83B1-631EE9CE0D7D}"/>
                      </a:ext>
                    </a:extLst>
                  </p14:cNvPr>
                  <p14:cNvContentPartPr/>
                  <p14:nvPr/>
                </p14:nvContentPartPr>
                <p14:xfrm>
                  <a:off x="9190875" y="3236580"/>
                  <a:ext cx="87120" cy="900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1184808E-85CE-4E29-83B1-631EE9CE0D7D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9180966" y="3226353"/>
                    <a:ext cx="107352" cy="290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A0BD0B0E-B180-4117-A016-59D466C74360}"/>
                      </a:ext>
                    </a:extLst>
                  </p14:cNvPr>
                  <p14:cNvContentPartPr/>
                  <p14:nvPr/>
                </p14:nvContentPartPr>
                <p14:xfrm>
                  <a:off x="9295635" y="3289140"/>
                  <a:ext cx="49320" cy="7668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A0BD0B0E-B180-4117-A016-59D466C74360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9285274" y="3279246"/>
                    <a:ext cx="69628" cy="968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301C81B6-FA16-4CDE-A5F0-44FED78E60CE}"/>
                      </a:ext>
                    </a:extLst>
                  </p14:cNvPr>
                  <p14:cNvContentPartPr/>
                  <p14:nvPr/>
                </p14:nvContentPartPr>
                <p14:xfrm>
                  <a:off x="9303915" y="3297060"/>
                  <a:ext cx="149400" cy="802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301C81B6-FA16-4CDE-A5F0-44FED78E60CE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9294037" y="3286768"/>
                    <a:ext cx="169567" cy="100453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8693A10-9C83-4735-8166-0730E4A9E510}"/>
                    </a:ext>
                  </a:extLst>
                </p14:cNvPr>
                <p14:cNvContentPartPr/>
                <p14:nvPr/>
              </p14:nvContentPartPr>
              <p14:xfrm>
                <a:off x="9325875" y="2573460"/>
                <a:ext cx="244440" cy="340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8693A10-9C83-4735-8166-0730E4A9E51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315570" y="2563152"/>
                  <a:ext cx="264638" cy="36076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2FE4FE5-5FB7-4577-B95E-1C248EF31FF1}"/>
              </a:ext>
            </a:extLst>
          </p:cNvPr>
          <p:cNvGrpSpPr/>
          <p:nvPr/>
        </p:nvGrpSpPr>
        <p:grpSpPr>
          <a:xfrm>
            <a:off x="10392542" y="1843286"/>
            <a:ext cx="632070" cy="408600"/>
            <a:chOff x="8020155" y="3810420"/>
            <a:chExt cx="830880" cy="537120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5963F4DA-64F5-4BF4-B884-B254838B6D67}"/>
                </a:ext>
              </a:extLst>
            </p:cNvPr>
            <p:cNvGrpSpPr/>
            <p:nvPr/>
          </p:nvGrpSpPr>
          <p:grpSpPr>
            <a:xfrm>
              <a:off x="8020155" y="3810420"/>
              <a:ext cx="523800" cy="537120"/>
              <a:chOff x="8020155" y="3810420"/>
              <a:chExt cx="523800" cy="537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C873DECF-178F-42AF-B3E3-48AD962A0793}"/>
                      </a:ext>
                    </a:extLst>
                  </p14:cNvPr>
                  <p14:cNvContentPartPr/>
                  <p14:nvPr/>
                </p14:nvContentPartPr>
                <p14:xfrm>
                  <a:off x="8020155" y="4057020"/>
                  <a:ext cx="191880" cy="23256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C873DECF-178F-42AF-B3E3-48AD962A0793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8008812" y="4045676"/>
                    <a:ext cx="215038" cy="2557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BD0AEB25-F717-4BC7-B286-BF8948E722F1}"/>
                      </a:ext>
                    </a:extLst>
                  </p14:cNvPr>
                  <p14:cNvContentPartPr/>
                  <p14:nvPr/>
                </p14:nvContentPartPr>
                <p14:xfrm>
                  <a:off x="8311755" y="3946500"/>
                  <a:ext cx="37440" cy="10368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BD0AEB25-F717-4BC7-B286-BF8948E722F1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8300381" y="3935138"/>
                    <a:ext cx="60662" cy="1268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A5947117-582A-4E22-857F-7E39D0EB52AA}"/>
                      </a:ext>
                    </a:extLst>
                  </p14:cNvPr>
                  <p14:cNvContentPartPr/>
                  <p14:nvPr/>
                </p14:nvContentPartPr>
                <p14:xfrm>
                  <a:off x="8322195" y="3810420"/>
                  <a:ext cx="2880" cy="1764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A5947117-582A-4E22-857F-7E39D0EB52A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8310675" y="3798815"/>
                    <a:ext cx="26400" cy="403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B9FF1D75-6B91-47E4-8D56-04CF1C19ED9C}"/>
                      </a:ext>
                    </a:extLst>
                  </p14:cNvPr>
                  <p14:cNvContentPartPr/>
                  <p14:nvPr/>
                </p14:nvContentPartPr>
                <p14:xfrm>
                  <a:off x="8324715" y="3827700"/>
                  <a:ext cx="360" cy="36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B9FF1D75-6B91-47E4-8D56-04CF1C19ED9C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316075" y="381870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9E674378-DA2A-4DF6-B724-FD2D00FB24C1}"/>
                      </a:ext>
                    </a:extLst>
                  </p14:cNvPr>
                  <p14:cNvContentPartPr/>
                  <p14:nvPr/>
                </p14:nvContentPartPr>
                <p14:xfrm>
                  <a:off x="8244075" y="3827700"/>
                  <a:ext cx="81000" cy="27000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9E674378-DA2A-4DF6-B724-FD2D00FB24C1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8232233" y="3815879"/>
                    <a:ext cx="104211" cy="2931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1330DDD6-5864-44CA-8B7E-1D1A66FBB6C1}"/>
                      </a:ext>
                    </a:extLst>
                  </p14:cNvPr>
                  <p14:cNvContentPartPr/>
                  <p14:nvPr/>
                </p14:nvContentPartPr>
                <p14:xfrm>
                  <a:off x="8371875" y="3828780"/>
                  <a:ext cx="60480" cy="23976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1330DDD6-5864-44CA-8B7E-1D1A66FBB6C1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8360062" y="3816958"/>
                    <a:ext cx="83633" cy="262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01250BC3-8BBF-417C-83CC-1C2FFA2D8D8F}"/>
                      </a:ext>
                    </a:extLst>
                  </p14:cNvPr>
                  <p14:cNvContentPartPr/>
                  <p14:nvPr/>
                </p14:nvContentPartPr>
                <p14:xfrm>
                  <a:off x="8397075" y="4261860"/>
                  <a:ext cx="124200" cy="2844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01250BC3-8BBF-417C-83CC-1C2FFA2D8D8F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8385269" y="4250010"/>
                    <a:ext cx="147340" cy="516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F988ABE7-F5CF-4071-9E01-10031AD4C255}"/>
                      </a:ext>
                    </a:extLst>
                  </p14:cNvPr>
                  <p14:cNvContentPartPr/>
                  <p14:nvPr/>
                </p14:nvContentPartPr>
                <p14:xfrm>
                  <a:off x="8406435" y="4325580"/>
                  <a:ext cx="137520" cy="2196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F988ABE7-F5CF-4071-9E01-10031AD4C255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8395093" y="4313899"/>
                    <a:ext cx="160676" cy="44854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176A20A-5C1F-4BC3-9EDC-02EFD0EAD252}"/>
                    </a:ext>
                  </a:extLst>
                </p14:cNvPr>
                <p14:cNvContentPartPr/>
                <p14:nvPr/>
              </p14:nvContentPartPr>
              <p14:xfrm>
                <a:off x="8692995" y="4022460"/>
                <a:ext cx="158040" cy="275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176A20A-5C1F-4BC3-9EDC-02EFD0EAD25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681166" y="4010635"/>
                  <a:ext cx="181226" cy="29893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65E39B5-CDE8-4FB0-8E4F-6DD8129F3DE4}"/>
              </a:ext>
            </a:extLst>
          </p:cNvPr>
          <p:cNvGrpSpPr/>
          <p:nvPr/>
        </p:nvGrpSpPr>
        <p:grpSpPr>
          <a:xfrm>
            <a:off x="10233678" y="2487105"/>
            <a:ext cx="1097352" cy="324337"/>
            <a:chOff x="9348555" y="3928500"/>
            <a:chExt cx="1509120" cy="446040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14B1FC0-955D-47F8-AAC6-6A82C44734AD}"/>
                </a:ext>
              </a:extLst>
            </p:cNvPr>
            <p:cNvGrpSpPr/>
            <p:nvPr/>
          </p:nvGrpSpPr>
          <p:grpSpPr>
            <a:xfrm>
              <a:off x="9348555" y="3928500"/>
              <a:ext cx="805320" cy="425520"/>
              <a:chOff x="9348555" y="3928500"/>
              <a:chExt cx="805320" cy="425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06DF93E5-F133-4F78-8124-EA417A6E729F}"/>
                      </a:ext>
                    </a:extLst>
                  </p14:cNvPr>
                  <p14:cNvContentPartPr/>
                  <p14:nvPr/>
                </p14:nvContentPartPr>
                <p14:xfrm>
                  <a:off x="9348555" y="3928500"/>
                  <a:ext cx="412200" cy="42552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06DF93E5-F133-4F78-8124-EA417A6E729F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9336184" y="3916130"/>
                    <a:ext cx="436447" cy="4497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2A94D75E-998F-484C-9132-115309D4EE06}"/>
                      </a:ext>
                    </a:extLst>
                  </p14:cNvPr>
                  <p14:cNvContentPartPr/>
                  <p14:nvPr/>
                </p14:nvContentPartPr>
                <p14:xfrm>
                  <a:off x="9773355" y="4184820"/>
                  <a:ext cx="166320" cy="13392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2A94D75E-998F-484C-9132-115309D4EE06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9760980" y="4172420"/>
                    <a:ext cx="190575" cy="1582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245D789A-48EE-447D-BFEE-53E387FB219F}"/>
                      </a:ext>
                    </a:extLst>
                  </p14:cNvPr>
                  <p14:cNvContentPartPr/>
                  <p14:nvPr/>
                </p14:nvContentPartPr>
                <p14:xfrm>
                  <a:off x="10040475" y="4123260"/>
                  <a:ext cx="6480" cy="7056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245D789A-48EE-447D-BFEE-53E387FB219F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10028013" y="4110924"/>
                    <a:ext cx="30905" cy="947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735C779B-AAB1-486D-B840-D440F66FB32E}"/>
                      </a:ext>
                    </a:extLst>
                  </p14:cNvPr>
                  <p14:cNvContentPartPr/>
                  <p14:nvPr/>
                </p14:nvContentPartPr>
                <p14:xfrm>
                  <a:off x="10030755" y="3987900"/>
                  <a:ext cx="360" cy="36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735C779B-AAB1-486D-B840-D440F66FB32E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0021755" y="397890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5763E728-8991-405E-833D-E857FF25181E}"/>
                      </a:ext>
                    </a:extLst>
                  </p14:cNvPr>
                  <p14:cNvContentPartPr/>
                  <p14:nvPr/>
                </p14:nvContentPartPr>
                <p14:xfrm>
                  <a:off x="9949395" y="3987900"/>
                  <a:ext cx="81720" cy="25164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5763E728-8991-405E-833D-E857FF25181E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9937013" y="3975540"/>
                    <a:ext cx="105988" cy="2758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7BB04246-145A-4117-AAB6-C12DFC8BD7A2}"/>
                      </a:ext>
                    </a:extLst>
                  </p14:cNvPr>
                  <p14:cNvContentPartPr/>
                  <p14:nvPr/>
                </p14:nvContentPartPr>
                <p14:xfrm>
                  <a:off x="10121115" y="4069980"/>
                  <a:ext cx="32760" cy="14112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7BB04246-145A-4117-AAB6-C12DFC8BD7A2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0108891" y="4058096"/>
                    <a:ext cx="56719" cy="16538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B89396FE-2B19-48B1-B1A3-F9B22DED6068}"/>
                </a:ext>
              </a:extLst>
            </p:cNvPr>
            <p:cNvGrpSpPr/>
            <p:nvPr/>
          </p:nvGrpSpPr>
          <p:grpSpPr>
            <a:xfrm>
              <a:off x="10329195" y="3965220"/>
              <a:ext cx="528480" cy="409320"/>
              <a:chOff x="10329195" y="3965220"/>
              <a:chExt cx="528480" cy="40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D5AA7CA4-C243-43F8-AF47-2E55C80F69D9}"/>
                      </a:ext>
                    </a:extLst>
                  </p14:cNvPr>
                  <p14:cNvContentPartPr/>
                  <p14:nvPr/>
                </p14:nvContentPartPr>
                <p14:xfrm>
                  <a:off x="10329195" y="4183740"/>
                  <a:ext cx="85680" cy="1224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D5AA7CA4-C243-43F8-AF47-2E55C80F69D9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10316885" y="4171500"/>
                    <a:ext cx="109808" cy="362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63DD847F-A128-4B36-8C9C-E856A652ABA8}"/>
                      </a:ext>
                    </a:extLst>
                  </p14:cNvPr>
                  <p14:cNvContentPartPr/>
                  <p14:nvPr/>
                </p14:nvContentPartPr>
                <p14:xfrm>
                  <a:off x="10329195" y="4195620"/>
                  <a:ext cx="63000" cy="4788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63DD847F-A128-4B36-8C9C-E856A652ABA8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10316793" y="4183773"/>
                    <a:ext cx="87307" cy="720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9BF3C369-FF01-447E-9BA0-C69B3938D44E}"/>
                      </a:ext>
                    </a:extLst>
                  </p14:cNvPr>
                  <p14:cNvContentPartPr/>
                  <p14:nvPr/>
                </p14:nvContentPartPr>
                <p14:xfrm>
                  <a:off x="10433955" y="3965220"/>
                  <a:ext cx="272520" cy="40932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9BF3C369-FF01-447E-9BA0-C69B3938D44E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10421590" y="3952846"/>
                    <a:ext cx="296755" cy="4335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9FA088B3-EAF0-4326-8847-3450E526794A}"/>
                      </a:ext>
                    </a:extLst>
                  </p14:cNvPr>
                  <p14:cNvContentPartPr/>
                  <p14:nvPr/>
                </p14:nvContentPartPr>
                <p14:xfrm>
                  <a:off x="10738155" y="4102380"/>
                  <a:ext cx="119520" cy="14832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9FA088B3-EAF0-4326-8847-3450E526794A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10725808" y="4090514"/>
                    <a:ext cx="143720" cy="172546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F0A1560-36F4-4479-9C5E-FC509DBAA92A}"/>
              </a:ext>
            </a:extLst>
          </p:cNvPr>
          <p:cNvGrpSpPr/>
          <p:nvPr/>
        </p:nvGrpSpPr>
        <p:grpSpPr>
          <a:xfrm>
            <a:off x="7068195" y="4025880"/>
            <a:ext cx="4240080" cy="1057320"/>
            <a:chOff x="7068195" y="4025880"/>
            <a:chExt cx="4240080" cy="1057320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45EBBFB1-775B-4515-8658-AB5281FBCB7A}"/>
                </a:ext>
              </a:extLst>
            </p:cNvPr>
            <p:cNvGrpSpPr/>
            <p:nvPr/>
          </p:nvGrpSpPr>
          <p:grpSpPr>
            <a:xfrm>
              <a:off x="7068195" y="4039920"/>
              <a:ext cx="2883240" cy="386640"/>
              <a:chOff x="7068195" y="4039920"/>
              <a:chExt cx="2883240" cy="386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68E019D7-7E46-42FE-A7F5-9F5D27E5817B}"/>
                      </a:ext>
                    </a:extLst>
                  </p14:cNvPr>
                  <p14:cNvContentPartPr/>
                  <p14:nvPr/>
                </p14:nvContentPartPr>
                <p14:xfrm>
                  <a:off x="7068195" y="4082040"/>
                  <a:ext cx="1023840" cy="12024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68E019D7-7E46-42FE-A7F5-9F5D27E5817B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7059555" y="4073400"/>
                    <a:ext cx="1041480" cy="13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C363CF70-E802-4183-AF69-8048D1CE889A}"/>
                      </a:ext>
                    </a:extLst>
                  </p14:cNvPr>
                  <p14:cNvContentPartPr/>
                  <p14:nvPr/>
                </p14:nvContentPartPr>
                <p14:xfrm>
                  <a:off x="7752915" y="4159080"/>
                  <a:ext cx="817200" cy="14436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C363CF70-E802-4183-AF69-8048D1CE889A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7743915" y="4150080"/>
                    <a:ext cx="83484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DCF70720-E70D-45B3-85D4-BA3CE0F4337B}"/>
                      </a:ext>
                    </a:extLst>
                  </p14:cNvPr>
                  <p14:cNvContentPartPr/>
                  <p14:nvPr/>
                </p14:nvContentPartPr>
                <p14:xfrm>
                  <a:off x="8520435" y="4226040"/>
                  <a:ext cx="147600" cy="20052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DCF70720-E70D-45B3-85D4-BA3CE0F4337B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8511435" y="4217400"/>
                    <a:ext cx="165240" cy="21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979C3ABB-F552-4D7A-B6A7-59608FB62E99}"/>
                      </a:ext>
                    </a:extLst>
                  </p14:cNvPr>
                  <p14:cNvContentPartPr/>
                  <p14:nvPr/>
                </p14:nvContentPartPr>
                <p14:xfrm>
                  <a:off x="8822115" y="4044240"/>
                  <a:ext cx="118440" cy="23364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979C3ABB-F552-4D7A-B6A7-59608FB62E99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8813475" y="4035240"/>
                    <a:ext cx="136080" cy="25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FB6AE471-24CA-4238-B5BC-C37B188289CB}"/>
                      </a:ext>
                    </a:extLst>
                  </p14:cNvPr>
                  <p14:cNvContentPartPr/>
                  <p14:nvPr/>
                </p14:nvContentPartPr>
                <p14:xfrm>
                  <a:off x="8794755" y="4145040"/>
                  <a:ext cx="149400" cy="1548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FB6AE471-24CA-4238-B5BC-C37B188289CB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8785755" y="4136040"/>
                    <a:ext cx="16704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D23C7A3A-F720-4B6F-9EDD-D3252B0FD5D6}"/>
                      </a:ext>
                    </a:extLst>
                  </p14:cNvPr>
                  <p14:cNvContentPartPr/>
                  <p14:nvPr/>
                </p14:nvContentPartPr>
                <p14:xfrm>
                  <a:off x="8822475" y="4039920"/>
                  <a:ext cx="168840" cy="1224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D23C7A3A-F720-4B6F-9EDD-D3252B0FD5D6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8813475" y="4030920"/>
                    <a:ext cx="186480" cy="2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2113D3BA-9266-407B-9F7A-7ECF8CFF47D1}"/>
                      </a:ext>
                    </a:extLst>
                  </p14:cNvPr>
                  <p14:cNvContentPartPr/>
                  <p14:nvPr/>
                </p14:nvContentPartPr>
                <p14:xfrm>
                  <a:off x="9001395" y="4165560"/>
                  <a:ext cx="90720" cy="10764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2113D3BA-9266-407B-9F7A-7ECF8CFF47D1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8992395" y="4156560"/>
                    <a:ext cx="10836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E1EA11B2-C494-4D0D-98BF-CDF02B76957B}"/>
                      </a:ext>
                    </a:extLst>
                  </p14:cNvPr>
                  <p14:cNvContentPartPr/>
                  <p14:nvPr/>
                </p14:nvContentPartPr>
                <p14:xfrm>
                  <a:off x="9149355" y="4204440"/>
                  <a:ext cx="100440" cy="9792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E1EA11B2-C494-4D0D-98BF-CDF02B76957B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9140355" y="4195440"/>
                    <a:ext cx="11808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CA923C41-AFBE-40FC-8C36-30D75584944F}"/>
                      </a:ext>
                    </a:extLst>
                  </p14:cNvPr>
                  <p14:cNvContentPartPr/>
                  <p14:nvPr/>
                </p14:nvContentPartPr>
                <p14:xfrm>
                  <a:off x="9277155" y="4072320"/>
                  <a:ext cx="85680" cy="25272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CA923C41-AFBE-40FC-8C36-30D75584944F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9268155" y="4063680"/>
                    <a:ext cx="103320" cy="27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541229EB-BDF0-4025-BA8E-BAA6B696A903}"/>
                      </a:ext>
                    </a:extLst>
                  </p14:cNvPr>
                  <p14:cNvContentPartPr/>
                  <p14:nvPr/>
                </p14:nvContentPartPr>
                <p14:xfrm>
                  <a:off x="9357795" y="4128840"/>
                  <a:ext cx="360" cy="36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541229EB-BDF0-4025-BA8E-BAA6B696A903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9348795" y="411984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CEFF04EA-D289-4127-9773-3DDF66BF88BC}"/>
                      </a:ext>
                    </a:extLst>
                  </p14:cNvPr>
                  <p14:cNvContentPartPr/>
                  <p14:nvPr/>
                </p14:nvContentPartPr>
                <p14:xfrm>
                  <a:off x="9443835" y="4070160"/>
                  <a:ext cx="107640" cy="21888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CEFF04EA-D289-4127-9773-3DDF66BF88BC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9435195" y="4061520"/>
                    <a:ext cx="125280" cy="23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2F59E7E4-E112-44EB-87E2-E0BBC7445500}"/>
                      </a:ext>
                    </a:extLst>
                  </p14:cNvPr>
                  <p14:cNvContentPartPr/>
                  <p14:nvPr/>
                </p14:nvContentPartPr>
                <p14:xfrm>
                  <a:off x="9592155" y="4173840"/>
                  <a:ext cx="69480" cy="11520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2F59E7E4-E112-44EB-87E2-E0BBC7445500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9583155" y="4165200"/>
                    <a:ext cx="8712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521034C6-CDC6-4295-B6FE-0547DB3E7C5D}"/>
                      </a:ext>
                    </a:extLst>
                  </p14:cNvPr>
                  <p14:cNvContentPartPr/>
                  <p14:nvPr/>
                </p14:nvContentPartPr>
                <p14:xfrm>
                  <a:off x="9722115" y="4209840"/>
                  <a:ext cx="81000" cy="11340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521034C6-CDC6-4295-B6FE-0547DB3E7C5D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9713115" y="4201200"/>
                    <a:ext cx="9864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97BDFF30-2D63-4830-A249-6AD7C68FC6B7}"/>
                      </a:ext>
                    </a:extLst>
                  </p14:cNvPr>
                  <p14:cNvContentPartPr/>
                  <p14:nvPr/>
                </p14:nvContentPartPr>
                <p14:xfrm>
                  <a:off x="9875115" y="4241160"/>
                  <a:ext cx="76320" cy="11736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97BDFF30-2D63-4830-A249-6AD7C68FC6B7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9866115" y="4232520"/>
                    <a:ext cx="93960" cy="135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A35E1B94-53EC-4826-8EF1-C9B64AAFEBE1}"/>
                </a:ext>
              </a:extLst>
            </p:cNvPr>
            <p:cNvGrpSpPr/>
            <p:nvPr/>
          </p:nvGrpSpPr>
          <p:grpSpPr>
            <a:xfrm>
              <a:off x="8935875" y="4436280"/>
              <a:ext cx="996120" cy="285120"/>
              <a:chOff x="8935875" y="4436280"/>
              <a:chExt cx="996120" cy="285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911B5391-83F4-4977-BF05-B6F9B4AD5FEA}"/>
                      </a:ext>
                    </a:extLst>
                  </p14:cNvPr>
                  <p14:cNvContentPartPr/>
                  <p14:nvPr/>
                </p14:nvContentPartPr>
                <p14:xfrm>
                  <a:off x="8935875" y="4436280"/>
                  <a:ext cx="131040" cy="27972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911B5391-83F4-4977-BF05-B6F9B4AD5FEA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8927235" y="4427280"/>
                    <a:ext cx="148680" cy="29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59C23F8D-C442-430E-A564-C412C3FEAE90}"/>
                      </a:ext>
                    </a:extLst>
                  </p14:cNvPr>
                  <p14:cNvContentPartPr/>
                  <p14:nvPr/>
                </p14:nvContentPartPr>
                <p14:xfrm>
                  <a:off x="9089235" y="4593600"/>
                  <a:ext cx="82440" cy="11052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59C23F8D-C442-430E-A564-C412C3FEAE90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9080595" y="4584600"/>
                    <a:ext cx="10008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7014B12B-A3FF-4D1F-B386-653DFCAE7981}"/>
                      </a:ext>
                    </a:extLst>
                  </p14:cNvPr>
                  <p14:cNvContentPartPr/>
                  <p14:nvPr/>
                </p14:nvContentPartPr>
                <p14:xfrm>
                  <a:off x="9259155" y="4456800"/>
                  <a:ext cx="16200" cy="23400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7014B12B-A3FF-4D1F-B386-653DFCAE7981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9250155" y="4447800"/>
                    <a:ext cx="33840" cy="25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DA3BC5FA-783F-4998-99FB-E22F4573ED1F}"/>
                      </a:ext>
                    </a:extLst>
                  </p14:cNvPr>
                  <p14:cNvContentPartPr/>
                  <p14:nvPr/>
                </p14:nvContentPartPr>
                <p14:xfrm>
                  <a:off x="9129195" y="4512960"/>
                  <a:ext cx="209520" cy="2844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DA3BC5FA-783F-4998-99FB-E22F4573ED1F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9120195" y="4504320"/>
                    <a:ext cx="22716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32B7E258-22B9-41CB-A005-CC1ABC6CCB0C}"/>
                      </a:ext>
                    </a:extLst>
                  </p14:cNvPr>
                  <p14:cNvContentPartPr/>
                  <p14:nvPr/>
                </p14:nvContentPartPr>
                <p14:xfrm>
                  <a:off x="9348075" y="4593240"/>
                  <a:ext cx="137520" cy="9360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32B7E258-22B9-41CB-A005-CC1ABC6CCB0C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9339435" y="4584240"/>
                    <a:ext cx="15516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F77C0841-C08A-4489-944A-3597167C0378}"/>
                      </a:ext>
                    </a:extLst>
                  </p14:cNvPr>
                  <p14:cNvContentPartPr/>
                  <p14:nvPr/>
                </p14:nvContentPartPr>
                <p14:xfrm>
                  <a:off x="9527355" y="4558680"/>
                  <a:ext cx="85680" cy="12060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F77C0841-C08A-4489-944A-3597167C0378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9518355" y="4549680"/>
                    <a:ext cx="10332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E97981B8-7710-472E-A8B5-4707B1824AB7}"/>
                      </a:ext>
                    </a:extLst>
                  </p14:cNvPr>
                  <p14:cNvContentPartPr/>
                  <p14:nvPr/>
                </p14:nvContentPartPr>
                <p14:xfrm>
                  <a:off x="9661995" y="4538160"/>
                  <a:ext cx="82080" cy="13680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E97981B8-7710-472E-A8B5-4707B1824AB7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9653355" y="4529160"/>
                    <a:ext cx="997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28463FB7-E5F1-4C9C-87FD-6E3911787963}"/>
                      </a:ext>
                    </a:extLst>
                  </p14:cNvPr>
                  <p14:cNvContentPartPr/>
                  <p14:nvPr/>
                </p14:nvContentPartPr>
                <p14:xfrm>
                  <a:off x="9804195" y="4612680"/>
                  <a:ext cx="127800" cy="10872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28463FB7-E5F1-4C9C-87FD-6E3911787963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9795195" y="4603680"/>
                    <a:ext cx="145440" cy="126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E0E26AF5-F3A0-47B8-BB8F-0770C140A01F}"/>
                </a:ext>
              </a:extLst>
            </p:cNvPr>
            <p:cNvGrpSpPr/>
            <p:nvPr/>
          </p:nvGrpSpPr>
          <p:grpSpPr>
            <a:xfrm>
              <a:off x="10190115" y="4025880"/>
              <a:ext cx="1118160" cy="622800"/>
              <a:chOff x="10190115" y="4025880"/>
              <a:chExt cx="1118160" cy="622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653FACC6-491F-4147-ACC3-C3BD9035C6DE}"/>
                      </a:ext>
                    </a:extLst>
                  </p14:cNvPr>
                  <p14:cNvContentPartPr/>
                  <p14:nvPr/>
                </p14:nvContentPartPr>
                <p14:xfrm>
                  <a:off x="10190115" y="4071600"/>
                  <a:ext cx="156600" cy="20376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653FACC6-491F-4147-ACC3-C3BD9035C6DE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10181475" y="4062600"/>
                    <a:ext cx="174240" cy="22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F5AD576E-D453-4439-B7EC-B81A569C1E54}"/>
                      </a:ext>
                    </a:extLst>
                  </p14:cNvPr>
                  <p14:cNvContentPartPr/>
                  <p14:nvPr/>
                </p14:nvContentPartPr>
                <p14:xfrm>
                  <a:off x="10435635" y="4245480"/>
                  <a:ext cx="6480" cy="7524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F5AD576E-D453-4439-B7EC-B81A569C1E54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10426995" y="4236840"/>
                    <a:ext cx="2412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9700C850-41FA-49CA-A120-D916F0552BF6}"/>
                      </a:ext>
                    </a:extLst>
                  </p14:cNvPr>
                  <p14:cNvContentPartPr/>
                  <p14:nvPr/>
                </p14:nvContentPartPr>
                <p14:xfrm>
                  <a:off x="10418715" y="4167720"/>
                  <a:ext cx="17280" cy="7848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9700C850-41FA-49CA-A120-D916F0552BF6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10410075" y="4158720"/>
                    <a:ext cx="34920" cy="9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7451BF3C-22E3-4A35-A5F7-867B25CD28DA}"/>
                      </a:ext>
                    </a:extLst>
                  </p14:cNvPr>
                  <p14:cNvContentPartPr/>
                  <p14:nvPr/>
                </p14:nvContentPartPr>
                <p14:xfrm>
                  <a:off x="10483875" y="4200120"/>
                  <a:ext cx="96480" cy="124920"/>
                </p14:xfrm>
              </p:contentPart>
            </mc:Choice>
            <mc:Fallback xmlns=""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7451BF3C-22E3-4A35-A5F7-867B25CD28DA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10474875" y="4191480"/>
                    <a:ext cx="114120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BB103C50-26D5-4701-BF4C-27C0AA1AE8E7}"/>
                      </a:ext>
                    </a:extLst>
                  </p14:cNvPr>
                  <p14:cNvContentPartPr/>
                  <p14:nvPr/>
                </p14:nvContentPartPr>
                <p14:xfrm>
                  <a:off x="10564515" y="4025880"/>
                  <a:ext cx="177120" cy="27324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BB103C50-26D5-4701-BF4C-27C0AA1AE8E7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10555515" y="4016880"/>
                    <a:ext cx="19476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AA201F52-5DE2-4C65-8C8A-3671FF2E13C8}"/>
                      </a:ext>
                    </a:extLst>
                  </p14:cNvPr>
                  <p14:cNvContentPartPr/>
                  <p14:nvPr/>
                </p14:nvContentPartPr>
                <p14:xfrm>
                  <a:off x="10744515" y="4188240"/>
                  <a:ext cx="98640" cy="11556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AA201F52-5DE2-4C65-8C8A-3671FF2E13C8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10735875" y="4179240"/>
                    <a:ext cx="116280" cy="13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6CCE32CC-E1C6-43D6-816E-562812566E62}"/>
                      </a:ext>
                    </a:extLst>
                  </p14:cNvPr>
                  <p14:cNvContentPartPr/>
                  <p14:nvPr/>
                </p14:nvContentPartPr>
                <p14:xfrm>
                  <a:off x="10875915" y="4206600"/>
                  <a:ext cx="95400" cy="12312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6CCE32CC-E1C6-43D6-816E-562812566E62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10867275" y="4197960"/>
                    <a:ext cx="113040" cy="14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7705D372-0036-4F4E-961D-150DDBAB98DD}"/>
                      </a:ext>
                    </a:extLst>
                  </p14:cNvPr>
                  <p14:cNvContentPartPr/>
                  <p14:nvPr/>
                </p14:nvContentPartPr>
                <p14:xfrm>
                  <a:off x="11065635" y="4203360"/>
                  <a:ext cx="74160" cy="10116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7705D372-0036-4F4E-961D-150DDBAB98DD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11056635" y="4194720"/>
                    <a:ext cx="9180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741E42C0-970B-4D97-BEF2-BC5EB08FA8ED}"/>
                      </a:ext>
                    </a:extLst>
                  </p14:cNvPr>
                  <p14:cNvContentPartPr/>
                  <p14:nvPr/>
                </p14:nvContentPartPr>
                <p14:xfrm>
                  <a:off x="11184795" y="4180320"/>
                  <a:ext cx="123480" cy="12384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741E42C0-970B-4D97-BEF2-BC5EB08FA8ED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11175795" y="4171680"/>
                    <a:ext cx="14112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1105C366-63DF-4A90-A264-68910D601E28}"/>
                      </a:ext>
                    </a:extLst>
                  </p14:cNvPr>
                  <p14:cNvContentPartPr/>
                  <p14:nvPr/>
                </p14:nvContentPartPr>
                <p14:xfrm>
                  <a:off x="10238355" y="4480560"/>
                  <a:ext cx="127800" cy="16812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1105C366-63DF-4A90-A264-68910D601E28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10229355" y="4471920"/>
                    <a:ext cx="145440" cy="18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FB22A598-A553-4DF7-89BC-723ECE532569}"/>
                      </a:ext>
                    </a:extLst>
                  </p14:cNvPr>
                  <p14:cNvContentPartPr/>
                  <p14:nvPr/>
                </p14:nvContentPartPr>
                <p14:xfrm>
                  <a:off x="10507995" y="4510800"/>
                  <a:ext cx="6480" cy="7416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FB22A598-A553-4DF7-89BC-723ECE532569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10498995" y="4502160"/>
                    <a:ext cx="24120" cy="9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4847A3CB-9FF0-4094-9031-E225351742B3}"/>
                      </a:ext>
                    </a:extLst>
                  </p14:cNvPr>
                  <p14:cNvContentPartPr/>
                  <p14:nvPr/>
                </p14:nvContentPartPr>
                <p14:xfrm>
                  <a:off x="10502955" y="4460040"/>
                  <a:ext cx="5040" cy="5112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4847A3CB-9FF0-4094-9031-E225351742B3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10494315" y="4451040"/>
                    <a:ext cx="22680" cy="6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0F65498B-8EDC-4926-BF87-7E621AC0E078}"/>
                      </a:ext>
                    </a:extLst>
                  </p14:cNvPr>
                  <p14:cNvContentPartPr/>
                  <p14:nvPr/>
                </p14:nvContentPartPr>
                <p14:xfrm>
                  <a:off x="10388835" y="4442760"/>
                  <a:ext cx="45000" cy="14652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0F65498B-8EDC-4926-BF87-7E621AC0E078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10379835" y="4433760"/>
                    <a:ext cx="62640" cy="16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3C9B96D1-D8C9-44ED-A246-3C750E32D974}"/>
                      </a:ext>
                    </a:extLst>
                  </p14:cNvPr>
                  <p14:cNvContentPartPr/>
                  <p14:nvPr/>
                </p14:nvContentPartPr>
                <p14:xfrm>
                  <a:off x="10613835" y="4475160"/>
                  <a:ext cx="27000" cy="12924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3C9B96D1-D8C9-44ED-A246-3C750E32D974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10604835" y="4466160"/>
                    <a:ext cx="44640" cy="14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B239F5E8-C981-4B82-B71D-0BE5990FF987}"/>
                      </a:ext>
                    </a:extLst>
                  </p14:cNvPr>
                  <p14:cNvContentPartPr/>
                  <p14:nvPr/>
                </p14:nvContentPartPr>
                <p14:xfrm>
                  <a:off x="10504395" y="4367880"/>
                  <a:ext cx="1440" cy="2088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B239F5E8-C981-4B82-B71D-0BE5990FF987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10495395" y="4359240"/>
                    <a:ext cx="19080" cy="38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B210105E-69F3-4AE6-9117-089CC5612690}"/>
                </a:ext>
              </a:extLst>
            </p:cNvPr>
            <p:cNvGrpSpPr/>
            <p:nvPr/>
          </p:nvGrpSpPr>
          <p:grpSpPr>
            <a:xfrm>
              <a:off x="10864035" y="4485960"/>
              <a:ext cx="425160" cy="228960"/>
              <a:chOff x="10864035" y="4485960"/>
              <a:chExt cx="425160" cy="228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50195DA4-D016-4568-BF6E-0B630CD1B9DA}"/>
                      </a:ext>
                    </a:extLst>
                  </p14:cNvPr>
                  <p14:cNvContentPartPr/>
                  <p14:nvPr/>
                </p14:nvContentPartPr>
                <p14:xfrm>
                  <a:off x="10864035" y="4567320"/>
                  <a:ext cx="110880" cy="14760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50195DA4-D016-4568-BF6E-0B630CD1B9DA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10855035" y="4558320"/>
                    <a:ext cx="12852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6095AA4E-3722-4E0E-A0D0-D0528341BB6B}"/>
                      </a:ext>
                    </a:extLst>
                  </p14:cNvPr>
                  <p14:cNvContentPartPr/>
                  <p14:nvPr/>
                </p14:nvContentPartPr>
                <p14:xfrm>
                  <a:off x="11018115" y="4615920"/>
                  <a:ext cx="88200" cy="7128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6095AA4E-3722-4E0E-A0D0-D0528341BB6B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11009115" y="4606920"/>
                    <a:ext cx="105840" cy="8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3D807651-5986-476B-B04B-8054BC68CA03}"/>
                      </a:ext>
                    </a:extLst>
                  </p14:cNvPr>
                  <p14:cNvContentPartPr/>
                  <p14:nvPr/>
                </p14:nvContentPartPr>
                <p14:xfrm>
                  <a:off x="11128275" y="4485960"/>
                  <a:ext cx="160920" cy="20052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3D807651-5986-476B-B04B-8054BC68CA03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11119275" y="4477320"/>
                    <a:ext cx="178560" cy="218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CF19AD39-1133-4B98-BE60-5BB093C86DB9}"/>
                </a:ext>
              </a:extLst>
            </p:cNvPr>
            <p:cNvGrpSpPr/>
            <p:nvPr/>
          </p:nvGrpSpPr>
          <p:grpSpPr>
            <a:xfrm>
              <a:off x="8868195" y="4853160"/>
              <a:ext cx="311760" cy="230040"/>
              <a:chOff x="8868195" y="4853160"/>
              <a:chExt cx="311760" cy="230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D11E68E1-495A-474F-832F-170DBCCA255F}"/>
                      </a:ext>
                    </a:extLst>
                  </p14:cNvPr>
                  <p14:cNvContentPartPr/>
                  <p14:nvPr/>
                </p14:nvContentPartPr>
                <p14:xfrm>
                  <a:off x="8903115" y="5001480"/>
                  <a:ext cx="11160" cy="8172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D11E68E1-495A-474F-832F-170DBCCA255F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8894115" y="4992480"/>
                    <a:ext cx="28800" cy="9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D2D41D7C-A7E4-4041-A7B6-D591737ABE74}"/>
                      </a:ext>
                    </a:extLst>
                  </p14:cNvPr>
                  <p14:cNvContentPartPr/>
                  <p14:nvPr/>
                </p14:nvContentPartPr>
                <p14:xfrm>
                  <a:off x="8868195" y="4869360"/>
                  <a:ext cx="360" cy="36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D2D41D7C-A7E4-4041-A7B6-D591737ABE74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8859195" y="486036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1E953FD1-4DBF-4449-A5CD-5E7D12486889}"/>
                      </a:ext>
                    </a:extLst>
                  </p14:cNvPr>
                  <p14:cNvContentPartPr/>
                  <p14:nvPr/>
                </p14:nvContentPartPr>
                <p14:xfrm>
                  <a:off x="8974035" y="4853160"/>
                  <a:ext cx="31680" cy="18864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1E953FD1-4DBF-4449-A5CD-5E7D12486889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8965035" y="4844160"/>
                    <a:ext cx="49320" cy="20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29F3B7E9-60D3-4DFD-814F-5C896EFE7F9A}"/>
                      </a:ext>
                    </a:extLst>
                  </p14:cNvPr>
                  <p14:cNvContentPartPr/>
                  <p14:nvPr/>
                </p14:nvContentPartPr>
                <p14:xfrm>
                  <a:off x="8888355" y="4892040"/>
                  <a:ext cx="194040" cy="1008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29F3B7E9-60D3-4DFD-814F-5C896EFE7F9A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8879715" y="4883040"/>
                    <a:ext cx="211680" cy="2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97531D61-765E-41BA-ABB8-54AB2AC1D920}"/>
                      </a:ext>
                    </a:extLst>
                  </p14:cNvPr>
                  <p14:cNvContentPartPr/>
                  <p14:nvPr/>
                </p14:nvContentPartPr>
                <p14:xfrm>
                  <a:off x="9094275" y="4910760"/>
                  <a:ext cx="85680" cy="13752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97531D61-765E-41BA-ABB8-54AB2AC1D920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9085275" y="4901760"/>
                    <a:ext cx="103320" cy="155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E246147D-550B-453C-A2FC-BE6C53F91DCF}"/>
                </a:ext>
              </a:extLst>
            </p:cNvPr>
            <p:cNvGrpSpPr/>
            <p:nvPr/>
          </p:nvGrpSpPr>
          <p:grpSpPr>
            <a:xfrm>
              <a:off x="9386595" y="4816080"/>
              <a:ext cx="852840" cy="260640"/>
              <a:chOff x="9386595" y="4816080"/>
              <a:chExt cx="852840" cy="260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375F88BC-3545-4C42-B08C-8B5F1C0F6893}"/>
                      </a:ext>
                    </a:extLst>
                  </p14:cNvPr>
                  <p14:cNvContentPartPr/>
                  <p14:nvPr/>
                </p14:nvContentPartPr>
                <p14:xfrm>
                  <a:off x="9386595" y="4924440"/>
                  <a:ext cx="113760" cy="14040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375F88BC-3545-4C42-B08C-8B5F1C0F6893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9377595" y="4915800"/>
                    <a:ext cx="131400" cy="15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08167148-B428-44D0-9F6F-B7C9BD9E4603}"/>
                      </a:ext>
                    </a:extLst>
                  </p14:cNvPr>
                  <p14:cNvContentPartPr/>
                  <p14:nvPr/>
                </p14:nvContentPartPr>
                <p14:xfrm>
                  <a:off x="9501075" y="4927320"/>
                  <a:ext cx="82080" cy="11664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08167148-B428-44D0-9F6F-B7C9BD9E4603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9492075" y="4918320"/>
                    <a:ext cx="99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0C90B313-7479-4A55-97F6-ACE161D83F91}"/>
                      </a:ext>
                    </a:extLst>
                  </p14:cNvPr>
                  <p14:cNvContentPartPr/>
                  <p14:nvPr/>
                </p14:nvContentPartPr>
                <p14:xfrm>
                  <a:off x="9609075" y="4952520"/>
                  <a:ext cx="99000" cy="11124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0C90B313-7479-4A55-97F6-ACE161D83F91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9600435" y="4943880"/>
                    <a:ext cx="116640" cy="12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3462DB2C-63A3-40E1-830B-8902604FC098}"/>
                      </a:ext>
                    </a:extLst>
                  </p14:cNvPr>
                  <p14:cNvContentPartPr/>
                  <p14:nvPr/>
                </p14:nvContentPartPr>
                <p14:xfrm>
                  <a:off x="9757035" y="4855320"/>
                  <a:ext cx="45000" cy="17784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3462DB2C-63A3-40E1-830B-8902604FC098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9748395" y="4846320"/>
                    <a:ext cx="6264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A8C84071-D965-4253-AA0C-FFE069180156}"/>
                      </a:ext>
                    </a:extLst>
                  </p14:cNvPr>
                  <p14:cNvContentPartPr/>
                  <p14:nvPr/>
                </p14:nvContentPartPr>
                <p14:xfrm>
                  <a:off x="9652635" y="4848840"/>
                  <a:ext cx="192960" cy="3492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A8C84071-D965-4253-AA0C-FFE069180156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9643635" y="4839840"/>
                    <a:ext cx="210600" cy="5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8543C893-E4FC-4D80-A377-CD96A2AEEDB3}"/>
                      </a:ext>
                    </a:extLst>
                  </p14:cNvPr>
                  <p14:cNvContentPartPr/>
                  <p14:nvPr/>
                </p14:nvContentPartPr>
                <p14:xfrm>
                  <a:off x="9852075" y="4952520"/>
                  <a:ext cx="73800" cy="9648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8543C893-E4FC-4D80-A377-CD96A2AEEDB3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9843435" y="4943880"/>
                    <a:ext cx="91440" cy="11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A534E6E6-2FEC-4DB6-BF39-05D465EE3D62}"/>
                      </a:ext>
                    </a:extLst>
                  </p14:cNvPr>
                  <p14:cNvContentPartPr/>
                  <p14:nvPr/>
                </p14:nvContentPartPr>
                <p14:xfrm>
                  <a:off x="9937395" y="5010840"/>
                  <a:ext cx="75240" cy="6588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A534E6E6-2FEC-4DB6-BF39-05D465EE3D62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9928395" y="5002200"/>
                    <a:ext cx="9288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EAB1742E-61D3-48D3-8C71-F4DC17055357}"/>
                      </a:ext>
                    </a:extLst>
                  </p14:cNvPr>
                  <p14:cNvContentPartPr/>
                  <p14:nvPr/>
                </p14:nvContentPartPr>
                <p14:xfrm>
                  <a:off x="10069875" y="5000400"/>
                  <a:ext cx="10080" cy="7632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EAB1742E-61D3-48D3-8C71-F4DC17055357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10061235" y="4991400"/>
                    <a:ext cx="27720" cy="9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006AA46B-A1A5-494F-9E3B-5603D32098CA}"/>
                      </a:ext>
                    </a:extLst>
                  </p14:cNvPr>
                  <p14:cNvContentPartPr/>
                  <p14:nvPr/>
                </p14:nvContentPartPr>
                <p14:xfrm>
                  <a:off x="10078515" y="4869360"/>
                  <a:ext cx="360" cy="36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006AA46B-A1A5-494F-9E3B-5603D32098CA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10069515" y="486036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DDEE4B74-A180-4775-9E74-D370D916BB13}"/>
                      </a:ext>
                    </a:extLst>
                  </p14:cNvPr>
                  <p14:cNvContentPartPr/>
                  <p14:nvPr/>
                </p14:nvContentPartPr>
                <p14:xfrm>
                  <a:off x="10120275" y="4816080"/>
                  <a:ext cx="119160" cy="22068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DDEE4B74-A180-4775-9E74-D370D916BB13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10111635" y="4807440"/>
                    <a:ext cx="136800" cy="238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D10362-5B75-4B94-B970-D907B3AD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4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625C6E-7EC0-4585-830F-3632D7790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0E69FA5-DCC8-46F2-810C-57A588C932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optimization objective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algorithm</a:t>
                </a:r>
                <a:endParaRPr lang="en-DE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10E69FA5-DCC8-46F2-810C-57A588C932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9195" b="-321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6F47665-27AA-4BAC-B4FF-3B338EAAF4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/>
                <a:r>
                  <a:rPr lang="en-US" dirty="0"/>
                  <a:t>Algorithm (t</a:t>
                </a:r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wo step procedure): 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Randomly initialize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-points in the dataset called the </a:t>
                </a:r>
                <a:r>
                  <a:rPr lang="en-US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cluster centroids</a:t>
                </a:r>
                <a:endParaRPr lang="en-US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  <a:p>
                <a:pPr lvl="1">
                  <a:buFont typeface="+mj-lt"/>
                  <a:buAutoNum type="arabicPeriod"/>
                </a:pPr>
                <a:r>
                  <a:rPr lang="en-US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Cluster assignment step</a:t>
                </a:r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: assign all examples into one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groups based on which cluster centroid the example is closest to</a:t>
                </a:r>
              </a:p>
              <a:p>
                <a:pPr lvl="2"/>
                <a:r>
                  <a:rPr lang="en-US" sz="1800" b="0" i="0" dirty="0">
                    <a:solidFill>
                      <a:schemeClr val="accent1"/>
                    </a:solidFill>
                    <a:effectLst/>
                  </a:rPr>
                  <a:t>Equivalent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18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18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p>
                              <m:sSupPr>
                                <m:ctrlPr>
                                  <a:rPr lang="en-US" sz="18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sz="1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8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18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Sup>
                              <m:sSubSupPr>
                                <m:ctrlPr>
                                  <a:rPr lang="en-US" sz="18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8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8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 dirty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func>
                    <m:r>
                      <a:rPr lang="en-US" sz="1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dirty="0">
                    <a:solidFill>
                      <a:schemeClr val="accent1"/>
                    </a:solidFill>
                    <a:effectLst/>
                  </a:rPr>
                  <a:t>while holding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,⋯</m:t>
                    </m:r>
                    <m:r>
                      <a:rPr lang="en-US" sz="18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b="0" i="0" dirty="0">
                    <a:solidFill>
                      <a:schemeClr val="accent1"/>
                    </a:solidFill>
                    <a:effectLst/>
                  </a:rPr>
                  <a:t> fixed</a:t>
                </a:r>
              </a:p>
              <a:p>
                <a:pPr marL="666900" lvl="1" indent="-342900">
                  <a:buFont typeface="+mj-lt"/>
                  <a:buAutoNum type="arabicPeriod" startAt="3"/>
                </a:pPr>
                <a:r>
                  <a:rPr lang="en-US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Move centroid step</a:t>
                </a:r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: compute the averages for all the points inside each of the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cluster centroid groups, then move the cluster centroid points to those averages</a:t>
                </a:r>
              </a:p>
              <a:p>
                <a:pPr lvl="2"/>
                <a:r>
                  <a:rPr lang="en-US" sz="1800" b="0" i="0" dirty="0">
                    <a:solidFill>
                      <a:schemeClr val="accent1"/>
                    </a:solidFill>
                    <a:effectLst/>
                  </a:rPr>
                  <a:t>Equivalent to </a:t>
                </a:r>
                <a:r>
                  <a:rPr lang="en-US" sz="1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,⋯</m:t>
                            </m:r>
                            <m:r>
                              <a:rPr lang="en-US" sz="18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sz="1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,⋯</m:t>
                            </m:r>
                            <m:r>
                              <a:rPr lang="en-US" sz="18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800" i="1" dirty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8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accent1"/>
                    </a:solidFill>
                  </a:rPr>
                  <a:t>while holding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18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sz="1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18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accent1"/>
                    </a:solidFill>
                  </a:rPr>
                  <a:t>fixed </a:t>
                </a:r>
                <a:r>
                  <a:rPr lang="en-US" sz="1800" b="0" i="0" dirty="0">
                    <a:solidFill>
                      <a:schemeClr val="accent1"/>
                    </a:solidFill>
                    <a:effectLst/>
                  </a:rPr>
                  <a:t>each</a:t>
                </a:r>
                <a:endParaRPr lang="en-US" sz="18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endParaRPr>
              </a:p>
              <a:p>
                <a:pPr lvl="1">
                  <a:buFont typeface="+mj-lt"/>
                  <a:buAutoNum type="arabicPeriod" startAt="3"/>
                </a:pPr>
                <a:r>
                  <a:rPr lang="en-US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Re-run</a:t>
                </a:r>
                <a:r>
                  <a:rPr lang="en-US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</a:rPr>
                  <a:t> (2) and (3) until we have found our clusters</a:t>
                </a:r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6F47665-27AA-4BAC-B4FF-3B338EAAF4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1" t="-6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1936A8-7AA4-4FD4-A16C-F7DA3F38A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8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442623-9910-48AD-AB1E-EE2F1732F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Unsupervised learning // Angelo Ziletti, PhD //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C206B6-E9FF-4D3C-B95F-53C8208056C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shortcomings:</a:t>
                </a:r>
                <a:endParaRPr lang="en-DE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7DC206B6-E9FF-4D3C-B95F-53C8208056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9195" b="-321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1851292-6F8C-4AA6-8EA6-75A1E1901D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4993" y="1402200"/>
                <a:ext cx="6276808" cy="5021714"/>
              </a:xfrm>
            </p:spPr>
            <p:txBody>
              <a:bodyPr/>
              <a:lstStyle/>
              <a:p>
                <a:r>
                  <a:rPr lang="en-US" b="1" dirty="0"/>
                  <a:t>Advantages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Simple, easy to implement</a:t>
                </a:r>
              </a:p>
              <a:p>
                <a:pPr lvl="1"/>
                <a:r>
                  <a:rPr lang="en-US" dirty="0"/>
                  <a:t>Extremely fast</a:t>
                </a:r>
              </a:p>
              <a:p>
                <a:pPr lvl="1">
                  <a:spcAft>
                    <a:spcPts val="1800"/>
                  </a:spcAft>
                </a:pPr>
                <a:r>
                  <a:rPr lang="en-US" dirty="0"/>
                  <a:t>Practically works well even when some assumptions are broken</a:t>
                </a:r>
              </a:p>
              <a:p>
                <a:r>
                  <a:rPr lang="en-US" b="1" dirty="0"/>
                  <a:t>Limitations</a:t>
                </a:r>
                <a:r>
                  <a:rPr lang="en-US" dirty="0"/>
                  <a:t>:</a:t>
                </a:r>
              </a:p>
              <a:p>
                <a:pPr lvl="1">
                  <a:spcAft>
                    <a:spcPts val="0"/>
                  </a:spcAft>
                </a:pPr>
                <a:r>
                  <a:rPr lang="en-US" dirty="0"/>
                  <a:t>The number of clusters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an input parameter</a:t>
                </a:r>
              </a:p>
              <a:p>
                <a:pPr lvl="2"/>
                <a:r>
                  <a:rPr lang="en-US" dirty="0"/>
                  <a:t>A “good” k needs to be defined a priori (or via the elbow-method)</a:t>
                </a:r>
              </a:p>
              <a:p>
                <a:pPr lvl="1">
                  <a:spcAft>
                    <a:spcPts val="0"/>
                  </a:spcAft>
                </a:pPr>
                <a:r>
                  <a:rPr lang="en-US" dirty="0"/>
                  <a:t>Euclidean distance is used as metric and variance as a measure of cluster scatter (spherical assumption)</a:t>
                </a:r>
              </a:p>
              <a:p>
                <a:pPr lvl="2"/>
                <a:r>
                  <a:rPr lang="en-US" dirty="0"/>
                  <a:t>Does not work well with non-convex clusters</a:t>
                </a:r>
              </a:p>
              <a:p>
                <a:pPr lvl="1">
                  <a:spcAft>
                    <a:spcPts val="0"/>
                  </a:spcAft>
                </a:pPr>
                <a:r>
                  <a:rPr lang="en-US" dirty="0"/>
                  <a:t>Clusters are expected to have similar variance</a:t>
                </a:r>
              </a:p>
              <a:p>
                <a:pPr lvl="2"/>
                <a:r>
                  <a:rPr lang="en-US" dirty="0"/>
                  <a:t>Does not work well with cluster with different densities</a:t>
                </a:r>
              </a:p>
              <a:p>
                <a:pPr lvl="1"/>
                <a:r>
                  <a:rPr lang="en-US" dirty="0"/>
                  <a:t>Clusters are expected to be of similar size</a:t>
                </a:r>
              </a:p>
              <a:p>
                <a:pPr lvl="1"/>
                <a:endParaRPr lang="en-US" dirty="0"/>
              </a:p>
              <a:p>
                <a:endParaRPr lang="en-US" dirty="0">
                  <a:hlinkClick r:id="rId3"/>
                </a:endParaRPr>
              </a:p>
              <a:p>
                <a:endParaRPr lang="en-US" dirty="0">
                  <a:hlinkClick r:id="rId3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1851292-6F8C-4AA6-8EA6-75A1E1901D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993" y="1402200"/>
                <a:ext cx="6276808" cy="5021714"/>
              </a:xfrm>
              <a:blipFill>
                <a:blip r:embed="rId4"/>
                <a:stretch>
                  <a:fillRect l="-388" t="-6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1EC55B3-4365-46A6-AC1B-8B9EDAD53EBA}"/>
              </a:ext>
            </a:extLst>
          </p:cNvPr>
          <p:cNvSpPr txBox="1"/>
          <p:nvPr/>
        </p:nvSpPr>
        <p:spPr>
          <a:xfrm>
            <a:off x="7747363" y="6376053"/>
            <a:ext cx="304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</a:t>
            </a:r>
            <a:r>
              <a:rPr lang="en-US" sz="1400" dirty="0">
                <a:solidFill>
                  <a:srgbClr val="56C7AA"/>
                </a:solidFill>
              </a:rPr>
              <a:t> </a:t>
            </a:r>
            <a:r>
              <a:rPr lang="en-US" sz="1400" dirty="0">
                <a:solidFill>
                  <a:srgbClr val="56C7AA"/>
                </a:solidFill>
                <a:hlinkClick r:id="rId3"/>
              </a:rPr>
              <a:t>scikit-learn 0.24.2 documentation</a:t>
            </a:r>
            <a:endParaRPr lang="en-DE" sz="1400" dirty="0"/>
          </a:p>
        </p:txBody>
      </p: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CBD73B66-5E46-471C-9F97-D4A2852DF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970" y="1313790"/>
            <a:ext cx="2486932" cy="2520000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7D90CA75-1AED-442B-81D9-23FB96A60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4108" y="1324922"/>
            <a:ext cx="2382899" cy="2520000"/>
          </a:xfrm>
          <a:prstGeom prst="rect">
            <a:avLst/>
          </a:prstGeom>
        </p:spPr>
      </p:pic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243804EB-16B2-46FA-BE28-7595255CA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4853" y="3892783"/>
            <a:ext cx="2351166" cy="2520000"/>
          </a:xfrm>
          <a:prstGeom prst="rect">
            <a:avLst/>
          </a:prstGeom>
        </p:spPr>
      </p:pic>
      <p:pic>
        <p:nvPicPr>
          <p:cNvPr id="24" name="Picture 23" descr="Chart, scatter chart&#10;&#10;Description automatically generated">
            <a:extLst>
              <a:ext uri="{FF2B5EF4-FFF2-40B4-BE49-F238E27FC236}">
                <a16:creationId xmlns:a16="http://schemas.microsoft.com/office/drawing/2014/main" id="{55897184-1F59-4B48-AEFF-D85A3F2931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3648" y="3869981"/>
            <a:ext cx="2423817" cy="2520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D517E5-DBE6-4538-97C0-A23B6A0A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5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13.3|3|4.1|8.9|15.6|3|1.1|18.8|4.6|4.8|2.3|2.6|1.9|19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13.3|3|4.1|8.9|15.6|3|1.1|18.8|4.6|4.8|2.3|2.6|1.9|19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13.3|3|4.1|8.9|15.6|3|1.1|18.8|4.6|4.8|2.3|2.6|1.9|19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13.3|3|4.1|8.9|15.6|3|1.1|18.8|4.6|4.8|2.3|2.6|1.9|19.2"/>
</p:tagLst>
</file>

<file path=ppt/theme/theme1.xml><?xml version="1.0" encoding="utf-8"?>
<a:theme xmlns:a="http://schemas.openxmlformats.org/drawingml/2006/main" name="DividendVTI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03_MO - v4.pptx" id="{D5AEBA98-7BE2-4600-B726-C10F88B0D5DD}" vid="{80972332-D852-4500-B88A-BEF94A57E0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0E7F611-2872-4820-B95F-32B269E9ADCC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1225D5A-3A69-457C-B7D4-425712F5D4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AD4E0F-D5B9-4E85-A9F9-55FB534FCA93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6384</Words>
  <Application>Microsoft Office PowerPoint</Application>
  <PresentationFormat>Widescreen</PresentationFormat>
  <Paragraphs>649</Paragraphs>
  <Slides>55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-apple-system</vt:lpstr>
      <vt:lpstr>Arial</vt:lpstr>
      <vt:lpstr>Calibri</vt:lpstr>
      <vt:lpstr>Cambria Math</vt:lpstr>
      <vt:lpstr>Gill Sans MT</vt:lpstr>
      <vt:lpstr>Wingdings</vt:lpstr>
      <vt:lpstr>Wingdings 2</vt:lpstr>
      <vt:lpstr>DividendVTI</vt:lpstr>
      <vt:lpstr>Unsupervised learning: clustering, dimensionality reduction</vt:lpstr>
      <vt:lpstr>Lecture Outline</vt:lpstr>
      <vt:lpstr>Unsupervised learning: definition</vt:lpstr>
      <vt:lpstr>Two main types of unsupervised learning</vt:lpstr>
      <vt:lpstr>k-means clustering</vt:lpstr>
      <vt:lpstr>PowerPoint Presentation</vt:lpstr>
      <vt:lpstr>k-means: optimization objective</vt:lpstr>
      <vt:lpstr>k-means optimization objective and k-means algorithm</vt:lpstr>
      <vt:lpstr>k-means shortcomings:</vt:lpstr>
      <vt:lpstr>Example: color quantization using k-means </vt:lpstr>
      <vt:lpstr>Hierarchical Density Based Spatial Clustering of Application and Noise (HDBSCAN)</vt:lpstr>
      <vt:lpstr>HDBSCAN algorithm: main steps</vt:lpstr>
      <vt:lpstr>HDBSCAN: build the minimum spanning tree</vt:lpstr>
      <vt:lpstr>HDBSCAN: build the cluster hierarchy</vt:lpstr>
      <vt:lpstr>HDBSCAN: condensing the cluster hierarchy</vt:lpstr>
      <vt:lpstr>HDBSCAN: condensed cluster hierarchy</vt:lpstr>
      <vt:lpstr>HDSCAN: obtain a flat clustering choosing the clusters</vt:lpstr>
      <vt:lpstr>HDBSCAN: comparison with other algorithms</vt:lpstr>
      <vt:lpstr>Lecture Outline</vt:lpstr>
      <vt:lpstr>Dimensionality reduction</vt:lpstr>
      <vt:lpstr>Dimensionality reduction: pros, cons, examples</vt:lpstr>
      <vt:lpstr>Principal Component Analysis (PCA)</vt:lpstr>
      <vt:lpstr>PowerPoint Presentation</vt:lpstr>
      <vt:lpstr>PowerPoint Presentation</vt:lpstr>
      <vt:lpstr>PowerPoint Presentation</vt:lpstr>
      <vt:lpstr>PowerPoint Presentation</vt:lpstr>
      <vt:lpstr>PCA algorithm</vt:lpstr>
      <vt:lpstr>PCA algorithm</vt:lpstr>
      <vt:lpstr>PCA: advantages and disadvantages</vt:lpstr>
      <vt:lpstr>Optimization-based dimensionality reduction (and multidimensional scaling, MDS)</vt:lpstr>
      <vt:lpstr>Multidimensional scaling (MDS), Sammon’s mapping, Graph-based</vt:lpstr>
      <vt:lpstr>Graph-based visualization: force-directed graph drawings</vt:lpstr>
      <vt:lpstr>t-distributed stochastic neighbor embedding (t-SNE)</vt:lpstr>
      <vt:lpstr>t-SNE: algorithm: high-dimensional space</vt:lpstr>
      <vt:lpstr>t-SNE: algorithm: low dimensional space</vt:lpstr>
      <vt:lpstr>t-SNE: algorithm: Kullback-Leibler (KL) divergence</vt:lpstr>
      <vt:lpstr>Example: MNIST dataset</vt:lpstr>
      <vt:lpstr>Visualizing MNIST: An Exploration of Dimensionality Reduction [DEMO]</vt:lpstr>
      <vt:lpstr>Uniform Manifold Approximation and Projection (UMAP)</vt:lpstr>
      <vt:lpstr>UMAP: how the high dimensional graph is built</vt:lpstr>
      <vt:lpstr>UMAP: finding a lower dimensional representation</vt:lpstr>
      <vt:lpstr>Lecture Outline</vt:lpstr>
      <vt:lpstr>UMAP: dimensionality reduction on MNIST</vt:lpstr>
      <vt:lpstr>UMAP: dimensionality reduction on Fashion-MNIST</vt:lpstr>
      <vt:lpstr>UMAP: embedding the first one million integers in 2D</vt:lpstr>
      <vt:lpstr>Example [DEMO]</vt:lpstr>
      <vt:lpstr>Unsupervised learning on physical measurements [*]</vt:lpstr>
      <vt:lpstr>Example 1: Experimental 2D current–voltage histogram [*]</vt:lpstr>
      <vt:lpstr>Example 2: Raman spectra</vt:lpstr>
      <vt:lpstr>Example 2: Raman spectra</vt:lpstr>
      <vt:lpstr>Example 3: finding new (candidate) ice structures </vt:lpstr>
      <vt:lpstr>Example 4: clustering on STEM images (synthetic dataset)</vt:lpstr>
      <vt:lpstr>Example 4: clustering on STEM images (experimental dataset)</vt:lpstr>
      <vt:lpstr>Example 5: phase transition via unsupervised learning in the Ising model</vt:lpstr>
      <vt:lpstr>Example 5: phase transition via unsupervised learning in the Ising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Angelo Ziletti</dc:creator>
  <cp:lastModifiedBy>Angelo Ziletti</cp:lastModifiedBy>
  <cp:revision>2</cp:revision>
  <dcterms:created xsi:type="dcterms:W3CDTF">2021-01-03T08:28:46Z</dcterms:created>
  <dcterms:modified xsi:type="dcterms:W3CDTF">2022-04-14T10:23:31Z</dcterms:modified>
</cp:coreProperties>
</file>